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7"/>
  </p:notesMasterIdLst>
  <p:sldIdLst>
    <p:sldId id="256" r:id="rId2"/>
    <p:sldId id="258" r:id="rId3"/>
    <p:sldId id="275" r:id="rId4"/>
    <p:sldId id="260" r:id="rId5"/>
    <p:sldId id="288" r:id="rId6"/>
    <p:sldId id="289" r:id="rId7"/>
    <p:sldId id="290" r:id="rId8"/>
    <p:sldId id="259" r:id="rId9"/>
    <p:sldId id="281" r:id="rId10"/>
    <p:sldId id="282" r:id="rId11"/>
    <p:sldId id="283" r:id="rId12"/>
    <p:sldId id="284" r:id="rId13"/>
    <p:sldId id="285" r:id="rId14"/>
    <p:sldId id="287" r:id="rId15"/>
    <p:sldId id="286" r:id="rId16"/>
  </p:sldIdLst>
  <p:sldSz cx="9144000" cy="5143500" type="screen16x9"/>
  <p:notesSz cx="6858000" cy="9144000"/>
  <p:embeddedFontLst>
    <p:embeddedFont>
      <p:font typeface="#9Slide03 BoosterNextFYBlack" panose="02000A03000000020004" pitchFamily="2" charset="0"/>
      <p:regular r:id="rId18"/>
    </p:embeddedFont>
    <p:embeddedFont>
      <p:font typeface="Barlow Medium" panose="00000600000000000000" pitchFamily="2" charset="0"/>
      <p:regular r:id="rId19"/>
      <p:bold r:id="rId20"/>
      <p:italic r:id="rId21"/>
      <p:boldItalic r:id="rId22"/>
    </p:embeddedFont>
    <p:embeddedFont>
      <p:font typeface="Bebas Neue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Didact Gothic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7E8EE2-2016-4D4D-9663-E0F7BB312D85}">
  <a:tblStyle styleId="{947E8EE2-2016-4D4D-9663-E0F7BB312D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D0A19C9-297F-4A19-AA5B-F641482C42E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9" name="Google Shape;167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10a4cfa67d4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10a4cfa67d4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10a4cfa67d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9" name="Google Shape;1809;g10a4cfa67d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10a4cfa67d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10a4cfa67d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" name="Google Shape;26;p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7" name="Google Shape;27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941825" y="1297925"/>
            <a:ext cx="5648100" cy="25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941825" y="4027196"/>
            <a:ext cx="35976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39" name="Google Shape;39;p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0" name="Google Shape;40;p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5" name="Google Shape;55;p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6" name="Google Shape;56;p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4" name="Google Shape;64;p3"/>
          <p:cNvGrpSpPr/>
          <p:nvPr/>
        </p:nvGrpSpPr>
        <p:grpSpPr>
          <a:xfrm flipH="1">
            <a:off x="7148667" y="2474906"/>
            <a:ext cx="799791" cy="1768646"/>
            <a:chOff x="10554050" y="3035751"/>
            <a:chExt cx="778688" cy="1721980"/>
          </a:xfrm>
        </p:grpSpPr>
        <p:sp>
          <p:nvSpPr>
            <p:cNvPr id="65" name="Google Shape;65;p3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3"/>
          <p:cNvGrpSpPr/>
          <p:nvPr/>
        </p:nvGrpSpPr>
        <p:grpSpPr>
          <a:xfrm>
            <a:off x="1195542" y="2407606"/>
            <a:ext cx="799791" cy="1768646"/>
            <a:chOff x="10554050" y="3035751"/>
            <a:chExt cx="778688" cy="1721980"/>
          </a:xfrm>
        </p:grpSpPr>
        <p:sp>
          <p:nvSpPr>
            <p:cNvPr id="90" name="Google Shape;90;p3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3"/>
          <p:cNvGrpSpPr/>
          <p:nvPr/>
        </p:nvGrpSpPr>
        <p:grpSpPr>
          <a:xfrm>
            <a:off x="1551000" y="452264"/>
            <a:ext cx="6042000" cy="4363911"/>
            <a:chOff x="1551000" y="452264"/>
            <a:chExt cx="6042000" cy="4363911"/>
          </a:xfrm>
        </p:grpSpPr>
        <p:sp>
          <p:nvSpPr>
            <p:cNvPr id="115" name="Google Shape;115;p3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9" name="Google Shape;119;p3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0" name="Google Shape;120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" name="Google Shape;122;p3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" name="Google Shape;123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" name="Google Shape;128;p3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9" name="Google Shape;129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" name="Google Shape;131;p3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2" name="Google Shape;132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4" name="Google Shape;134;p3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5" name="Google Shape;135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7" name="Google Shape;137;p3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" name="Google Shape;138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140;p3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" name="Google Shape;141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3" name="Google Shape;143;p3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4" name="Google Shape;144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6" name="Google Shape;146;p3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9" name="Google Shape;149;p3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0" name="Google Shape;150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" name="Google Shape;152;p3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3" name="Google Shape;153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5" name="Google Shape;155;p3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6" name="Google Shape;156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58" name="Google Shape;158;p3"/>
          <p:cNvSpPr txBox="1">
            <a:spLocks noGrp="1"/>
          </p:cNvSpPr>
          <p:nvPr>
            <p:ph type="title"/>
          </p:nvPr>
        </p:nvSpPr>
        <p:spPr>
          <a:xfrm>
            <a:off x="2633400" y="2474901"/>
            <a:ext cx="3877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493121"/>
            <a:ext cx="914400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0" name="Google Shape;160;p3"/>
          <p:cNvSpPr txBox="1">
            <a:spLocks noGrp="1"/>
          </p:cNvSpPr>
          <p:nvPr>
            <p:ph type="subTitle" idx="1"/>
          </p:nvPr>
        </p:nvSpPr>
        <p:spPr>
          <a:xfrm>
            <a:off x="2633400" y="3284679"/>
            <a:ext cx="3877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"/>
          <p:cNvGrpSpPr/>
          <p:nvPr/>
        </p:nvGrpSpPr>
        <p:grpSpPr>
          <a:xfrm>
            <a:off x="407032" y="598296"/>
            <a:ext cx="969437" cy="969860"/>
            <a:chOff x="769800" y="2509975"/>
            <a:chExt cx="1145500" cy="1146000"/>
          </a:xfrm>
        </p:grpSpPr>
        <p:sp>
          <p:nvSpPr>
            <p:cNvPr id="162" name="Google Shape;162;p3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6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268" name="Google Shape;268;p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69" name="Google Shape;269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4" name="Google Shape;284;p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85" name="Google Shape;285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93" name="Google Shape;293;p6"/>
          <p:cNvGrpSpPr/>
          <p:nvPr/>
        </p:nvGrpSpPr>
        <p:grpSpPr>
          <a:xfrm flipH="1">
            <a:off x="8023075" y="111425"/>
            <a:ext cx="1102825" cy="1470925"/>
            <a:chOff x="8269775" y="3716750"/>
            <a:chExt cx="1102825" cy="1470925"/>
          </a:xfrm>
        </p:grpSpPr>
        <p:sp>
          <p:nvSpPr>
            <p:cNvPr id="294" name="Google Shape;294;p6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6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303" name="Google Shape;303;p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304" name="Google Shape;304;p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6" name="Google Shape;306;p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07" name="Google Shape;307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9" name="Google Shape;309;p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10" name="Google Shape;310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2" name="Google Shape;312;p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5" name="Google Shape;315;p6"/>
          <p:cNvSpPr txBox="1">
            <a:spLocks noGrp="1"/>
          </p:cNvSpPr>
          <p:nvPr>
            <p:ph type="title"/>
          </p:nvPr>
        </p:nvSpPr>
        <p:spPr>
          <a:xfrm>
            <a:off x="720000" y="6126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9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413" name="Google Shape;413;p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14" name="Google Shape;414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29" name="Google Shape;429;p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430" name="Google Shape;430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38" name="Google Shape;438;p9"/>
          <p:cNvSpPr txBox="1">
            <a:spLocks noGrp="1"/>
          </p:cNvSpPr>
          <p:nvPr>
            <p:ph type="title"/>
          </p:nvPr>
        </p:nvSpPr>
        <p:spPr>
          <a:xfrm>
            <a:off x="2262300" y="1629650"/>
            <a:ext cx="4619400" cy="7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9"/>
          <p:cNvSpPr txBox="1">
            <a:spLocks noGrp="1"/>
          </p:cNvSpPr>
          <p:nvPr>
            <p:ph type="subTitle" idx="1"/>
          </p:nvPr>
        </p:nvSpPr>
        <p:spPr>
          <a:xfrm>
            <a:off x="2263200" y="2418250"/>
            <a:ext cx="4617600" cy="10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40" name="Google Shape;440;p9"/>
          <p:cNvGrpSpPr/>
          <p:nvPr/>
        </p:nvGrpSpPr>
        <p:grpSpPr>
          <a:xfrm flipH="1">
            <a:off x="7148667" y="2474906"/>
            <a:ext cx="799791" cy="1768646"/>
            <a:chOff x="10554050" y="3035751"/>
            <a:chExt cx="778688" cy="1721980"/>
          </a:xfrm>
        </p:grpSpPr>
        <p:sp>
          <p:nvSpPr>
            <p:cNvPr id="441" name="Google Shape;441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465;p9"/>
          <p:cNvGrpSpPr/>
          <p:nvPr/>
        </p:nvGrpSpPr>
        <p:grpSpPr>
          <a:xfrm>
            <a:off x="1195542" y="2407606"/>
            <a:ext cx="799791" cy="1768646"/>
            <a:chOff x="10554050" y="3035751"/>
            <a:chExt cx="778688" cy="1721980"/>
          </a:xfrm>
        </p:grpSpPr>
        <p:sp>
          <p:nvSpPr>
            <p:cNvPr id="466" name="Google Shape;466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13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561" name="Google Shape;561;p1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562" name="Google Shape;562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1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1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1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1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1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1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1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77" name="Google Shape;577;p1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78" name="Google Shape;578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86" name="Google Shape;586;p13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88" name="Google Shape;588;p13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3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90" name="Google Shape;590;p13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1" name="Google Shape;591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3" name="Google Shape;593;p13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4" name="Google Shape;594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96" name="Google Shape;596;p13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97" name="Google Shape;597;p13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9" name="Google Shape;599;p13"/>
          <p:cNvSpPr txBox="1">
            <a:spLocks noGrp="1"/>
          </p:cNvSpPr>
          <p:nvPr>
            <p:ph type="title"/>
          </p:nvPr>
        </p:nvSpPr>
        <p:spPr>
          <a:xfrm>
            <a:off x="1910659" y="1597411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0" name="Google Shape;600;p13"/>
          <p:cNvSpPr txBox="1">
            <a:spLocks noGrp="1"/>
          </p:cNvSpPr>
          <p:nvPr>
            <p:ph type="subTitle" idx="1"/>
          </p:nvPr>
        </p:nvSpPr>
        <p:spPr>
          <a:xfrm>
            <a:off x="1910659" y="1989599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title" idx="2"/>
          </p:nvPr>
        </p:nvSpPr>
        <p:spPr>
          <a:xfrm>
            <a:off x="5921437" y="159740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subTitle" idx="3"/>
          </p:nvPr>
        </p:nvSpPr>
        <p:spPr>
          <a:xfrm>
            <a:off x="5921437" y="1989588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4"/>
          </p:nvPr>
        </p:nvSpPr>
        <p:spPr>
          <a:xfrm>
            <a:off x="1910648" y="3234995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5"/>
          </p:nvPr>
        </p:nvSpPr>
        <p:spPr>
          <a:xfrm>
            <a:off x="1910648" y="362852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6"/>
          </p:nvPr>
        </p:nvSpPr>
        <p:spPr>
          <a:xfrm>
            <a:off x="5921452" y="323799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06" name="Google Shape;606;p13"/>
          <p:cNvSpPr txBox="1">
            <a:spLocks noGrp="1"/>
          </p:cNvSpPr>
          <p:nvPr>
            <p:ph type="subTitle" idx="7"/>
          </p:nvPr>
        </p:nvSpPr>
        <p:spPr>
          <a:xfrm>
            <a:off x="5921452" y="363152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title" idx="8" hasCustomPrompt="1"/>
          </p:nvPr>
        </p:nvSpPr>
        <p:spPr>
          <a:xfrm>
            <a:off x="917048" y="1615308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9" hasCustomPrompt="1"/>
          </p:nvPr>
        </p:nvSpPr>
        <p:spPr>
          <a:xfrm>
            <a:off x="917059" y="3259686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13" hasCustomPrompt="1"/>
          </p:nvPr>
        </p:nvSpPr>
        <p:spPr>
          <a:xfrm>
            <a:off x="4932293" y="1615308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0" name="Google Shape;610;p13"/>
          <p:cNvSpPr txBox="1">
            <a:spLocks noGrp="1"/>
          </p:cNvSpPr>
          <p:nvPr>
            <p:ph type="title" idx="14" hasCustomPrompt="1"/>
          </p:nvPr>
        </p:nvSpPr>
        <p:spPr>
          <a:xfrm>
            <a:off x="4936823" y="3259686"/>
            <a:ext cx="841200" cy="841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15"/>
          </p:nvPr>
        </p:nvSpPr>
        <p:spPr>
          <a:xfrm>
            <a:off x="720000" y="615696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25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277" name="Google Shape;1277;p2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278" name="Google Shape;1278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93" name="Google Shape;1293;p2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294" name="Google Shape;1294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1" name="Google Shape;1301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02" name="Google Shape;1302;p25"/>
          <p:cNvGrpSpPr/>
          <p:nvPr/>
        </p:nvGrpSpPr>
        <p:grpSpPr>
          <a:xfrm>
            <a:off x="43050" y="85400"/>
            <a:ext cx="1102825" cy="1470925"/>
            <a:chOff x="8269775" y="3716750"/>
            <a:chExt cx="1102825" cy="1470925"/>
          </a:xfrm>
        </p:grpSpPr>
        <p:sp>
          <p:nvSpPr>
            <p:cNvPr id="1303" name="Google Shape;1303;p2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1" name="Google Shape;1311;p25"/>
          <p:cNvGrpSpPr/>
          <p:nvPr/>
        </p:nvGrpSpPr>
        <p:grpSpPr>
          <a:xfrm>
            <a:off x="43050" y="378150"/>
            <a:ext cx="9057900" cy="4584350"/>
            <a:chOff x="43050" y="378150"/>
            <a:chExt cx="9057900" cy="4584350"/>
          </a:xfrm>
        </p:grpSpPr>
        <p:grpSp>
          <p:nvGrpSpPr>
            <p:cNvPr id="1312" name="Google Shape;1312;p2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313" name="Google Shape;1313;p2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15" name="Google Shape;1315;p2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6" name="Google Shape;1316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8" name="Google Shape;1318;p2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9" name="Google Shape;1319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21" name="Google Shape;1321;p2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322" name="Google Shape;1322;p2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24" name="Google Shape;1324;p25"/>
          <p:cNvGrpSpPr/>
          <p:nvPr/>
        </p:nvGrpSpPr>
        <p:grpSpPr>
          <a:xfrm>
            <a:off x="7511052" y="3659459"/>
            <a:ext cx="919723" cy="908168"/>
            <a:chOff x="1756600" y="-1013525"/>
            <a:chExt cx="1158050" cy="1143500"/>
          </a:xfrm>
        </p:grpSpPr>
        <p:sp>
          <p:nvSpPr>
            <p:cNvPr id="1325" name="Google Shape;1325;p25"/>
            <p:cNvSpPr/>
            <p:nvPr/>
          </p:nvSpPr>
          <p:spPr>
            <a:xfrm>
              <a:off x="1933875" y="-950250"/>
              <a:ext cx="945125" cy="1072175"/>
            </a:xfrm>
            <a:custGeom>
              <a:avLst/>
              <a:gdLst/>
              <a:ahLst/>
              <a:cxnLst/>
              <a:rect l="l" t="t" r="r" b="b"/>
              <a:pathLst>
                <a:path w="37805" h="42887" extrusionOk="0">
                  <a:moveTo>
                    <a:pt x="36117" y="1"/>
                  </a:moveTo>
                  <a:lnTo>
                    <a:pt x="35957" y="21"/>
                  </a:lnTo>
                  <a:lnTo>
                    <a:pt x="35816" y="41"/>
                  </a:lnTo>
                  <a:lnTo>
                    <a:pt x="35675" y="101"/>
                  </a:lnTo>
                  <a:lnTo>
                    <a:pt x="35535" y="141"/>
                  </a:lnTo>
                  <a:lnTo>
                    <a:pt x="35394" y="221"/>
                  </a:lnTo>
                  <a:lnTo>
                    <a:pt x="35253" y="302"/>
                  </a:lnTo>
                  <a:lnTo>
                    <a:pt x="35133" y="402"/>
                  </a:lnTo>
                  <a:lnTo>
                    <a:pt x="35033" y="523"/>
                  </a:lnTo>
                  <a:lnTo>
                    <a:pt x="34932" y="643"/>
                  </a:lnTo>
                  <a:lnTo>
                    <a:pt x="34832" y="784"/>
                  </a:lnTo>
                  <a:lnTo>
                    <a:pt x="23402" y="19967"/>
                  </a:lnTo>
                  <a:lnTo>
                    <a:pt x="18320" y="11410"/>
                  </a:lnTo>
                  <a:lnTo>
                    <a:pt x="18199" y="11229"/>
                  </a:lnTo>
                  <a:lnTo>
                    <a:pt x="18059" y="11069"/>
                  </a:lnTo>
                  <a:lnTo>
                    <a:pt x="17898" y="10948"/>
                  </a:lnTo>
                  <a:lnTo>
                    <a:pt x="17717" y="10828"/>
                  </a:lnTo>
                  <a:lnTo>
                    <a:pt x="17537" y="10747"/>
                  </a:lnTo>
                  <a:lnTo>
                    <a:pt x="17336" y="10667"/>
                  </a:lnTo>
                  <a:lnTo>
                    <a:pt x="17115" y="10647"/>
                  </a:lnTo>
                  <a:lnTo>
                    <a:pt x="16914" y="10627"/>
                  </a:lnTo>
                  <a:lnTo>
                    <a:pt x="16693" y="10647"/>
                  </a:lnTo>
                  <a:lnTo>
                    <a:pt x="16492" y="10687"/>
                  </a:lnTo>
                  <a:lnTo>
                    <a:pt x="16291" y="10767"/>
                  </a:lnTo>
                  <a:lnTo>
                    <a:pt x="16110" y="10868"/>
                  </a:lnTo>
                  <a:lnTo>
                    <a:pt x="15930" y="10988"/>
                  </a:lnTo>
                  <a:lnTo>
                    <a:pt x="15789" y="11129"/>
                  </a:lnTo>
                  <a:lnTo>
                    <a:pt x="15648" y="11290"/>
                  </a:lnTo>
                  <a:lnTo>
                    <a:pt x="15528" y="11470"/>
                  </a:lnTo>
                  <a:lnTo>
                    <a:pt x="181" y="40537"/>
                  </a:lnTo>
                  <a:lnTo>
                    <a:pt x="121" y="40697"/>
                  </a:lnTo>
                  <a:lnTo>
                    <a:pt x="61" y="40838"/>
                  </a:lnTo>
                  <a:lnTo>
                    <a:pt x="21" y="40999"/>
                  </a:lnTo>
                  <a:lnTo>
                    <a:pt x="0" y="41159"/>
                  </a:lnTo>
                  <a:lnTo>
                    <a:pt x="0" y="41300"/>
                  </a:lnTo>
                  <a:lnTo>
                    <a:pt x="21" y="41461"/>
                  </a:lnTo>
                  <a:lnTo>
                    <a:pt x="41" y="41601"/>
                  </a:lnTo>
                  <a:lnTo>
                    <a:pt x="81" y="41762"/>
                  </a:lnTo>
                  <a:lnTo>
                    <a:pt x="121" y="41902"/>
                  </a:lnTo>
                  <a:lnTo>
                    <a:pt x="201" y="42043"/>
                  </a:lnTo>
                  <a:lnTo>
                    <a:pt x="282" y="42184"/>
                  </a:lnTo>
                  <a:lnTo>
                    <a:pt x="362" y="42304"/>
                  </a:lnTo>
                  <a:lnTo>
                    <a:pt x="462" y="42425"/>
                  </a:lnTo>
                  <a:lnTo>
                    <a:pt x="583" y="42525"/>
                  </a:lnTo>
                  <a:lnTo>
                    <a:pt x="724" y="42626"/>
                  </a:lnTo>
                  <a:lnTo>
                    <a:pt x="864" y="42706"/>
                  </a:lnTo>
                  <a:lnTo>
                    <a:pt x="1045" y="42786"/>
                  </a:lnTo>
                  <a:lnTo>
                    <a:pt x="1226" y="42847"/>
                  </a:lnTo>
                  <a:lnTo>
                    <a:pt x="1407" y="42867"/>
                  </a:lnTo>
                  <a:lnTo>
                    <a:pt x="1607" y="42887"/>
                  </a:lnTo>
                  <a:lnTo>
                    <a:pt x="1808" y="42867"/>
                  </a:lnTo>
                  <a:lnTo>
                    <a:pt x="2029" y="42826"/>
                  </a:lnTo>
                  <a:lnTo>
                    <a:pt x="2230" y="42766"/>
                  </a:lnTo>
                  <a:lnTo>
                    <a:pt x="2411" y="42666"/>
                  </a:lnTo>
                  <a:lnTo>
                    <a:pt x="2592" y="42545"/>
                  </a:lnTo>
                  <a:lnTo>
                    <a:pt x="2752" y="42405"/>
                  </a:lnTo>
                  <a:lnTo>
                    <a:pt x="2893" y="42224"/>
                  </a:lnTo>
                  <a:lnTo>
                    <a:pt x="3014" y="42043"/>
                  </a:lnTo>
                  <a:lnTo>
                    <a:pt x="17034" y="15488"/>
                  </a:lnTo>
                  <a:lnTo>
                    <a:pt x="22036" y="23924"/>
                  </a:lnTo>
                  <a:lnTo>
                    <a:pt x="22157" y="24085"/>
                  </a:lnTo>
                  <a:lnTo>
                    <a:pt x="22277" y="24246"/>
                  </a:lnTo>
                  <a:lnTo>
                    <a:pt x="22438" y="24386"/>
                  </a:lnTo>
                  <a:lnTo>
                    <a:pt x="22619" y="24487"/>
                  </a:lnTo>
                  <a:lnTo>
                    <a:pt x="22799" y="24587"/>
                  </a:lnTo>
                  <a:lnTo>
                    <a:pt x="23000" y="24648"/>
                  </a:lnTo>
                  <a:lnTo>
                    <a:pt x="23201" y="24688"/>
                  </a:lnTo>
                  <a:lnTo>
                    <a:pt x="23402" y="24708"/>
                  </a:lnTo>
                  <a:lnTo>
                    <a:pt x="23603" y="24688"/>
                  </a:lnTo>
                  <a:lnTo>
                    <a:pt x="23824" y="24648"/>
                  </a:lnTo>
                  <a:lnTo>
                    <a:pt x="24005" y="24587"/>
                  </a:lnTo>
                  <a:lnTo>
                    <a:pt x="24185" y="24487"/>
                  </a:lnTo>
                  <a:lnTo>
                    <a:pt x="24366" y="24386"/>
                  </a:lnTo>
                  <a:lnTo>
                    <a:pt x="24527" y="24246"/>
                  </a:lnTo>
                  <a:lnTo>
                    <a:pt x="24668" y="24085"/>
                  </a:lnTo>
                  <a:lnTo>
                    <a:pt x="24768" y="23924"/>
                  </a:lnTo>
                  <a:lnTo>
                    <a:pt x="37584" y="2411"/>
                  </a:lnTo>
                  <a:lnTo>
                    <a:pt x="37664" y="2270"/>
                  </a:lnTo>
                  <a:lnTo>
                    <a:pt x="37724" y="2130"/>
                  </a:lnTo>
                  <a:lnTo>
                    <a:pt x="37764" y="1969"/>
                  </a:lnTo>
                  <a:lnTo>
                    <a:pt x="37784" y="1808"/>
                  </a:lnTo>
                  <a:lnTo>
                    <a:pt x="37805" y="1668"/>
                  </a:lnTo>
                  <a:lnTo>
                    <a:pt x="37805" y="1507"/>
                  </a:lnTo>
                  <a:lnTo>
                    <a:pt x="37784" y="1346"/>
                  </a:lnTo>
                  <a:lnTo>
                    <a:pt x="37764" y="1206"/>
                  </a:lnTo>
                  <a:lnTo>
                    <a:pt x="37704" y="1065"/>
                  </a:lnTo>
                  <a:lnTo>
                    <a:pt x="37644" y="925"/>
                  </a:lnTo>
                  <a:lnTo>
                    <a:pt x="37584" y="784"/>
                  </a:lnTo>
                  <a:lnTo>
                    <a:pt x="37503" y="643"/>
                  </a:lnTo>
                  <a:lnTo>
                    <a:pt x="37403" y="523"/>
                  </a:lnTo>
                  <a:lnTo>
                    <a:pt x="37282" y="422"/>
                  </a:lnTo>
                  <a:lnTo>
                    <a:pt x="37162" y="322"/>
                  </a:lnTo>
                  <a:lnTo>
                    <a:pt x="37021" y="221"/>
                  </a:lnTo>
                  <a:lnTo>
                    <a:pt x="36881" y="141"/>
                  </a:lnTo>
                  <a:lnTo>
                    <a:pt x="36740" y="81"/>
                  </a:lnTo>
                  <a:lnTo>
                    <a:pt x="36579" y="41"/>
                  </a:lnTo>
                  <a:lnTo>
                    <a:pt x="36419" y="21"/>
                  </a:lnTo>
                  <a:lnTo>
                    <a:pt x="362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5"/>
            <p:cNvSpPr/>
            <p:nvPr/>
          </p:nvSpPr>
          <p:spPr>
            <a:xfrm>
              <a:off x="2754950" y="-1013525"/>
              <a:ext cx="159700" cy="152700"/>
            </a:xfrm>
            <a:custGeom>
              <a:avLst/>
              <a:gdLst/>
              <a:ahLst/>
              <a:cxnLst/>
              <a:rect l="l" t="t" r="r" b="b"/>
              <a:pathLst>
                <a:path w="6388" h="6108" extrusionOk="0">
                  <a:moveTo>
                    <a:pt x="5022" y="1"/>
                  </a:moveTo>
                  <a:lnTo>
                    <a:pt x="4861" y="21"/>
                  </a:lnTo>
                  <a:lnTo>
                    <a:pt x="4721" y="81"/>
                  </a:lnTo>
                  <a:lnTo>
                    <a:pt x="362" y="2250"/>
                  </a:lnTo>
                  <a:lnTo>
                    <a:pt x="261" y="2311"/>
                  </a:lnTo>
                  <a:lnTo>
                    <a:pt x="201" y="2371"/>
                  </a:lnTo>
                  <a:lnTo>
                    <a:pt x="141" y="2431"/>
                  </a:lnTo>
                  <a:lnTo>
                    <a:pt x="80" y="2491"/>
                  </a:lnTo>
                  <a:lnTo>
                    <a:pt x="20" y="2652"/>
                  </a:lnTo>
                  <a:lnTo>
                    <a:pt x="0" y="2833"/>
                  </a:lnTo>
                  <a:lnTo>
                    <a:pt x="20" y="2994"/>
                  </a:lnTo>
                  <a:lnTo>
                    <a:pt x="80" y="3154"/>
                  </a:lnTo>
                  <a:lnTo>
                    <a:pt x="141" y="3214"/>
                  </a:lnTo>
                  <a:lnTo>
                    <a:pt x="201" y="3295"/>
                  </a:lnTo>
                  <a:lnTo>
                    <a:pt x="261" y="3355"/>
                  </a:lnTo>
                  <a:lnTo>
                    <a:pt x="342" y="3395"/>
                  </a:lnTo>
                  <a:lnTo>
                    <a:pt x="2893" y="4721"/>
                  </a:lnTo>
                  <a:lnTo>
                    <a:pt x="5444" y="6047"/>
                  </a:lnTo>
                  <a:lnTo>
                    <a:pt x="5544" y="6067"/>
                  </a:lnTo>
                  <a:lnTo>
                    <a:pt x="5624" y="6107"/>
                  </a:lnTo>
                  <a:lnTo>
                    <a:pt x="5805" y="6107"/>
                  </a:lnTo>
                  <a:lnTo>
                    <a:pt x="5966" y="6067"/>
                  </a:lnTo>
                  <a:lnTo>
                    <a:pt x="6107" y="5987"/>
                  </a:lnTo>
                  <a:lnTo>
                    <a:pt x="6247" y="5866"/>
                  </a:lnTo>
                  <a:lnTo>
                    <a:pt x="6327" y="5725"/>
                  </a:lnTo>
                  <a:lnTo>
                    <a:pt x="6368" y="5645"/>
                  </a:lnTo>
                  <a:lnTo>
                    <a:pt x="6368" y="5565"/>
                  </a:lnTo>
                  <a:lnTo>
                    <a:pt x="6388" y="5464"/>
                  </a:lnTo>
                  <a:lnTo>
                    <a:pt x="6368" y="5384"/>
                  </a:lnTo>
                  <a:lnTo>
                    <a:pt x="5645" y="543"/>
                  </a:lnTo>
                  <a:lnTo>
                    <a:pt x="5584" y="402"/>
                  </a:lnTo>
                  <a:lnTo>
                    <a:pt x="5524" y="262"/>
                  </a:lnTo>
                  <a:lnTo>
                    <a:pt x="5424" y="161"/>
                  </a:lnTo>
                  <a:lnTo>
                    <a:pt x="5303" y="81"/>
                  </a:lnTo>
                  <a:lnTo>
                    <a:pt x="5162" y="21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5"/>
            <p:cNvSpPr/>
            <p:nvPr/>
          </p:nvSpPr>
          <p:spPr>
            <a:xfrm>
              <a:off x="1756600" y="-478700"/>
              <a:ext cx="1022475" cy="608675"/>
            </a:xfrm>
            <a:custGeom>
              <a:avLst/>
              <a:gdLst/>
              <a:ahLst/>
              <a:cxnLst/>
              <a:rect l="l" t="t" r="r" b="b"/>
              <a:pathLst>
                <a:path w="40899" h="24347" extrusionOk="0">
                  <a:moveTo>
                    <a:pt x="35796" y="0"/>
                  </a:moveTo>
                  <a:lnTo>
                    <a:pt x="35615" y="21"/>
                  </a:lnTo>
                  <a:lnTo>
                    <a:pt x="35414" y="41"/>
                  </a:lnTo>
                  <a:lnTo>
                    <a:pt x="35234" y="101"/>
                  </a:lnTo>
                  <a:lnTo>
                    <a:pt x="35073" y="161"/>
                  </a:lnTo>
                  <a:lnTo>
                    <a:pt x="34912" y="262"/>
                  </a:lnTo>
                  <a:lnTo>
                    <a:pt x="34752" y="382"/>
                  </a:lnTo>
                  <a:lnTo>
                    <a:pt x="34631" y="503"/>
                  </a:lnTo>
                  <a:lnTo>
                    <a:pt x="34510" y="643"/>
                  </a:lnTo>
                  <a:lnTo>
                    <a:pt x="34390" y="804"/>
                  </a:lnTo>
                  <a:lnTo>
                    <a:pt x="23623" y="19405"/>
                  </a:lnTo>
                  <a:lnTo>
                    <a:pt x="13339" y="3998"/>
                  </a:lnTo>
                  <a:lnTo>
                    <a:pt x="13218" y="3837"/>
                  </a:lnTo>
                  <a:lnTo>
                    <a:pt x="13077" y="3696"/>
                  </a:lnTo>
                  <a:lnTo>
                    <a:pt x="12917" y="3556"/>
                  </a:lnTo>
                  <a:lnTo>
                    <a:pt x="12736" y="3455"/>
                  </a:lnTo>
                  <a:lnTo>
                    <a:pt x="12555" y="3375"/>
                  </a:lnTo>
                  <a:lnTo>
                    <a:pt x="12374" y="3335"/>
                  </a:lnTo>
                  <a:lnTo>
                    <a:pt x="12174" y="3295"/>
                  </a:lnTo>
                  <a:lnTo>
                    <a:pt x="11953" y="3295"/>
                  </a:lnTo>
                  <a:lnTo>
                    <a:pt x="11752" y="3315"/>
                  </a:lnTo>
                  <a:lnTo>
                    <a:pt x="11571" y="3355"/>
                  </a:lnTo>
                  <a:lnTo>
                    <a:pt x="11370" y="3415"/>
                  </a:lnTo>
                  <a:lnTo>
                    <a:pt x="11189" y="3516"/>
                  </a:lnTo>
                  <a:lnTo>
                    <a:pt x="11029" y="3616"/>
                  </a:lnTo>
                  <a:lnTo>
                    <a:pt x="10888" y="3757"/>
                  </a:lnTo>
                  <a:lnTo>
                    <a:pt x="10747" y="3917"/>
                  </a:lnTo>
                  <a:lnTo>
                    <a:pt x="10627" y="4078"/>
                  </a:lnTo>
                  <a:lnTo>
                    <a:pt x="222" y="21936"/>
                  </a:lnTo>
                  <a:lnTo>
                    <a:pt x="141" y="22076"/>
                  </a:lnTo>
                  <a:lnTo>
                    <a:pt x="81" y="22237"/>
                  </a:lnTo>
                  <a:lnTo>
                    <a:pt x="41" y="22378"/>
                  </a:lnTo>
                  <a:lnTo>
                    <a:pt x="1" y="22538"/>
                  </a:lnTo>
                  <a:lnTo>
                    <a:pt x="1" y="22699"/>
                  </a:lnTo>
                  <a:lnTo>
                    <a:pt x="1" y="22840"/>
                  </a:lnTo>
                  <a:lnTo>
                    <a:pt x="21" y="23000"/>
                  </a:lnTo>
                  <a:lnTo>
                    <a:pt x="41" y="23141"/>
                  </a:lnTo>
                  <a:lnTo>
                    <a:pt x="101" y="23302"/>
                  </a:lnTo>
                  <a:lnTo>
                    <a:pt x="161" y="23442"/>
                  </a:lnTo>
                  <a:lnTo>
                    <a:pt x="222" y="23563"/>
                  </a:lnTo>
                  <a:lnTo>
                    <a:pt x="322" y="23703"/>
                  </a:lnTo>
                  <a:lnTo>
                    <a:pt x="423" y="23824"/>
                  </a:lnTo>
                  <a:lnTo>
                    <a:pt x="523" y="23924"/>
                  </a:lnTo>
                  <a:lnTo>
                    <a:pt x="643" y="24025"/>
                  </a:lnTo>
                  <a:lnTo>
                    <a:pt x="784" y="24125"/>
                  </a:lnTo>
                  <a:lnTo>
                    <a:pt x="985" y="24226"/>
                  </a:lnTo>
                  <a:lnTo>
                    <a:pt x="1186" y="24286"/>
                  </a:lnTo>
                  <a:lnTo>
                    <a:pt x="1387" y="24326"/>
                  </a:lnTo>
                  <a:lnTo>
                    <a:pt x="1588" y="24346"/>
                  </a:lnTo>
                  <a:lnTo>
                    <a:pt x="1788" y="24326"/>
                  </a:lnTo>
                  <a:lnTo>
                    <a:pt x="1989" y="24286"/>
                  </a:lnTo>
                  <a:lnTo>
                    <a:pt x="2190" y="24226"/>
                  </a:lnTo>
                  <a:lnTo>
                    <a:pt x="2371" y="24125"/>
                  </a:lnTo>
                  <a:lnTo>
                    <a:pt x="2552" y="24025"/>
                  </a:lnTo>
                  <a:lnTo>
                    <a:pt x="2712" y="23884"/>
                  </a:lnTo>
                  <a:lnTo>
                    <a:pt x="2853" y="23723"/>
                  </a:lnTo>
                  <a:lnTo>
                    <a:pt x="2974" y="23543"/>
                  </a:lnTo>
                  <a:lnTo>
                    <a:pt x="12093" y="7895"/>
                  </a:lnTo>
                  <a:lnTo>
                    <a:pt x="22398" y="23322"/>
                  </a:lnTo>
                  <a:lnTo>
                    <a:pt x="22518" y="23482"/>
                  </a:lnTo>
                  <a:lnTo>
                    <a:pt x="22659" y="23623"/>
                  </a:lnTo>
                  <a:lnTo>
                    <a:pt x="22820" y="23744"/>
                  </a:lnTo>
                  <a:lnTo>
                    <a:pt x="23001" y="23844"/>
                  </a:lnTo>
                  <a:lnTo>
                    <a:pt x="23181" y="23924"/>
                  </a:lnTo>
                  <a:lnTo>
                    <a:pt x="23382" y="23985"/>
                  </a:lnTo>
                  <a:lnTo>
                    <a:pt x="23583" y="24025"/>
                  </a:lnTo>
                  <a:lnTo>
                    <a:pt x="23784" y="24025"/>
                  </a:lnTo>
                  <a:lnTo>
                    <a:pt x="23985" y="24005"/>
                  </a:lnTo>
                  <a:lnTo>
                    <a:pt x="24186" y="23964"/>
                  </a:lnTo>
                  <a:lnTo>
                    <a:pt x="24366" y="23884"/>
                  </a:lnTo>
                  <a:lnTo>
                    <a:pt x="24547" y="23804"/>
                  </a:lnTo>
                  <a:lnTo>
                    <a:pt x="24708" y="23683"/>
                  </a:lnTo>
                  <a:lnTo>
                    <a:pt x="24869" y="23543"/>
                  </a:lnTo>
                  <a:lnTo>
                    <a:pt x="24989" y="23402"/>
                  </a:lnTo>
                  <a:lnTo>
                    <a:pt x="25110" y="23221"/>
                  </a:lnTo>
                  <a:lnTo>
                    <a:pt x="36077" y="4299"/>
                  </a:lnTo>
                  <a:lnTo>
                    <a:pt x="38126" y="6549"/>
                  </a:lnTo>
                  <a:lnTo>
                    <a:pt x="38247" y="6669"/>
                  </a:lnTo>
                  <a:lnTo>
                    <a:pt x="38367" y="6770"/>
                  </a:lnTo>
                  <a:lnTo>
                    <a:pt x="38488" y="6850"/>
                  </a:lnTo>
                  <a:lnTo>
                    <a:pt x="38628" y="6931"/>
                  </a:lnTo>
                  <a:lnTo>
                    <a:pt x="38769" y="6991"/>
                  </a:lnTo>
                  <a:lnTo>
                    <a:pt x="38930" y="7031"/>
                  </a:lnTo>
                  <a:lnTo>
                    <a:pt x="39070" y="7051"/>
                  </a:lnTo>
                  <a:lnTo>
                    <a:pt x="39231" y="7071"/>
                  </a:lnTo>
                  <a:lnTo>
                    <a:pt x="39392" y="7071"/>
                  </a:lnTo>
                  <a:lnTo>
                    <a:pt x="39532" y="7051"/>
                  </a:lnTo>
                  <a:lnTo>
                    <a:pt x="39693" y="7031"/>
                  </a:lnTo>
                  <a:lnTo>
                    <a:pt x="39834" y="6991"/>
                  </a:lnTo>
                  <a:lnTo>
                    <a:pt x="39974" y="6931"/>
                  </a:lnTo>
                  <a:lnTo>
                    <a:pt x="40115" y="6850"/>
                  </a:lnTo>
                  <a:lnTo>
                    <a:pt x="40255" y="6750"/>
                  </a:lnTo>
                  <a:lnTo>
                    <a:pt x="40376" y="6649"/>
                  </a:lnTo>
                  <a:lnTo>
                    <a:pt x="40496" y="6549"/>
                  </a:lnTo>
                  <a:lnTo>
                    <a:pt x="40597" y="6408"/>
                  </a:lnTo>
                  <a:lnTo>
                    <a:pt x="40677" y="6288"/>
                  </a:lnTo>
                  <a:lnTo>
                    <a:pt x="40758" y="6147"/>
                  </a:lnTo>
                  <a:lnTo>
                    <a:pt x="40818" y="6006"/>
                  </a:lnTo>
                  <a:lnTo>
                    <a:pt x="40858" y="5846"/>
                  </a:lnTo>
                  <a:lnTo>
                    <a:pt x="40878" y="5705"/>
                  </a:lnTo>
                  <a:lnTo>
                    <a:pt x="40898" y="5544"/>
                  </a:lnTo>
                  <a:lnTo>
                    <a:pt x="40898" y="5404"/>
                  </a:lnTo>
                  <a:lnTo>
                    <a:pt x="40878" y="5243"/>
                  </a:lnTo>
                  <a:lnTo>
                    <a:pt x="40858" y="5082"/>
                  </a:lnTo>
                  <a:lnTo>
                    <a:pt x="40818" y="4942"/>
                  </a:lnTo>
                  <a:lnTo>
                    <a:pt x="40758" y="4801"/>
                  </a:lnTo>
                  <a:lnTo>
                    <a:pt x="40677" y="4661"/>
                  </a:lnTo>
                  <a:lnTo>
                    <a:pt x="40597" y="4520"/>
                  </a:lnTo>
                  <a:lnTo>
                    <a:pt x="40476" y="4400"/>
                  </a:lnTo>
                  <a:lnTo>
                    <a:pt x="36961" y="523"/>
                  </a:lnTo>
                  <a:lnTo>
                    <a:pt x="36821" y="402"/>
                  </a:lnTo>
                  <a:lnTo>
                    <a:pt x="36680" y="282"/>
                  </a:lnTo>
                  <a:lnTo>
                    <a:pt x="36519" y="181"/>
                  </a:lnTo>
                  <a:lnTo>
                    <a:pt x="36338" y="101"/>
                  </a:lnTo>
                  <a:lnTo>
                    <a:pt x="36178" y="61"/>
                  </a:lnTo>
                  <a:lnTo>
                    <a:pt x="35977" y="21"/>
                  </a:lnTo>
                  <a:lnTo>
                    <a:pt x="35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5"/>
            <p:cNvSpPr/>
            <p:nvPr/>
          </p:nvSpPr>
          <p:spPr>
            <a:xfrm>
              <a:off x="2672575" y="-393825"/>
              <a:ext cx="149675" cy="153675"/>
            </a:xfrm>
            <a:custGeom>
              <a:avLst/>
              <a:gdLst/>
              <a:ahLst/>
              <a:cxnLst/>
              <a:rect l="l" t="t" r="r" b="b"/>
              <a:pathLst>
                <a:path w="5987" h="6147" extrusionOk="0">
                  <a:moveTo>
                    <a:pt x="5063" y="0"/>
                  </a:moveTo>
                  <a:lnTo>
                    <a:pt x="4982" y="20"/>
                  </a:lnTo>
                  <a:lnTo>
                    <a:pt x="4902" y="40"/>
                  </a:lnTo>
                  <a:lnTo>
                    <a:pt x="4822" y="81"/>
                  </a:lnTo>
                  <a:lnTo>
                    <a:pt x="4741" y="141"/>
                  </a:lnTo>
                  <a:lnTo>
                    <a:pt x="2492" y="1929"/>
                  </a:lnTo>
                  <a:lnTo>
                    <a:pt x="242" y="3716"/>
                  </a:lnTo>
                  <a:lnTo>
                    <a:pt x="182" y="3777"/>
                  </a:lnTo>
                  <a:lnTo>
                    <a:pt x="121" y="3857"/>
                  </a:lnTo>
                  <a:lnTo>
                    <a:pt x="61" y="3937"/>
                  </a:lnTo>
                  <a:lnTo>
                    <a:pt x="41" y="4018"/>
                  </a:lnTo>
                  <a:lnTo>
                    <a:pt x="1" y="4178"/>
                  </a:lnTo>
                  <a:lnTo>
                    <a:pt x="21" y="4339"/>
                  </a:lnTo>
                  <a:lnTo>
                    <a:pt x="61" y="4500"/>
                  </a:lnTo>
                  <a:lnTo>
                    <a:pt x="161" y="4640"/>
                  </a:lnTo>
                  <a:lnTo>
                    <a:pt x="222" y="4701"/>
                  </a:lnTo>
                  <a:lnTo>
                    <a:pt x="302" y="4761"/>
                  </a:lnTo>
                  <a:lnTo>
                    <a:pt x="382" y="4801"/>
                  </a:lnTo>
                  <a:lnTo>
                    <a:pt x="463" y="4841"/>
                  </a:lnTo>
                  <a:lnTo>
                    <a:pt x="5183" y="6127"/>
                  </a:lnTo>
                  <a:lnTo>
                    <a:pt x="5324" y="6147"/>
                  </a:lnTo>
                  <a:lnTo>
                    <a:pt x="5485" y="6147"/>
                  </a:lnTo>
                  <a:lnTo>
                    <a:pt x="5625" y="6087"/>
                  </a:lnTo>
                  <a:lnTo>
                    <a:pt x="5746" y="6006"/>
                  </a:lnTo>
                  <a:lnTo>
                    <a:pt x="5846" y="5906"/>
                  </a:lnTo>
                  <a:lnTo>
                    <a:pt x="5926" y="5785"/>
                  </a:lnTo>
                  <a:lnTo>
                    <a:pt x="5967" y="5645"/>
                  </a:lnTo>
                  <a:lnTo>
                    <a:pt x="5987" y="5484"/>
                  </a:lnTo>
                  <a:lnTo>
                    <a:pt x="5786" y="603"/>
                  </a:lnTo>
                  <a:lnTo>
                    <a:pt x="5766" y="522"/>
                  </a:lnTo>
                  <a:lnTo>
                    <a:pt x="5746" y="422"/>
                  </a:lnTo>
                  <a:lnTo>
                    <a:pt x="5705" y="342"/>
                  </a:lnTo>
                  <a:lnTo>
                    <a:pt x="5665" y="261"/>
                  </a:lnTo>
                  <a:lnTo>
                    <a:pt x="5545" y="141"/>
                  </a:lnTo>
                  <a:lnTo>
                    <a:pt x="5404" y="60"/>
                  </a:lnTo>
                  <a:lnTo>
                    <a:pt x="5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9" name="Google Shape;1329;p25"/>
          <p:cNvGrpSpPr/>
          <p:nvPr/>
        </p:nvGrpSpPr>
        <p:grpSpPr>
          <a:xfrm>
            <a:off x="782500" y="539500"/>
            <a:ext cx="1141975" cy="1020450"/>
            <a:chOff x="2851325" y="4297250"/>
            <a:chExt cx="1141975" cy="1020450"/>
          </a:xfrm>
        </p:grpSpPr>
        <p:sp>
          <p:nvSpPr>
            <p:cNvPr id="1330" name="Google Shape;1330;p25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5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5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5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5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5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6"/>
          <p:cNvGrpSpPr/>
          <p:nvPr/>
        </p:nvGrpSpPr>
        <p:grpSpPr>
          <a:xfrm>
            <a:off x="10025" y="-12300"/>
            <a:ext cx="9123927" cy="5187493"/>
            <a:chOff x="33197" y="-12175"/>
            <a:chExt cx="9123927" cy="5118900"/>
          </a:xfrm>
        </p:grpSpPr>
        <p:grpSp>
          <p:nvGrpSpPr>
            <p:cNvPr id="1338" name="Google Shape;1338;p2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339" name="Google Shape;1339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2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2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2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2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2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2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2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54" name="Google Shape;1354;p2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355" name="Google Shape;1355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63" name="Google Shape;1363;p26"/>
          <p:cNvGrpSpPr/>
          <p:nvPr/>
        </p:nvGrpSpPr>
        <p:grpSpPr>
          <a:xfrm>
            <a:off x="159382" y="236346"/>
            <a:ext cx="969437" cy="969860"/>
            <a:chOff x="769800" y="2509975"/>
            <a:chExt cx="1145500" cy="1146000"/>
          </a:xfrm>
        </p:grpSpPr>
        <p:sp>
          <p:nvSpPr>
            <p:cNvPr id="1364" name="Google Shape;1364;p26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1" name="Google Shape;1381;p26"/>
          <p:cNvGrpSpPr/>
          <p:nvPr/>
        </p:nvGrpSpPr>
        <p:grpSpPr>
          <a:xfrm>
            <a:off x="1551000" y="452264"/>
            <a:ext cx="6042000" cy="4363911"/>
            <a:chOff x="1551000" y="452264"/>
            <a:chExt cx="6042000" cy="4363911"/>
          </a:xfrm>
        </p:grpSpPr>
        <p:sp>
          <p:nvSpPr>
            <p:cNvPr id="1382" name="Google Shape;1382;p26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3" name="Google Shape;1383;p26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384" name="Google Shape;1384;p26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6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86" name="Google Shape;1386;p26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7" name="Google Shape;138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89" name="Google Shape;1389;p26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0" name="Google Shape;139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2" name="Google Shape;1392;p26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3" name="Google Shape;139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5" name="Google Shape;1395;p26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6" name="Google Shape;1396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8" name="Google Shape;1398;p26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9" name="Google Shape;1399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1" name="Google Shape;1401;p26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2" name="Google Shape;1402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4" name="Google Shape;1404;p26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5" name="Google Shape;1405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7" name="Google Shape;1407;p26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8" name="Google Shape;1408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0" name="Google Shape;1410;p26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1" name="Google Shape;1411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3" name="Google Shape;1413;p26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4" name="Google Shape;1414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6" name="Google Shape;1416;p26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7" name="Google Shape;141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9" name="Google Shape;1419;p26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0" name="Google Shape;142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22" name="Google Shape;1422;p26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3" name="Google Shape;142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425" name="Google Shape;1425;p26"/>
          <p:cNvGrpSpPr/>
          <p:nvPr/>
        </p:nvGrpSpPr>
        <p:grpSpPr>
          <a:xfrm>
            <a:off x="7784950" y="452284"/>
            <a:ext cx="701095" cy="1079022"/>
            <a:chOff x="5120675" y="1937000"/>
            <a:chExt cx="925050" cy="1423700"/>
          </a:xfrm>
        </p:grpSpPr>
        <p:sp>
          <p:nvSpPr>
            <p:cNvPr id="1426" name="Google Shape;1426;p26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26"/>
          <p:cNvGrpSpPr/>
          <p:nvPr/>
        </p:nvGrpSpPr>
        <p:grpSpPr>
          <a:xfrm>
            <a:off x="7701134" y="3351386"/>
            <a:ext cx="1034082" cy="1553342"/>
            <a:chOff x="4112038" y="3686550"/>
            <a:chExt cx="919920" cy="1381854"/>
          </a:xfrm>
        </p:grpSpPr>
        <p:sp>
          <p:nvSpPr>
            <p:cNvPr id="1434" name="Google Shape;1434;p26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26"/>
          <p:cNvGrpSpPr/>
          <p:nvPr/>
        </p:nvGrpSpPr>
        <p:grpSpPr>
          <a:xfrm>
            <a:off x="226675" y="3034725"/>
            <a:ext cx="1027975" cy="1851078"/>
            <a:chOff x="8046725" y="2806125"/>
            <a:chExt cx="1027975" cy="1851078"/>
          </a:xfrm>
        </p:grpSpPr>
        <p:sp>
          <p:nvSpPr>
            <p:cNvPr id="1445" name="Google Shape;1445;p26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6" name="Google Shape;1446;p26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447" name="Google Shape;1447;p26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6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6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6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6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6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6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6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6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6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6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6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612648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8" r:id="rId5"/>
    <p:sldLayoutId id="2147483659" r:id="rId6"/>
    <p:sldLayoutId id="2147483671" r:id="rId7"/>
    <p:sldLayoutId id="214748367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9" name="Google Shape;1469;p30"/>
          <p:cNvGrpSpPr/>
          <p:nvPr/>
        </p:nvGrpSpPr>
        <p:grpSpPr>
          <a:xfrm>
            <a:off x="64150" y="2090000"/>
            <a:ext cx="1102825" cy="1470925"/>
            <a:chOff x="8269775" y="3716750"/>
            <a:chExt cx="1102825" cy="1470925"/>
          </a:xfrm>
        </p:grpSpPr>
        <p:sp>
          <p:nvSpPr>
            <p:cNvPr id="1470" name="Google Shape;1470;p30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78" name="Google Shape;1478;p30"/>
          <p:cNvSpPr/>
          <p:nvPr/>
        </p:nvSpPr>
        <p:spPr>
          <a:xfrm>
            <a:off x="294525" y="4440875"/>
            <a:ext cx="8084400" cy="375300"/>
          </a:xfrm>
          <a:prstGeom prst="ellipse">
            <a:avLst/>
          </a:prstGeom>
          <a:solidFill>
            <a:srgbClr val="2C3045">
              <a:alpha val="155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79" name="Google Shape;1479;p30"/>
          <p:cNvGrpSpPr/>
          <p:nvPr/>
        </p:nvGrpSpPr>
        <p:grpSpPr>
          <a:xfrm>
            <a:off x="628875" y="452264"/>
            <a:ext cx="5732400" cy="4147136"/>
            <a:chOff x="628875" y="452264"/>
            <a:chExt cx="5732400" cy="4147136"/>
          </a:xfrm>
        </p:grpSpPr>
        <p:sp>
          <p:nvSpPr>
            <p:cNvPr id="1480" name="Google Shape;1480;p30"/>
            <p:cNvSpPr/>
            <p:nvPr/>
          </p:nvSpPr>
          <p:spPr>
            <a:xfrm>
              <a:off x="696870" y="617500"/>
              <a:ext cx="5598900" cy="3981900"/>
            </a:xfrm>
            <a:prstGeom prst="roundRect">
              <a:avLst>
                <a:gd name="adj" fmla="val 5289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628875" y="527550"/>
              <a:ext cx="5732400" cy="433500"/>
            </a:xfrm>
            <a:prstGeom prst="roundRect">
              <a:avLst>
                <a:gd name="adj" fmla="val 1320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82" name="Google Shape;1482;p30"/>
            <p:cNvGrpSpPr/>
            <p:nvPr/>
          </p:nvGrpSpPr>
          <p:grpSpPr>
            <a:xfrm>
              <a:off x="816950" y="452264"/>
              <a:ext cx="196200" cy="375250"/>
              <a:chOff x="816950" y="467150"/>
              <a:chExt cx="196200" cy="375250"/>
            </a:xfrm>
          </p:grpSpPr>
          <p:sp>
            <p:nvSpPr>
              <p:cNvPr id="1483" name="Google Shape;1483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4" name="Google Shape;1484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485" name="Google Shape;1485;p30"/>
            <p:cNvGrpSpPr/>
            <p:nvPr/>
          </p:nvGrpSpPr>
          <p:grpSpPr>
            <a:xfrm>
              <a:off x="1244763" y="452264"/>
              <a:ext cx="196200" cy="375250"/>
              <a:chOff x="816950" y="467150"/>
              <a:chExt cx="196200" cy="375250"/>
            </a:xfrm>
          </p:grpSpPr>
          <p:sp>
            <p:nvSpPr>
              <p:cNvPr id="1486" name="Google Shape;1486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87" name="Google Shape;1487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488" name="Google Shape;1488;p30"/>
            <p:cNvGrpSpPr/>
            <p:nvPr/>
          </p:nvGrpSpPr>
          <p:grpSpPr>
            <a:xfrm>
              <a:off x="1672575" y="452264"/>
              <a:ext cx="196200" cy="375250"/>
              <a:chOff x="816950" y="467150"/>
              <a:chExt cx="196200" cy="375250"/>
            </a:xfrm>
          </p:grpSpPr>
          <p:sp>
            <p:nvSpPr>
              <p:cNvPr id="1489" name="Google Shape;1489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0" name="Google Shape;1490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491" name="Google Shape;1491;p30"/>
            <p:cNvGrpSpPr/>
            <p:nvPr/>
          </p:nvGrpSpPr>
          <p:grpSpPr>
            <a:xfrm>
              <a:off x="2100388" y="452264"/>
              <a:ext cx="196200" cy="375250"/>
              <a:chOff x="816950" y="467150"/>
              <a:chExt cx="196200" cy="375250"/>
            </a:xfrm>
          </p:grpSpPr>
          <p:sp>
            <p:nvSpPr>
              <p:cNvPr id="1492" name="Google Shape;1492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3" name="Google Shape;1493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494" name="Google Shape;1494;p30"/>
            <p:cNvGrpSpPr/>
            <p:nvPr/>
          </p:nvGrpSpPr>
          <p:grpSpPr>
            <a:xfrm>
              <a:off x="2528200" y="452264"/>
              <a:ext cx="196200" cy="375250"/>
              <a:chOff x="816950" y="467150"/>
              <a:chExt cx="196200" cy="375250"/>
            </a:xfrm>
          </p:grpSpPr>
          <p:sp>
            <p:nvSpPr>
              <p:cNvPr id="1495" name="Google Shape;1495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6" name="Google Shape;1496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497" name="Google Shape;1497;p30"/>
            <p:cNvGrpSpPr/>
            <p:nvPr/>
          </p:nvGrpSpPr>
          <p:grpSpPr>
            <a:xfrm>
              <a:off x="2956013" y="452264"/>
              <a:ext cx="196200" cy="375250"/>
              <a:chOff x="816950" y="467150"/>
              <a:chExt cx="196200" cy="375250"/>
            </a:xfrm>
          </p:grpSpPr>
          <p:sp>
            <p:nvSpPr>
              <p:cNvPr id="1498" name="Google Shape;1498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99" name="Google Shape;1499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00" name="Google Shape;1500;p30"/>
            <p:cNvGrpSpPr/>
            <p:nvPr/>
          </p:nvGrpSpPr>
          <p:grpSpPr>
            <a:xfrm>
              <a:off x="3383825" y="452264"/>
              <a:ext cx="196200" cy="375250"/>
              <a:chOff x="816950" y="467150"/>
              <a:chExt cx="196200" cy="375250"/>
            </a:xfrm>
          </p:grpSpPr>
          <p:sp>
            <p:nvSpPr>
              <p:cNvPr id="1501" name="Google Shape;1501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2" name="Google Shape;1502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03" name="Google Shape;1503;p30"/>
            <p:cNvGrpSpPr/>
            <p:nvPr/>
          </p:nvGrpSpPr>
          <p:grpSpPr>
            <a:xfrm>
              <a:off x="3811638" y="452264"/>
              <a:ext cx="196200" cy="375250"/>
              <a:chOff x="816950" y="467150"/>
              <a:chExt cx="196200" cy="375250"/>
            </a:xfrm>
          </p:grpSpPr>
          <p:sp>
            <p:nvSpPr>
              <p:cNvPr id="1504" name="Google Shape;1504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5" name="Google Shape;1505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06" name="Google Shape;1506;p30"/>
            <p:cNvGrpSpPr/>
            <p:nvPr/>
          </p:nvGrpSpPr>
          <p:grpSpPr>
            <a:xfrm>
              <a:off x="4239450" y="452264"/>
              <a:ext cx="196200" cy="375250"/>
              <a:chOff x="816950" y="467150"/>
              <a:chExt cx="196200" cy="375250"/>
            </a:xfrm>
          </p:grpSpPr>
          <p:sp>
            <p:nvSpPr>
              <p:cNvPr id="1507" name="Google Shape;1507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08" name="Google Shape;1508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09" name="Google Shape;1509;p30"/>
            <p:cNvGrpSpPr/>
            <p:nvPr/>
          </p:nvGrpSpPr>
          <p:grpSpPr>
            <a:xfrm>
              <a:off x="4667263" y="452264"/>
              <a:ext cx="196200" cy="375250"/>
              <a:chOff x="816950" y="467150"/>
              <a:chExt cx="196200" cy="375250"/>
            </a:xfrm>
          </p:grpSpPr>
          <p:sp>
            <p:nvSpPr>
              <p:cNvPr id="1510" name="Google Shape;1510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1" name="Google Shape;1511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12" name="Google Shape;1512;p30"/>
            <p:cNvGrpSpPr/>
            <p:nvPr/>
          </p:nvGrpSpPr>
          <p:grpSpPr>
            <a:xfrm>
              <a:off x="5095075" y="452264"/>
              <a:ext cx="196200" cy="375250"/>
              <a:chOff x="816950" y="467150"/>
              <a:chExt cx="196200" cy="375250"/>
            </a:xfrm>
          </p:grpSpPr>
          <p:sp>
            <p:nvSpPr>
              <p:cNvPr id="1513" name="Google Shape;1513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4" name="Google Shape;1514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15" name="Google Shape;1515;p30"/>
            <p:cNvGrpSpPr/>
            <p:nvPr/>
          </p:nvGrpSpPr>
          <p:grpSpPr>
            <a:xfrm>
              <a:off x="5522888" y="452264"/>
              <a:ext cx="196200" cy="375250"/>
              <a:chOff x="816950" y="467150"/>
              <a:chExt cx="196200" cy="375250"/>
            </a:xfrm>
          </p:grpSpPr>
          <p:sp>
            <p:nvSpPr>
              <p:cNvPr id="1516" name="Google Shape;1516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17" name="Google Shape;1517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18" name="Google Shape;1518;p30"/>
            <p:cNvGrpSpPr/>
            <p:nvPr/>
          </p:nvGrpSpPr>
          <p:grpSpPr>
            <a:xfrm>
              <a:off x="5950700" y="452264"/>
              <a:ext cx="196200" cy="375250"/>
              <a:chOff x="816950" y="467150"/>
              <a:chExt cx="196200" cy="375250"/>
            </a:xfrm>
          </p:grpSpPr>
          <p:sp>
            <p:nvSpPr>
              <p:cNvPr id="1519" name="Google Shape;1519;p30"/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20" name="Google Shape;1520;p30"/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521" name="Google Shape;1521;p30"/>
          <p:cNvSpPr txBox="1">
            <a:spLocks noGrp="1"/>
          </p:cNvSpPr>
          <p:nvPr>
            <p:ph type="ctrTitle"/>
          </p:nvPr>
        </p:nvSpPr>
        <p:spPr>
          <a:xfrm>
            <a:off x="941825" y="1297925"/>
            <a:ext cx="4874901" cy="259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 CỦA TỪ VÀ CÁC BIỆN PHÁP TU TỪ</a:t>
            </a:r>
            <a:endParaRPr sz="3600" dirty="0">
              <a:highlight>
                <a:srgbClr val="F28749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22" name="Google Shape;1522;p30"/>
          <p:cNvSpPr txBox="1">
            <a:spLocks noGrp="1"/>
          </p:cNvSpPr>
          <p:nvPr>
            <p:ph type="subTitle" idx="1"/>
          </p:nvPr>
        </p:nvSpPr>
        <p:spPr>
          <a:xfrm>
            <a:off x="941825" y="4027196"/>
            <a:ext cx="3597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mbria" panose="02040503050406030204" pitchFamily="18" charset="0"/>
                <a:ea typeface="Cambria" panose="02040503050406030204" pitchFamily="18" charset="0"/>
              </a:rPr>
              <a:t>Thực hành Tiếng Việt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23" name="Google Shape;1523;p30"/>
          <p:cNvGrpSpPr/>
          <p:nvPr/>
        </p:nvGrpSpPr>
        <p:grpSpPr>
          <a:xfrm>
            <a:off x="5213677" y="3484734"/>
            <a:ext cx="919723" cy="908168"/>
            <a:chOff x="1756600" y="-1013525"/>
            <a:chExt cx="1158050" cy="1143500"/>
          </a:xfrm>
        </p:grpSpPr>
        <p:sp>
          <p:nvSpPr>
            <p:cNvPr id="1524" name="Google Shape;1524;p30"/>
            <p:cNvSpPr/>
            <p:nvPr/>
          </p:nvSpPr>
          <p:spPr>
            <a:xfrm>
              <a:off x="1933875" y="-950250"/>
              <a:ext cx="945125" cy="1072175"/>
            </a:xfrm>
            <a:custGeom>
              <a:avLst/>
              <a:gdLst/>
              <a:ahLst/>
              <a:cxnLst/>
              <a:rect l="l" t="t" r="r" b="b"/>
              <a:pathLst>
                <a:path w="37805" h="42887" extrusionOk="0">
                  <a:moveTo>
                    <a:pt x="36117" y="1"/>
                  </a:moveTo>
                  <a:lnTo>
                    <a:pt x="35957" y="21"/>
                  </a:lnTo>
                  <a:lnTo>
                    <a:pt x="35816" y="41"/>
                  </a:lnTo>
                  <a:lnTo>
                    <a:pt x="35675" y="101"/>
                  </a:lnTo>
                  <a:lnTo>
                    <a:pt x="35535" y="141"/>
                  </a:lnTo>
                  <a:lnTo>
                    <a:pt x="35394" y="221"/>
                  </a:lnTo>
                  <a:lnTo>
                    <a:pt x="35253" y="302"/>
                  </a:lnTo>
                  <a:lnTo>
                    <a:pt x="35133" y="402"/>
                  </a:lnTo>
                  <a:lnTo>
                    <a:pt x="35033" y="523"/>
                  </a:lnTo>
                  <a:lnTo>
                    <a:pt x="34932" y="643"/>
                  </a:lnTo>
                  <a:lnTo>
                    <a:pt x="34832" y="784"/>
                  </a:lnTo>
                  <a:lnTo>
                    <a:pt x="23402" y="19967"/>
                  </a:lnTo>
                  <a:lnTo>
                    <a:pt x="18320" y="11410"/>
                  </a:lnTo>
                  <a:lnTo>
                    <a:pt x="18199" y="11229"/>
                  </a:lnTo>
                  <a:lnTo>
                    <a:pt x="18059" y="11069"/>
                  </a:lnTo>
                  <a:lnTo>
                    <a:pt x="17898" y="10948"/>
                  </a:lnTo>
                  <a:lnTo>
                    <a:pt x="17717" y="10828"/>
                  </a:lnTo>
                  <a:lnTo>
                    <a:pt x="17537" y="10747"/>
                  </a:lnTo>
                  <a:lnTo>
                    <a:pt x="17336" y="10667"/>
                  </a:lnTo>
                  <a:lnTo>
                    <a:pt x="17115" y="10647"/>
                  </a:lnTo>
                  <a:lnTo>
                    <a:pt x="16914" y="10627"/>
                  </a:lnTo>
                  <a:lnTo>
                    <a:pt x="16693" y="10647"/>
                  </a:lnTo>
                  <a:lnTo>
                    <a:pt x="16492" y="10687"/>
                  </a:lnTo>
                  <a:lnTo>
                    <a:pt x="16291" y="10767"/>
                  </a:lnTo>
                  <a:lnTo>
                    <a:pt x="16110" y="10868"/>
                  </a:lnTo>
                  <a:lnTo>
                    <a:pt x="15930" y="10988"/>
                  </a:lnTo>
                  <a:lnTo>
                    <a:pt x="15789" y="11129"/>
                  </a:lnTo>
                  <a:lnTo>
                    <a:pt x="15648" y="11290"/>
                  </a:lnTo>
                  <a:lnTo>
                    <a:pt x="15528" y="11470"/>
                  </a:lnTo>
                  <a:lnTo>
                    <a:pt x="181" y="40537"/>
                  </a:lnTo>
                  <a:lnTo>
                    <a:pt x="121" y="40697"/>
                  </a:lnTo>
                  <a:lnTo>
                    <a:pt x="61" y="40838"/>
                  </a:lnTo>
                  <a:lnTo>
                    <a:pt x="21" y="40999"/>
                  </a:lnTo>
                  <a:lnTo>
                    <a:pt x="0" y="41159"/>
                  </a:lnTo>
                  <a:lnTo>
                    <a:pt x="0" y="41300"/>
                  </a:lnTo>
                  <a:lnTo>
                    <a:pt x="21" y="41461"/>
                  </a:lnTo>
                  <a:lnTo>
                    <a:pt x="41" y="41601"/>
                  </a:lnTo>
                  <a:lnTo>
                    <a:pt x="81" y="41762"/>
                  </a:lnTo>
                  <a:lnTo>
                    <a:pt x="121" y="41902"/>
                  </a:lnTo>
                  <a:lnTo>
                    <a:pt x="201" y="42043"/>
                  </a:lnTo>
                  <a:lnTo>
                    <a:pt x="282" y="42184"/>
                  </a:lnTo>
                  <a:lnTo>
                    <a:pt x="362" y="42304"/>
                  </a:lnTo>
                  <a:lnTo>
                    <a:pt x="462" y="42425"/>
                  </a:lnTo>
                  <a:lnTo>
                    <a:pt x="583" y="42525"/>
                  </a:lnTo>
                  <a:lnTo>
                    <a:pt x="724" y="42626"/>
                  </a:lnTo>
                  <a:lnTo>
                    <a:pt x="864" y="42706"/>
                  </a:lnTo>
                  <a:lnTo>
                    <a:pt x="1045" y="42786"/>
                  </a:lnTo>
                  <a:lnTo>
                    <a:pt x="1226" y="42847"/>
                  </a:lnTo>
                  <a:lnTo>
                    <a:pt x="1407" y="42867"/>
                  </a:lnTo>
                  <a:lnTo>
                    <a:pt x="1607" y="42887"/>
                  </a:lnTo>
                  <a:lnTo>
                    <a:pt x="1808" y="42867"/>
                  </a:lnTo>
                  <a:lnTo>
                    <a:pt x="2029" y="42826"/>
                  </a:lnTo>
                  <a:lnTo>
                    <a:pt x="2230" y="42766"/>
                  </a:lnTo>
                  <a:lnTo>
                    <a:pt x="2411" y="42666"/>
                  </a:lnTo>
                  <a:lnTo>
                    <a:pt x="2592" y="42545"/>
                  </a:lnTo>
                  <a:lnTo>
                    <a:pt x="2752" y="42405"/>
                  </a:lnTo>
                  <a:lnTo>
                    <a:pt x="2893" y="42224"/>
                  </a:lnTo>
                  <a:lnTo>
                    <a:pt x="3014" y="42043"/>
                  </a:lnTo>
                  <a:lnTo>
                    <a:pt x="17034" y="15488"/>
                  </a:lnTo>
                  <a:lnTo>
                    <a:pt x="22036" y="23924"/>
                  </a:lnTo>
                  <a:lnTo>
                    <a:pt x="22157" y="24085"/>
                  </a:lnTo>
                  <a:lnTo>
                    <a:pt x="22277" y="24246"/>
                  </a:lnTo>
                  <a:lnTo>
                    <a:pt x="22438" y="24386"/>
                  </a:lnTo>
                  <a:lnTo>
                    <a:pt x="22619" y="24487"/>
                  </a:lnTo>
                  <a:lnTo>
                    <a:pt x="22799" y="24587"/>
                  </a:lnTo>
                  <a:lnTo>
                    <a:pt x="23000" y="24648"/>
                  </a:lnTo>
                  <a:lnTo>
                    <a:pt x="23201" y="24688"/>
                  </a:lnTo>
                  <a:lnTo>
                    <a:pt x="23402" y="24708"/>
                  </a:lnTo>
                  <a:lnTo>
                    <a:pt x="23603" y="24688"/>
                  </a:lnTo>
                  <a:lnTo>
                    <a:pt x="23824" y="24648"/>
                  </a:lnTo>
                  <a:lnTo>
                    <a:pt x="24005" y="24587"/>
                  </a:lnTo>
                  <a:lnTo>
                    <a:pt x="24185" y="24487"/>
                  </a:lnTo>
                  <a:lnTo>
                    <a:pt x="24366" y="24386"/>
                  </a:lnTo>
                  <a:lnTo>
                    <a:pt x="24527" y="24246"/>
                  </a:lnTo>
                  <a:lnTo>
                    <a:pt x="24668" y="24085"/>
                  </a:lnTo>
                  <a:lnTo>
                    <a:pt x="24768" y="23924"/>
                  </a:lnTo>
                  <a:lnTo>
                    <a:pt x="37584" y="2411"/>
                  </a:lnTo>
                  <a:lnTo>
                    <a:pt x="37664" y="2270"/>
                  </a:lnTo>
                  <a:lnTo>
                    <a:pt x="37724" y="2130"/>
                  </a:lnTo>
                  <a:lnTo>
                    <a:pt x="37764" y="1969"/>
                  </a:lnTo>
                  <a:lnTo>
                    <a:pt x="37784" y="1808"/>
                  </a:lnTo>
                  <a:lnTo>
                    <a:pt x="37805" y="1668"/>
                  </a:lnTo>
                  <a:lnTo>
                    <a:pt x="37805" y="1507"/>
                  </a:lnTo>
                  <a:lnTo>
                    <a:pt x="37784" y="1346"/>
                  </a:lnTo>
                  <a:lnTo>
                    <a:pt x="37764" y="1206"/>
                  </a:lnTo>
                  <a:lnTo>
                    <a:pt x="37704" y="1065"/>
                  </a:lnTo>
                  <a:lnTo>
                    <a:pt x="37644" y="925"/>
                  </a:lnTo>
                  <a:lnTo>
                    <a:pt x="37584" y="784"/>
                  </a:lnTo>
                  <a:lnTo>
                    <a:pt x="37503" y="643"/>
                  </a:lnTo>
                  <a:lnTo>
                    <a:pt x="37403" y="523"/>
                  </a:lnTo>
                  <a:lnTo>
                    <a:pt x="37282" y="422"/>
                  </a:lnTo>
                  <a:lnTo>
                    <a:pt x="37162" y="322"/>
                  </a:lnTo>
                  <a:lnTo>
                    <a:pt x="37021" y="221"/>
                  </a:lnTo>
                  <a:lnTo>
                    <a:pt x="36881" y="141"/>
                  </a:lnTo>
                  <a:lnTo>
                    <a:pt x="36740" y="81"/>
                  </a:lnTo>
                  <a:lnTo>
                    <a:pt x="36579" y="41"/>
                  </a:lnTo>
                  <a:lnTo>
                    <a:pt x="36419" y="21"/>
                  </a:lnTo>
                  <a:lnTo>
                    <a:pt x="362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>
              <a:off x="2754950" y="-1013525"/>
              <a:ext cx="159700" cy="152700"/>
            </a:xfrm>
            <a:custGeom>
              <a:avLst/>
              <a:gdLst/>
              <a:ahLst/>
              <a:cxnLst/>
              <a:rect l="l" t="t" r="r" b="b"/>
              <a:pathLst>
                <a:path w="6388" h="6108" extrusionOk="0">
                  <a:moveTo>
                    <a:pt x="5022" y="1"/>
                  </a:moveTo>
                  <a:lnTo>
                    <a:pt x="4861" y="21"/>
                  </a:lnTo>
                  <a:lnTo>
                    <a:pt x="4721" y="81"/>
                  </a:lnTo>
                  <a:lnTo>
                    <a:pt x="362" y="2250"/>
                  </a:lnTo>
                  <a:lnTo>
                    <a:pt x="261" y="2311"/>
                  </a:lnTo>
                  <a:lnTo>
                    <a:pt x="201" y="2371"/>
                  </a:lnTo>
                  <a:lnTo>
                    <a:pt x="141" y="2431"/>
                  </a:lnTo>
                  <a:lnTo>
                    <a:pt x="80" y="2491"/>
                  </a:lnTo>
                  <a:lnTo>
                    <a:pt x="20" y="2652"/>
                  </a:lnTo>
                  <a:lnTo>
                    <a:pt x="0" y="2833"/>
                  </a:lnTo>
                  <a:lnTo>
                    <a:pt x="20" y="2994"/>
                  </a:lnTo>
                  <a:lnTo>
                    <a:pt x="80" y="3154"/>
                  </a:lnTo>
                  <a:lnTo>
                    <a:pt x="141" y="3214"/>
                  </a:lnTo>
                  <a:lnTo>
                    <a:pt x="201" y="3295"/>
                  </a:lnTo>
                  <a:lnTo>
                    <a:pt x="261" y="3355"/>
                  </a:lnTo>
                  <a:lnTo>
                    <a:pt x="342" y="3395"/>
                  </a:lnTo>
                  <a:lnTo>
                    <a:pt x="2893" y="4721"/>
                  </a:lnTo>
                  <a:lnTo>
                    <a:pt x="5444" y="6047"/>
                  </a:lnTo>
                  <a:lnTo>
                    <a:pt x="5544" y="6067"/>
                  </a:lnTo>
                  <a:lnTo>
                    <a:pt x="5624" y="6107"/>
                  </a:lnTo>
                  <a:lnTo>
                    <a:pt x="5805" y="6107"/>
                  </a:lnTo>
                  <a:lnTo>
                    <a:pt x="5966" y="6067"/>
                  </a:lnTo>
                  <a:lnTo>
                    <a:pt x="6107" y="5987"/>
                  </a:lnTo>
                  <a:lnTo>
                    <a:pt x="6247" y="5866"/>
                  </a:lnTo>
                  <a:lnTo>
                    <a:pt x="6327" y="5725"/>
                  </a:lnTo>
                  <a:lnTo>
                    <a:pt x="6368" y="5645"/>
                  </a:lnTo>
                  <a:lnTo>
                    <a:pt x="6368" y="5565"/>
                  </a:lnTo>
                  <a:lnTo>
                    <a:pt x="6388" y="5464"/>
                  </a:lnTo>
                  <a:lnTo>
                    <a:pt x="6368" y="5384"/>
                  </a:lnTo>
                  <a:lnTo>
                    <a:pt x="5645" y="543"/>
                  </a:lnTo>
                  <a:lnTo>
                    <a:pt x="5584" y="402"/>
                  </a:lnTo>
                  <a:lnTo>
                    <a:pt x="5524" y="262"/>
                  </a:lnTo>
                  <a:lnTo>
                    <a:pt x="5424" y="161"/>
                  </a:lnTo>
                  <a:lnTo>
                    <a:pt x="5303" y="81"/>
                  </a:lnTo>
                  <a:lnTo>
                    <a:pt x="5162" y="21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>
              <a:off x="1756600" y="-478700"/>
              <a:ext cx="1022475" cy="608675"/>
            </a:xfrm>
            <a:custGeom>
              <a:avLst/>
              <a:gdLst/>
              <a:ahLst/>
              <a:cxnLst/>
              <a:rect l="l" t="t" r="r" b="b"/>
              <a:pathLst>
                <a:path w="40899" h="24347" extrusionOk="0">
                  <a:moveTo>
                    <a:pt x="35796" y="0"/>
                  </a:moveTo>
                  <a:lnTo>
                    <a:pt x="35615" y="21"/>
                  </a:lnTo>
                  <a:lnTo>
                    <a:pt x="35414" y="41"/>
                  </a:lnTo>
                  <a:lnTo>
                    <a:pt x="35234" y="101"/>
                  </a:lnTo>
                  <a:lnTo>
                    <a:pt x="35073" y="161"/>
                  </a:lnTo>
                  <a:lnTo>
                    <a:pt x="34912" y="262"/>
                  </a:lnTo>
                  <a:lnTo>
                    <a:pt x="34752" y="382"/>
                  </a:lnTo>
                  <a:lnTo>
                    <a:pt x="34631" y="503"/>
                  </a:lnTo>
                  <a:lnTo>
                    <a:pt x="34510" y="643"/>
                  </a:lnTo>
                  <a:lnTo>
                    <a:pt x="34390" y="804"/>
                  </a:lnTo>
                  <a:lnTo>
                    <a:pt x="23623" y="19405"/>
                  </a:lnTo>
                  <a:lnTo>
                    <a:pt x="13339" y="3998"/>
                  </a:lnTo>
                  <a:lnTo>
                    <a:pt x="13218" y="3837"/>
                  </a:lnTo>
                  <a:lnTo>
                    <a:pt x="13077" y="3696"/>
                  </a:lnTo>
                  <a:lnTo>
                    <a:pt x="12917" y="3556"/>
                  </a:lnTo>
                  <a:lnTo>
                    <a:pt x="12736" y="3455"/>
                  </a:lnTo>
                  <a:lnTo>
                    <a:pt x="12555" y="3375"/>
                  </a:lnTo>
                  <a:lnTo>
                    <a:pt x="12374" y="3335"/>
                  </a:lnTo>
                  <a:lnTo>
                    <a:pt x="12174" y="3295"/>
                  </a:lnTo>
                  <a:lnTo>
                    <a:pt x="11953" y="3295"/>
                  </a:lnTo>
                  <a:lnTo>
                    <a:pt x="11752" y="3315"/>
                  </a:lnTo>
                  <a:lnTo>
                    <a:pt x="11571" y="3355"/>
                  </a:lnTo>
                  <a:lnTo>
                    <a:pt x="11370" y="3415"/>
                  </a:lnTo>
                  <a:lnTo>
                    <a:pt x="11189" y="3516"/>
                  </a:lnTo>
                  <a:lnTo>
                    <a:pt x="11029" y="3616"/>
                  </a:lnTo>
                  <a:lnTo>
                    <a:pt x="10888" y="3757"/>
                  </a:lnTo>
                  <a:lnTo>
                    <a:pt x="10747" y="3917"/>
                  </a:lnTo>
                  <a:lnTo>
                    <a:pt x="10627" y="4078"/>
                  </a:lnTo>
                  <a:lnTo>
                    <a:pt x="222" y="21936"/>
                  </a:lnTo>
                  <a:lnTo>
                    <a:pt x="141" y="22076"/>
                  </a:lnTo>
                  <a:lnTo>
                    <a:pt x="81" y="22237"/>
                  </a:lnTo>
                  <a:lnTo>
                    <a:pt x="41" y="22378"/>
                  </a:lnTo>
                  <a:lnTo>
                    <a:pt x="1" y="22538"/>
                  </a:lnTo>
                  <a:lnTo>
                    <a:pt x="1" y="22699"/>
                  </a:lnTo>
                  <a:lnTo>
                    <a:pt x="1" y="22840"/>
                  </a:lnTo>
                  <a:lnTo>
                    <a:pt x="21" y="23000"/>
                  </a:lnTo>
                  <a:lnTo>
                    <a:pt x="41" y="23141"/>
                  </a:lnTo>
                  <a:lnTo>
                    <a:pt x="101" y="23302"/>
                  </a:lnTo>
                  <a:lnTo>
                    <a:pt x="161" y="23442"/>
                  </a:lnTo>
                  <a:lnTo>
                    <a:pt x="222" y="23563"/>
                  </a:lnTo>
                  <a:lnTo>
                    <a:pt x="322" y="23703"/>
                  </a:lnTo>
                  <a:lnTo>
                    <a:pt x="423" y="23824"/>
                  </a:lnTo>
                  <a:lnTo>
                    <a:pt x="523" y="23924"/>
                  </a:lnTo>
                  <a:lnTo>
                    <a:pt x="643" y="24025"/>
                  </a:lnTo>
                  <a:lnTo>
                    <a:pt x="784" y="24125"/>
                  </a:lnTo>
                  <a:lnTo>
                    <a:pt x="985" y="24226"/>
                  </a:lnTo>
                  <a:lnTo>
                    <a:pt x="1186" y="24286"/>
                  </a:lnTo>
                  <a:lnTo>
                    <a:pt x="1387" y="24326"/>
                  </a:lnTo>
                  <a:lnTo>
                    <a:pt x="1588" y="24346"/>
                  </a:lnTo>
                  <a:lnTo>
                    <a:pt x="1788" y="24326"/>
                  </a:lnTo>
                  <a:lnTo>
                    <a:pt x="1989" y="24286"/>
                  </a:lnTo>
                  <a:lnTo>
                    <a:pt x="2190" y="24226"/>
                  </a:lnTo>
                  <a:lnTo>
                    <a:pt x="2371" y="24125"/>
                  </a:lnTo>
                  <a:lnTo>
                    <a:pt x="2552" y="24025"/>
                  </a:lnTo>
                  <a:lnTo>
                    <a:pt x="2712" y="23884"/>
                  </a:lnTo>
                  <a:lnTo>
                    <a:pt x="2853" y="23723"/>
                  </a:lnTo>
                  <a:lnTo>
                    <a:pt x="2974" y="23543"/>
                  </a:lnTo>
                  <a:lnTo>
                    <a:pt x="12093" y="7895"/>
                  </a:lnTo>
                  <a:lnTo>
                    <a:pt x="22398" y="23322"/>
                  </a:lnTo>
                  <a:lnTo>
                    <a:pt x="22518" y="23482"/>
                  </a:lnTo>
                  <a:lnTo>
                    <a:pt x="22659" y="23623"/>
                  </a:lnTo>
                  <a:lnTo>
                    <a:pt x="22820" y="23744"/>
                  </a:lnTo>
                  <a:lnTo>
                    <a:pt x="23001" y="23844"/>
                  </a:lnTo>
                  <a:lnTo>
                    <a:pt x="23181" y="23924"/>
                  </a:lnTo>
                  <a:lnTo>
                    <a:pt x="23382" y="23985"/>
                  </a:lnTo>
                  <a:lnTo>
                    <a:pt x="23583" y="24025"/>
                  </a:lnTo>
                  <a:lnTo>
                    <a:pt x="23784" y="24025"/>
                  </a:lnTo>
                  <a:lnTo>
                    <a:pt x="23985" y="24005"/>
                  </a:lnTo>
                  <a:lnTo>
                    <a:pt x="24186" y="23964"/>
                  </a:lnTo>
                  <a:lnTo>
                    <a:pt x="24366" y="23884"/>
                  </a:lnTo>
                  <a:lnTo>
                    <a:pt x="24547" y="23804"/>
                  </a:lnTo>
                  <a:lnTo>
                    <a:pt x="24708" y="23683"/>
                  </a:lnTo>
                  <a:lnTo>
                    <a:pt x="24869" y="23543"/>
                  </a:lnTo>
                  <a:lnTo>
                    <a:pt x="24989" y="23402"/>
                  </a:lnTo>
                  <a:lnTo>
                    <a:pt x="25110" y="23221"/>
                  </a:lnTo>
                  <a:lnTo>
                    <a:pt x="36077" y="4299"/>
                  </a:lnTo>
                  <a:lnTo>
                    <a:pt x="38126" y="6549"/>
                  </a:lnTo>
                  <a:lnTo>
                    <a:pt x="38247" y="6669"/>
                  </a:lnTo>
                  <a:lnTo>
                    <a:pt x="38367" y="6770"/>
                  </a:lnTo>
                  <a:lnTo>
                    <a:pt x="38488" y="6850"/>
                  </a:lnTo>
                  <a:lnTo>
                    <a:pt x="38628" y="6931"/>
                  </a:lnTo>
                  <a:lnTo>
                    <a:pt x="38769" y="6991"/>
                  </a:lnTo>
                  <a:lnTo>
                    <a:pt x="38930" y="7031"/>
                  </a:lnTo>
                  <a:lnTo>
                    <a:pt x="39070" y="7051"/>
                  </a:lnTo>
                  <a:lnTo>
                    <a:pt x="39231" y="7071"/>
                  </a:lnTo>
                  <a:lnTo>
                    <a:pt x="39392" y="7071"/>
                  </a:lnTo>
                  <a:lnTo>
                    <a:pt x="39532" y="7051"/>
                  </a:lnTo>
                  <a:lnTo>
                    <a:pt x="39693" y="7031"/>
                  </a:lnTo>
                  <a:lnTo>
                    <a:pt x="39834" y="6991"/>
                  </a:lnTo>
                  <a:lnTo>
                    <a:pt x="39974" y="6931"/>
                  </a:lnTo>
                  <a:lnTo>
                    <a:pt x="40115" y="6850"/>
                  </a:lnTo>
                  <a:lnTo>
                    <a:pt x="40255" y="6750"/>
                  </a:lnTo>
                  <a:lnTo>
                    <a:pt x="40376" y="6649"/>
                  </a:lnTo>
                  <a:lnTo>
                    <a:pt x="40496" y="6549"/>
                  </a:lnTo>
                  <a:lnTo>
                    <a:pt x="40597" y="6408"/>
                  </a:lnTo>
                  <a:lnTo>
                    <a:pt x="40677" y="6288"/>
                  </a:lnTo>
                  <a:lnTo>
                    <a:pt x="40758" y="6147"/>
                  </a:lnTo>
                  <a:lnTo>
                    <a:pt x="40818" y="6006"/>
                  </a:lnTo>
                  <a:lnTo>
                    <a:pt x="40858" y="5846"/>
                  </a:lnTo>
                  <a:lnTo>
                    <a:pt x="40878" y="5705"/>
                  </a:lnTo>
                  <a:lnTo>
                    <a:pt x="40898" y="5544"/>
                  </a:lnTo>
                  <a:lnTo>
                    <a:pt x="40898" y="5404"/>
                  </a:lnTo>
                  <a:lnTo>
                    <a:pt x="40878" y="5243"/>
                  </a:lnTo>
                  <a:lnTo>
                    <a:pt x="40858" y="5082"/>
                  </a:lnTo>
                  <a:lnTo>
                    <a:pt x="40818" y="4942"/>
                  </a:lnTo>
                  <a:lnTo>
                    <a:pt x="40758" y="4801"/>
                  </a:lnTo>
                  <a:lnTo>
                    <a:pt x="40677" y="4661"/>
                  </a:lnTo>
                  <a:lnTo>
                    <a:pt x="40597" y="4520"/>
                  </a:lnTo>
                  <a:lnTo>
                    <a:pt x="40476" y="4400"/>
                  </a:lnTo>
                  <a:lnTo>
                    <a:pt x="36961" y="523"/>
                  </a:lnTo>
                  <a:lnTo>
                    <a:pt x="36821" y="402"/>
                  </a:lnTo>
                  <a:lnTo>
                    <a:pt x="36680" y="282"/>
                  </a:lnTo>
                  <a:lnTo>
                    <a:pt x="36519" y="181"/>
                  </a:lnTo>
                  <a:lnTo>
                    <a:pt x="36338" y="101"/>
                  </a:lnTo>
                  <a:lnTo>
                    <a:pt x="36178" y="61"/>
                  </a:lnTo>
                  <a:lnTo>
                    <a:pt x="35977" y="21"/>
                  </a:lnTo>
                  <a:lnTo>
                    <a:pt x="35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>
              <a:off x="2672575" y="-393825"/>
              <a:ext cx="149675" cy="153675"/>
            </a:xfrm>
            <a:custGeom>
              <a:avLst/>
              <a:gdLst/>
              <a:ahLst/>
              <a:cxnLst/>
              <a:rect l="l" t="t" r="r" b="b"/>
              <a:pathLst>
                <a:path w="5987" h="6147" extrusionOk="0">
                  <a:moveTo>
                    <a:pt x="5063" y="0"/>
                  </a:moveTo>
                  <a:lnTo>
                    <a:pt x="4982" y="20"/>
                  </a:lnTo>
                  <a:lnTo>
                    <a:pt x="4902" y="40"/>
                  </a:lnTo>
                  <a:lnTo>
                    <a:pt x="4822" y="81"/>
                  </a:lnTo>
                  <a:lnTo>
                    <a:pt x="4741" y="141"/>
                  </a:lnTo>
                  <a:lnTo>
                    <a:pt x="2492" y="1929"/>
                  </a:lnTo>
                  <a:lnTo>
                    <a:pt x="242" y="3716"/>
                  </a:lnTo>
                  <a:lnTo>
                    <a:pt x="182" y="3777"/>
                  </a:lnTo>
                  <a:lnTo>
                    <a:pt x="121" y="3857"/>
                  </a:lnTo>
                  <a:lnTo>
                    <a:pt x="61" y="3937"/>
                  </a:lnTo>
                  <a:lnTo>
                    <a:pt x="41" y="4018"/>
                  </a:lnTo>
                  <a:lnTo>
                    <a:pt x="1" y="4178"/>
                  </a:lnTo>
                  <a:lnTo>
                    <a:pt x="21" y="4339"/>
                  </a:lnTo>
                  <a:lnTo>
                    <a:pt x="61" y="4500"/>
                  </a:lnTo>
                  <a:lnTo>
                    <a:pt x="161" y="4640"/>
                  </a:lnTo>
                  <a:lnTo>
                    <a:pt x="222" y="4701"/>
                  </a:lnTo>
                  <a:lnTo>
                    <a:pt x="302" y="4761"/>
                  </a:lnTo>
                  <a:lnTo>
                    <a:pt x="382" y="4801"/>
                  </a:lnTo>
                  <a:lnTo>
                    <a:pt x="463" y="4841"/>
                  </a:lnTo>
                  <a:lnTo>
                    <a:pt x="5183" y="6127"/>
                  </a:lnTo>
                  <a:lnTo>
                    <a:pt x="5324" y="6147"/>
                  </a:lnTo>
                  <a:lnTo>
                    <a:pt x="5485" y="6147"/>
                  </a:lnTo>
                  <a:lnTo>
                    <a:pt x="5625" y="6087"/>
                  </a:lnTo>
                  <a:lnTo>
                    <a:pt x="5746" y="6006"/>
                  </a:lnTo>
                  <a:lnTo>
                    <a:pt x="5846" y="5906"/>
                  </a:lnTo>
                  <a:lnTo>
                    <a:pt x="5926" y="5785"/>
                  </a:lnTo>
                  <a:lnTo>
                    <a:pt x="5967" y="5645"/>
                  </a:lnTo>
                  <a:lnTo>
                    <a:pt x="5987" y="5484"/>
                  </a:lnTo>
                  <a:lnTo>
                    <a:pt x="5786" y="603"/>
                  </a:lnTo>
                  <a:lnTo>
                    <a:pt x="5766" y="522"/>
                  </a:lnTo>
                  <a:lnTo>
                    <a:pt x="5746" y="422"/>
                  </a:lnTo>
                  <a:lnTo>
                    <a:pt x="5705" y="342"/>
                  </a:lnTo>
                  <a:lnTo>
                    <a:pt x="5665" y="261"/>
                  </a:lnTo>
                  <a:lnTo>
                    <a:pt x="5545" y="141"/>
                  </a:lnTo>
                  <a:lnTo>
                    <a:pt x="5404" y="60"/>
                  </a:lnTo>
                  <a:lnTo>
                    <a:pt x="5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28" name="Google Shape;1528;p30"/>
          <p:cNvGrpSpPr/>
          <p:nvPr/>
        </p:nvGrpSpPr>
        <p:grpSpPr>
          <a:xfrm>
            <a:off x="7986350" y="266775"/>
            <a:ext cx="994850" cy="1167075"/>
            <a:chOff x="7986350" y="266775"/>
            <a:chExt cx="994850" cy="1167075"/>
          </a:xfrm>
        </p:grpSpPr>
        <p:sp>
          <p:nvSpPr>
            <p:cNvPr id="1529" name="Google Shape;1529;p30"/>
            <p:cNvSpPr/>
            <p:nvPr/>
          </p:nvSpPr>
          <p:spPr>
            <a:xfrm flipH="1">
              <a:off x="7986350" y="266775"/>
              <a:ext cx="994850" cy="1167075"/>
            </a:xfrm>
            <a:custGeom>
              <a:avLst/>
              <a:gdLst/>
              <a:ahLst/>
              <a:cxnLst/>
              <a:rect l="l" t="t" r="r" b="b"/>
              <a:pathLst>
                <a:path w="39794" h="46683" extrusionOk="0">
                  <a:moveTo>
                    <a:pt x="19546" y="0"/>
                  </a:moveTo>
                  <a:lnTo>
                    <a:pt x="19043" y="20"/>
                  </a:lnTo>
                  <a:lnTo>
                    <a:pt x="18521" y="60"/>
                  </a:lnTo>
                  <a:lnTo>
                    <a:pt x="18019" y="101"/>
                  </a:lnTo>
                  <a:lnTo>
                    <a:pt x="17517" y="141"/>
                  </a:lnTo>
                  <a:lnTo>
                    <a:pt x="17015" y="221"/>
                  </a:lnTo>
                  <a:lnTo>
                    <a:pt x="16513" y="301"/>
                  </a:lnTo>
                  <a:lnTo>
                    <a:pt x="16030" y="382"/>
                  </a:lnTo>
                  <a:lnTo>
                    <a:pt x="15548" y="482"/>
                  </a:lnTo>
                  <a:lnTo>
                    <a:pt x="15066" y="603"/>
                  </a:lnTo>
                  <a:lnTo>
                    <a:pt x="14584" y="723"/>
                  </a:lnTo>
                  <a:lnTo>
                    <a:pt x="14122" y="864"/>
                  </a:lnTo>
                  <a:lnTo>
                    <a:pt x="13640" y="1004"/>
                  </a:lnTo>
                  <a:lnTo>
                    <a:pt x="13178" y="1165"/>
                  </a:lnTo>
                  <a:lnTo>
                    <a:pt x="12736" y="1346"/>
                  </a:lnTo>
                  <a:lnTo>
                    <a:pt x="11832" y="1707"/>
                  </a:lnTo>
                  <a:lnTo>
                    <a:pt x="10948" y="2129"/>
                  </a:lnTo>
                  <a:lnTo>
                    <a:pt x="10105" y="2571"/>
                  </a:lnTo>
                  <a:lnTo>
                    <a:pt x="9281" y="3073"/>
                  </a:lnTo>
                  <a:lnTo>
                    <a:pt x="8478" y="3596"/>
                  </a:lnTo>
                  <a:lnTo>
                    <a:pt x="7714" y="4178"/>
                  </a:lnTo>
                  <a:lnTo>
                    <a:pt x="6971" y="4781"/>
                  </a:lnTo>
                  <a:lnTo>
                    <a:pt x="6248" y="5404"/>
                  </a:lnTo>
                  <a:lnTo>
                    <a:pt x="5585" y="6087"/>
                  </a:lnTo>
                  <a:lnTo>
                    <a:pt x="4922" y="6790"/>
                  </a:lnTo>
                  <a:lnTo>
                    <a:pt x="4320" y="7513"/>
                  </a:lnTo>
                  <a:lnTo>
                    <a:pt x="3737" y="8276"/>
                  </a:lnTo>
                  <a:lnTo>
                    <a:pt x="3195" y="9080"/>
                  </a:lnTo>
                  <a:lnTo>
                    <a:pt x="2693" y="9883"/>
                  </a:lnTo>
                  <a:lnTo>
                    <a:pt x="2231" y="10727"/>
                  </a:lnTo>
                  <a:lnTo>
                    <a:pt x="1809" y="11590"/>
                  </a:lnTo>
                  <a:lnTo>
                    <a:pt x="1427" y="12494"/>
                  </a:lnTo>
                  <a:lnTo>
                    <a:pt x="1086" y="13398"/>
                  </a:lnTo>
                  <a:lnTo>
                    <a:pt x="925" y="13860"/>
                  </a:lnTo>
                  <a:lnTo>
                    <a:pt x="784" y="14322"/>
                  </a:lnTo>
                  <a:lnTo>
                    <a:pt x="664" y="14804"/>
                  </a:lnTo>
                  <a:lnTo>
                    <a:pt x="543" y="15266"/>
                  </a:lnTo>
                  <a:lnTo>
                    <a:pt x="423" y="15748"/>
                  </a:lnTo>
                  <a:lnTo>
                    <a:pt x="322" y="16251"/>
                  </a:lnTo>
                  <a:lnTo>
                    <a:pt x="242" y="16733"/>
                  </a:lnTo>
                  <a:lnTo>
                    <a:pt x="162" y="17215"/>
                  </a:lnTo>
                  <a:lnTo>
                    <a:pt x="101" y="17717"/>
                  </a:lnTo>
                  <a:lnTo>
                    <a:pt x="61" y="18219"/>
                  </a:lnTo>
                  <a:lnTo>
                    <a:pt x="21" y="18721"/>
                  </a:lnTo>
                  <a:lnTo>
                    <a:pt x="1" y="19244"/>
                  </a:lnTo>
                  <a:lnTo>
                    <a:pt x="1" y="19746"/>
                  </a:lnTo>
                  <a:lnTo>
                    <a:pt x="1" y="20268"/>
                  </a:lnTo>
                  <a:lnTo>
                    <a:pt x="1" y="20770"/>
                  </a:lnTo>
                  <a:lnTo>
                    <a:pt x="41" y="21272"/>
                  </a:lnTo>
                  <a:lnTo>
                    <a:pt x="81" y="21795"/>
                  </a:lnTo>
                  <a:lnTo>
                    <a:pt x="141" y="22297"/>
                  </a:lnTo>
                  <a:lnTo>
                    <a:pt x="202" y="22799"/>
                  </a:lnTo>
                  <a:lnTo>
                    <a:pt x="282" y="23281"/>
                  </a:lnTo>
                  <a:lnTo>
                    <a:pt x="362" y="23783"/>
                  </a:lnTo>
                  <a:lnTo>
                    <a:pt x="463" y="24265"/>
                  </a:lnTo>
                  <a:lnTo>
                    <a:pt x="583" y="24748"/>
                  </a:lnTo>
                  <a:lnTo>
                    <a:pt x="704" y="25230"/>
                  </a:lnTo>
                  <a:lnTo>
                    <a:pt x="845" y="25692"/>
                  </a:lnTo>
                  <a:lnTo>
                    <a:pt x="985" y="26154"/>
                  </a:lnTo>
                  <a:lnTo>
                    <a:pt x="1146" y="26616"/>
                  </a:lnTo>
                  <a:lnTo>
                    <a:pt x="1327" y="27078"/>
                  </a:lnTo>
                  <a:lnTo>
                    <a:pt x="1688" y="27982"/>
                  </a:lnTo>
                  <a:lnTo>
                    <a:pt x="2110" y="28845"/>
                  </a:lnTo>
                  <a:lnTo>
                    <a:pt x="2552" y="29709"/>
                  </a:lnTo>
                  <a:lnTo>
                    <a:pt x="3054" y="30533"/>
                  </a:lnTo>
                  <a:lnTo>
                    <a:pt x="3596" y="31336"/>
                  </a:lnTo>
                  <a:lnTo>
                    <a:pt x="4159" y="32099"/>
                  </a:lnTo>
                  <a:lnTo>
                    <a:pt x="4762" y="32843"/>
                  </a:lnTo>
                  <a:lnTo>
                    <a:pt x="5404" y="33546"/>
                  </a:lnTo>
                  <a:lnTo>
                    <a:pt x="6067" y="34229"/>
                  </a:lnTo>
                  <a:lnTo>
                    <a:pt x="6770" y="34872"/>
                  </a:lnTo>
                  <a:lnTo>
                    <a:pt x="7513" y="35494"/>
                  </a:lnTo>
                  <a:lnTo>
                    <a:pt x="8257" y="36077"/>
                  </a:lnTo>
                  <a:lnTo>
                    <a:pt x="9060" y="36599"/>
                  </a:lnTo>
                  <a:lnTo>
                    <a:pt x="9864" y="37121"/>
                  </a:lnTo>
                  <a:lnTo>
                    <a:pt x="10707" y="37583"/>
                  </a:lnTo>
                  <a:lnTo>
                    <a:pt x="11571" y="38005"/>
                  </a:lnTo>
                  <a:lnTo>
                    <a:pt x="12475" y="38387"/>
                  </a:lnTo>
                  <a:lnTo>
                    <a:pt x="13379" y="38728"/>
                  </a:lnTo>
                  <a:lnTo>
                    <a:pt x="13841" y="38889"/>
                  </a:lnTo>
                  <a:lnTo>
                    <a:pt x="14303" y="39030"/>
                  </a:lnTo>
                  <a:lnTo>
                    <a:pt x="14785" y="39150"/>
                  </a:lnTo>
                  <a:lnTo>
                    <a:pt x="15267" y="39271"/>
                  </a:lnTo>
                  <a:lnTo>
                    <a:pt x="15729" y="39391"/>
                  </a:lnTo>
                  <a:lnTo>
                    <a:pt x="16231" y="39471"/>
                  </a:lnTo>
                  <a:lnTo>
                    <a:pt x="16713" y="39572"/>
                  </a:lnTo>
                  <a:lnTo>
                    <a:pt x="17216" y="39632"/>
                  </a:lnTo>
                  <a:lnTo>
                    <a:pt x="17698" y="39692"/>
                  </a:lnTo>
                  <a:lnTo>
                    <a:pt x="18200" y="39753"/>
                  </a:lnTo>
                  <a:lnTo>
                    <a:pt x="18702" y="39773"/>
                  </a:lnTo>
                  <a:lnTo>
                    <a:pt x="19224" y="39813"/>
                  </a:lnTo>
                  <a:lnTo>
                    <a:pt x="20249" y="39813"/>
                  </a:lnTo>
                  <a:lnTo>
                    <a:pt x="20771" y="39793"/>
                  </a:lnTo>
                  <a:lnTo>
                    <a:pt x="21273" y="39773"/>
                  </a:lnTo>
                  <a:lnTo>
                    <a:pt x="30393" y="46683"/>
                  </a:lnTo>
                  <a:lnTo>
                    <a:pt x="26636" y="38628"/>
                  </a:lnTo>
                  <a:lnTo>
                    <a:pt x="27360" y="38367"/>
                  </a:lnTo>
                  <a:lnTo>
                    <a:pt x="28083" y="38065"/>
                  </a:lnTo>
                  <a:lnTo>
                    <a:pt x="28766" y="37724"/>
                  </a:lnTo>
                  <a:lnTo>
                    <a:pt x="29449" y="37362"/>
                  </a:lnTo>
                  <a:lnTo>
                    <a:pt x="30112" y="36981"/>
                  </a:lnTo>
                  <a:lnTo>
                    <a:pt x="30754" y="36579"/>
                  </a:lnTo>
                  <a:lnTo>
                    <a:pt x="31397" y="36157"/>
                  </a:lnTo>
                  <a:lnTo>
                    <a:pt x="32000" y="35695"/>
                  </a:lnTo>
                  <a:lnTo>
                    <a:pt x="32602" y="35233"/>
                  </a:lnTo>
                  <a:lnTo>
                    <a:pt x="33185" y="34731"/>
                  </a:lnTo>
                  <a:lnTo>
                    <a:pt x="33727" y="34209"/>
                  </a:lnTo>
                  <a:lnTo>
                    <a:pt x="34270" y="33666"/>
                  </a:lnTo>
                  <a:lnTo>
                    <a:pt x="34792" y="33124"/>
                  </a:lnTo>
                  <a:lnTo>
                    <a:pt x="35274" y="32541"/>
                  </a:lnTo>
                  <a:lnTo>
                    <a:pt x="35756" y="31939"/>
                  </a:lnTo>
                  <a:lnTo>
                    <a:pt x="36198" y="31336"/>
                  </a:lnTo>
                  <a:lnTo>
                    <a:pt x="36620" y="30693"/>
                  </a:lnTo>
                  <a:lnTo>
                    <a:pt x="37022" y="30051"/>
                  </a:lnTo>
                  <a:lnTo>
                    <a:pt x="37403" y="29388"/>
                  </a:lnTo>
                  <a:lnTo>
                    <a:pt x="37765" y="28705"/>
                  </a:lnTo>
                  <a:lnTo>
                    <a:pt x="38086" y="28002"/>
                  </a:lnTo>
                  <a:lnTo>
                    <a:pt x="38387" y="27299"/>
                  </a:lnTo>
                  <a:lnTo>
                    <a:pt x="38649" y="26575"/>
                  </a:lnTo>
                  <a:lnTo>
                    <a:pt x="38910" y="25832"/>
                  </a:lnTo>
                  <a:lnTo>
                    <a:pt x="39111" y="25089"/>
                  </a:lnTo>
                  <a:lnTo>
                    <a:pt x="39311" y="24326"/>
                  </a:lnTo>
                  <a:lnTo>
                    <a:pt x="39472" y="23562"/>
                  </a:lnTo>
                  <a:lnTo>
                    <a:pt x="39593" y="22779"/>
                  </a:lnTo>
                  <a:lnTo>
                    <a:pt x="39693" y="21996"/>
                  </a:lnTo>
                  <a:lnTo>
                    <a:pt x="39753" y="21192"/>
                  </a:lnTo>
                  <a:lnTo>
                    <a:pt x="39794" y="20389"/>
                  </a:lnTo>
                  <a:lnTo>
                    <a:pt x="39794" y="19565"/>
                  </a:lnTo>
                  <a:lnTo>
                    <a:pt x="39773" y="19043"/>
                  </a:lnTo>
                  <a:lnTo>
                    <a:pt x="39753" y="18541"/>
                  </a:lnTo>
                  <a:lnTo>
                    <a:pt x="39713" y="18038"/>
                  </a:lnTo>
                  <a:lnTo>
                    <a:pt x="39653" y="17536"/>
                  </a:lnTo>
                  <a:lnTo>
                    <a:pt x="39593" y="17034"/>
                  </a:lnTo>
                  <a:lnTo>
                    <a:pt x="39512" y="16532"/>
                  </a:lnTo>
                  <a:lnTo>
                    <a:pt x="39432" y="16050"/>
                  </a:lnTo>
                  <a:lnTo>
                    <a:pt x="39332" y="15568"/>
                  </a:lnTo>
                  <a:lnTo>
                    <a:pt x="39211" y="15086"/>
                  </a:lnTo>
                  <a:lnTo>
                    <a:pt x="39091" y="14603"/>
                  </a:lnTo>
                  <a:lnTo>
                    <a:pt x="38950" y="14121"/>
                  </a:lnTo>
                  <a:lnTo>
                    <a:pt x="38809" y="13659"/>
                  </a:lnTo>
                  <a:lnTo>
                    <a:pt x="38649" y="13197"/>
                  </a:lnTo>
                  <a:lnTo>
                    <a:pt x="38468" y="12735"/>
                  </a:lnTo>
                  <a:lnTo>
                    <a:pt x="38106" y="11852"/>
                  </a:lnTo>
                  <a:lnTo>
                    <a:pt x="37684" y="10968"/>
                  </a:lnTo>
                  <a:lnTo>
                    <a:pt x="37222" y="10124"/>
                  </a:lnTo>
                  <a:lnTo>
                    <a:pt x="36740" y="9300"/>
                  </a:lnTo>
                  <a:lnTo>
                    <a:pt x="36198" y="8497"/>
                  </a:lnTo>
                  <a:lnTo>
                    <a:pt x="35636" y="7734"/>
                  </a:lnTo>
                  <a:lnTo>
                    <a:pt x="35033" y="6990"/>
                  </a:lnTo>
                  <a:lnTo>
                    <a:pt x="34390" y="6267"/>
                  </a:lnTo>
                  <a:lnTo>
                    <a:pt x="33727" y="5584"/>
                  </a:lnTo>
                  <a:lnTo>
                    <a:pt x="33024" y="4942"/>
                  </a:lnTo>
                  <a:lnTo>
                    <a:pt x="32281" y="4339"/>
                  </a:lnTo>
                  <a:lnTo>
                    <a:pt x="31518" y="3756"/>
                  </a:lnTo>
                  <a:lnTo>
                    <a:pt x="30734" y="3214"/>
                  </a:lnTo>
                  <a:lnTo>
                    <a:pt x="29911" y="2712"/>
                  </a:lnTo>
                  <a:lnTo>
                    <a:pt x="29067" y="2250"/>
                  </a:lnTo>
                  <a:lnTo>
                    <a:pt x="28203" y="1828"/>
                  </a:lnTo>
                  <a:lnTo>
                    <a:pt x="27319" y="1446"/>
                  </a:lnTo>
                  <a:lnTo>
                    <a:pt x="26415" y="1105"/>
                  </a:lnTo>
                  <a:lnTo>
                    <a:pt x="25953" y="944"/>
                  </a:lnTo>
                  <a:lnTo>
                    <a:pt x="25491" y="804"/>
                  </a:lnTo>
                  <a:lnTo>
                    <a:pt x="25009" y="663"/>
                  </a:lnTo>
                  <a:lnTo>
                    <a:pt x="24527" y="542"/>
                  </a:lnTo>
                  <a:lnTo>
                    <a:pt x="24045" y="442"/>
                  </a:lnTo>
                  <a:lnTo>
                    <a:pt x="23563" y="342"/>
                  </a:lnTo>
                  <a:lnTo>
                    <a:pt x="23081" y="261"/>
                  </a:lnTo>
                  <a:lnTo>
                    <a:pt x="22579" y="181"/>
                  </a:lnTo>
                  <a:lnTo>
                    <a:pt x="22077" y="121"/>
                  </a:lnTo>
                  <a:lnTo>
                    <a:pt x="21595" y="80"/>
                  </a:lnTo>
                  <a:lnTo>
                    <a:pt x="21072" y="40"/>
                  </a:lnTo>
                  <a:lnTo>
                    <a:pt x="20570" y="20"/>
                  </a:lnTo>
                  <a:lnTo>
                    <a:pt x="200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30" name="Google Shape;1530;p30"/>
            <p:cNvGrpSpPr/>
            <p:nvPr/>
          </p:nvGrpSpPr>
          <p:grpSpPr>
            <a:xfrm>
              <a:off x="8110688" y="470089"/>
              <a:ext cx="689027" cy="604812"/>
              <a:chOff x="5186475" y="238864"/>
              <a:chExt cx="689027" cy="604812"/>
            </a:xfrm>
          </p:grpSpPr>
          <p:sp>
            <p:nvSpPr>
              <p:cNvPr id="1531" name="Google Shape;1531;p30"/>
              <p:cNvSpPr/>
              <p:nvPr/>
            </p:nvSpPr>
            <p:spPr>
              <a:xfrm>
                <a:off x="5186475" y="351100"/>
                <a:ext cx="161779" cy="201620"/>
              </a:xfrm>
              <a:custGeom>
                <a:avLst/>
                <a:gdLst/>
                <a:ahLst/>
                <a:cxnLst/>
                <a:rect l="l" t="t" r="r" b="b"/>
                <a:pathLst>
                  <a:path w="4353" h="5425" extrusionOk="0">
                    <a:moveTo>
                      <a:pt x="498" y="0"/>
                    </a:moveTo>
                    <a:lnTo>
                      <a:pt x="379" y="40"/>
                    </a:lnTo>
                    <a:lnTo>
                      <a:pt x="279" y="100"/>
                    </a:lnTo>
                    <a:lnTo>
                      <a:pt x="180" y="179"/>
                    </a:lnTo>
                    <a:lnTo>
                      <a:pt x="100" y="278"/>
                    </a:lnTo>
                    <a:lnTo>
                      <a:pt x="21" y="437"/>
                    </a:lnTo>
                    <a:lnTo>
                      <a:pt x="1" y="596"/>
                    </a:lnTo>
                    <a:lnTo>
                      <a:pt x="1" y="755"/>
                    </a:lnTo>
                    <a:lnTo>
                      <a:pt x="160" y="2365"/>
                    </a:lnTo>
                    <a:lnTo>
                      <a:pt x="239" y="3160"/>
                    </a:lnTo>
                    <a:lnTo>
                      <a:pt x="339" y="3954"/>
                    </a:lnTo>
                    <a:lnTo>
                      <a:pt x="398" y="4272"/>
                    </a:lnTo>
                    <a:lnTo>
                      <a:pt x="458" y="4471"/>
                    </a:lnTo>
                    <a:lnTo>
                      <a:pt x="498" y="4610"/>
                    </a:lnTo>
                    <a:lnTo>
                      <a:pt x="537" y="4729"/>
                    </a:lnTo>
                    <a:lnTo>
                      <a:pt x="597" y="4849"/>
                    </a:lnTo>
                    <a:lnTo>
                      <a:pt x="677" y="4968"/>
                    </a:lnTo>
                    <a:lnTo>
                      <a:pt x="756" y="5067"/>
                    </a:lnTo>
                    <a:lnTo>
                      <a:pt x="855" y="5147"/>
                    </a:lnTo>
                    <a:lnTo>
                      <a:pt x="955" y="5226"/>
                    </a:lnTo>
                    <a:lnTo>
                      <a:pt x="1074" y="5286"/>
                    </a:lnTo>
                    <a:lnTo>
                      <a:pt x="1312" y="5365"/>
                    </a:lnTo>
                    <a:lnTo>
                      <a:pt x="1571" y="5425"/>
                    </a:lnTo>
                    <a:lnTo>
                      <a:pt x="2008" y="5425"/>
                    </a:lnTo>
                    <a:lnTo>
                      <a:pt x="2445" y="5385"/>
                    </a:lnTo>
                    <a:lnTo>
                      <a:pt x="2803" y="5325"/>
                    </a:lnTo>
                    <a:lnTo>
                      <a:pt x="3140" y="5246"/>
                    </a:lnTo>
                    <a:lnTo>
                      <a:pt x="3518" y="5147"/>
                    </a:lnTo>
                    <a:lnTo>
                      <a:pt x="3876" y="5047"/>
                    </a:lnTo>
                    <a:lnTo>
                      <a:pt x="4035" y="4988"/>
                    </a:lnTo>
                    <a:lnTo>
                      <a:pt x="4154" y="4908"/>
                    </a:lnTo>
                    <a:lnTo>
                      <a:pt x="4253" y="4789"/>
                    </a:lnTo>
                    <a:lnTo>
                      <a:pt x="4313" y="4670"/>
                    </a:lnTo>
                    <a:lnTo>
                      <a:pt x="4353" y="4551"/>
                    </a:lnTo>
                    <a:lnTo>
                      <a:pt x="4353" y="4431"/>
                    </a:lnTo>
                    <a:lnTo>
                      <a:pt x="4353" y="4312"/>
                    </a:lnTo>
                    <a:lnTo>
                      <a:pt x="4313" y="4193"/>
                    </a:lnTo>
                    <a:lnTo>
                      <a:pt x="4253" y="4094"/>
                    </a:lnTo>
                    <a:lnTo>
                      <a:pt x="4174" y="4014"/>
                    </a:lnTo>
                    <a:lnTo>
                      <a:pt x="4074" y="3935"/>
                    </a:lnTo>
                    <a:lnTo>
                      <a:pt x="3975" y="3875"/>
                    </a:lnTo>
                    <a:lnTo>
                      <a:pt x="3856" y="3835"/>
                    </a:lnTo>
                    <a:lnTo>
                      <a:pt x="3617" y="3835"/>
                    </a:lnTo>
                    <a:lnTo>
                      <a:pt x="2823" y="4034"/>
                    </a:lnTo>
                    <a:lnTo>
                      <a:pt x="2425" y="4113"/>
                    </a:lnTo>
                    <a:lnTo>
                      <a:pt x="2028" y="4173"/>
                    </a:lnTo>
                    <a:lnTo>
                      <a:pt x="1869" y="4173"/>
                    </a:lnTo>
                    <a:lnTo>
                      <a:pt x="1690" y="4153"/>
                    </a:lnTo>
                    <a:lnTo>
                      <a:pt x="1670" y="4153"/>
                    </a:lnTo>
                    <a:lnTo>
                      <a:pt x="1591" y="3776"/>
                    </a:lnTo>
                    <a:lnTo>
                      <a:pt x="1531" y="3398"/>
                    </a:lnTo>
                    <a:lnTo>
                      <a:pt x="1432" y="2464"/>
                    </a:lnTo>
                    <a:lnTo>
                      <a:pt x="1332" y="1491"/>
                    </a:lnTo>
                    <a:lnTo>
                      <a:pt x="1253" y="497"/>
                    </a:lnTo>
                    <a:lnTo>
                      <a:pt x="1233" y="378"/>
                    </a:lnTo>
                    <a:lnTo>
                      <a:pt x="1153" y="278"/>
                    </a:lnTo>
                    <a:lnTo>
                      <a:pt x="1074" y="179"/>
                    </a:lnTo>
                    <a:lnTo>
                      <a:pt x="975" y="100"/>
                    </a:lnTo>
                    <a:lnTo>
                      <a:pt x="895" y="60"/>
                    </a:lnTo>
                    <a:lnTo>
                      <a:pt x="816" y="20"/>
                    </a:lnTo>
                    <a:lnTo>
                      <a:pt x="7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2" name="Google Shape;1532;p30"/>
              <p:cNvSpPr/>
              <p:nvPr/>
            </p:nvSpPr>
            <p:spPr>
              <a:xfrm>
                <a:off x="5287673" y="308250"/>
                <a:ext cx="205337" cy="220128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5923" extrusionOk="0">
                    <a:moveTo>
                      <a:pt x="2325" y="1"/>
                    </a:moveTo>
                    <a:lnTo>
                      <a:pt x="2206" y="21"/>
                    </a:lnTo>
                    <a:lnTo>
                      <a:pt x="2087" y="60"/>
                    </a:lnTo>
                    <a:lnTo>
                      <a:pt x="1987" y="120"/>
                    </a:lnTo>
                    <a:lnTo>
                      <a:pt x="1908" y="200"/>
                    </a:lnTo>
                    <a:lnTo>
                      <a:pt x="1828" y="279"/>
                    </a:lnTo>
                    <a:lnTo>
                      <a:pt x="1769" y="398"/>
                    </a:lnTo>
                    <a:lnTo>
                      <a:pt x="1749" y="498"/>
                    </a:lnTo>
                    <a:lnTo>
                      <a:pt x="1729" y="617"/>
                    </a:lnTo>
                    <a:lnTo>
                      <a:pt x="1749" y="736"/>
                    </a:lnTo>
                    <a:lnTo>
                      <a:pt x="1769" y="915"/>
                    </a:lnTo>
                    <a:lnTo>
                      <a:pt x="755" y="955"/>
                    </a:lnTo>
                    <a:lnTo>
                      <a:pt x="616" y="974"/>
                    </a:lnTo>
                    <a:lnTo>
                      <a:pt x="477" y="1014"/>
                    </a:lnTo>
                    <a:lnTo>
                      <a:pt x="358" y="1054"/>
                    </a:lnTo>
                    <a:lnTo>
                      <a:pt x="239" y="1153"/>
                    </a:lnTo>
                    <a:lnTo>
                      <a:pt x="139" y="1253"/>
                    </a:lnTo>
                    <a:lnTo>
                      <a:pt x="60" y="1372"/>
                    </a:lnTo>
                    <a:lnTo>
                      <a:pt x="20" y="1491"/>
                    </a:lnTo>
                    <a:lnTo>
                      <a:pt x="0" y="1630"/>
                    </a:lnTo>
                    <a:lnTo>
                      <a:pt x="0" y="1789"/>
                    </a:lnTo>
                    <a:lnTo>
                      <a:pt x="40" y="1928"/>
                    </a:lnTo>
                    <a:lnTo>
                      <a:pt x="100" y="2047"/>
                    </a:lnTo>
                    <a:lnTo>
                      <a:pt x="179" y="2167"/>
                    </a:lnTo>
                    <a:lnTo>
                      <a:pt x="278" y="2246"/>
                    </a:lnTo>
                    <a:lnTo>
                      <a:pt x="398" y="2326"/>
                    </a:lnTo>
                    <a:lnTo>
                      <a:pt x="537" y="2385"/>
                    </a:lnTo>
                    <a:lnTo>
                      <a:pt x="676" y="2405"/>
                    </a:lnTo>
                    <a:lnTo>
                      <a:pt x="1987" y="2345"/>
                    </a:lnTo>
                    <a:lnTo>
                      <a:pt x="2027" y="2604"/>
                    </a:lnTo>
                    <a:lnTo>
                      <a:pt x="1033" y="2703"/>
                    </a:lnTo>
                    <a:lnTo>
                      <a:pt x="894" y="2743"/>
                    </a:lnTo>
                    <a:lnTo>
                      <a:pt x="775" y="2803"/>
                    </a:lnTo>
                    <a:lnTo>
                      <a:pt x="676" y="2902"/>
                    </a:lnTo>
                    <a:lnTo>
                      <a:pt x="596" y="3001"/>
                    </a:lnTo>
                    <a:lnTo>
                      <a:pt x="537" y="3120"/>
                    </a:lnTo>
                    <a:lnTo>
                      <a:pt x="497" y="3240"/>
                    </a:lnTo>
                    <a:lnTo>
                      <a:pt x="497" y="3379"/>
                    </a:lnTo>
                    <a:lnTo>
                      <a:pt x="497" y="3498"/>
                    </a:lnTo>
                    <a:lnTo>
                      <a:pt x="537" y="3637"/>
                    </a:lnTo>
                    <a:lnTo>
                      <a:pt x="616" y="3756"/>
                    </a:lnTo>
                    <a:lnTo>
                      <a:pt x="696" y="3856"/>
                    </a:lnTo>
                    <a:lnTo>
                      <a:pt x="795" y="3935"/>
                    </a:lnTo>
                    <a:lnTo>
                      <a:pt x="954" y="4015"/>
                    </a:lnTo>
                    <a:lnTo>
                      <a:pt x="1133" y="4034"/>
                    </a:lnTo>
                    <a:lnTo>
                      <a:pt x="1312" y="4034"/>
                    </a:lnTo>
                    <a:lnTo>
                      <a:pt x="2265" y="3935"/>
                    </a:lnTo>
                    <a:lnTo>
                      <a:pt x="2305" y="4134"/>
                    </a:lnTo>
                    <a:lnTo>
                      <a:pt x="2444" y="4809"/>
                    </a:lnTo>
                    <a:lnTo>
                      <a:pt x="2504" y="5127"/>
                    </a:lnTo>
                    <a:lnTo>
                      <a:pt x="2544" y="5247"/>
                    </a:lnTo>
                    <a:lnTo>
                      <a:pt x="2623" y="5485"/>
                    </a:lnTo>
                    <a:lnTo>
                      <a:pt x="2742" y="5684"/>
                    </a:lnTo>
                    <a:lnTo>
                      <a:pt x="2822" y="5743"/>
                    </a:lnTo>
                    <a:lnTo>
                      <a:pt x="2901" y="5783"/>
                    </a:lnTo>
                    <a:lnTo>
                      <a:pt x="2981" y="5843"/>
                    </a:lnTo>
                    <a:lnTo>
                      <a:pt x="3060" y="5882"/>
                    </a:lnTo>
                    <a:lnTo>
                      <a:pt x="3259" y="5922"/>
                    </a:lnTo>
                    <a:lnTo>
                      <a:pt x="3477" y="5922"/>
                    </a:lnTo>
                    <a:lnTo>
                      <a:pt x="3696" y="5902"/>
                    </a:lnTo>
                    <a:lnTo>
                      <a:pt x="3895" y="5882"/>
                    </a:lnTo>
                    <a:lnTo>
                      <a:pt x="4292" y="5823"/>
                    </a:lnTo>
                    <a:lnTo>
                      <a:pt x="4650" y="5743"/>
                    </a:lnTo>
                    <a:lnTo>
                      <a:pt x="5007" y="5644"/>
                    </a:lnTo>
                    <a:lnTo>
                      <a:pt x="5127" y="5604"/>
                    </a:lnTo>
                    <a:lnTo>
                      <a:pt x="5246" y="5545"/>
                    </a:lnTo>
                    <a:lnTo>
                      <a:pt x="5325" y="5465"/>
                    </a:lnTo>
                    <a:lnTo>
                      <a:pt x="5425" y="5366"/>
                    </a:lnTo>
                    <a:lnTo>
                      <a:pt x="5464" y="5266"/>
                    </a:lnTo>
                    <a:lnTo>
                      <a:pt x="5504" y="5147"/>
                    </a:lnTo>
                    <a:lnTo>
                      <a:pt x="5524" y="5028"/>
                    </a:lnTo>
                    <a:lnTo>
                      <a:pt x="5504" y="4889"/>
                    </a:lnTo>
                    <a:lnTo>
                      <a:pt x="5464" y="4770"/>
                    </a:lnTo>
                    <a:lnTo>
                      <a:pt x="5405" y="4670"/>
                    </a:lnTo>
                    <a:lnTo>
                      <a:pt x="5325" y="4571"/>
                    </a:lnTo>
                    <a:lnTo>
                      <a:pt x="5226" y="4491"/>
                    </a:lnTo>
                    <a:lnTo>
                      <a:pt x="5107" y="4432"/>
                    </a:lnTo>
                    <a:lnTo>
                      <a:pt x="5007" y="4392"/>
                    </a:lnTo>
                    <a:lnTo>
                      <a:pt x="4868" y="4392"/>
                    </a:lnTo>
                    <a:lnTo>
                      <a:pt x="4749" y="4412"/>
                    </a:lnTo>
                    <a:lnTo>
                      <a:pt x="4193" y="4531"/>
                    </a:lnTo>
                    <a:lnTo>
                      <a:pt x="3656" y="4631"/>
                    </a:lnTo>
                    <a:lnTo>
                      <a:pt x="3517" y="4054"/>
                    </a:lnTo>
                    <a:lnTo>
                      <a:pt x="3477" y="3796"/>
                    </a:lnTo>
                    <a:lnTo>
                      <a:pt x="4093" y="3697"/>
                    </a:lnTo>
                    <a:lnTo>
                      <a:pt x="4690" y="3577"/>
                    </a:lnTo>
                    <a:lnTo>
                      <a:pt x="4829" y="3538"/>
                    </a:lnTo>
                    <a:lnTo>
                      <a:pt x="4928" y="3478"/>
                    </a:lnTo>
                    <a:lnTo>
                      <a:pt x="5027" y="3399"/>
                    </a:lnTo>
                    <a:lnTo>
                      <a:pt x="5107" y="3299"/>
                    </a:lnTo>
                    <a:lnTo>
                      <a:pt x="5147" y="3180"/>
                    </a:lnTo>
                    <a:lnTo>
                      <a:pt x="5186" y="3081"/>
                    </a:lnTo>
                    <a:lnTo>
                      <a:pt x="5206" y="2942"/>
                    </a:lnTo>
                    <a:lnTo>
                      <a:pt x="5186" y="2822"/>
                    </a:lnTo>
                    <a:lnTo>
                      <a:pt x="5147" y="2703"/>
                    </a:lnTo>
                    <a:lnTo>
                      <a:pt x="5087" y="2584"/>
                    </a:lnTo>
                    <a:lnTo>
                      <a:pt x="5007" y="2485"/>
                    </a:lnTo>
                    <a:lnTo>
                      <a:pt x="4908" y="2425"/>
                    </a:lnTo>
                    <a:lnTo>
                      <a:pt x="4829" y="2365"/>
                    </a:lnTo>
                    <a:lnTo>
                      <a:pt x="4749" y="2345"/>
                    </a:lnTo>
                    <a:lnTo>
                      <a:pt x="4650" y="2326"/>
                    </a:lnTo>
                    <a:lnTo>
                      <a:pt x="4431" y="2326"/>
                    </a:lnTo>
                    <a:lnTo>
                      <a:pt x="3239" y="2465"/>
                    </a:lnTo>
                    <a:lnTo>
                      <a:pt x="3219" y="2286"/>
                    </a:lnTo>
                    <a:lnTo>
                      <a:pt x="3934" y="2226"/>
                    </a:lnTo>
                    <a:lnTo>
                      <a:pt x="4650" y="2147"/>
                    </a:lnTo>
                    <a:lnTo>
                      <a:pt x="4749" y="2107"/>
                    </a:lnTo>
                    <a:lnTo>
                      <a:pt x="4848" y="2067"/>
                    </a:lnTo>
                    <a:lnTo>
                      <a:pt x="4948" y="2008"/>
                    </a:lnTo>
                    <a:lnTo>
                      <a:pt x="5027" y="1928"/>
                    </a:lnTo>
                    <a:lnTo>
                      <a:pt x="5087" y="1829"/>
                    </a:lnTo>
                    <a:lnTo>
                      <a:pt x="5127" y="1730"/>
                    </a:lnTo>
                    <a:lnTo>
                      <a:pt x="5166" y="1610"/>
                    </a:lnTo>
                    <a:lnTo>
                      <a:pt x="5186" y="1511"/>
                    </a:lnTo>
                    <a:lnTo>
                      <a:pt x="5186" y="1372"/>
                    </a:lnTo>
                    <a:lnTo>
                      <a:pt x="5147" y="1233"/>
                    </a:lnTo>
                    <a:lnTo>
                      <a:pt x="5087" y="1114"/>
                    </a:lnTo>
                    <a:lnTo>
                      <a:pt x="5007" y="1014"/>
                    </a:lnTo>
                    <a:lnTo>
                      <a:pt x="4908" y="935"/>
                    </a:lnTo>
                    <a:lnTo>
                      <a:pt x="4809" y="855"/>
                    </a:lnTo>
                    <a:lnTo>
                      <a:pt x="4690" y="796"/>
                    </a:lnTo>
                    <a:lnTo>
                      <a:pt x="4550" y="776"/>
                    </a:lnTo>
                    <a:lnTo>
                      <a:pt x="4531" y="776"/>
                    </a:lnTo>
                    <a:lnTo>
                      <a:pt x="2981" y="875"/>
                    </a:lnTo>
                    <a:lnTo>
                      <a:pt x="2921" y="498"/>
                    </a:lnTo>
                    <a:lnTo>
                      <a:pt x="2901" y="378"/>
                    </a:lnTo>
                    <a:lnTo>
                      <a:pt x="2861" y="299"/>
                    </a:lnTo>
                    <a:lnTo>
                      <a:pt x="2782" y="219"/>
                    </a:lnTo>
                    <a:lnTo>
                      <a:pt x="2722" y="140"/>
                    </a:lnTo>
                    <a:lnTo>
                      <a:pt x="2623" y="80"/>
                    </a:lnTo>
                    <a:lnTo>
                      <a:pt x="2524" y="41"/>
                    </a:lnTo>
                    <a:lnTo>
                      <a:pt x="2424" y="21"/>
                    </a:lnTo>
                    <a:lnTo>
                      <a:pt x="23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3" name="Google Shape;1533;p30"/>
              <p:cNvSpPr/>
              <p:nvPr/>
            </p:nvSpPr>
            <p:spPr>
              <a:xfrm>
                <a:off x="5508466" y="279448"/>
                <a:ext cx="153640" cy="234883"/>
              </a:xfrm>
              <a:custGeom>
                <a:avLst/>
                <a:gdLst/>
                <a:ahLst/>
                <a:cxnLst/>
                <a:rect l="l" t="t" r="r" b="b"/>
                <a:pathLst>
                  <a:path w="4134" h="6320" extrusionOk="0">
                    <a:moveTo>
                      <a:pt x="3517" y="1"/>
                    </a:moveTo>
                    <a:lnTo>
                      <a:pt x="3378" y="21"/>
                    </a:lnTo>
                    <a:lnTo>
                      <a:pt x="2703" y="140"/>
                    </a:lnTo>
                    <a:lnTo>
                      <a:pt x="2027" y="279"/>
                    </a:lnTo>
                    <a:lnTo>
                      <a:pt x="1471" y="398"/>
                    </a:lnTo>
                    <a:lnTo>
                      <a:pt x="1391" y="398"/>
                    </a:lnTo>
                    <a:lnTo>
                      <a:pt x="1312" y="418"/>
                    </a:lnTo>
                    <a:lnTo>
                      <a:pt x="517" y="597"/>
                    </a:lnTo>
                    <a:lnTo>
                      <a:pt x="398" y="657"/>
                    </a:lnTo>
                    <a:lnTo>
                      <a:pt x="279" y="716"/>
                    </a:lnTo>
                    <a:lnTo>
                      <a:pt x="179" y="796"/>
                    </a:lnTo>
                    <a:lnTo>
                      <a:pt x="100" y="895"/>
                    </a:lnTo>
                    <a:lnTo>
                      <a:pt x="40" y="1014"/>
                    </a:lnTo>
                    <a:lnTo>
                      <a:pt x="0" y="1133"/>
                    </a:lnTo>
                    <a:lnTo>
                      <a:pt x="0" y="1273"/>
                    </a:lnTo>
                    <a:lnTo>
                      <a:pt x="0" y="1392"/>
                    </a:lnTo>
                    <a:lnTo>
                      <a:pt x="40" y="1531"/>
                    </a:lnTo>
                    <a:lnTo>
                      <a:pt x="120" y="1630"/>
                    </a:lnTo>
                    <a:lnTo>
                      <a:pt x="199" y="1730"/>
                    </a:lnTo>
                    <a:lnTo>
                      <a:pt x="298" y="1809"/>
                    </a:lnTo>
                    <a:lnTo>
                      <a:pt x="418" y="1869"/>
                    </a:lnTo>
                    <a:lnTo>
                      <a:pt x="537" y="1908"/>
                    </a:lnTo>
                    <a:lnTo>
                      <a:pt x="656" y="1928"/>
                    </a:lnTo>
                    <a:lnTo>
                      <a:pt x="795" y="1908"/>
                    </a:lnTo>
                    <a:lnTo>
                      <a:pt x="1053" y="1849"/>
                    </a:lnTo>
                    <a:lnTo>
                      <a:pt x="1411" y="3736"/>
                    </a:lnTo>
                    <a:lnTo>
                      <a:pt x="1630" y="4829"/>
                    </a:lnTo>
                    <a:lnTo>
                      <a:pt x="1709" y="5286"/>
                    </a:lnTo>
                    <a:lnTo>
                      <a:pt x="1789" y="5565"/>
                    </a:lnTo>
                    <a:lnTo>
                      <a:pt x="1848" y="5783"/>
                    </a:lnTo>
                    <a:lnTo>
                      <a:pt x="1928" y="6002"/>
                    </a:lnTo>
                    <a:lnTo>
                      <a:pt x="2007" y="6121"/>
                    </a:lnTo>
                    <a:lnTo>
                      <a:pt x="2126" y="6220"/>
                    </a:lnTo>
                    <a:lnTo>
                      <a:pt x="2226" y="6280"/>
                    </a:lnTo>
                    <a:lnTo>
                      <a:pt x="2345" y="6320"/>
                    </a:lnTo>
                    <a:lnTo>
                      <a:pt x="2464" y="6320"/>
                    </a:lnTo>
                    <a:lnTo>
                      <a:pt x="2583" y="6300"/>
                    </a:lnTo>
                    <a:lnTo>
                      <a:pt x="2683" y="6280"/>
                    </a:lnTo>
                    <a:lnTo>
                      <a:pt x="2802" y="6220"/>
                    </a:lnTo>
                    <a:lnTo>
                      <a:pt x="2881" y="6141"/>
                    </a:lnTo>
                    <a:lnTo>
                      <a:pt x="2941" y="6041"/>
                    </a:lnTo>
                    <a:lnTo>
                      <a:pt x="3001" y="5942"/>
                    </a:lnTo>
                    <a:lnTo>
                      <a:pt x="3040" y="5843"/>
                    </a:lnTo>
                    <a:lnTo>
                      <a:pt x="3040" y="5723"/>
                    </a:lnTo>
                    <a:lnTo>
                      <a:pt x="3040" y="5604"/>
                    </a:lnTo>
                    <a:lnTo>
                      <a:pt x="2862" y="4591"/>
                    </a:lnTo>
                    <a:lnTo>
                      <a:pt x="2683" y="3578"/>
                    </a:lnTo>
                    <a:lnTo>
                      <a:pt x="2285" y="1571"/>
                    </a:lnTo>
                    <a:lnTo>
                      <a:pt x="2305" y="1571"/>
                    </a:lnTo>
                    <a:lnTo>
                      <a:pt x="2981" y="1412"/>
                    </a:lnTo>
                    <a:lnTo>
                      <a:pt x="3299" y="1332"/>
                    </a:lnTo>
                    <a:lnTo>
                      <a:pt x="3637" y="1233"/>
                    </a:lnTo>
                    <a:lnTo>
                      <a:pt x="3756" y="1173"/>
                    </a:lnTo>
                    <a:lnTo>
                      <a:pt x="3855" y="1133"/>
                    </a:lnTo>
                    <a:lnTo>
                      <a:pt x="3954" y="1054"/>
                    </a:lnTo>
                    <a:lnTo>
                      <a:pt x="4034" y="955"/>
                    </a:lnTo>
                    <a:lnTo>
                      <a:pt x="4094" y="855"/>
                    </a:lnTo>
                    <a:lnTo>
                      <a:pt x="4113" y="736"/>
                    </a:lnTo>
                    <a:lnTo>
                      <a:pt x="4133" y="617"/>
                    </a:lnTo>
                    <a:lnTo>
                      <a:pt x="4113" y="498"/>
                    </a:lnTo>
                    <a:lnTo>
                      <a:pt x="4074" y="378"/>
                    </a:lnTo>
                    <a:lnTo>
                      <a:pt x="4014" y="279"/>
                    </a:lnTo>
                    <a:lnTo>
                      <a:pt x="3935" y="180"/>
                    </a:lnTo>
                    <a:lnTo>
                      <a:pt x="3855" y="100"/>
                    </a:lnTo>
                    <a:lnTo>
                      <a:pt x="3776" y="61"/>
                    </a:lnTo>
                    <a:lnTo>
                      <a:pt x="3676" y="21"/>
                    </a:lnTo>
                    <a:lnTo>
                      <a:pt x="3597" y="21"/>
                    </a:lnTo>
                    <a:lnTo>
                      <a:pt x="35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4" name="Google Shape;1534;p30"/>
              <p:cNvSpPr/>
              <p:nvPr/>
            </p:nvSpPr>
            <p:spPr>
              <a:xfrm>
                <a:off x="5698227" y="238864"/>
                <a:ext cx="56900" cy="82729"/>
              </a:xfrm>
              <a:custGeom>
                <a:avLst/>
                <a:gdLst/>
                <a:ahLst/>
                <a:cxnLst/>
                <a:rect l="l" t="t" r="r" b="b"/>
                <a:pathLst>
                  <a:path w="1531" h="2226" extrusionOk="0">
                    <a:moveTo>
                      <a:pt x="597" y="0"/>
                    </a:moveTo>
                    <a:lnTo>
                      <a:pt x="478" y="20"/>
                    </a:lnTo>
                    <a:lnTo>
                      <a:pt x="359" y="60"/>
                    </a:lnTo>
                    <a:lnTo>
                      <a:pt x="259" y="99"/>
                    </a:lnTo>
                    <a:lnTo>
                      <a:pt x="180" y="179"/>
                    </a:lnTo>
                    <a:lnTo>
                      <a:pt x="100" y="278"/>
                    </a:lnTo>
                    <a:lnTo>
                      <a:pt x="41" y="378"/>
                    </a:lnTo>
                    <a:lnTo>
                      <a:pt x="1" y="497"/>
                    </a:lnTo>
                    <a:lnTo>
                      <a:pt x="1" y="616"/>
                    </a:lnTo>
                    <a:lnTo>
                      <a:pt x="21" y="735"/>
                    </a:lnTo>
                    <a:lnTo>
                      <a:pt x="200" y="1331"/>
                    </a:lnTo>
                    <a:lnTo>
                      <a:pt x="398" y="1908"/>
                    </a:lnTo>
                    <a:lnTo>
                      <a:pt x="498" y="2047"/>
                    </a:lnTo>
                    <a:lnTo>
                      <a:pt x="617" y="2146"/>
                    </a:lnTo>
                    <a:lnTo>
                      <a:pt x="716" y="2186"/>
                    </a:lnTo>
                    <a:lnTo>
                      <a:pt x="816" y="2225"/>
                    </a:lnTo>
                    <a:lnTo>
                      <a:pt x="1054" y="2225"/>
                    </a:lnTo>
                    <a:lnTo>
                      <a:pt x="1173" y="2186"/>
                    </a:lnTo>
                    <a:lnTo>
                      <a:pt x="1273" y="2126"/>
                    </a:lnTo>
                    <a:lnTo>
                      <a:pt x="1352" y="2047"/>
                    </a:lnTo>
                    <a:lnTo>
                      <a:pt x="1432" y="1967"/>
                    </a:lnTo>
                    <a:lnTo>
                      <a:pt x="1471" y="1868"/>
                    </a:lnTo>
                    <a:lnTo>
                      <a:pt x="1511" y="1749"/>
                    </a:lnTo>
                    <a:lnTo>
                      <a:pt x="1531" y="1629"/>
                    </a:lnTo>
                    <a:lnTo>
                      <a:pt x="1511" y="1510"/>
                    </a:lnTo>
                    <a:lnTo>
                      <a:pt x="1193" y="477"/>
                    </a:lnTo>
                    <a:lnTo>
                      <a:pt x="1153" y="378"/>
                    </a:lnTo>
                    <a:lnTo>
                      <a:pt x="1094" y="258"/>
                    </a:lnTo>
                    <a:lnTo>
                      <a:pt x="1034" y="179"/>
                    </a:lnTo>
                    <a:lnTo>
                      <a:pt x="935" y="99"/>
                    </a:lnTo>
                    <a:lnTo>
                      <a:pt x="855" y="60"/>
                    </a:lnTo>
                    <a:lnTo>
                      <a:pt x="776" y="20"/>
                    </a:lnTo>
                    <a:lnTo>
                      <a:pt x="6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5" name="Google Shape;1535;p30"/>
              <p:cNvSpPr/>
              <p:nvPr/>
            </p:nvSpPr>
            <p:spPr>
              <a:xfrm>
                <a:off x="5779468" y="247709"/>
                <a:ext cx="96034" cy="230423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6200" extrusionOk="0">
                    <a:moveTo>
                      <a:pt x="1809" y="0"/>
                    </a:moveTo>
                    <a:lnTo>
                      <a:pt x="1690" y="20"/>
                    </a:lnTo>
                    <a:lnTo>
                      <a:pt x="1590" y="40"/>
                    </a:lnTo>
                    <a:lnTo>
                      <a:pt x="1471" y="100"/>
                    </a:lnTo>
                    <a:lnTo>
                      <a:pt x="1392" y="179"/>
                    </a:lnTo>
                    <a:lnTo>
                      <a:pt x="1133" y="438"/>
                    </a:lnTo>
                    <a:lnTo>
                      <a:pt x="895" y="696"/>
                    </a:lnTo>
                    <a:lnTo>
                      <a:pt x="676" y="974"/>
                    </a:lnTo>
                    <a:lnTo>
                      <a:pt x="497" y="1272"/>
                    </a:lnTo>
                    <a:lnTo>
                      <a:pt x="418" y="1451"/>
                    </a:lnTo>
                    <a:lnTo>
                      <a:pt x="378" y="1610"/>
                    </a:lnTo>
                    <a:lnTo>
                      <a:pt x="338" y="1789"/>
                    </a:lnTo>
                    <a:lnTo>
                      <a:pt x="319" y="1968"/>
                    </a:lnTo>
                    <a:lnTo>
                      <a:pt x="319" y="2047"/>
                    </a:lnTo>
                    <a:lnTo>
                      <a:pt x="319" y="2186"/>
                    </a:lnTo>
                    <a:lnTo>
                      <a:pt x="338" y="2325"/>
                    </a:lnTo>
                    <a:lnTo>
                      <a:pt x="418" y="2564"/>
                    </a:lnTo>
                    <a:lnTo>
                      <a:pt x="497" y="2802"/>
                    </a:lnTo>
                    <a:lnTo>
                      <a:pt x="557" y="2941"/>
                    </a:lnTo>
                    <a:lnTo>
                      <a:pt x="636" y="3080"/>
                    </a:lnTo>
                    <a:lnTo>
                      <a:pt x="815" y="3319"/>
                    </a:lnTo>
                    <a:lnTo>
                      <a:pt x="994" y="3537"/>
                    </a:lnTo>
                    <a:lnTo>
                      <a:pt x="1312" y="3915"/>
                    </a:lnTo>
                    <a:lnTo>
                      <a:pt x="1312" y="3955"/>
                    </a:lnTo>
                    <a:lnTo>
                      <a:pt x="1352" y="4094"/>
                    </a:lnTo>
                    <a:lnTo>
                      <a:pt x="1332" y="4253"/>
                    </a:lnTo>
                    <a:lnTo>
                      <a:pt x="1312" y="4372"/>
                    </a:lnTo>
                    <a:lnTo>
                      <a:pt x="1233" y="4471"/>
                    </a:lnTo>
                    <a:lnTo>
                      <a:pt x="1093" y="4610"/>
                    </a:lnTo>
                    <a:lnTo>
                      <a:pt x="935" y="4749"/>
                    </a:lnTo>
                    <a:lnTo>
                      <a:pt x="636" y="4928"/>
                    </a:lnTo>
                    <a:lnTo>
                      <a:pt x="319" y="5087"/>
                    </a:lnTo>
                    <a:lnTo>
                      <a:pt x="219" y="5147"/>
                    </a:lnTo>
                    <a:lnTo>
                      <a:pt x="140" y="5226"/>
                    </a:lnTo>
                    <a:lnTo>
                      <a:pt x="80" y="5326"/>
                    </a:lnTo>
                    <a:lnTo>
                      <a:pt x="40" y="5425"/>
                    </a:lnTo>
                    <a:lnTo>
                      <a:pt x="1" y="5544"/>
                    </a:lnTo>
                    <a:lnTo>
                      <a:pt x="1" y="5663"/>
                    </a:lnTo>
                    <a:lnTo>
                      <a:pt x="21" y="5783"/>
                    </a:lnTo>
                    <a:lnTo>
                      <a:pt x="60" y="5882"/>
                    </a:lnTo>
                    <a:lnTo>
                      <a:pt x="140" y="5981"/>
                    </a:lnTo>
                    <a:lnTo>
                      <a:pt x="219" y="6061"/>
                    </a:lnTo>
                    <a:lnTo>
                      <a:pt x="299" y="6120"/>
                    </a:lnTo>
                    <a:lnTo>
                      <a:pt x="418" y="6180"/>
                    </a:lnTo>
                    <a:lnTo>
                      <a:pt x="537" y="6200"/>
                    </a:lnTo>
                    <a:lnTo>
                      <a:pt x="636" y="6200"/>
                    </a:lnTo>
                    <a:lnTo>
                      <a:pt x="756" y="6180"/>
                    </a:lnTo>
                    <a:lnTo>
                      <a:pt x="875" y="6140"/>
                    </a:lnTo>
                    <a:lnTo>
                      <a:pt x="1093" y="6041"/>
                    </a:lnTo>
                    <a:lnTo>
                      <a:pt x="1292" y="5922"/>
                    </a:lnTo>
                    <a:lnTo>
                      <a:pt x="1511" y="5803"/>
                    </a:lnTo>
                    <a:lnTo>
                      <a:pt x="1709" y="5663"/>
                    </a:lnTo>
                    <a:lnTo>
                      <a:pt x="1868" y="5544"/>
                    </a:lnTo>
                    <a:lnTo>
                      <a:pt x="2008" y="5405"/>
                    </a:lnTo>
                    <a:lnTo>
                      <a:pt x="2147" y="5266"/>
                    </a:lnTo>
                    <a:lnTo>
                      <a:pt x="2286" y="5107"/>
                    </a:lnTo>
                    <a:lnTo>
                      <a:pt x="2385" y="4928"/>
                    </a:lnTo>
                    <a:lnTo>
                      <a:pt x="2465" y="4730"/>
                    </a:lnTo>
                    <a:lnTo>
                      <a:pt x="2524" y="4511"/>
                    </a:lnTo>
                    <a:lnTo>
                      <a:pt x="2564" y="4292"/>
                    </a:lnTo>
                    <a:lnTo>
                      <a:pt x="2584" y="4074"/>
                    </a:lnTo>
                    <a:lnTo>
                      <a:pt x="2564" y="3875"/>
                    </a:lnTo>
                    <a:lnTo>
                      <a:pt x="2504" y="3637"/>
                    </a:lnTo>
                    <a:lnTo>
                      <a:pt x="2445" y="3438"/>
                    </a:lnTo>
                    <a:lnTo>
                      <a:pt x="2365" y="3299"/>
                    </a:lnTo>
                    <a:lnTo>
                      <a:pt x="2286" y="3180"/>
                    </a:lnTo>
                    <a:lnTo>
                      <a:pt x="2107" y="2941"/>
                    </a:lnTo>
                    <a:lnTo>
                      <a:pt x="1829" y="2544"/>
                    </a:lnTo>
                    <a:lnTo>
                      <a:pt x="1670" y="2286"/>
                    </a:lnTo>
                    <a:lnTo>
                      <a:pt x="1610" y="2027"/>
                    </a:lnTo>
                    <a:lnTo>
                      <a:pt x="1610" y="2007"/>
                    </a:lnTo>
                    <a:lnTo>
                      <a:pt x="1650" y="1928"/>
                    </a:lnTo>
                    <a:lnTo>
                      <a:pt x="1769" y="1729"/>
                    </a:lnTo>
                    <a:lnTo>
                      <a:pt x="1888" y="1550"/>
                    </a:lnTo>
                    <a:lnTo>
                      <a:pt x="2266" y="1153"/>
                    </a:lnTo>
                    <a:lnTo>
                      <a:pt x="2365" y="1054"/>
                    </a:lnTo>
                    <a:lnTo>
                      <a:pt x="2425" y="954"/>
                    </a:lnTo>
                    <a:lnTo>
                      <a:pt x="2465" y="835"/>
                    </a:lnTo>
                    <a:lnTo>
                      <a:pt x="2484" y="696"/>
                    </a:lnTo>
                    <a:lnTo>
                      <a:pt x="2484" y="577"/>
                    </a:lnTo>
                    <a:lnTo>
                      <a:pt x="2445" y="438"/>
                    </a:lnTo>
                    <a:lnTo>
                      <a:pt x="2385" y="318"/>
                    </a:lnTo>
                    <a:lnTo>
                      <a:pt x="2325" y="219"/>
                    </a:lnTo>
                    <a:lnTo>
                      <a:pt x="2206" y="120"/>
                    </a:lnTo>
                    <a:lnTo>
                      <a:pt x="2087" y="60"/>
                    </a:lnTo>
                    <a:lnTo>
                      <a:pt x="1948" y="20"/>
                    </a:lnTo>
                    <a:lnTo>
                      <a:pt x="18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6" name="Google Shape;1536;p30"/>
              <p:cNvSpPr/>
              <p:nvPr/>
            </p:nvSpPr>
            <p:spPr>
              <a:xfrm>
                <a:off x="5382925" y="636893"/>
                <a:ext cx="153640" cy="205299"/>
              </a:xfrm>
              <a:custGeom>
                <a:avLst/>
                <a:gdLst/>
                <a:ahLst/>
                <a:cxnLst/>
                <a:rect l="l" t="t" r="r" b="b"/>
                <a:pathLst>
                  <a:path w="4134" h="5524" extrusionOk="0">
                    <a:moveTo>
                      <a:pt x="2405" y="0"/>
                    </a:moveTo>
                    <a:lnTo>
                      <a:pt x="2246" y="20"/>
                    </a:lnTo>
                    <a:lnTo>
                      <a:pt x="2087" y="79"/>
                    </a:lnTo>
                    <a:lnTo>
                      <a:pt x="1888" y="159"/>
                    </a:lnTo>
                    <a:lnTo>
                      <a:pt x="1689" y="258"/>
                    </a:lnTo>
                    <a:lnTo>
                      <a:pt x="1451" y="397"/>
                    </a:lnTo>
                    <a:lnTo>
                      <a:pt x="1232" y="576"/>
                    </a:lnTo>
                    <a:lnTo>
                      <a:pt x="1014" y="735"/>
                    </a:lnTo>
                    <a:lnTo>
                      <a:pt x="815" y="934"/>
                    </a:lnTo>
                    <a:lnTo>
                      <a:pt x="636" y="1133"/>
                    </a:lnTo>
                    <a:lnTo>
                      <a:pt x="457" y="1351"/>
                    </a:lnTo>
                    <a:lnTo>
                      <a:pt x="298" y="1570"/>
                    </a:lnTo>
                    <a:lnTo>
                      <a:pt x="179" y="1788"/>
                    </a:lnTo>
                    <a:lnTo>
                      <a:pt x="100" y="2047"/>
                    </a:lnTo>
                    <a:lnTo>
                      <a:pt x="40" y="2285"/>
                    </a:lnTo>
                    <a:lnTo>
                      <a:pt x="0" y="2444"/>
                    </a:lnTo>
                    <a:lnTo>
                      <a:pt x="0" y="2603"/>
                    </a:lnTo>
                    <a:lnTo>
                      <a:pt x="0" y="2921"/>
                    </a:lnTo>
                    <a:lnTo>
                      <a:pt x="40" y="3120"/>
                    </a:lnTo>
                    <a:lnTo>
                      <a:pt x="100" y="3318"/>
                    </a:lnTo>
                    <a:lnTo>
                      <a:pt x="159" y="3517"/>
                    </a:lnTo>
                    <a:lnTo>
                      <a:pt x="279" y="3736"/>
                    </a:lnTo>
                    <a:lnTo>
                      <a:pt x="398" y="3934"/>
                    </a:lnTo>
                    <a:lnTo>
                      <a:pt x="577" y="4173"/>
                    </a:lnTo>
                    <a:lnTo>
                      <a:pt x="795" y="4391"/>
                    </a:lnTo>
                    <a:lnTo>
                      <a:pt x="974" y="4570"/>
                    </a:lnTo>
                    <a:lnTo>
                      <a:pt x="1193" y="4749"/>
                    </a:lnTo>
                    <a:lnTo>
                      <a:pt x="1292" y="4828"/>
                    </a:lnTo>
                    <a:lnTo>
                      <a:pt x="1411" y="4888"/>
                    </a:lnTo>
                    <a:lnTo>
                      <a:pt x="1650" y="5007"/>
                    </a:lnTo>
                    <a:lnTo>
                      <a:pt x="1908" y="5047"/>
                    </a:lnTo>
                    <a:lnTo>
                      <a:pt x="2246" y="5047"/>
                    </a:lnTo>
                    <a:lnTo>
                      <a:pt x="2484" y="5007"/>
                    </a:lnTo>
                    <a:lnTo>
                      <a:pt x="2703" y="4928"/>
                    </a:lnTo>
                    <a:lnTo>
                      <a:pt x="2842" y="4848"/>
                    </a:lnTo>
                    <a:lnTo>
                      <a:pt x="2981" y="5206"/>
                    </a:lnTo>
                    <a:lnTo>
                      <a:pt x="3021" y="5285"/>
                    </a:lnTo>
                    <a:lnTo>
                      <a:pt x="3100" y="5365"/>
                    </a:lnTo>
                    <a:lnTo>
                      <a:pt x="3180" y="5425"/>
                    </a:lnTo>
                    <a:lnTo>
                      <a:pt x="3259" y="5464"/>
                    </a:lnTo>
                    <a:lnTo>
                      <a:pt x="3358" y="5504"/>
                    </a:lnTo>
                    <a:lnTo>
                      <a:pt x="3458" y="5524"/>
                    </a:lnTo>
                    <a:lnTo>
                      <a:pt x="3557" y="5524"/>
                    </a:lnTo>
                    <a:lnTo>
                      <a:pt x="3657" y="5504"/>
                    </a:lnTo>
                    <a:lnTo>
                      <a:pt x="3776" y="5484"/>
                    </a:lnTo>
                    <a:lnTo>
                      <a:pt x="3875" y="5425"/>
                    </a:lnTo>
                    <a:lnTo>
                      <a:pt x="3955" y="5345"/>
                    </a:lnTo>
                    <a:lnTo>
                      <a:pt x="4034" y="5246"/>
                    </a:lnTo>
                    <a:lnTo>
                      <a:pt x="4094" y="5146"/>
                    </a:lnTo>
                    <a:lnTo>
                      <a:pt x="4114" y="5027"/>
                    </a:lnTo>
                    <a:lnTo>
                      <a:pt x="4133" y="4908"/>
                    </a:lnTo>
                    <a:lnTo>
                      <a:pt x="4114" y="4789"/>
                    </a:lnTo>
                    <a:lnTo>
                      <a:pt x="4054" y="4511"/>
                    </a:lnTo>
                    <a:lnTo>
                      <a:pt x="3974" y="4232"/>
                    </a:lnTo>
                    <a:lnTo>
                      <a:pt x="3796" y="3696"/>
                    </a:lnTo>
                    <a:lnTo>
                      <a:pt x="3358" y="2384"/>
                    </a:lnTo>
                    <a:lnTo>
                      <a:pt x="3299" y="2225"/>
                    </a:lnTo>
                    <a:lnTo>
                      <a:pt x="3219" y="2086"/>
                    </a:lnTo>
                    <a:lnTo>
                      <a:pt x="3080" y="1967"/>
                    </a:lnTo>
                    <a:lnTo>
                      <a:pt x="3001" y="1927"/>
                    </a:lnTo>
                    <a:lnTo>
                      <a:pt x="2921" y="1908"/>
                    </a:lnTo>
                    <a:lnTo>
                      <a:pt x="2822" y="1888"/>
                    </a:lnTo>
                    <a:lnTo>
                      <a:pt x="2742" y="1868"/>
                    </a:lnTo>
                    <a:lnTo>
                      <a:pt x="2603" y="1888"/>
                    </a:lnTo>
                    <a:lnTo>
                      <a:pt x="2484" y="1927"/>
                    </a:lnTo>
                    <a:lnTo>
                      <a:pt x="2365" y="1987"/>
                    </a:lnTo>
                    <a:lnTo>
                      <a:pt x="2285" y="2067"/>
                    </a:lnTo>
                    <a:lnTo>
                      <a:pt x="2206" y="2166"/>
                    </a:lnTo>
                    <a:lnTo>
                      <a:pt x="2146" y="2265"/>
                    </a:lnTo>
                    <a:lnTo>
                      <a:pt x="2107" y="2404"/>
                    </a:lnTo>
                    <a:lnTo>
                      <a:pt x="2087" y="2524"/>
                    </a:lnTo>
                    <a:lnTo>
                      <a:pt x="2107" y="2643"/>
                    </a:lnTo>
                    <a:lnTo>
                      <a:pt x="2425" y="3577"/>
                    </a:lnTo>
                    <a:lnTo>
                      <a:pt x="2345" y="3676"/>
                    </a:lnTo>
                    <a:lnTo>
                      <a:pt x="2285" y="3755"/>
                    </a:lnTo>
                    <a:lnTo>
                      <a:pt x="2246" y="3795"/>
                    </a:lnTo>
                    <a:lnTo>
                      <a:pt x="2206" y="3815"/>
                    </a:lnTo>
                    <a:lnTo>
                      <a:pt x="2087" y="3835"/>
                    </a:lnTo>
                    <a:lnTo>
                      <a:pt x="2027" y="3835"/>
                    </a:lnTo>
                    <a:lnTo>
                      <a:pt x="1908" y="3736"/>
                    </a:lnTo>
                    <a:lnTo>
                      <a:pt x="1689" y="3517"/>
                    </a:lnTo>
                    <a:lnTo>
                      <a:pt x="1471" y="3298"/>
                    </a:lnTo>
                    <a:lnTo>
                      <a:pt x="1371" y="3100"/>
                    </a:lnTo>
                    <a:lnTo>
                      <a:pt x="1292" y="2901"/>
                    </a:lnTo>
                    <a:lnTo>
                      <a:pt x="1272" y="2822"/>
                    </a:lnTo>
                    <a:lnTo>
                      <a:pt x="1272" y="2663"/>
                    </a:lnTo>
                    <a:lnTo>
                      <a:pt x="1292" y="2484"/>
                    </a:lnTo>
                    <a:lnTo>
                      <a:pt x="1352" y="2285"/>
                    </a:lnTo>
                    <a:lnTo>
                      <a:pt x="1451" y="2146"/>
                    </a:lnTo>
                    <a:lnTo>
                      <a:pt x="1550" y="2007"/>
                    </a:lnTo>
                    <a:lnTo>
                      <a:pt x="1809" y="1729"/>
                    </a:lnTo>
                    <a:lnTo>
                      <a:pt x="2107" y="1490"/>
                    </a:lnTo>
                    <a:lnTo>
                      <a:pt x="2385" y="1331"/>
                    </a:lnTo>
                    <a:lnTo>
                      <a:pt x="2683" y="1212"/>
                    </a:lnTo>
                    <a:lnTo>
                      <a:pt x="2782" y="1133"/>
                    </a:lnTo>
                    <a:lnTo>
                      <a:pt x="2862" y="1053"/>
                    </a:lnTo>
                    <a:lnTo>
                      <a:pt x="2941" y="954"/>
                    </a:lnTo>
                    <a:lnTo>
                      <a:pt x="2981" y="835"/>
                    </a:lnTo>
                    <a:lnTo>
                      <a:pt x="3021" y="715"/>
                    </a:lnTo>
                    <a:lnTo>
                      <a:pt x="3021" y="596"/>
                    </a:lnTo>
                    <a:lnTo>
                      <a:pt x="3001" y="457"/>
                    </a:lnTo>
                    <a:lnTo>
                      <a:pt x="2941" y="338"/>
                    </a:lnTo>
                    <a:lnTo>
                      <a:pt x="2882" y="238"/>
                    </a:lnTo>
                    <a:lnTo>
                      <a:pt x="2802" y="159"/>
                    </a:lnTo>
                    <a:lnTo>
                      <a:pt x="2703" y="79"/>
                    </a:lnTo>
                    <a:lnTo>
                      <a:pt x="2584" y="40"/>
                    </a:lnTo>
                    <a:lnTo>
                      <a:pt x="2484" y="20"/>
                    </a:lnTo>
                    <a:lnTo>
                      <a:pt x="24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7" name="Google Shape;1537;p30"/>
              <p:cNvSpPr/>
              <p:nvPr/>
            </p:nvSpPr>
            <p:spPr>
              <a:xfrm>
                <a:off x="5549830" y="619909"/>
                <a:ext cx="138105" cy="161742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352" extrusionOk="0">
                    <a:moveTo>
                      <a:pt x="1550" y="1331"/>
                    </a:moveTo>
                    <a:lnTo>
                      <a:pt x="1629" y="1371"/>
                    </a:lnTo>
                    <a:lnTo>
                      <a:pt x="1868" y="1490"/>
                    </a:lnTo>
                    <a:lnTo>
                      <a:pt x="2067" y="1629"/>
                    </a:lnTo>
                    <a:lnTo>
                      <a:pt x="2186" y="1768"/>
                    </a:lnTo>
                    <a:lnTo>
                      <a:pt x="2305" y="1888"/>
                    </a:lnTo>
                    <a:lnTo>
                      <a:pt x="2424" y="2146"/>
                    </a:lnTo>
                    <a:lnTo>
                      <a:pt x="2484" y="2424"/>
                    </a:lnTo>
                    <a:lnTo>
                      <a:pt x="2484" y="2603"/>
                    </a:lnTo>
                    <a:lnTo>
                      <a:pt x="2424" y="2762"/>
                    </a:lnTo>
                    <a:lnTo>
                      <a:pt x="2345" y="2881"/>
                    </a:lnTo>
                    <a:lnTo>
                      <a:pt x="2225" y="2981"/>
                    </a:lnTo>
                    <a:lnTo>
                      <a:pt x="2007" y="3100"/>
                    </a:lnTo>
                    <a:lnTo>
                      <a:pt x="1908" y="3120"/>
                    </a:lnTo>
                    <a:lnTo>
                      <a:pt x="1888" y="3120"/>
                    </a:lnTo>
                    <a:lnTo>
                      <a:pt x="1808" y="3100"/>
                    </a:lnTo>
                    <a:lnTo>
                      <a:pt x="1610" y="2961"/>
                    </a:lnTo>
                    <a:lnTo>
                      <a:pt x="1470" y="2822"/>
                    </a:lnTo>
                    <a:lnTo>
                      <a:pt x="1331" y="2543"/>
                    </a:lnTo>
                    <a:lnTo>
                      <a:pt x="1292" y="2384"/>
                    </a:lnTo>
                    <a:lnTo>
                      <a:pt x="1252" y="2206"/>
                    </a:lnTo>
                    <a:lnTo>
                      <a:pt x="1272" y="2027"/>
                    </a:lnTo>
                    <a:lnTo>
                      <a:pt x="1331" y="1768"/>
                    </a:lnTo>
                    <a:lnTo>
                      <a:pt x="1431" y="1530"/>
                    </a:lnTo>
                    <a:lnTo>
                      <a:pt x="1550" y="1331"/>
                    </a:lnTo>
                    <a:close/>
                    <a:moveTo>
                      <a:pt x="1590" y="0"/>
                    </a:moveTo>
                    <a:lnTo>
                      <a:pt x="1431" y="60"/>
                    </a:lnTo>
                    <a:lnTo>
                      <a:pt x="1292" y="159"/>
                    </a:lnTo>
                    <a:lnTo>
                      <a:pt x="1153" y="139"/>
                    </a:lnTo>
                    <a:lnTo>
                      <a:pt x="1013" y="159"/>
                    </a:lnTo>
                    <a:lnTo>
                      <a:pt x="894" y="219"/>
                    </a:lnTo>
                    <a:lnTo>
                      <a:pt x="795" y="298"/>
                    </a:lnTo>
                    <a:lnTo>
                      <a:pt x="556" y="576"/>
                    </a:lnTo>
                    <a:lnTo>
                      <a:pt x="457" y="735"/>
                    </a:lnTo>
                    <a:lnTo>
                      <a:pt x="358" y="894"/>
                    </a:lnTo>
                    <a:lnTo>
                      <a:pt x="258" y="1093"/>
                    </a:lnTo>
                    <a:lnTo>
                      <a:pt x="179" y="1311"/>
                    </a:lnTo>
                    <a:lnTo>
                      <a:pt x="99" y="1530"/>
                    </a:lnTo>
                    <a:lnTo>
                      <a:pt x="60" y="1749"/>
                    </a:lnTo>
                    <a:lnTo>
                      <a:pt x="20" y="1927"/>
                    </a:lnTo>
                    <a:lnTo>
                      <a:pt x="0" y="2126"/>
                    </a:lnTo>
                    <a:lnTo>
                      <a:pt x="20" y="2365"/>
                    </a:lnTo>
                    <a:lnTo>
                      <a:pt x="60" y="2603"/>
                    </a:lnTo>
                    <a:lnTo>
                      <a:pt x="119" y="2841"/>
                    </a:lnTo>
                    <a:lnTo>
                      <a:pt x="199" y="3060"/>
                    </a:lnTo>
                    <a:lnTo>
                      <a:pt x="278" y="3239"/>
                    </a:lnTo>
                    <a:lnTo>
                      <a:pt x="378" y="3398"/>
                    </a:lnTo>
                    <a:lnTo>
                      <a:pt x="477" y="3537"/>
                    </a:lnTo>
                    <a:lnTo>
                      <a:pt x="576" y="3696"/>
                    </a:lnTo>
                    <a:lnTo>
                      <a:pt x="676" y="3775"/>
                    </a:lnTo>
                    <a:lnTo>
                      <a:pt x="755" y="3875"/>
                    </a:lnTo>
                    <a:lnTo>
                      <a:pt x="954" y="4014"/>
                    </a:lnTo>
                    <a:lnTo>
                      <a:pt x="1133" y="4133"/>
                    </a:lnTo>
                    <a:lnTo>
                      <a:pt x="1351" y="4232"/>
                    </a:lnTo>
                    <a:lnTo>
                      <a:pt x="1510" y="4312"/>
                    </a:lnTo>
                    <a:lnTo>
                      <a:pt x="1768" y="4352"/>
                    </a:lnTo>
                    <a:lnTo>
                      <a:pt x="1967" y="4352"/>
                    </a:lnTo>
                    <a:lnTo>
                      <a:pt x="2146" y="4332"/>
                    </a:lnTo>
                    <a:lnTo>
                      <a:pt x="2325" y="4292"/>
                    </a:lnTo>
                    <a:lnTo>
                      <a:pt x="2563" y="4212"/>
                    </a:lnTo>
                    <a:lnTo>
                      <a:pt x="2663" y="4153"/>
                    </a:lnTo>
                    <a:lnTo>
                      <a:pt x="2782" y="4093"/>
                    </a:lnTo>
                    <a:lnTo>
                      <a:pt x="2981" y="3954"/>
                    </a:lnTo>
                    <a:lnTo>
                      <a:pt x="3140" y="3795"/>
                    </a:lnTo>
                    <a:lnTo>
                      <a:pt x="3298" y="3636"/>
                    </a:lnTo>
                    <a:lnTo>
                      <a:pt x="3398" y="3497"/>
                    </a:lnTo>
                    <a:lnTo>
                      <a:pt x="3477" y="3358"/>
                    </a:lnTo>
                    <a:lnTo>
                      <a:pt x="3557" y="3199"/>
                    </a:lnTo>
                    <a:lnTo>
                      <a:pt x="3616" y="3040"/>
                    </a:lnTo>
                    <a:lnTo>
                      <a:pt x="3656" y="2881"/>
                    </a:lnTo>
                    <a:lnTo>
                      <a:pt x="3696" y="2702"/>
                    </a:lnTo>
                    <a:lnTo>
                      <a:pt x="3716" y="2524"/>
                    </a:lnTo>
                    <a:lnTo>
                      <a:pt x="3716" y="2365"/>
                    </a:lnTo>
                    <a:lnTo>
                      <a:pt x="3696" y="2166"/>
                    </a:lnTo>
                    <a:lnTo>
                      <a:pt x="3656" y="1987"/>
                    </a:lnTo>
                    <a:lnTo>
                      <a:pt x="3616" y="1808"/>
                    </a:lnTo>
                    <a:lnTo>
                      <a:pt x="3557" y="1629"/>
                    </a:lnTo>
                    <a:lnTo>
                      <a:pt x="3497" y="1470"/>
                    </a:lnTo>
                    <a:lnTo>
                      <a:pt x="3418" y="1311"/>
                    </a:lnTo>
                    <a:lnTo>
                      <a:pt x="3318" y="1152"/>
                    </a:lnTo>
                    <a:lnTo>
                      <a:pt x="3219" y="994"/>
                    </a:lnTo>
                    <a:lnTo>
                      <a:pt x="3100" y="854"/>
                    </a:lnTo>
                    <a:lnTo>
                      <a:pt x="2981" y="715"/>
                    </a:lnTo>
                    <a:lnTo>
                      <a:pt x="2702" y="477"/>
                    </a:lnTo>
                    <a:lnTo>
                      <a:pt x="2404" y="278"/>
                    </a:lnTo>
                    <a:lnTo>
                      <a:pt x="2106" y="99"/>
                    </a:lnTo>
                    <a:lnTo>
                      <a:pt x="1947" y="20"/>
                    </a:lnTo>
                    <a:lnTo>
                      <a:pt x="18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8" name="Google Shape;1538;p30"/>
              <p:cNvSpPr/>
              <p:nvPr/>
            </p:nvSpPr>
            <p:spPr>
              <a:xfrm>
                <a:off x="5752895" y="540861"/>
                <a:ext cx="50247" cy="212732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5724" extrusionOk="0">
                    <a:moveTo>
                      <a:pt x="636" y="1"/>
                    </a:moveTo>
                    <a:lnTo>
                      <a:pt x="517" y="21"/>
                    </a:lnTo>
                    <a:lnTo>
                      <a:pt x="418" y="61"/>
                    </a:lnTo>
                    <a:lnTo>
                      <a:pt x="298" y="100"/>
                    </a:lnTo>
                    <a:lnTo>
                      <a:pt x="219" y="180"/>
                    </a:lnTo>
                    <a:lnTo>
                      <a:pt x="120" y="259"/>
                    </a:lnTo>
                    <a:lnTo>
                      <a:pt x="60" y="378"/>
                    </a:lnTo>
                    <a:lnTo>
                      <a:pt x="20" y="498"/>
                    </a:lnTo>
                    <a:lnTo>
                      <a:pt x="0" y="617"/>
                    </a:lnTo>
                    <a:lnTo>
                      <a:pt x="60" y="3061"/>
                    </a:lnTo>
                    <a:lnTo>
                      <a:pt x="80" y="4154"/>
                    </a:lnTo>
                    <a:lnTo>
                      <a:pt x="100" y="4710"/>
                    </a:lnTo>
                    <a:lnTo>
                      <a:pt x="139" y="5247"/>
                    </a:lnTo>
                    <a:lnTo>
                      <a:pt x="199" y="5406"/>
                    </a:lnTo>
                    <a:lnTo>
                      <a:pt x="298" y="5525"/>
                    </a:lnTo>
                    <a:lnTo>
                      <a:pt x="378" y="5604"/>
                    </a:lnTo>
                    <a:lnTo>
                      <a:pt x="477" y="5664"/>
                    </a:lnTo>
                    <a:lnTo>
                      <a:pt x="596" y="5704"/>
                    </a:lnTo>
                    <a:lnTo>
                      <a:pt x="696" y="5723"/>
                    </a:lnTo>
                    <a:lnTo>
                      <a:pt x="815" y="5723"/>
                    </a:lnTo>
                    <a:lnTo>
                      <a:pt x="934" y="5704"/>
                    </a:lnTo>
                    <a:lnTo>
                      <a:pt x="1034" y="5644"/>
                    </a:lnTo>
                    <a:lnTo>
                      <a:pt x="1133" y="5584"/>
                    </a:lnTo>
                    <a:lnTo>
                      <a:pt x="1212" y="5485"/>
                    </a:lnTo>
                    <a:lnTo>
                      <a:pt x="1292" y="5386"/>
                    </a:lnTo>
                    <a:lnTo>
                      <a:pt x="1332" y="5286"/>
                    </a:lnTo>
                    <a:lnTo>
                      <a:pt x="1332" y="5167"/>
                    </a:lnTo>
                    <a:lnTo>
                      <a:pt x="1351" y="4035"/>
                    </a:lnTo>
                    <a:lnTo>
                      <a:pt x="1332" y="2922"/>
                    </a:lnTo>
                    <a:lnTo>
                      <a:pt x="1272" y="696"/>
                    </a:lnTo>
                    <a:lnTo>
                      <a:pt x="1272" y="557"/>
                    </a:lnTo>
                    <a:lnTo>
                      <a:pt x="1232" y="438"/>
                    </a:lnTo>
                    <a:lnTo>
                      <a:pt x="1193" y="319"/>
                    </a:lnTo>
                    <a:lnTo>
                      <a:pt x="1113" y="219"/>
                    </a:lnTo>
                    <a:lnTo>
                      <a:pt x="1014" y="140"/>
                    </a:lnTo>
                    <a:lnTo>
                      <a:pt x="914" y="80"/>
                    </a:lnTo>
                    <a:lnTo>
                      <a:pt x="795" y="41"/>
                    </a:lnTo>
                    <a:lnTo>
                      <a:pt x="676" y="21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39" name="Google Shape;1539;p30"/>
              <p:cNvSpPr/>
              <p:nvPr/>
            </p:nvSpPr>
            <p:spPr>
              <a:xfrm>
                <a:off x="5753638" y="796365"/>
                <a:ext cx="47274" cy="47311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273" extrusionOk="0">
                    <a:moveTo>
                      <a:pt x="537" y="1"/>
                    </a:moveTo>
                    <a:lnTo>
                      <a:pt x="417" y="41"/>
                    </a:lnTo>
                    <a:lnTo>
                      <a:pt x="318" y="80"/>
                    </a:lnTo>
                    <a:lnTo>
                      <a:pt x="199" y="160"/>
                    </a:lnTo>
                    <a:lnTo>
                      <a:pt x="119" y="259"/>
                    </a:lnTo>
                    <a:lnTo>
                      <a:pt x="60" y="359"/>
                    </a:lnTo>
                    <a:lnTo>
                      <a:pt x="20" y="478"/>
                    </a:lnTo>
                    <a:lnTo>
                      <a:pt x="0" y="597"/>
                    </a:lnTo>
                    <a:lnTo>
                      <a:pt x="0" y="716"/>
                    </a:lnTo>
                    <a:lnTo>
                      <a:pt x="40" y="836"/>
                    </a:lnTo>
                    <a:lnTo>
                      <a:pt x="80" y="955"/>
                    </a:lnTo>
                    <a:lnTo>
                      <a:pt x="159" y="1054"/>
                    </a:lnTo>
                    <a:lnTo>
                      <a:pt x="239" y="1134"/>
                    </a:lnTo>
                    <a:lnTo>
                      <a:pt x="358" y="1213"/>
                    </a:lnTo>
                    <a:lnTo>
                      <a:pt x="477" y="1253"/>
                    </a:lnTo>
                    <a:lnTo>
                      <a:pt x="596" y="1273"/>
                    </a:lnTo>
                    <a:lnTo>
                      <a:pt x="716" y="1253"/>
                    </a:lnTo>
                    <a:lnTo>
                      <a:pt x="855" y="1233"/>
                    </a:lnTo>
                    <a:lnTo>
                      <a:pt x="954" y="1173"/>
                    </a:lnTo>
                    <a:lnTo>
                      <a:pt x="1073" y="1094"/>
                    </a:lnTo>
                    <a:lnTo>
                      <a:pt x="1153" y="1014"/>
                    </a:lnTo>
                    <a:lnTo>
                      <a:pt x="1212" y="915"/>
                    </a:lnTo>
                    <a:lnTo>
                      <a:pt x="1252" y="796"/>
                    </a:lnTo>
                    <a:lnTo>
                      <a:pt x="1272" y="677"/>
                    </a:lnTo>
                    <a:lnTo>
                      <a:pt x="1272" y="537"/>
                    </a:lnTo>
                    <a:lnTo>
                      <a:pt x="1232" y="418"/>
                    </a:lnTo>
                    <a:lnTo>
                      <a:pt x="1173" y="319"/>
                    </a:lnTo>
                    <a:lnTo>
                      <a:pt x="1113" y="200"/>
                    </a:lnTo>
                    <a:lnTo>
                      <a:pt x="1014" y="120"/>
                    </a:lnTo>
                    <a:lnTo>
                      <a:pt x="914" y="61"/>
                    </a:lnTo>
                    <a:lnTo>
                      <a:pt x="7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1540" name="Google Shape;1540;p30"/>
          <p:cNvGrpSpPr/>
          <p:nvPr/>
        </p:nvGrpSpPr>
        <p:grpSpPr>
          <a:xfrm>
            <a:off x="5723804" y="345785"/>
            <a:ext cx="2193955" cy="4253650"/>
            <a:chOff x="4224625" y="287225"/>
            <a:chExt cx="1882900" cy="3650575"/>
          </a:xfrm>
        </p:grpSpPr>
        <p:sp>
          <p:nvSpPr>
            <p:cNvPr id="1541" name="Google Shape;1541;p30"/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0" name="Google Shape;1560;p30"/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1" name="Google Shape;1561;p30"/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2" name="Google Shape;1562;p30"/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6" name="Google Shape;1566;p30"/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7" name="Google Shape;1567;p30"/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8" name="Google Shape;1568;p30"/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9" name="Google Shape;1569;p30"/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0" name="Google Shape;1570;p30"/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7" name="Google Shape;1577;p30"/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8" name="Google Shape;1578;p30"/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3" name="Google Shape;1623;p30"/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4" name="Google Shape;1624;p30"/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5" name="Google Shape;1625;p30"/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6" name="Google Shape;1626;p30"/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2" name="Google Shape;1632;p30"/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33" name="Google Shape;1633;p30"/>
          <p:cNvGrpSpPr/>
          <p:nvPr/>
        </p:nvGrpSpPr>
        <p:grpSpPr>
          <a:xfrm>
            <a:off x="7780000" y="3034725"/>
            <a:ext cx="1027975" cy="1851078"/>
            <a:chOff x="8046725" y="2806125"/>
            <a:chExt cx="1027975" cy="1851078"/>
          </a:xfrm>
        </p:grpSpPr>
        <p:sp>
          <p:nvSpPr>
            <p:cNvPr id="1634" name="Google Shape;1634;p30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635" name="Google Shape;1635;p30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636" name="Google Shape;1636;p30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7" name="Google Shape;1637;p30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8" name="Google Shape;1638;p30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9" name="Google Shape;1639;p30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0" name="Google Shape;1640;p30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1" name="Google Shape;1641;p30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2" name="Google Shape;1642;p30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3" name="Google Shape;1643;p30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4" name="Google Shape;1644;p30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5" name="Google Shape;1645;p30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6" name="Google Shape;1646;p30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7" name="Google Shape;1647;p30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B616-A378-4F42-9754-7854210C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 (SGK -95)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5D418C-39ED-48F6-BBB6-F4E761631D86}"/>
              </a:ext>
            </a:extLst>
          </p:cNvPr>
          <p:cNvSpPr/>
          <p:nvPr/>
        </p:nvSpPr>
        <p:spPr>
          <a:xfrm>
            <a:off x="720000" y="1390185"/>
            <a:ext cx="2052937" cy="54269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láy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E042965-0146-4914-843E-C1B9DEB0FCF8}"/>
              </a:ext>
            </a:extLst>
          </p:cNvPr>
          <p:cNvSpPr/>
          <p:nvPr/>
        </p:nvSpPr>
        <p:spPr>
          <a:xfrm>
            <a:off x="3191854" y="1390184"/>
            <a:ext cx="2052937" cy="54269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939236-014E-4990-BDDD-71429D83DAFB}"/>
              </a:ext>
            </a:extLst>
          </p:cNvPr>
          <p:cNvSpPr/>
          <p:nvPr/>
        </p:nvSpPr>
        <p:spPr>
          <a:xfrm>
            <a:off x="5663708" y="1390183"/>
            <a:ext cx="2052937" cy="54269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EC542-C1A0-4037-9064-48208D9801BA}"/>
              </a:ext>
            </a:extLst>
          </p:cNvPr>
          <p:cNvSpPr/>
          <p:nvPr/>
        </p:nvSpPr>
        <p:spPr>
          <a:xfrm>
            <a:off x="720000" y="2009776"/>
            <a:ext cx="2052937" cy="2401694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keng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Véo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von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khích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xuyến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Thẹn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thò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Ngọt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ngào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BC270AC-D092-4938-99E1-58BC13CD6BF8}"/>
              </a:ext>
            </a:extLst>
          </p:cNvPr>
          <p:cNvSpPr/>
          <p:nvPr/>
        </p:nvSpPr>
        <p:spPr>
          <a:xfrm>
            <a:off x="3191854" y="2009776"/>
            <a:ext cx="2052937" cy="2401694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A9E8F8-D1E2-4E58-B05D-C69F30988A94}"/>
              </a:ext>
            </a:extLst>
          </p:cNvPr>
          <p:cNvSpPr/>
          <p:nvPr/>
        </p:nvSpPr>
        <p:spPr>
          <a:xfrm>
            <a:off x="5663709" y="2009776"/>
            <a:ext cx="2052937" cy="2401694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them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891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B616-A378-4F42-9754-7854210C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3 (SGK -95)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EC542-C1A0-4037-9064-48208D9801BA}"/>
              </a:ext>
            </a:extLst>
          </p:cNvPr>
          <p:cNvSpPr/>
          <p:nvPr/>
        </p:nvSpPr>
        <p:spPr>
          <a:xfrm>
            <a:off x="660527" y="1340061"/>
            <a:ext cx="4037856" cy="11856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Véo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von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endParaRPr lang="en-US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(Tre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khích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chìm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“..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…ơ…Trai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lụy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</a:t>
            </a:r>
          </a:p>
          <a:p>
            <a:pPr algn="ctr"/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…”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A9E8F8-D1E2-4E58-B05D-C69F30988A94}"/>
              </a:ext>
            </a:extLst>
          </p:cNvPr>
          <p:cNvSpPr/>
          <p:nvPr/>
        </p:nvSpPr>
        <p:spPr>
          <a:xfrm>
            <a:off x="4980879" y="2929054"/>
            <a:ext cx="3218984" cy="14824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ngoặc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Gò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DE1E16-05E3-456C-9F52-CAE94B769E52}"/>
              </a:ext>
            </a:extLst>
          </p:cNvPr>
          <p:cNvSpPr/>
          <p:nvPr/>
        </p:nvSpPr>
        <p:spPr>
          <a:xfrm>
            <a:off x="4980879" y="1340061"/>
            <a:ext cx="3218984" cy="14824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ngoặc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them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2402F-EC0A-437C-AA78-156759296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1" b="92433" l="8482" r="94938">
                        <a14:foregroundMark x1="52531" y1="17804" x2="63064" y2="36944"/>
                        <a14:foregroundMark x1="65663" y1="18694" x2="36252" y2="17211"/>
                        <a14:foregroundMark x1="36252" y1="17211" x2="33653" y2="17953"/>
                        <a14:foregroundMark x1="8618" y1="44659" x2="8618" y2="44659"/>
                        <a14:foregroundMark x1="83174" y1="83680" x2="69904" y2="86350"/>
                        <a14:foregroundMark x1="90014" y1="30861" x2="90287" y2="51632"/>
                        <a14:foregroundMark x1="81395" y1="12908" x2="84815" y2="19436"/>
                        <a14:foregroundMark x1="95075" y1="44362" x2="94938" y2="58754"/>
                        <a14:foregroundMark x1="92613" y1="70326" x2="92202" y2="78338"/>
                        <a14:foregroundMark x1="81122" y1="87685" x2="62380" y2="92433"/>
                        <a14:foregroundMark x1="47196" y1="91691" x2="47196" y2="91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137" y="2081269"/>
            <a:ext cx="3087345" cy="284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1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B616-A378-4F42-9754-7854210C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(SGK -96)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EC542-C1A0-4037-9064-48208D9801BA}"/>
              </a:ext>
            </a:extLst>
          </p:cNvPr>
          <p:cNvSpPr/>
          <p:nvPr/>
        </p:nvSpPr>
        <p:spPr>
          <a:xfrm>
            <a:off x="660528" y="1340061"/>
            <a:ext cx="3576936" cy="1185629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tắm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endParaRPr lang="en-US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endParaRPr lang="en-US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A9E8F8-D1E2-4E58-B05D-C69F30988A94}"/>
              </a:ext>
            </a:extLst>
          </p:cNvPr>
          <p:cNvSpPr/>
          <p:nvPr/>
        </p:nvSpPr>
        <p:spPr>
          <a:xfrm>
            <a:off x="3456878" y="2929054"/>
            <a:ext cx="4742985" cy="1665248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trẻo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DE1E16-05E3-456C-9F52-CAE94B769E52}"/>
              </a:ext>
            </a:extLst>
          </p:cNvPr>
          <p:cNvSpPr/>
          <p:nvPr/>
        </p:nvSpPr>
        <p:spPr>
          <a:xfrm>
            <a:off x="4572000" y="1340061"/>
            <a:ext cx="3627863" cy="1482416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tắm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FC3C825-7159-43B9-A17F-5100C09B5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1" b="91220" l="9769" r="89876">
                        <a14:foregroundMark x1="24334" y1="10565" x2="24334" y2="10565"/>
                        <a14:foregroundMark x1="55240" y1="15327" x2="54352" y2="33780"/>
                        <a14:foregroundMark x1="44938" y1="45238" x2="46536" y2="48363"/>
                        <a14:foregroundMark x1="64298" y1="51786" x2="65364" y2="55655"/>
                        <a14:foregroundMark x1="49911" y1="91369" x2="49911" y2="91369"/>
                        <a14:foregroundMark x1="9769" y1="41518" x2="9769" y2="41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510" y="2081269"/>
            <a:ext cx="2427847" cy="289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41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B616-A378-4F42-9754-7854210C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(SGK -96)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EC542-C1A0-4037-9064-48208D9801BA}"/>
              </a:ext>
            </a:extLst>
          </p:cNvPr>
          <p:cNvSpPr/>
          <p:nvPr/>
        </p:nvSpPr>
        <p:spPr>
          <a:xfrm>
            <a:off x="638225" y="1340061"/>
            <a:ext cx="4037856" cy="786105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endParaRPr lang="en-US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A9E8F8-D1E2-4E58-B05D-C69F30988A94}"/>
              </a:ext>
            </a:extLst>
          </p:cNvPr>
          <p:cNvSpPr/>
          <p:nvPr/>
        </p:nvSpPr>
        <p:spPr>
          <a:xfrm>
            <a:off x="2230244" y="2297151"/>
            <a:ext cx="5969619" cy="2114319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DE1E16-05E3-456C-9F52-CAE94B769E52}"/>
              </a:ext>
            </a:extLst>
          </p:cNvPr>
          <p:cNvSpPr/>
          <p:nvPr/>
        </p:nvSpPr>
        <p:spPr>
          <a:xfrm>
            <a:off x="4980879" y="1340061"/>
            <a:ext cx="3218984" cy="786105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sáo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Watercolor Painting Of Bamboo Illustration 44668968 - Megapixl">
            <a:extLst>
              <a:ext uri="{FF2B5EF4-FFF2-40B4-BE49-F238E27FC236}">
                <a16:creationId xmlns:a16="http://schemas.microsoft.com/office/drawing/2014/main" id="{5FB3EAE2-9761-4FE8-9E47-B82B8CEF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4" b="91923" l="9950" r="89950">
                        <a14:foregroundMark x1="85528" y1="3154" x2="75578" y2="19077"/>
                        <a14:foregroundMark x1="66030" y1="3462" x2="62714" y2="12308"/>
                        <a14:foregroundMark x1="31558" y1="7538" x2="36583" y2="28615"/>
                        <a14:foregroundMark x1="45226" y1="79923" x2="41307" y2="91923"/>
                        <a14:foregroundMark x1="86332" y1="67385" x2="82010" y2="82077"/>
                        <a14:foregroundMark x1="89648" y1="43615" x2="8271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6047" y="2126166"/>
            <a:ext cx="2072474" cy="269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13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B616-A378-4F42-9754-7854210C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(SGK -96)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EC542-C1A0-4037-9064-48208D9801BA}"/>
              </a:ext>
            </a:extLst>
          </p:cNvPr>
          <p:cNvSpPr/>
          <p:nvPr/>
        </p:nvSpPr>
        <p:spPr>
          <a:xfrm>
            <a:off x="660527" y="1340061"/>
            <a:ext cx="4037856" cy="874385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 non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vắt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lưỡi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liềm</a:t>
            </a:r>
            <a:endParaRPr lang="en-US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dải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lụa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</a:t>
            </a:r>
            <a:endParaRPr lang="en-US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A9E8F8-D1E2-4E58-B05D-C69F30988A94}"/>
              </a:ext>
            </a:extLst>
          </p:cNvPr>
          <p:cNvSpPr/>
          <p:nvPr/>
        </p:nvSpPr>
        <p:spPr>
          <a:xfrm>
            <a:off x="2549912" y="2929054"/>
            <a:ext cx="5649951" cy="1482416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DE1E16-05E3-456C-9F52-CAE94B769E52}"/>
              </a:ext>
            </a:extLst>
          </p:cNvPr>
          <p:cNvSpPr/>
          <p:nvPr/>
        </p:nvSpPr>
        <p:spPr>
          <a:xfrm>
            <a:off x="4980879" y="1340061"/>
            <a:ext cx="3218984" cy="1482416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 non –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lưỡi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liềm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dải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Tamarind Hand Draw Sketch Vector. Stock Vector - Illustration of hand,  fruit: 116961483">
            <a:extLst>
              <a:ext uri="{FF2B5EF4-FFF2-40B4-BE49-F238E27FC236}">
                <a16:creationId xmlns:a16="http://schemas.microsoft.com/office/drawing/2014/main" id="{718AA99E-97E3-434F-B9E8-D20394A3D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2" y="1808719"/>
            <a:ext cx="2950563" cy="355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31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B616-A378-4F42-9754-7854210C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(SGK -96)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6EC542-C1A0-4037-9064-48208D9801BA}"/>
              </a:ext>
            </a:extLst>
          </p:cNvPr>
          <p:cNvSpPr/>
          <p:nvPr/>
        </p:nvSpPr>
        <p:spPr>
          <a:xfrm>
            <a:off x="690263" y="1386122"/>
            <a:ext cx="4037856" cy="8137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Tre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khích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chìm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16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lang="en-US" sz="16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A9E8F8-D1E2-4E58-B05D-C69F30988A94}"/>
              </a:ext>
            </a:extLst>
          </p:cNvPr>
          <p:cNvSpPr/>
          <p:nvPr/>
        </p:nvSpPr>
        <p:spPr>
          <a:xfrm>
            <a:off x="3456878" y="2484659"/>
            <a:ext cx="4742985" cy="19268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DE1E16-05E3-456C-9F52-CAE94B769E52}"/>
              </a:ext>
            </a:extLst>
          </p:cNvPr>
          <p:cNvSpPr/>
          <p:nvPr/>
        </p:nvSpPr>
        <p:spPr>
          <a:xfrm>
            <a:off x="4980879" y="1340061"/>
            <a:ext cx="3218984" cy="8743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–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khích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6F5E45-D1FD-4CAE-8880-451A9184D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1" b="89915" l="6392" r="93892">
                        <a14:foregroundMark x1="6960" y1="59233" x2="6534" y2="64489"/>
                        <a14:foregroundMark x1="33097" y1="57670" x2="24574" y2="63778"/>
                        <a14:foregroundMark x1="86648" y1="56108" x2="86648" y2="56108"/>
                        <a14:foregroundMark x1="89915" y1="50284" x2="55256" y2="62642"/>
                        <a14:foregroundMark x1="65625" y1="37500" x2="45170" y2="57102"/>
                        <a14:foregroundMark x1="45739" y1="33381" x2="31392" y2="64489"/>
                        <a14:foregroundMark x1="51989" y1="24574" x2="37926" y2="34659"/>
                        <a14:foregroundMark x1="33523" y1="41477" x2="22443" y2="52131"/>
                        <a14:foregroundMark x1="62926" y1="74716" x2="62926" y2="74716"/>
                        <a14:foregroundMark x1="63494" y1="75994" x2="64347" y2="75710"/>
                        <a14:foregroundMark x1="93750" y1="50710" x2="93892" y2="575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420" y="1799063"/>
            <a:ext cx="3180885" cy="31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32"/>
          <p:cNvSpPr txBox="1">
            <a:spLocks noGrp="1"/>
          </p:cNvSpPr>
          <p:nvPr>
            <p:ph type="title" idx="15"/>
          </p:nvPr>
        </p:nvSpPr>
        <p:spPr>
          <a:xfrm>
            <a:off x="720000" y="615696"/>
            <a:ext cx="7704000" cy="4918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ục tiêu bài học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83" name="Google Shape;1683;p32"/>
          <p:cNvSpPr txBox="1">
            <a:spLocks noGrp="1"/>
          </p:cNvSpPr>
          <p:nvPr>
            <p:ph type="title"/>
          </p:nvPr>
        </p:nvSpPr>
        <p:spPr>
          <a:xfrm>
            <a:off x="1910659" y="1596219"/>
            <a:ext cx="2305500" cy="3933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Hs củng cố kiến thức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84" name="Google Shape;1684;p32"/>
          <p:cNvSpPr txBox="1">
            <a:spLocks noGrp="1"/>
          </p:cNvSpPr>
          <p:nvPr>
            <p:ph type="subTitle" idx="1"/>
          </p:nvPr>
        </p:nvSpPr>
        <p:spPr>
          <a:xfrm>
            <a:off x="1910659" y="1989598"/>
            <a:ext cx="2305500" cy="15188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Nghĩa của từ qua ngữ cảnh.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Dấu câu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Các biện pháp tu từ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85" name="Google Shape;1685;p32"/>
          <p:cNvSpPr txBox="1">
            <a:spLocks noGrp="1"/>
          </p:cNvSpPr>
          <p:nvPr>
            <p:ph type="title" idx="2"/>
          </p:nvPr>
        </p:nvSpPr>
        <p:spPr>
          <a:xfrm>
            <a:off x="5921437" y="1596208"/>
            <a:ext cx="2305500" cy="3933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HS vận dụng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86" name="Google Shape;1686;p32"/>
          <p:cNvSpPr txBox="1">
            <a:spLocks noGrp="1"/>
          </p:cNvSpPr>
          <p:nvPr>
            <p:ph type="subTitle" idx="3"/>
          </p:nvPr>
        </p:nvSpPr>
        <p:spPr>
          <a:xfrm>
            <a:off x="5921437" y="1989587"/>
            <a:ext cx="2305500" cy="12809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Hoàn thành bài tập.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p dụng giao tiếp.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90" name="Google Shape;1690;p32"/>
          <p:cNvSpPr txBox="1">
            <a:spLocks noGrp="1"/>
          </p:cNvSpPr>
          <p:nvPr>
            <p:ph type="title" idx="8"/>
          </p:nvPr>
        </p:nvSpPr>
        <p:spPr>
          <a:xfrm>
            <a:off x="917048" y="1615308"/>
            <a:ext cx="841200" cy="9048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93" name="Google Shape;1693;p32"/>
          <p:cNvSpPr txBox="1">
            <a:spLocks noGrp="1"/>
          </p:cNvSpPr>
          <p:nvPr>
            <p:ph type="title" idx="13"/>
          </p:nvPr>
        </p:nvSpPr>
        <p:spPr>
          <a:xfrm>
            <a:off x="4932293" y="1615308"/>
            <a:ext cx="841200" cy="9048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13" name="Google Shape;1713;p32"/>
          <p:cNvGrpSpPr/>
          <p:nvPr/>
        </p:nvGrpSpPr>
        <p:grpSpPr>
          <a:xfrm flipH="1">
            <a:off x="-212076" y="3788075"/>
            <a:ext cx="1102825" cy="1582255"/>
            <a:chOff x="8269775" y="3716750"/>
            <a:chExt cx="1102825" cy="1470925"/>
          </a:xfrm>
        </p:grpSpPr>
        <p:sp>
          <p:nvSpPr>
            <p:cNvPr id="1714" name="Google Shape;1714;p32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1" name="Google Shape;1721;p32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p49"/>
          <p:cNvSpPr txBox="1">
            <a:spLocks noGrp="1"/>
          </p:cNvSpPr>
          <p:nvPr>
            <p:ph type="title"/>
          </p:nvPr>
        </p:nvSpPr>
        <p:spPr>
          <a:xfrm>
            <a:off x="720000" y="612648"/>
            <a:ext cx="4223707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41" name="Google Shape;3341;p49"/>
          <p:cNvSpPr/>
          <p:nvPr/>
        </p:nvSpPr>
        <p:spPr>
          <a:xfrm>
            <a:off x="1411091" y="1715490"/>
            <a:ext cx="546900" cy="54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36A0DB-0294-49AA-B58D-CA92F20DF30A}"/>
              </a:ext>
            </a:extLst>
          </p:cNvPr>
          <p:cNvGrpSpPr/>
          <p:nvPr/>
        </p:nvGrpSpPr>
        <p:grpSpPr>
          <a:xfrm>
            <a:off x="4262651" y="1714563"/>
            <a:ext cx="546900" cy="546900"/>
            <a:chOff x="4368022" y="1517560"/>
            <a:chExt cx="546900" cy="546900"/>
          </a:xfrm>
        </p:grpSpPr>
        <p:sp>
          <p:nvSpPr>
            <p:cNvPr id="3343" name="Google Shape;3343;p49"/>
            <p:cNvSpPr/>
            <p:nvPr/>
          </p:nvSpPr>
          <p:spPr>
            <a:xfrm>
              <a:off x="4368022" y="1517560"/>
              <a:ext cx="546900" cy="546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394" name="Google Shape;3394;p49"/>
            <p:cNvGrpSpPr/>
            <p:nvPr/>
          </p:nvGrpSpPr>
          <p:grpSpPr>
            <a:xfrm>
              <a:off x="4502450" y="1608132"/>
              <a:ext cx="278045" cy="365756"/>
              <a:chOff x="6244000" y="1929850"/>
              <a:chExt cx="340700" cy="446425"/>
            </a:xfrm>
          </p:grpSpPr>
          <p:sp>
            <p:nvSpPr>
              <p:cNvPr id="3395" name="Google Shape;3395;p49"/>
              <p:cNvSpPr/>
              <p:nvPr/>
            </p:nvSpPr>
            <p:spPr>
              <a:xfrm>
                <a:off x="6256675" y="1936800"/>
                <a:ext cx="321050" cy="430600"/>
              </a:xfrm>
              <a:custGeom>
                <a:avLst/>
                <a:gdLst/>
                <a:ahLst/>
                <a:cxnLst/>
                <a:rect l="l" t="t" r="r" b="b"/>
                <a:pathLst>
                  <a:path w="12842" h="17224" extrusionOk="0">
                    <a:moveTo>
                      <a:pt x="583" y="1"/>
                    </a:moveTo>
                    <a:lnTo>
                      <a:pt x="405" y="77"/>
                    </a:lnTo>
                    <a:lnTo>
                      <a:pt x="329" y="102"/>
                    </a:lnTo>
                    <a:lnTo>
                      <a:pt x="279" y="153"/>
                    </a:lnTo>
                    <a:lnTo>
                      <a:pt x="178" y="305"/>
                    </a:lnTo>
                    <a:lnTo>
                      <a:pt x="102" y="507"/>
                    </a:lnTo>
                    <a:lnTo>
                      <a:pt x="51" y="735"/>
                    </a:lnTo>
                    <a:lnTo>
                      <a:pt x="26" y="963"/>
                    </a:lnTo>
                    <a:lnTo>
                      <a:pt x="0" y="1217"/>
                    </a:lnTo>
                    <a:lnTo>
                      <a:pt x="0" y="1622"/>
                    </a:lnTo>
                    <a:lnTo>
                      <a:pt x="254" y="16008"/>
                    </a:lnTo>
                    <a:lnTo>
                      <a:pt x="279" y="16236"/>
                    </a:lnTo>
                    <a:lnTo>
                      <a:pt x="329" y="16439"/>
                    </a:lnTo>
                    <a:lnTo>
                      <a:pt x="431" y="16616"/>
                    </a:lnTo>
                    <a:lnTo>
                      <a:pt x="557" y="16768"/>
                    </a:lnTo>
                    <a:lnTo>
                      <a:pt x="709" y="16894"/>
                    </a:lnTo>
                    <a:lnTo>
                      <a:pt x="887" y="16996"/>
                    </a:lnTo>
                    <a:lnTo>
                      <a:pt x="1089" y="17046"/>
                    </a:lnTo>
                    <a:lnTo>
                      <a:pt x="1292" y="17072"/>
                    </a:lnTo>
                    <a:lnTo>
                      <a:pt x="11575" y="17224"/>
                    </a:lnTo>
                    <a:lnTo>
                      <a:pt x="11752" y="17224"/>
                    </a:lnTo>
                    <a:lnTo>
                      <a:pt x="11930" y="17198"/>
                    </a:lnTo>
                    <a:lnTo>
                      <a:pt x="12107" y="17148"/>
                    </a:lnTo>
                    <a:lnTo>
                      <a:pt x="12284" y="17097"/>
                    </a:lnTo>
                    <a:lnTo>
                      <a:pt x="12462" y="17021"/>
                    </a:lnTo>
                    <a:lnTo>
                      <a:pt x="12588" y="16920"/>
                    </a:lnTo>
                    <a:lnTo>
                      <a:pt x="12715" y="16793"/>
                    </a:lnTo>
                    <a:lnTo>
                      <a:pt x="12791" y="16667"/>
                    </a:lnTo>
                    <a:lnTo>
                      <a:pt x="12842" y="16489"/>
                    </a:lnTo>
                    <a:lnTo>
                      <a:pt x="12842" y="16287"/>
                    </a:lnTo>
                    <a:lnTo>
                      <a:pt x="12842" y="1039"/>
                    </a:lnTo>
                    <a:lnTo>
                      <a:pt x="12842" y="837"/>
                    </a:lnTo>
                    <a:lnTo>
                      <a:pt x="12766" y="634"/>
                    </a:lnTo>
                    <a:lnTo>
                      <a:pt x="12664" y="457"/>
                    </a:lnTo>
                    <a:lnTo>
                      <a:pt x="12538" y="305"/>
                    </a:lnTo>
                    <a:lnTo>
                      <a:pt x="12386" y="178"/>
                    </a:lnTo>
                    <a:lnTo>
                      <a:pt x="12208" y="77"/>
                    </a:lnTo>
                    <a:lnTo>
                      <a:pt x="120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96" name="Google Shape;3396;p49"/>
              <p:cNvSpPr/>
              <p:nvPr/>
            </p:nvSpPr>
            <p:spPr>
              <a:xfrm>
                <a:off x="6250325" y="1938075"/>
                <a:ext cx="326125" cy="431875"/>
              </a:xfrm>
              <a:custGeom>
                <a:avLst/>
                <a:gdLst/>
                <a:ahLst/>
                <a:cxnLst/>
                <a:rect l="l" t="t" r="r" b="b"/>
                <a:pathLst>
                  <a:path w="13045" h="17275" extrusionOk="0">
                    <a:moveTo>
                      <a:pt x="659" y="0"/>
                    </a:moveTo>
                    <a:lnTo>
                      <a:pt x="533" y="76"/>
                    </a:lnTo>
                    <a:lnTo>
                      <a:pt x="406" y="152"/>
                    </a:lnTo>
                    <a:lnTo>
                      <a:pt x="280" y="279"/>
                    </a:lnTo>
                    <a:lnTo>
                      <a:pt x="204" y="380"/>
                    </a:lnTo>
                    <a:lnTo>
                      <a:pt x="128" y="532"/>
                    </a:lnTo>
                    <a:lnTo>
                      <a:pt x="52" y="659"/>
                    </a:lnTo>
                    <a:lnTo>
                      <a:pt x="26" y="811"/>
                    </a:lnTo>
                    <a:lnTo>
                      <a:pt x="1" y="988"/>
                    </a:lnTo>
                    <a:lnTo>
                      <a:pt x="1" y="16236"/>
                    </a:lnTo>
                    <a:lnTo>
                      <a:pt x="26" y="16438"/>
                    </a:lnTo>
                    <a:lnTo>
                      <a:pt x="102" y="16641"/>
                    </a:lnTo>
                    <a:lnTo>
                      <a:pt x="178" y="16818"/>
                    </a:lnTo>
                    <a:lnTo>
                      <a:pt x="305" y="16970"/>
                    </a:lnTo>
                    <a:lnTo>
                      <a:pt x="482" y="17097"/>
                    </a:lnTo>
                    <a:lnTo>
                      <a:pt x="659" y="17198"/>
                    </a:lnTo>
                    <a:lnTo>
                      <a:pt x="837" y="17249"/>
                    </a:lnTo>
                    <a:lnTo>
                      <a:pt x="1065" y="17274"/>
                    </a:lnTo>
                    <a:lnTo>
                      <a:pt x="12234" y="17274"/>
                    </a:lnTo>
                    <a:lnTo>
                      <a:pt x="12386" y="17223"/>
                    </a:lnTo>
                    <a:lnTo>
                      <a:pt x="12513" y="17173"/>
                    </a:lnTo>
                    <a:lnTo>
                      <a:pt x="12665" y="17097"/>
                    </a:lnTo>
                    <a:lnTo>
                      <a:pt x="12766" y="16995"/>
                    </a:lnTo>
                    <a:lnTo>
                      <a:pt x="12868" y="16869"/>
                    </a:lnTo>
                    <a:lnTo>
                      <a:pt x="12969" y="16742"/>
                    </a:lnTo>
                    <a:lnTo>
                      <a:pt x="13045" y="16616"/>
                    </a:lnTo>
                    <a:lnTo>
                      <a:pt x="989" y="16616"/>
                    </a:lnTo>
                    <a:lnTo>
                      <a:pt x="913" y="16590"/>
                    </a:lnTo>
                    <a:lnTo>
                      <a:pt x="786" y="16514"/>
                    </a:lnTo>
                    <a:lnTo>
                      <a:pt x="710" y="16388"/>
                    </a:lnTo>
                    <a:lnTo>
                      <a:pt x="685" y="16312"/>
                    </a:lnTo>
                    <a:lnTo>
                      <a:pt x="659" y="16236"/>
                    </a:lnTo>
                    <a:lnTo>
                      <a:pt x="65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97" name="Google Shape;3397;p49"/>
              <p:cNvSpPr/>
              <p:nvPr/>
            </p:nvSpPr>
            <p:spPr>
              <a:xfrm>
                <a:off x="6289600" y="1971625"/>
                <a:ext cx="253300" cy="314100"/>
              </a:xfrm>
              <a:custGeom>
                <a:avLst/>
                <a:gdLst/>
                <a:ahLst/>
                <a:cxnLst/>
                <a:rect l="l" t="t" r="r" b="b"/>
                <a:pathLst>
                  <a:path w="10132" h="12564" extrusionOk="0">
                    <a:moveTo>
                      <a:pt x="431" y="1"/>
                    </a:moveTo>
                    <a:lnTo>
                      <a:pt x="355" y="127"/>
                    </a:lnTo>
                    <a:lnTo>
                      <a:pt x="203" y="153"/>
                    </a:lnTo>
                    <a:lnTo>
                      <a:pt x="102" y="229"/>
                    </a:lnTo>
                    <a:lnTo>
                      <a:pt x="26" y="330"/>
                    </a:lnTo>
                    <a:lnTo>
                      <a:pt x="0" y="482"/>
                    </a:lnTo>
                    <a:lnTo>
                      <a:pt x="102" y="12209"/>
                    </a:lnTo>
                    <a:lnTo>
                      <a:pt x="152" y="12336"/>
                    </a:lnTo>
                    <a:lnTo>
                      <a:pt x="228" y="12462"/>
                    </a:lnTo>
                    <a:lnTo>
                      <a:pt x="330" y="12538"/>
                    </a:lnTo>
                    <a:lnTo>
                      <a:pt x="456" y="12563"/>
                    </a:lnTo>
                    <a:lnTo>
                      <a:pt x="9726" y="12563"/>
                    </a:lnTo>
                    <a:lnTo>
                      <a:pt x="9853" y="12513"/>
                    </a:lnTo>
                    <a:lnTo>
                      <a:pt x="9929" y="12437"/>
                    </a:lnTo>
                    <a:lnTo>
                      <a:pt x="9954" y="12386"/>
                    </a:lnTo>
                    <a:lnTo>
                      <a:pt x="9954" y="12310"/>
                    </a:lnTo>
                    <a:lnTo>
                      <a:pt x="10131" y="12057"/>
                    </a:lnTo>
                    <a:lnTo>
                      <a:pt x="10131" y="330"/>
                    </a:lnTo>
                    <a:lnTo>
                      <a:pt x="10106" y="203"/>
                    </a:lnTo>
                    <a:lnTo>
                      <a:pt x="10030" y="102"/>
                    </a:lnTo>
                    <a:lnTo>
                      <a:pt x="9929" y="26"/>
                    </a:lnTo>
                    <a:lnTo>
                      <a:pt x="980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98" name="Google Shape;3398;p49"/>
              <p:cNvSpPr/>
              <p:nvPr/>
            </p:nvSpPr>
            <p:spPr>
              <a:xfrm>
                <a:off x="6285150" y="1971625"/>
                <a:ext cx="257750" cy="316625"/>
              </a:xfrm>
              <a:custGeom>
                <a:avLst/>
                <a:gdLst/>
                <a:ahLst/>
                <a:cxnLst/>
                <a:rect l="l" t="t" r="r" b="b"/>
                <a:pathLst>
                  <a:path w="10310" h="12665" extrusionOk="0">
                    <a:moveTo>
                      <a:pt x="356" y="1"/>
                    </a:moveTo>
                    <a:lnTo>
                      <a:pt x="229" y="26"/>
                    </a:lnTo>
                    <a:lnTo>
                      <a:pt x="102" y="102"/>
                    </a:lnTo>
                    <a:lnTo>
                      <a:pt x="26" y="203"/>
                    </a:lnTo>
                    <a:lnTo>
                      <a:pt x="1" y="330"/>
                    </a:lnTo>
                    <a:lnTo>
                      <a:pt x="1" y="12310"/>
                    </a:lnTo>
                    <a:lnTo>
                      <a:pt x="26" y="12437"/>
                    </a:lnTo>
                    <a:lnTo>
                      <a:pt x="102" y="12563"/>
                    </a:lnTo>
                    <a:lnTo>
                      <a:pt x="229" y="12639"/>
                    </a:lnTo>
                    <a:lnTo>
                      <a:pt x="356" y="12665"/>
                    </a:lnTo>
                    <a:lnTo>
                      <a:pt x="9980" y="12665"/>
                    </a:lnTo>
                    <a:lnTo>
                      <a:pt x="10107" y="12639"/>
                    </a:lnTo>
                    <a:lnTo>
                      <a:pt x="10208" y="12563"/>
                    </a:lnTo>
                    <a:lnTo>
                      <a:pt x="10284" y="12437"/>
                    </a:lnTo>
                    <a:lnTo>
                      <a:pt x="10309" y="12310"/>
                    </a:lnTo>
                    <a:lnTo>
                      <a:pt x="10309" y="12057"/>
                    </a:lnTo>
                    <a:lnTo>
                      <a:pt x="735" y="12057"/>
                    </a:lnTo>
                    <a:lnTo>
                      <a:pt x="660" y="12006"/>
                    </a:lnTo>
                    <a:lnTo>
                      <a:pt x="609" y="11930"/>
                    </a:lnTo>
                    <a:lnTo>
                      <a:pt x="609" y="11854"/>
                    </a:lnTo>
                    <a:lnTo>
                      <a:pt x="6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99" name="Google Shape;3399;p49"/>
              <p:cNvSpPr/>
              <p:nvPr/>
            </p:nvSpPr>
            <p:spPr>
              <a:xfrm>
                <a:off x="6396600" y="2311650"/>
                <a:ext cx="34850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394" extrusionOk="0">
                    <a:moveTo>
                      <a:pt x="558" y="1"/>
                    </a:moveTo>
                    <a:lnTo>
                      <a:pt x="431" y="52"/>
                    </a:lnTo>
                    <a:lnTo>
                      <a:pt x="305" y="128"/>
                    </a:lnTo>
                    <a:lnTo>
                      <a:pt x="203" y="204"/>
                    </a:lnTo>
                    <a:lnTo>
                      <a:pt x="127" y="305"/>
                    </a:lnTo>
                    <a:lnTo>
                      <a:pt x="51" y="431"/>
                    </a:lnTo>
                    <a:lnTo>
                      <a:pt x="26" y="558"/>
                    </a:lnTo>
                    <a:lnTo>
                      <a:pt x="1" y="685"/>
                    </a:lnTo>
                    <a:lnTo>
                      <a:pt x="26" y="837"/>
                    </a:lnTo>
                    <a:lnTo>
                      <a:pt x="51" y="963"/>
                    </a:lnTo>
                    <a:lnTo>
                      <a:pt x="127" y="1090"/>
                    </a:lnTo>
                    <a:lnTo>
                      <a:pt x="203" y="1191"/>
                    </a:lnTo>
                    <a:lnTo>
                      <a:pt x="305" y="1267"/>
                    </a:lnTo>
                    <a:lnTo>
                      <a:pt x="431" y="1343"/>
                    </a:lnTo>
                    <a:lnTo>
                      <a:pt x="558" y="1369"/>
                    </a:lnTo>
                    <a:lnTo>
                      <a:pt x="710" y="1394"/>
                    </a:lnTo>
                    <a:lnTo>
                      <a:pt x="837" y="1369"/>
                    </a:lnTo>
                    <a:lnTo>
                      <a:pt x="988" y="1343"/>
                    </a:lnTo>
                    <a:lnTo>
                      <a:pt x="1090" y="1267"/>
                    </a:lnTo>
                    <a:lnTo>
                      <a:pt x="1191" y="1191"/>
                    </a:lnTo>
                    <a:lnTo>
                      <a:pt x="1292" y="1090"/>
                    </a:lnTo>
                    <a:lnTo>
                      <a:pt x="1343" y="963"/>
                    </a:lnTo>
                    <a:lnTo>
                      <a:pt x="1394" y="837"/>
                    </a:lnTo>
                    <a:lnTo>
                      <a:pt x="1394" y="685"/>
                    </a:lnTo>
                    <a:lnTo>
                      <a:pt x="1394" y="558"/>
                    </a:lnTo>
                    <a:lnTo>
                      <a:pt x="1343" y="431"/>
                    </a:lnTo>
                    <a:lnTo>
                      <a:pt x="1292" y="305"/>
                    </a:lnTo>
                    <a:lnTo>
                      <a:pt x="1191" y="204"/>
                    </a:lnTo>
                    <a:lnTo>
                      <a:pt x="1090" y="128"/>
                    </a:lnTo>
                    <a:lnTo>
                      <a:pt x="988" y="52"/>
                    </a:lnTo>
                    <a:lnTo>
                      <a:pt x="83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0" name="Google Shape;3400;p49"/>
              <p:cNvSpPr/>
              <p:nvPr/>
            </p:nvSpPr>
            <p:spPr>
              <a:xfrm>
                <a:off x="6342150" y="2002025"/>
                <a:ext cx="146925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989" extrusionOk="0">
                    <a:moveTo>
                      <a:pt x="406" y="1"/>
                    </a:moveTo>
                    <a:lnTo>
                      <a:pt x="355" y="102"/>
                    </a:lnTo>
                    <a:lnTo>
                      <a:pt x="203" y="153"/>
                    </a:lnTo>
                    <a:lnTo>
                      <a:pt x="102" y="203"/>
                    </a:lnTo>
                    <a:lnTo>
                      <a:pt x="26" y="330"/>
                    </a:lnTo>
                    <a:lnTo>
                      <a:pt x="1" y="456"/>
                    </a:lnTo>
                    <a:lnTo>
                      <a:pt x="102" y="659"/>
                    </a:lnTo>
                    <a:lnTo>
                      <a:pt x="127" y="786"/>
                    </a:lnTo>
                    <a:lnTo>
                      <a:pt x="203" y="887"/>
                    </a:lnTo>
                    <a:lnTo>
                      <a:pt x="330" y="963"/>
                    </a:lnTo>
                    <a:lnTo>
                      <a:pt x="456" y="988"/>
                    </a:lnTo>
                    <a:lnTo>
                      <a:pt x="5243" y="862"/>
                    </a:lnTo>
                    <a:lnTo>
                      <a:pt x="5421" y="862"/>
                    </a:lnTo>
                    <a:lnTo>
                      <a:pt x="5598" y="836"/>
                    </a:lnTo>
                    <a:lnTo>
                      <a:pt x="5674" y="811"/>
                    </a:lnTo>
                    <a:lnTo>
                      <a:pt x="5725" y="786"/>
                    </a:lnTo>
                    <a:lnTo>
                      <a:pt x="5775" y="735"/>
                    </a:lnTo>
                    <a:lnTo>
                      <a:pt x="5775" y="684"/>
                    </a:lnTo>
                    <a:lnTo>
                      <a:pt x="5877" y="507"/>
                    </a:lnTo>
                    <a:lnTo>
                      <a:pt x="5877" y="355"/>
                    </a:lnTo>
                    <a:lnTo>
                      <a:pt x="5851" y="203"/>
                    </a:lnTo>
                    <a:lnTo>
                      <a:pt x="5775" y="102"/>
                    </a:lnTo>
                    <a:lnTo>
                      <a:pt x="5674" y="26"/>
                    </a:lnTo>
                    <a:lnTo>
                      <a:pt x="5547" y="1"/>
                    </a:lnTo>
                    <a:close/>
                  </a:path>
                </a:pathLst>
              </a:custGeom>
              <a:solidFill>
                <a:srgbClr val="FFB4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1" name="Google Shape;3401;p49"/>
              <p:cNvSpPr/>
              <p:nvPr/>
            </p:nvSpPr>
            <p:spPr>
              <a:xfrm>
                <a:off x="6244000" y="1929850"/>
                <a:ext cx="340700" cy="446425"/>
              </a:xfrm>
              <a:custGeom>
                <a:avLst/>
                <a:gdLst/>
                <a:ahLst/>
                <a:cxnLst/>
                <a:rect l="l" t="t" r="r" b="b"/>
                <a:pathLst>
                  <a:path w="13628" h="17857" extrusionOk="0">
                    <a:moveTo>
                      <a:pt x="1318" y="0"/>
                    </a:moveTo>
                    <a:lnTo>
                      <a:pt x="1039" y="26"/>
                    </a:lnTo>
                    <a:lnTo>
                      <a:pt x="811" y="102"/>
                    </a:lnTo>
                    <a:lnTo>
                      <a:pt x="583" y="228"/>
                    </a:lnTo>
                    <a:lnTo>
                      <a:pt x="381" y="380"/>
                    </a:lnTo>
                    <a:lnTo>
                      <a:pt x="229" y="583"/>
                    </a:lnTo>
                    <a:lnTo>
                      <a:pt x="102" y="811"/>
                    </a:lnTo>
                    <a:lnTo>
                      <a:pt x="26" y="1039"/>
                    </a:lnTo>
                    <a:lnTo>
                      <a:pt x="1" y="1317"/>
                    </a:lnTo>
                    <a:lnTo>
                      <a:pt x="1" y="2204"/>
                    </a:lnTo>
                    <a:lnTo>
                      <a:pt x="26" y="2305"/>
                    </a:lnTo>
                    <a:lnTo>
                      <a:pt x="77" y="2381"/>
                    </a:lnTo>
                    <a:lnTo>
                      <a:pt x="153" y="2432"/>
                    </a:lnTo>
                    <a:lnTo>
                      <a:pt x="254" y="2457"/>
                    </a:lnTo>
                    <a:lnTo>
                      <a:pt x="355" y="2432"/>
                    </a:lnTo>
                    <a:lnTo>
                      <a:pt x="457" y="2381"/>
                    </a:lnTo>
                    <a:lnTo>
                      <a:pt x="507" y="2305"/>
                    </a:lnTo>
                    <a:lnTo>
                      <a:pt x="533" y="2204"/>
                    </a:lnTo>
                    <a:lnTo>
                      <a:pt x="533" y="1317"/>
                    </a:lnTo>
                    <a:lnTo>
                      <a:pt x="533" y="1165"/>
                    </a:lnTo>
                    <a:lnTo>
                      <a:pt x="583" y="1013"/>
                    </a:lnTo>
                    <a:lnTo>
                      <a:pt x="659" y="887"/>
                    </a:lnTo>
                    <a:lnTo>
                      <a:pt x="761" y="760"/>
                    </a:lnTo>
                    <a:lnTo>
                      <a:pt x="862" y="659"/>
                    </a:lnTo>
                    <a:lnTo>
                      <a:pt x="1014" y="583"/>
                    </a:lnTo>
                    <a:lnTo>
                      <a:pt x="1140" y="532"/>
                    </a:lnTo>
                    <a:lnTo>
                      <a:pt x="12462" y="532"/>
                    </a:lnTo>
                    <a:lnTo>
                      <a:pt x="12614" y="583"/>
                    </a:lnTo>
                    <a:lnTo>
                      <a:pt x="12741" y="659"/>
                    </a:lnTo>
                    <a:lnTo>
                      <a:pt x="12867" y="760"/>
                    </a:lnTo>
                    <a:lnTo>
                      <a:pt x="12969" y="887"/>
                    </a:lnTo>
                    <a:lnTo>
                      <a:pt x="13045" y="1013"/>
                    </a:lnTo>
                    <a:lnTo>
                      <a:pt x="13070" y="1165"/>
                    </a:lnTo>
                    <a:lnTo>
                      <a:pt x="13095" y="1317"/>
                    </a:lnTo>
                    <a:lnTo>
                      <a:pt x="13095" y="16565"/>
                    </a:lnTo>
                    <a:lnTo>
                      <a:pt x="13070" y="16717"/>
                    </a:lnTo>
                    <a:lnTo>
                      <a:pt x="13045" y="16869"/>
                    </a:lnTo>
                    <a:lnTo>
                      <a:pt x="12969" y="16995"/>
                    </a:lnTo>
                    <a:lnTo>
                      <a:pt x="12867" y="17122"/>
                    </a:lnTo>
                    <a:lnTo>
                      <a:pt x="12741" y="17198"/>
                    </a:lnTo>
                    <a:lnTo>
                      <a:pt x="12614" y="17274"/>
                    </a:lnTo>
                    <a:lnTo>
                      <a:pt x="12462" y="17324"/>
                    </a:lnTo>
                    <a:lnTo>
                      <a:pt x="12310" y="17350"/>
                    </a:lnTo>
                    <a:lnTo>
                      <a:pt x="1318" y="17350"/>
                    </a:lnTo>
                    <a:lnTo>
                      <a:pt x="1140" y="17324"/>
                    </a:lnTo>
                    <a:lnTo>
                      <a:pt x="1014" y="17274"/>
                    </a:lnTo>
                    <a:lnTo>
                      <a:pt x="862" y="17198"/>
                    </a:lnTo>
                    <a:lnTo>
                      <a:pt x="761" y="17122"/>
                    </a:lnTo>
                    <a:lnTo>
                      <a:pt x="659" y="16995"/>
                    </a:lnTo>
                    <a:lnTo>
                      <a:pt x="583" y="16869"/>
                    </a:lnTo>
                    <a:lnTo>
                      <a:pt x="533" y="16717"/>
                    </a:lnTo>
                    <a:lnTo>
                      <a:pt x="533" y="16565"/>
                    </a:lnTo>
                    <a:lnTo>
                      <a:pt x="533" y="3419"/>
                    </a:lnTo>
                    <a:lnTo>
                      <a:pt x="507" y="3318"/>
                    </a:lnTo>
                    <a:lnTo>
                      <a:pt x="457" y="3242"/>
                    </a:lnTo>
                    <a:lnTo>
                      <a:pt x="355" y="3192"/>
                    </a:lnTo>
                    <a:lnTo>
                      <a:pt x="254" y="3166"/>
                    </a:lnTo>
                    <a:lnTo>
                      <a:pt x="153" y="3192"/>
                    </a:lnTo>
                    <a:lnTo>
                      <a:pt x="77" y="3242"/>
                    </a:lnTo>
                    <a:lnTo>
                      <a:pt x="26" y="3318"/>
                    </a:lnTo>
                    <a:lnTo>
                      <a:pt x="1" y="3419"/>
                    </a:lnTo>
                    <a:lnTo>
                      <a:pt x="1" y="16565"/>
                    </a:lnTo>
                    <a:lnTo>
                      <a:pt x="26" y="16818"/>
                    </a:lnTo>
                    <a:lnTo>
                      <a:pt x="102" y="17071"/>
                    </a:lnTo>
                    <a:lnTo>
                      <a:pt x="229" y="17299"/>
                    </a:lnTo>
                    <a:lnTo>
                      <a:pt x="381" y="17476"/>
                    </a:lnTo>
                    <a:lnTo>
                      <a:pt x="583" y="17654"/>
                    </a:lnTo>
                    <a:lnTo>
                      <a:pt x="811" y="17755"/>
                    </a:lnTo>
                    <a:lnTo>
                      <a:pt x="1039" y="17831"/>
                    </a:lnTo>
                    <a:lnTo>
                      <a:pt x="1318" y="17856"/>
                    </a:lnTo>
                    <a:lnTo>
                      <a:pt x="12310" y="17856"/>
                    </a:lnTo>
                    <a:lnTo>
                      <a:pt x="12589" y="17831"/>
                    </a:lnTo>
                    <a:lnTo>
                      <a:pt x="12817" y="17755"/>
                    </a:lnTo>
                    <a:lnTo>
                      <a:pt x="13045" y="17654"/>
                    </a:lnTo>
                    <a:lnTo>
                      <a:pt x="13247" y="17476"/>
                    </a:lnTo>
                    <a:lnTo>
                      <a:pt x="13399" y="17299"/>
                    </a:lnTo>
                    <a:lnTo>
                      <a:pt x="13526" y="17071"/>
                    </a:lnTo>
                    <a:lnTo>
                      <a:pt x="13602" y="16818"/>
                    </a:lnTo>
                    <a:lnTo>
                      <a:pt x="13627" y="16565"/>
                    </a:lnTo>
                    <a:lnTo>
                      <a:pt x="13627" y="1317"/>
                    </a:lnTo>
                    <a:lnTo>
                      <a:pt x="13602" y="1039"/>
                    </a:lnTo>
                    <a:lnTo>
                      <a:pt x="13526" y="811"/>
                    </a:lnTo>
                    <a:lnTo>
                      <a:pt x="13399" y="583"/>
                    </a:lnTo>
                    <a:lnTo>
                      <a:pt x="13247" y="380"/>
                    </a:lnTo>
                    <a:lnTo>
                      <a:pt x="13045" y="228"/>
                    </a:lnTo>
                    <a:lnTo>
                      <a:pt x="12817" y="102"/>
                    </a:lnTo>
                    <a:lnTo>
                      <a:pt x="12589" y="26"/>
                    </a:lnTo>
                    <a:lnTo>
                      <a:pt x="123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2" name="Google Shape;3402;p49"/>
              <p:cNvSpPr/>
              <p:nvPr/>
            </p:nvSpPr>
            <p:spPr>
              <a:xfrm>
                <a:off x="6278825" y="1964675"/>
                <a:ext cx="27105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3197" extrusionOk="0">
                    <a:moveTo>
                      <a:pt x="254" y="0"/>
                    </a:moveTo>
                    <a:lnTo>
                      <a:pt x="153" y="26"/>
                    </a:lnTo>
                    <a:lnTo>
                      <a:pt x="77" y="76"/>
                    </a:lnTo>
                    <a:lnTo>
                      <a:pt x="26" y="178"/>
                    </a:lnTo>
                    <a:lnTo>
                      <a:pt x="1" y="279"/>
                    </a:lnTo>
                    <a:lnTo>
                      <a:pt x="1" y="12943"/>
                    </a:lnTo>
                    <a:lnTo>
                      <a:pt x="26" y="13044"/>
                    </a:lnTo>
                    <a:lnTo>
                      <a:pt x="77" y="13120"/>
                    </a:lnTo>
                    <a:lnTo>
                      <a:pt x="153" y="13171"/>
                    </a:lnTo>
                    <a:lnTo>
                      <a:pt x="254" y="13196"/>
                    </a:lnTo>
                    <a:lnTo>
                      <a:pt x="10562" y="13196"/>
                    </a:lnTo>
                    <a:lnTo>
                      <a:pt x="10664" y="13171"/>
                    </a:lnTo>
                    <a:lnTo>
                      <a:pt x="10765" y="13120"/>
                    </a:lnTo>
                    <a:lnTo>
                      <a:pt x="10816" y="13044"/>
                    </a:lnTo>
                    <a:lnTo>
                      <a:pt x="10841" y="12943"/>
                    </a:lnTo>
                    <a:lnTo>
                      <a:pt x="10841" y="11980"/>
                    </a:lnTo>
                    <a:lnTo>
                      <a:pt x="10816" y="11879"/>
                    </a:lnTo>
                    <a:lnTo>
                      <a:pt x="10765" y="11778"/>
                    </a:lnTo>
                    <a:lnTo>
                      <a:pt x="10664" y="11727"/>
                    </a:lnTo>
                    <a:lnTo>
                      <a:pt x="10562" y="11702"/>
                    </a:lnTo>
                    <a:lnTo>
                      <a:pt x="10461" y="11727"/>
                    </a:lnTo>
                    <a:lnTo>
                      <a:pt x="10385" y="11778"/>
                    </a:lnTo>
                    <a:lnTo>
                      <a:pt x="10335" y="11879"/>
                    </a:lnTo>
                    <a:lnTo>
                      <a:pt x="10309" y="11980"/>
                    </a:lnTo>
                    <a:lnTo>
                      <a:pt x="10309" y="12664"/>
                    </a:lnTo>
                    <a:lnTo>
                      <a:pt x="533" y="12664"/>
                    </a:lnTo>
                    <a:lnTo>
                      <a:pt x="533" y="532"/>
                    </a:lnTo>
                    <a:lnTo>
                      <a:pt x="10309" y="532"/>
                    </a:lnTo>
                    <a:lnTo>
                      <a:pt x="10309" y="10765"/>
                    </a:lnTo>
                    <a:lnTo>
                      <a:pt x="10335" y="10866"/>
                    </a:lnTo>
                    <a:lnTo>
                      <a:pt x="10385" y="10942"/>
                    </a:lnTo>
                    <a:lnTo>
                      <a:pt x="10461" y="10993"/>
                    </a:lnTo>
                    <a:lnTo>
                      <a:pt x="10562" y="11018"/>
                    </a:lnTo>
                    <a:lnTo>
                      <a:pt x="10664" y="10993"/>
                    </a:lnTo>
                    <a:lnTo>
                      <a:pt x="10765" y="10942"/>
                    </a:lnTo>
                    <a:lnTo>
                      <a:pt x="10816" y="10866"/>
                    </a:lnTo>
                    <a:lnTo>
                      <a:pt x="10841" y="10765"/>
                    </a:lnTo>
                    <a:lnTo>
                      <a:pt x="10841" y="279"/>
                    </a:lnTo>
                    <a:lnTo>
                      <a:pt x="10816" y="178"/>
                    </a:lnTo>
                    <a:lnTo>
                      <a:pt x="10765" y="76"/>
                    </a:lnTo>
                    <a:lnTo>
                      <a:pt x="10664" y="26"/>
                    </a:lnTo>
                    <a:lnTo>
                      <a:pt x="1056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3" name="Google Shape;3403;p49"/>
              <p:cNvSpPr/>
              <p:nvPr/>
            </p:nvSpPr>
            <p:spPr>
              <a:xfrm>
                <a:off x="6390275" y="2304700"/>
                <a:ext cx="48150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26" extrusionOk="0">
                    <a:moveTo>
                      <a:pt x="963" y="532"/>
                    </a:moveTo>
                    <a:lnTo>
                      <a:pt x="1039" y="558"/>
                    </a:lnTo>
                    <a:lnTo>
                      <a:pt x="1140" y="583"/>
                    </a:lnTo>
                    <a:lnTo>
                      <a:pt x="1216" y="608"/>
                    </a:lnTo>
                    <a:lnTo>
                      <a:pt x="1267" y="659"/>
                    </a:lnTo>
                    <a:lnTo>
                      <a:pt x="1317" y="735"/>
                    </a:lnTo>
                    <a:lnTo>
                      <a:pt x="1368" y="811"/>
                    </a:lnTo>
                    <a:lnTo>
                      <a:pt x="1393" y="887"/>
                    </a:lnTo>
                    <a:lnTo>
                      <a:pt x="1393" y="963"/>
                    </a:lnTo>
                    <a:lnTo>
                      <a:pt x="1393" y="1064"/>
                    </a:lnTo>
                    <a:lnTo>
                      <a:pt x="1368" y="1140"/>
                    </a:lnTo>
                    <a:lnTo>
                      <a:pt x="1317" y="1216"/>
                    </a:lnTo>
                    <a:lnTo>
                      <a:pt x="1267" y="1292"/>
                    </a:lnTo>
                    <a:lnTo>
                      <a:pt x="1216" y="1343"/>
                    </a:lnTo>
                    <a:lnTo>
                      <a:pt x="1140" y="1368"/>
                    </a:lnTo>
                    <a:lnTo>
                      <a:pt x="1039" y="1393"/>
                    </a:lnTo>
                    <a:lnTo>
                      <a:pt x="963" y="1419"/>
                    </a:lnTo>
                    <a:lnTo>
                      <a:pt x="862" y="1393"/>
                    </a:lnTo>
                    <a:lnTo>
                      <a:pt x="786" y="1368"/>
                    </a:lnTo>
                    <a:lnTo>
                      <a:pt x="710" y="1343"/>
                    </a:lnTo>
                    <a:lnTo>
                      <a:pt x="659" y="1292"/>
                    </a:lnTo>
                    <a:lnTo>
                      <a:pt x="608" y="1216"/>
                    </a:lnTo>
                    <a:lnTo>
                      <a:pt x="558" y="1140"/>
                    </a:lnTo>
                    <a:lnTo>
                      <a:pt x="532" y="1064"/>
                    </a:lnTo>
                    <a:lnTo>
                      <a:pt x="532" y="963"/>
                    </a:lnTo>
                    <a:lnTo>
                      <a:pt x="532" y="887"/>
                    </a:lnTo>
                    <a:lnTo>
                      <a:pt x="558" y="811"/>
                    </a:lnTo>
                    <a:lnTo>
                      <a:pt x="608" y="735"/>
                    </a:lnTo>
                    <a:lnTo>
                      <a:pt x="659" y="659"/>
                    </a:lnTo>
                    <a:lnTo>
                      <a:pt x="710" y="608"/>
                    </a:lnTo>
                    <a:lnTo>
                      <a:pt x="786" y="583"/>
                    </a:lnTo>
                    <a:lnTo>
                      <a:pt x="862" y="558"/>
                    </a:lnTo>
                    <a:lnTo>
                      <a:pt x="963" y="532"/>
                    </a:lnTo>
                    <a:close/>
                    <a:moveTo>
                      <a:pt x="963" y="0"/>
                    </a:moveTo>
                    <a:lnTo>
                      <a:pt x="760" y="26"/>
                    </a:lnTo>
                    <a:lnTo>
                      <a:pt x="583" y="76"/>
                    </a:lnTo>
                    <a:lnTo>
                      <a:pt x="431" y="178"/>
                    </a:lnTo>
                    <a:lnTo>
                      <a:pt x="279" y="304"/>
                    </a:lnTo>
                    <a:lnTo>
                      <a:pt x="152" y="431"/>
                    </a:lnTo>
                    <a:lnTo>
                      <a:pt x="76" y="608"/>
                    </a:lnTo>
                    <a:lnTo>
                      <a:pt x="26" y="785"/>
                    </a:lnTo>
                    <a:lnTo>
                      <a:pt x="0" y="963"/>
                    </a:lnTo>
                    <a:lnTo>
                      <a:pt x="26" y="1165"/>
                    </a:lnTo>
                    <a:lnTo>
                      <a:pt x="76" y="1343"/>
                    </a:lnTo>
                    <a:lnTo>
                      <a:pt x="152" y="1520"/>
                    </a:lnTo>
                    <a:lnTo>
                      <a:pt x="279" y="1647"/>
                    </a:lnTo>
                    <a:lnTo>
                      <a:pt x="431" y="1773"/>
                    </a:lnTo>
                    <a:lnTo>
                      <a:pt x="583" y="1849"/>
                    </a:lnTo>
                    <a:lnTo>
                      <a:pt x="760" y="1900"/>
                    </a:lnTo>
                    <a:lnTo>
                      <a:pt x="963" y="1925"/>
                    </a:lnTo>
                    <a:lnTo>
                      <a:pt x="1166" y="1900"/>
                    </a:lnTo>
                    <a:lnTo>
                      <a:pt x="1343" y="1849"/>
                    </a:lnTo>
                    <a:lnTo>
                      <a:pt x="1495" y="1773"/>
                    </a:lnTo>
                    <a:lnTo>
                      <a:pt x="1647" y="1647"/>
                    </a:lnTo>
                    <a:lnTo>
                      <a:pt x="1748" y="1520"/>
                    </a:lnTo>
                    <a:lnTo>
                      <a:pt x="1849" y="1343"/>
                    </a:lnTo>
                    <a:lnTo>
                      <a:pt x="1900" y="1165"/>
                    </a:lnTo>
                    <a:lnTo>
                      <a:pt x="1925" y="963"/>
                    </a:lnTo>
                    <a:lnTo>
                      <a:pt x="1900" y="785"/>
                    </a:lnTo>
                    <a:lnTo>
                      <a:pt x="1849" y="608"/>
                    </a:lnTo>
                    <a:lnTo>
                      <a:pt x="1748" y="431"/>
                    </a:lnTo>
                    <a:lnTo>
                      <a:pt x="1647" y="304"/>
                    </a:lnTo>
                    <a:lnTo>
                      <a:pt x="1495" y="178"/>
                    </a:lnTo>
                    <a:lnTo>
                      <a:pt x="1343" y="76"/>
                    </a:lnTo>
                    <a:lnTo>
                      <a:pt x="1166" y="26"/>
                    </a:lnTo>
                    <a:lnTo>
                      <a:pt x="9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4" name="Google Shape;3404;p49"/>
              <p:cNvSpPr/>
              <p:nvPr/>
            </p:nvSpPr>
            <p:spPr>
              <a:xfrm>
                <a:off x="6464350" y="2323050"/>
                <a:ext cx="5637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255" h="508" extrusionOk="0">
                    <a:moveTo>
                      <a:pt x="279" y="1"/>
                    </a:moveTo>
                    <a:lnTo>
                      <a:pt x="178" y="26"/>
                    </a:lnTo>
                    <a:lnTo>
                      <a:pt x="77" y="77"/>
                    </a:lnTo>
                    <a:lnTo>
                      <a:pt x="26" y="153"/>
                    </a:lnTo>
                    <a:lnTo>
                      <a:pt x="1" y="254"/>
                    </a:lnTo>
                    <a:lnTo>
                      <a:pt x="26" y="355"/>
                    </a:lnTo>
                    <a:lnTo>
                      <a:pt x="77" y="431"/>
                    </a:lnTo>
                    <a:lnTo>
                      <a:pt x="178" y="507"/>
                    </a:lnTo>
                    <a:lnTo>
                      <a:pt x="2078" y="507"/>
                    </a:lnTo>
                    <a:lnTo>
                      <a:pt x="2179" y="431"/>
                    </a:lnTo>
                    <a:lnTo>
                      <a:pt x="2230" y="355"/>
                    </a:lnTo>
                    <a:lnTo>
                      <a:pt x="2255" y="254"/>
                    </a:lnTo>
                    <a:lnTo>
                      <a:pt x="2230" y="153"/>
                    </a:lnTo>
                    <a:lnTo>
                      <a:pt x="2179" y="77"/>
                    </a:lnTo>
                    <a:lnTo>
                      <a:pt x="2078" y="26"/>
                    </a:lnTo>
                    <a:lnTo>
                      <a:pt x="197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5" name="Google Shape;3405;p49"/>
              <p:cNvSpPr/>
              <p:nvPr/>
            </p:nvSpPr>
            <p:spPr>
              <a:xfrm>
                <a:off x="6307950" y="2323050"/>
                <a:ext cx="55750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533" extrusionOk="0">
                    <a:moveTo>
                      <a:pt x="279" y="1"/>
                    </a:moveTo>
                    <a:lnTo>
                      <a:pt x="153" y="26"/>
                    </a:lnTo>
                    <a:lnTo>
                      <a:pt x="77" y="77"/>
                    </a:lnTo>
                    <a:lnTo>
                      <a:pt x="26" y="178"/>
                    </a:lnTo>
                    <a:lnTo>
                      <a:pt x="1" y="279"/>
                    </a:lnTo>
                    <a:lnTo>
                      <a:pt x="26" y="381"/>
                    </a:lnTo>
                    <a:lnTo>
                      <a:pt x="77" y="457"/>
                    </a:lnTo>
                    <a:lnTo>
                      <a:pt x="153" y="507"/>
                    </a:lnTo>
                    <a:lnTo>
                      <a:pt x="279" y="533"/>
                    </a:lnTo>
                    <a:lnTo>
                      <a:pt x="1976" y="533"/>
                    </a:lnTo>
                    <a:lnTo>
                      <a:pt x="2078" y="507"/>
                    </a:lnTo>
                    <a:lnTo>
                      <a:pt x="2154" y="457"/>
                    </a:lnTo>
                    <a:lnTo>
                      <a:pt x="2230" y="381"/>
                    </a:lnTo>
                    <a:lnTo>
                      <a:pt x="2230" y="279"/>
                    </a:lnTo>
                    <a:lnTo>
                      <a:pt x="2230" y="178"/>
                    </a:lnTo>
                    <a:lnTo>
                      <a:pt x="2154" y="77"/>
                    </a:lnTo>
                    <a:lnTo>
                      <a:pt x="2078" y="26"/>
                    </a:lnTo>
                    <a:lnTo>
                      <a:pt x="197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6" name="Google Shape;3406;p49"/>
              <p:cNvSpPr/>
              <p:nvPr/>
            </p:nvSpPr>
            <p:spPr>
              <a:xfrm>
                <a:off x="6332650" y="1995050"/>
                <a:ext cx="163400" cy="393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1572" extrusionOk="0">
                    <a:moveTo>
                      <a:pt x="608" y="1"/>
                    </a:moveTo>
                    <a:lnTo>
                      <a:pt x="482" y="26"/>
                    </a:lnTo>
                    <a:lnTo>
                      <a:pt x="381" y="52"/>
                    </a:lnTo>
                    <a:lnTo>
                      <a:pt x="279" y="128"/>
                    </a:lnTo>
                    <a:lnTo>
                      <a:pt x="178" y="204"/>
                    </a:lnTo>
                    <a:lnTo>
                      <a:pt x="102" y="280"/>
                    </a:lnTo>
                    <a:lnTo>
                      <a:pt x="51" y="381"/>
                    </a:lnTo>
                    <a:lnTo>
                      <a:pt x="26" y="508"/>
                    </a:lnTo>
                    <a:lnTo>
                      <a:pt x="1" y="634"/>
                    </a:lnTo>
                    <a:lnTo>
                      <a:pt x="1" y="963"/>
                    </a:lnTo>
                    <a:lnTo>
                      <a:pt x="26" y="1090"/>
                    </a:lnTo>
                    <a:lnTo>
                      <a:pt x="51" y="1217"/>
                    </a:lnTo>
                    <a:lnTo>
                      <a:pt x="102" y="1318"/>
                    </a:lnTo>
                    <a:lnTo>
                      <a:pt x="178" y="1394"/>
                    </a:lnTo>
                    <a:lnTo>
                      <a:pt x="279" y="1470"/>
                    </a:lnTo>
                    <a:lnTo>
                      <a:pt x="381" y="1546"/>
                    </a:lnTo>
                    <a:lnTo>
                      <a:pt x="482" y="1571"/>
                    </a:lnTo>
                    <a:lnTo>
                      <a:pt x="3395" y="1571"/>
                    </a:lnTo>
                    <a:lnTo>
                      <a:pt x="3471" y="1495"/>
                    </a:lnTo>
                    <a:lnTo>
                      <a:pt x="3521" y="1419"/>
                    </a:lnTo>
                    <a:lnTo>
                      <a:pt x="3546" y="1318"/>
                    </a:lnTo>
                    <a:lnTo>
                      <a:pt x="3521" y="1217"/>
                    </a:lnTo>
                    <a:lnTo>
                      <a:pt x="3471" y="1141"/>
                    </a:lnTo>
                    <a:lnTo>
                      <a:pt x="3395" y="1090"/>
                    </a:lnTo>
                    <a:lnTo>
                      <a:pt x="3293" y="1065"/>
                    </a:lnTo>
                    <a:lnTo>
                      <a:pt x="608" y="1065"/>
                    </a:lnTo>
                    <a:lnTo>
                      <a:pt x="558" y="1039"/>
                    </a:lnTo>
                    <a:lnTo>
                      <a:pt x="532" y="963"/>
                    </a:lnTo>
                    <a:lnTo>
                      <a:pt x="532" y="634"/>
                    </a:lnTo>
                    <a:lnTo>
                      <a:pt x="558" y="558"/>
                    </a:lnTo>
                    <a:lnTo>
                      <a:pt x="608" y="533"/>
                    </a:lnTo>
                    <a:lnTo>
                      <a:pt x="5927" y="533"/>
                    </a:lnTo>
                    <a:lnTo>
                      <a:pt x="5978" y="558"/>
                    </a:lnTo>
                    <a:lnTo>
                      <a:pt x="6003" y="634"/>
                    </a:lnTo>
                    <a:lnTo>
                      <a:pt x="6003" y="963"/>
                    </a:lnTo>
                    <a:lnTo>
                      <a:pt x="5978" y="1039"/>
                    </a:lnTo>
                    <a:lnTo>
                      <a:pt x="5927" y="1065"/>
                    </a:lnTo>
                    <a:lnTo>
                      <a:pt x="4560" y="1065"/>
                    </a:lnTo>
                    <a:lnTo>
                      <a:pt x="4458" y="1090"/>
                    </a:lnTo>
                    <a:lnTo>
                      <a:pt x="4382" y="1141"/>
                    </a:lnTo>
                    <a:lnTo>
                      <a:pt x="4306" y="1217"/>
                    </a:lnTo>
                    <a:lnTo>
                      <a:pt x="4306" y="1318"/>
                    </a:lnTo>
                    <a:lnTo>
                      <a:pt x="4306" y="1419"/>
                    </a:lnTo>
                    <a:lnTo>
                      <a:pt x="4382" y="1495"/>
                    </a:lnTo>
                    <a:lnTo>
                      <a:pt x="4458" y="1571"/>
                    </a:lnTo>
                    <a:lnTo>
                      <a:pt x="6029" y="1571"/>
                    </a:lnTo>
                    <a:lnTo>
                      <a:pt x="6155" y="1546"/>
                    </a:lnTo>
                    <a:lnTo>
                      <a:pt x="6257" y="1470"/>
                    </a:lnTo>
                    <a:lnTo>
                      <a:pt x="6358" y="1394"/>
                    </a:lnTo>
                    <a:lnTo>
                      <a:pt x="6434" y="1318"/>
                    </a:lnTo>
                    <a:lnTo>
                      <a:pt x="6485" y="1217"/>
                    </a:lnTo>
                    <a:lnTo>
                      <a:pt x="6510" y="1090"/>
                    </a:lnTo>
                    <a:lnTo>
                      <a:pt x="6535" y="963"/>
                    </a:lnTo>
                    <a:lnTo>
                      <a:pt x="6535" y="634"/>
                    </a:lnTo>
                    <a:lnTo>
                      <a:pt x="6510" y="508"/>
                    </a:lnTo>
                    <a:lnTo>
                      <a:pt x="6485" y="381"/>
                    </a:lnTo>
                    <a:lnTo>
                      <a:pt x="6434" y="280"/>
                    </a:lnTo>
                    <a:lnTo>
                      <a:pt x="6358" y="204"/>
                    </a:lnTo>
                    <a:lnTo>
                      <a:pt x="6257" y="128"/>
                    </a:lnTo>
                    <a:lnTo>
                      <a:pt x="6155" y="52"/>
                    </a:lnTo>
                    <a:lnTo>
                      <a:pt x="6029" y="26"/>
                    </a:lnTo>
                    <a:lnTo>
                      <a:pt x="592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7" name="Google Shape;3407;p49"/>
              <p:cNvSpPr/>
              <p:nvPr/>
            </p:nvSpPr>
            <p:spPr>
              <a:xfrm>
                <a:off x="6365575" y="2052050"/>
                <a:ext cx="96900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3876" h="533" extrusionOk="0">
                    <a:moveTo>
                      <a:pt x="254" y="0"/>
                    </a:moveTo>
                    <a:lnTo>
                      <a:pt x="153" y="26"/>
                    </a:lnTo>
                    <a:lnTo>
                      <a:pt x="77" y="76"/>
                    </a:lnTo>
                    <a:lnTo>
                      <a:pt x="26" y="152"/>
                    </a:lnTo>
                    <a:lnTo>
                      <a:pt x="1" y="254"/>
                    </a:lnTo>
                    <a:lnTo>
                      <a:pt x="26" y="355"/>
                    </a:lnTo>
                    <a:lnTo>
                      <a:pt x="77" y="456"/>
                    </a:lnTo>
                    <a:lnTo>
                      <a:pt x="153" y="507"/>
                    </a:lnTo>
                    <a:lnTo>
                      <a:pt x="254" y="532"/>
                    </a:lnTo>
                    <a:lnTo>
                      <a:pt x="3597" y="532"/>
                    </a:lnTo>
                    <a:lnTo>
                      <a:pt x="3699" y="507"/>
                    </a:lnTo>
                    <a:lnTo>
                      <a:pt x="3800" y="456"/>
                    </a:lnTo>
                    <a:lnTo>
                      <a:pt x="3850" y="355"/>
                    </a:lnTo>
                    <a:lnTo>
                      <a:pt x="3876" y="254"/>
                    </a:lnTo>
                    <a:lnTo>
                      <a:pt x="3850" y="152"/>
                    </a:lnTo>
                    <a:lnTo>
                      <a:pt x="3800" y="76"/>
                    </a:lnTo>
                    <a:lnTo>
                      <a:pt x="3699" y="26"/>
                    </a:lnTo>
                    <a:lnTo>
                      <a:pt x="35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8" name="Google Shape;3408;p49"/>
              <p:cNvSpPr/>
              <p:nvPr/>
            </p:nvSpPr>
            <p:spPr>
              <a:xfrm>
                <a:off x="6309850" y="2082450"/>
                <a:ext cx="791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533" extrusionOk="0">
                    <a:moveTo>
                      <a:pt x="254" y="0"/>
                    </a:moveTo>
                    <a:lnTo>
                      <a:pt x="153" y="26"/>
                    </a:lnTo>
                    <a:lnTo>
                      <a:pt x="77" y="76"/>
                    </a:lnTo>
                    <a:lnTo>
                      <a:pt x="1" y="178"/>
                    </a:lnTo>
                    <a:lnTo>
                      <a:pt x="1" y="279"/>
                    </a:lnTo>
                    <a:lnTo>
                      <a:pt x="1" y="380"/>
                    </a:lnTo>
                    <a:lnTo>
                      <a:pt x="77" y="456"/>
                    </a:lnTo>
                    <a:lnTo>
                      <a:pt x="153" y="507"/>
                    </a:lnTo>
                    <a:lnTo>
                      <a:pt x="254" y="532"/>
                    </a:lnTo>
                    <a:lnTo>
                      <a:pt x="2913" y="532"/>
                    </a:lnTo>
                    <a:lnTo>
                      <a:pt x="3015" y="507"/>
                    </a:lnTo>
                    <a:lnTo>
                      <a:pt x="3091" y="456"/>
                    </a:lnTo>
                    <a:lnTo>
                      <a:pt x="3141" y="380"/>
                    </a:lnTo>
                    <a:lnTo>
                      <a:pt x="3167" y="279"/>
                    </a:lnTo>
                    <a:lnTo>
                      <a:pt x="3141" y="178"/>
                    </a:lnTo>
                    <a:lnTo>
                      <a:pt x="3091" y="76"/>
                    </a:lnTo>
                    <a:lnTo>
                      <a:pt x="3015" y="26"/>
                    </a:lnTo>
                    <a:lnTo>
                      <a:pt x="29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09" name="Google Shape;3409;p49"/>
              <p:cNvSpPr/>
              <p:nvPr/>
            </p:nvSpPr>
            <p:spPr>
              <a:xfrm>
                <a:off x="6309850" y="2106500"/>
                <a:ext cx="61450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533" extrusionOk="0">
                    <a:moveTo>
                      <a:pt x="254" y="1"/>
                    </a:moveTo>
                    <a:lnTo>
                      <a:pt x="153" y="26"/>
                    </a:lnTo>
                    <a:lnTo>
                      <a:pt x="77" y="77"/>
                    </a:lnTo>
                    <a:lnTo>
                      <a:pt x="1" y="178"/>
                    </a:lnTo>
                    <a:lnTo>
                      <a:pt x="1" y="279"/>
                    </a:lnTo>
                    <a:lnTo>
                      <a:pt x="1" y="381"/>
                    </a:lnTo>
                    <a:lnTo>
                      <a:pt x="77" y="457"/>
                    </a:lnTo>
                    <a:lnTo>
                      <a:pt x="153" y="507"/>
                    </a:lnTo>
                    <a:lnTo>
                      <a:pt x="254" y="533"/>
                    </a:lnTo>
                    <a:lnTo>
                      <a:pt x="2204" y="533"/>
                    </a:lnTo>
                    <a:lnTo>
                      <a:pt x="2306" y="507"/>
                    </a:lnTo>
                    <a:lnTo>
                      <a:pt x="2382" y="457"/>
                    </a:lnTo>
                    <a:lnTo>
                      <a:pt x="2458" y="381"/>
                    </a:lnTo>
                    <a:lnTo>
                      <a:pt x="2458" y="279"/>
                    </a:lnTo>
                    <a:lnTo>
                      <a:pt x="2458" y="178"/>
                    </a:lnTo>
                    <a:lnTo>
                      <a:pt x="2382" y="77"/>
                    </a:lnTo>
                    <a:lnTo>
                      <a:pt x="2306" y="26"/>
                    </a:lnTo>
                    <a:lnTo>
                      <a:pt x="220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0" name="Google Shape;3410;p49"/>
              <p:cNvSpPr/>
              <p:nvPr/>
            </p:nvSpPr>
            <p:spPr>
              <a:xfrm>
                <a:off x="6326950" y="2130575"/>
                <a:ext cx="1918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533" extrusionOk="0">
                    <a:moveTo>
                      <a:pt x="254" y="0"/>
                    </a:moveTo>
                    <a:lnTo>
                      <a:pt x="153" y="25"/>
                    </a:lnTo>
                    <a:lnTo>
                      <a:pt x="77" y="76"/>
                    </a:lnTo>
                    <a:lnTo>
                      <a:pt x="26" y="177"/>
                    </a:lnTo>
                    <a:lnTo>
                      <a:pt x="1" y="279"/>
                    </a:lnTo>
                    <a:lnTo>
                      <a:pt x="26" y="380"/>
                    </a:lnTo>
                    <a:lnTo>
                      <a:pt x="77" y="456"/>
                    </a:lnTo>
                    <a:lnTo>
                      <a:pt x="153" y="507"/>
                    </a:lnTo>
                    <a:lnTo>
                      <a:pt x="254" y="532"/>
                    </a:lnTo>
                    <a:lnTo>
                      <a:pt x="7422" y="532"/>
                    </a:lnTo>
                    <a:lnTo>
                      <a:pt x="7523" y="507"/>
                    </a:lnTo>
                    <a:lnTo>
                      <a:pt x="7599" y="456"/>
                    </a:lnTo>
                    <a:lnTo>
                      <a:pt x="7650" y="380"/>
                    </a:lnTo>
                    <a:lnTo>
                      <a:pt x="7675" y="279"/>
                    </a:lnTo>
                    <a:lnTo>
                      <a:pt x="7650" y="177"/>
                    </a:lnTo>
                    <a:lnTo>
                      <a:pt x="7599" y="76"/>
                    </a:lnTo>
                    <a:lnTo>
                      <a:pt x="7523" y="25"/>
                    </a:lnTo>
                    <a:lnTo>
                      <a:pt x="74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1" name="Google Shape;3411;p49"/>
              <p:cNvSpPr/>
              <p:nvPr/>
            </p:nvSpPr>
            <p:spPr>
              <a:xfrm>
                <a:off x="6309850" y="2154625"/>
                <a:ext cx="93750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533" extrusionOk="0">
                    <a:moveTo>
                      <a:pt x="254" y="1"/>
                    </a:moveTo>
                    <a:lnTo>
                      <a:pt x="153" y="26"/>
                    </a:lnTo>
                    <a:lnTo>
                      <a:pt x="77" y="77"/>
                    </a:lnTo>
                    <a:lnTo>
                      <a:pt x="1" y="153"/>
                    </a:lnTo>
                    <a:lnTo>
                      <a:pt x="1" y="279"/>
                    </a:lnTo>
                    <a:lnTo>
                      <a:pt x="1" y="381"/>
                    </a:lnTo>
                    <a:lnTo>
                      <a:pt x="77" y="457"/>
                    </a:lnTo>
                    <a:lnTo>
                      <a:pt x="153" y="507"/>
                    </a:lnTo>
                    <a:lnTo>
                      <a:pt x="254" y="532"/>
                    </a:lnTo>
                    <a:lnTo>
                      <a:pt x="3471" y="532"/>
                    </a:lnTo>
                    <a:lnTo>
                      <a:pt x="3572" y="507"/>
                    </a:lnTo>
                    <a:lnTo>
                      <a:pt x="3673" y="457"/>
                    </a:lnTo>
                    <a:lnTo>
                      <a:pt x="3724" y="381"/>
                    </a:lnTo>
                    <a:lnTo>
                      <a:pt x="3749" y="279"/>
                    </a:lnTo>
                    <a:lnTo>
                      <a:pt x="3724" y="153"/>
                    </a:lnTo>
                    <a:lnTo>
                      <a:pt x="3673" y="77"/>
                    </a:lnTo>
                    <a:lnTo>
                      <a:pt x="3572" y="26"/>
                    </a:lnTo>
                    <a:lnTo>
                      <a:pt x="347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2" name="Google Shape;3412;p49"/>
              <p:cNvSpPr/>
              <p:nvPr/>
            </p:nvSpPr>
            <p:spPr>
              <a:xfrm>
                <a:off x="6421925" y="2154625"/>
                <a:ext cx="96900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3876" h="533" extrusionOk="0">
                    <a:moveTo>
                      <a:pt x="254" y="1"/>
                    </a:moveTo>
                    <a:lnTo>
                      <a:pt x="153" y="26"/>
                    </a:lnTo>
                    <a:lnTo>
                      <a:pt x="77" y="77"/>
                    </a:lnTo>
                    <a:lnTo>
                      <a:pt x="1" y="153"/>
                    </a:lnTo>
                    <a:lnTo>
                      <a:pt x="1" y="279"/>
                    </a:lnTo>
                    <a:lnTo>
                      <a:pt x="1" y="381"/>
                    </a:lnTo>
                    <a:lnTo>
                      <a:pt x="77" y="457"/>
                    </a:lnTo>
                    <a:lnTo>
                      <a:pt x="153" y="507"/>
                    </a:lnTo>
                    <a:lnTo>
                      <a:pt x="254" y="532"/>
                    </a:lnTo>
                    <a:lnTo>
                      <a:pt x="3623" y="532"/>
                    </a:lnTo>
                    <a:lnTo>
                      <a:pt x="3724" y="507"/>
                    </a:lnTo>
                    <a:lnTo>
                      <a:pt x="3800" y="457"/>
                    </a:lnTo>
                    <a:lnTo>
                      <a:pt x="3851" y="381"/>
                    </a:lnTo>
                    <a:lnTo>
                      <a:pt x="3876" y="279"/>
                    </a:lnTo>
                    <a:lnTo>
                      <a:pt x="3851" y="153"/>
                    </a:lnTo>
                    <a:lnTo>
                      <a:pt x="3800" y="77"/>
                    </a:lnTo>
                    <a:lnTo>
                      <a:pt x="3724" y="26"/>
                    </a:lnTo>
                    <a:lnTo>
                      <a:pt x="362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3" name="Google Shape;3413;p49"/>
              <p:cNvSpPr/>
              <p:nvPr/>
            </p:nvSpPr>
            <p:spPr>
              <a:xfrm>
                <a:off x="6309850" y="2178700"/>
                <a:ext cx="111475" cy="13300"/>
              </a:xfrm>
              <a:custGeom>
                <a:avLst/>
                <a:gdLst/>
                <a:ahLst/>
                <a:cxnLst/>
                <a:rect l="l" t="t" r="r" b="b"/>
                <a:pathLst>
                  <a:path w="4459" h="532" extrusionOk="0">
                    <a:moveTo>
                      <a:pt x="254" y="0"/>
                    </a:moveTo>
                    <a:lnTo>
                      <a:pt x="153" y="25"/>
                    </a:lnTo>
                    <a:lnTo>
                      <a:pt x="77" y="76"/>
                    </a:lnTo>
                    <a:lnTo>
                      <a:pt x="1" y="152"/>
                    </a:lnTo>
                    <a:lnTo>
                      <a:pt x="1" y="253"/>
                    </a:lnTo>
                    <a:lnTo>
                      <a:pt x="1" y="380"/>
                    </a:lnTo>
                    <a:lnTo>
                      <a:pt x="77" y="456"/>
                    </a:lnTo>
                    <a:lnTo>
                      <a:pt x="153" y="507"/>
                    </a:lnTo>
                    <a:lnTo>
                      <a:pt x="254" y="532"/>
                    </a:lnTo>
                    <a:lnTo>
                      <a:pt x="4205" y="532"/>
                    </a:lnTo>
                    <a:lnTo>
                      <a:pt x="4307" y="507"/>
                    </a:lnTo>
                    <a:lnTo>
                      <a:pt x="4383" y="456"/>
                    </a:lnTo>
                    <a:lnTo>
                      <a:pt x="4433" y="380"/>
                    </a:lnTo>
                    <a:lnTo>
                      <a:pt x="4458" y="253"/>
                    </a:lnTo>
                    <a:lnTo>
                      <a:pt x="4433" y="152"/>
                    </a:lnTo>
                    <a:lnTo>
                      <a:pt x="4383" y="76"/>
                    </a:lnTo>
                    <a:lnTo>
                      <a:pt x="4307" y="25"/>
                    </a:lnTo>
                    <a:lnTo>
                      <a:pt x="420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4" name="Google Shape;3414;p49"/>
              <p:cNvSpPr/>
              <p:nvPr/>
            </p:nvSpPr>
            <p:spPr>
              <a:xfrm>
                <a:off x="6326950" y="2202750"/>
                <a:ext cx="1918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7675" h="533" extrusionOk="0">
                    <a:moveTo>
                      <a:pt x="254" y="1"/>
                    </a:moveTo>
                    <a:lnTo>
                      <a:pt x="153" y="26"/>
                    </a:lnTo>
                    <a:lnTo>
                      <a:pt x="77" y="77"/>
                    </a:lnTo>
                    <a:lnTo>
                      <a:pt x="26" y="152"/>
                    </a:lnTo>
                    <a:lnTo>
                      <a:pt x="1" y="254"/>
                    </a:lnTo>
                    <a:lnTo>
                      <a:pt x="26" y="355"/>
                    </a:lnTo>
                    <a:lnTo>
                      <a:pt x="77" y="456"/>
                    </a:lnTo>
                    <a:lnTo>
                      <a:pt x="153" y="507"/>
                    </a:lnTo>
                    <a:lnTo>
                      <a:pt x="254" y="532"/>
                    </a:lnTo>
                    <a:lnTo>
                      <a:pt x="7422" y="532"/>
                    </a:lnTo>
                    <a:lnTo>
                      <a:pt x="7523" y="507"/>
                    </a:lnTo>
                    <a:lnTo>
                      <a:pt x="7599" y="456"/>
                    </a:lnTo>
                    <a:lnTo>
                      <a:pt x="7650" y="355"/>
                    </a:lnTo>
                    <a:lnTo>
                      <a:pt x="7675" y="254"/>
                    </a:lnTo>
                    <a:lnTo>
                      <a:pt x="7650" y="152"/>
                    </a:lnTo>
                    <a:lnTo>
                      <a:pt x="7599" y="77"/>
                    </a:lnTo>
                    <a:lnTo>
                      <a:pt x="7523" y="26"/>
                    </a:lnTo>
                    <a:lnTo>
                      <a:pt x="742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5" name="Google Shape;3415;p49"/>
              <p:cNvSpPr/>
              <p:nvPr/>
            </p:nvSpPr>
            <p:spPr>
              <a:xfrm>
                <a:off x="6309850" y="2226800"/>
                <a:ext cx="50050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533" extrusionOk="0">
                    <a:moveTo>
                      <a:pt x="254" y="1"/>
                    </a:moveTo>
                    <a:lnTo>
                      <a:pt x="153" y="26"/>
                    </a:lnTo>
                    <a:lnTo>
                      <a:pt x="77" y="77"/>
                    </a:lnTo>
                    <a:lnTo>
                      <a:pt x="1" y="153"/>
                    </a:lnTo>
                    <a:lnTo>
                      <a:pt x="1" y="254"/>
                    </a:lnTo>
                    <a:lnTo>
                      <a:pt x="1" y="356"/>
                    </a:lnTo>
                    <a:lnTo>
                      <a:pt x="77" y="457"/>
                    </a:lnTo>
                    <a:lnTo>
                      <a:pt x="153" y="508"/>
                    </a:lnTo>
                    <a:lnTo>
                      <a:pt x="254" y="533"/>
                    </a:lnTo>
                    <a:lnTo>
                      <a:pt x="1748" y="533"/>
                    </a:lnTo>
                    <a:lnTo>
                      <a:pt x="1850" y="508"/>
                    </a:lnTo>
                    <a:lnTo>
                      <a:pt x="1926" y="457"/>
                    </a:lnTo>
                    <a:lnTo>
                      <a:pt x="2002" y="356"/>
                    </a:lnTo>
                    <a:lnTo>
                      <a:pt x="2002" y="254"/>
                    </a:lnTo>
                    <a:lnTo>
                      <a:pt x="2002" y="153"/>
                    </a:lnTo>
                    <a:lnTo>
                      <a:pt x="1926" y="77"/>
                    </a:lnTo>
                    <a:lnTo>
                      <a:pt x="1850" y="26"/>
                    </a:lnTo>
                    <a:lnTo>
                      <a:pt x="174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6" name="Google Shape;3416;p49"/>
              <p:cNvSpPr/>
              <p:nvPr/>
            </p:nvSpPr>
            <p:spPr>
              <a:xfrm>
                <a:off x="6378250" y="2226800"/>
                <a:ext cx="1405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533" extrusionOk="0">
                    <a:moveTo>
                      <a:pt x="253" y="1"/>
                    </a:moveTo>
                    <a:lnTo>
                      <a:pt x="152" y="26"/>
                    </a:lnTo>
                    <a:lnTo>
                      <a:pt x="76" y="77"/>
                    </a:lnTo>
                    <a:lnTo>
                      <a:pt x="26" y="153"/>
                    </a:lnTo>
                    <a:lnTo>
                      <a:pt x="0" y="254"/>
                    </a:lnTo>
                    <a:lnTo>
                      <a:pt x="26" y="356"/>
                    </a:lnTo>
                    <a:lnTo>
                      <a:pt x="76" y="457"/>
                    </a:lnTo>
                    <a:lnTo>
                      <a:pt x="152" y="508"/>
                    </a:lnTo>
                    <a:lnTo>
                      <a:pt x="253" y="533"/>
                    </a:lnTo>
                    <a:lnTo>
                      <a:pt x="5370" y="533"/>
                    </a:lnTo>
                    <a:lnTo>
                      <a:pt x="5471" y="508"/>
                    </a:lnTo>
                    <a:lnTo>
                      <a:pt x="5547" y="457"/>
                    </a:lnTo>
                    <a:lnTo>
                      <a:pt x="5598" y="356"/>
                    </a:lnTo>
                    <a:lnTo>
                      <a:pt x="5623" y="254"/>
                    </a:lnTo>
                    <a:lnTo>
                      <a:pt x="5598" y="153"/>
                    </a:lnTo>
                    <a:lnTo>
                      <a:pt x="5547" y="77"/>
                    </a:lnTo>
                    <a:lnTo>
                      <a:pt x="5471" y="26"/>
                    </a:lnTo>
                    <a:lnTo>
                      <a:pt x="537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17" name="Google Shape;3417;p49"/>
              <p:cNvSpPr/>
              <p:nvPr/>
            </p:nvSpPr>
            <p:spPr>
              <a:xfrm>
                <a:off x="6309850" y="2250875"/>
                <a:ext cx="15262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533" extrusionOk="0">
                    <a:moveTo>
                      <a:pt x="254" y="0"/>
                    </a:moveTo>
                    <a:lnTo>
                      <a:pt x="153" y="26"/>
                    </a:lnTo>
                    <a:lnTo>
                      <a:pt x="77" y="76"/>
                    </a:lnTo>
                    <a:lnTo>
                      <a:pt x="1" y="152"/>
                    </a:lnTo>
                    <a:lnTo>
                      <a:pt x="1" y="254"/>
                    </a:lnTo>
                    <a:lnTo>
                      <a:pt x="1" y="355"/>
                    </a:lnTo>
                    <a:lnTo>
                      <a:pt x="77" y="456"/>
                    </a:lnTo>
                    <a:lnTo>
                      <a:pt x="153" y="507"/>
                    </a:lnTo>
                    <a:lnTo>
                      <a:pt x="254" y="532"/>
                    </a:lnTo>
                    <a:lnTo>
                      <a:pt x="5826" y="532"/>
                    </a:lnTo>
                    <a:lnTo>
                      <a:pt x="5928" y="507"/>
                    </a:lnTo>
                    <a:lnTo>
                      <a:pt x="6029" y="456"/>
                    </a:lnTo>
                    <a:lnTo>
                      <a:pt x="6079" y="355"/>
                    </a:lnTo>
                    <a:lnTo>
                      <a:pt x="6105" y="254"/>
                    </a:lnTo>
                    <a:lnTo>
                      <a:pt x="6079" y="152"/>
                    </a:lnTo>
                    <a:lnTo>
                      <a:pt x="6029" y="76"/>
                    </a:lnTo>
                    <a:lnTo>
                      <a:pt x="5928" y="26"/>
                    </a:lnTo>
                    <a:lnTo>
                      <a:pt x="582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57F35AD-80C9-4687-88AA-DD4BC49FB115}"/>
              </a:ext>
            </a:extLst>
          </p:cNvPr>
          <p:cNvGrpSpPr/>
          <p:nvPr/>
        </p:nvGrpSpPr>
        <p:grpSpPr>
          <a:xfrm>
            <a:off x="7035922" y="1793036"/>
            <a:ext cx="546900" cy="546900"/>
            <a:chOff x="7222979" y="1715843"/>
            <a:chExt cx="546900" cy="546900"/>
          </a:xfrm>
        </p:grpSpPr>
        <p:sp>
          <p:nvSpPr>
            <p:cNvPr id="3344" name="Google Shape;3344;p49"/>
            <p:cNvSpPr/>
            <p:nvPr/>
          </p:nvSpPr>
          <p:spPr>
            <a:xfrm>
              <a:off x="7222979" y="1715843"/>
              <a:ext cx="546900" cy="546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418" name="Google Shape;3418;p49"/>
            <p:cNvGrpSpPr/>
            <p:nvPr/>
          </p:nvGrpSpPr>
          <p:grpSpPr>
            <a:xfrm>
              <a:off x="7293322" y="1837037"/>
              <a:ext cx="364838" cy="365756"/>
              <a:chOff x="6934825" y="1929850"/>
              <a:chExt cx="447050" cy="446425"/>
            </a:xfrm>
          </p:grpSpPr>
          <p:sp>
            <p:nvSpPr>
              <p:cNvPr id="3419" name="Google Shape;3419;p49"/>
              <p:cNvSpPr/>
              <p:nvPr/>
            </p:nvSpPr>
            <p:spPr>
              <a:xfrm>
                <a:off x="6941800" y="1936800"/>
                <a:ext cx="433125" cy="433150"/>
              </a:xfrm>
              <a:custGeom>
                <a:avLst/>
                <a:gdLst/>
                <a:ahLst/>
                <a:cxnLst/>
                <a:rect l="l" t="t" r="r" b="b"/>
                <a:pathLst>
                  <a:path w="17325" h="17326" extrusionOk="0">
                    <a:moveTo>
                      <a:pt x="836" y="1"/>
                    </a:moveTo>
                    <a:lnTo>
                      <a:pt x="633" y="77"/>
                    </a:lnTo>
                    <a:lnTo>
                      <a:pt x="456" y="178"/>
                    </a:lnTo>
                    <a:lnTo>
                      <a:pt x="304" y="305"/>
                    </a:lnTo>
                    <a:lnTo>
                      <a:pt x="177" y="457"/>
                    </a:lnTo>
                    <a:lnTo>
                      <a:pt x="76" y="634"/>
                    </a:lnTo>
                    <a:lnTo>
                      <a:pt x="25" y="837"/>
                    </a:lnTo>
                    <a:lnTo>
                      <a:pt x="0" y="1039"/>
                    </a:lnTo>
                    <a:lnTo>
                      <a:pt x="0" y="16287"/>
                    </a:lnTo>
                    <a:lnTo>
                      <a:pt x="25" y="16489"/>
                    </a:lnTo>
                    <a:lnTo>
                      <a:pt x="76" y="16692"/>
                    </a:lnTo>
                    <a:lnTo>
                      <a:pt x="177" y="16869"/>
                    </a:lnTo>
                    <a:lnTo>
                      <a:pt x="304" y="17021"/>
                    </a:lnTo>
                    <a:lnTo>
                      <a:pt x="456" y="17148"/>
                    </a:lnTo>
                    <a:lnTo>
                      <a:pt x="633" y="17249"/>
                    </a:lnTo>
                    <a:lnTo>
                      <a:pt x="836" y="17300"/>
                    </a:lnTo>
                    <a:lnTo>
                      <a:pt x="1039" y="17325"/>
                    </a:lnTo>
                    <a:lnTo>
                      <a:pt x="16286" y="17325"/>
                    </a:lnTo>
                    <a:lnTo>
                      <a:pt x="16489" y="17300"/>
                    </a:lnTo>
                    <a:lnTo>
                      <a:pt x="16691" y="17249"/>
                    </a:lnTo>
                    <a:lnTo>
                      <a:pt x="16869" y="17148"/>
                    </a:lnTo>
                    <a:lnTo>
                      <a:pt x="17020" y="17021"/>
                    </a:lnTo>
                    <a:lnTo>
                      <a:pt x="17147" y="16869"/>
                    </a:lnTo>
                    <a:lnTo>
                      <a:pt x="17248" y="16692"/>
                    </a:lnTo>
                    <a:lnTo>
                      <a:pt x="17299" y="16489"/>
                    </a:lnTo>
                    <a:lnTo>
                      <a:pt x="17324" y="16287"/>
                    </a:lnTo>
                    <a:lnTo>
                      <a:pt x="17324" y="1039"/>
                    </a:lnTo>
                    <a:lnTo>
                      <a:pt x="17299" y="837"/>
                    </a:lnTo>
                    <a:lnTo>
                      <a:pt x="17248" y="634"/>
                    </a:lnTo>
                    <a:lnTo>
                      <a:pt x="17147" y="457"/>
                    </a:lnTo>
                    <a:lnTo>
                      <a:pt x="17020" y="305"/>
                    </a:lnTo>
                    <a:lnTo>
                      <a:pt x="16869" y="178"/>
                    </a:lnTo>
                    <a:lnTo>
                      <a:pt x="16691" y="77"/>
                    </a:lnTo>
                    <a:lnTo>
                      <a:pt x="16489" y="1"/>
                    </a:lnTo>
                    <a:close/>
                  </a:path>
                </a:pathLst>
              </a:custGeom>
              <a:solidFill>
                <a:srgbClr val="F2BB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0" name="Google Shape;3420;p49"/>
              <p:cNvSpPr/>
              <p:nvPr/>
            </p:nvSpPr>
            <p:spPr>
              <a:xfrm>
                <a:off x="6944950" y="2113475"/>
                <a:ext cx="79825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192" extrusionOk="0">
                    <a:moveTo>
                      <a:pt x="1" y="0"/>
                    </a:moveTo>
                    <a:lnTo>
                      <a:pt x="1" y="3192"/>
                    </a:lnTo>
                    <a:lnTo>
                      <a:pt x="3192" y="3192"/>
                    </a:lnTo>
                    <a:lnTo>
                      <a:pt x="31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1" name="Google Shape;3421;p49"/>
              <p:cNvSpPr/>
              <p:nvPr/>
            </p:nvSpPr>
            <p:spPr>
              <a:xfrm>
                <a:off x="6944325" y="2112825"/>
                <a:ext cx="80450" cy="81725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3269" extrusionOk="0">
                    <a:moveTo>
                      <a:pt x="0" y="1"/>
                    </a:moveTo>
                    <a:lnTo>
                      <a:pt x="0" y="3268"/>
                    </a:lnTo>
                    <a:lnTo>
                      <a:pt x="3217" y="3268"/>
                    </a:lnTo>
                    <a:lnTo>
                      <a:pt x="3217" y="2179"/>
                    </a:lnTo>
                    <a:lnTo>
                      <a:pt x="1140" y="2179"/>
                    </a:lnTo>
                    <a:lnTo>
                      <a:pt x="1014" y="2154"/>
                    </a:lnTo>
                    <a:lnTo>
                      <a:pt x="912" y="2078"/>
                    </a:lnTo>
                    <a:lnTo>
                      <a:pt x="836" y="1977"/>
                    </a:lnTo>
                    <a:lnTo>
                      <a:pt x="786" y="1825"/>
                    </a:lnTo>
                    <a:lnTo>
                      <a:pt x="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2" name="Google Shape;3422;p49"/>
              <p:cNvSpPr/>
              <p:nvPr/>
            </p:nvSpPr>
            <p:spPr>
              <a:xfrm>
                <a:off x="7032325" y="2113475"/>
                <a:ext cx="79825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192" extrusionOk="0">
                    <a:moveTo>
                      <a:pt x="1" y="0"/>
                    </a:moveTo>
                    <a:lnTo>
                      <a:pt x="1" y="3192"/>
                    </a:lnTo>
                    <a:lnTo>
                      <a:pt x="3192" y="3192"/>
                    </a:lnTo>
                    <a:lnTo>
                      <a:pt x="31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3" name="Google Shape;3423;p49"/>
              <p:cNvSpPr/>
              <p:nvPr/>
            </p:nvSpPr>
            <p:spPr>
              <a:xfrm>
                <a:off x="7031700" y="2112825"/>
                <a:ext cx="79800" cy="81725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269" extrusionOk="0">
                    <a:moveTo>
                      <a:pt x="1" y="1"/>
                    </a:moveTo>
                    <a:lnTo>
                      <a:pt x="1" y="3268"/>
                    </a:lnTo>
                    <a:lnTo>
                      <a:pt x="3192" y="3268"/>
                    </a:lnTo>
                    <a:lnTo>
                      <a:pt x="3192" y="2179"/>
                    </a:lnTo>
                    <a:lnTo>
                      <a:pt x="1140" y="2179"/>
                    </a:lnTo>
                    <a:lnTo>
                      <a:pt x="988" y="2154"/>
                    </a:lnTo>
                    <a:lnTo>
                      <a:pt x="887" y="2078"/>
                    </a:lnTo>
                    <a:lnTo>
                      <a:pt x="811" y="1977"/>
                    </a:lnTo>
                    <a:lnTo>
                      <a:pt x="786" y="1825"/>
                    </a:lnTo>
                    <a:lnTo>
                      <a:pt x="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4" name="Google Shape;3424;p49"/>
              <p:cNvSpPr/>
              <p:nvPr/>
            </p:nvSpPr>
            <p:spPr>
              <a:xfrm>
                <a:off x="7119075" y="2113475"/>
                <a:ext cx="98175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3927" h="3192" extrusionOk="0">
                    <a:moveTo>
                      <a:pt x="1" y="0"/>
                    </a:moveTo>
                    <a:lnTo>
                      <a:pt x="1" y="3192"/>
                    </a:lnTo>
                    <a:lnTo>
                      <a:pt x="3192" y="3192"/>
                    </a:lnTo>
                    <a:lnTo>
                      <a:pt x="3927" y="1469"/>
                    </a:lnTo>
                    <a:lnTo>
                      <a:pt x="31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5" name="Google Shape;3425;p49"/>
              <p:cNvSpPr/>
              <p:nvPr/>
            </p:nvSpPr>
            <p:spPr>
              <a:xfrm>
                <a:off x="7118450" y="2112825"/>
                <a:ext cx="79800" cy="81725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269" extrusionOk="0">
                    <a:moveTo>
                      <a:pt x="1" y="1"/>
                    </a:moveTo>
                    <a:lnTo>
                      <a:pt x="1" y="3268"/>
                    </a:lnTo>
                    <a:lnTo>
                      <a:pt x="3192" y="3268"/>
                    </a:lnTo>
                    <a:lnTo>
                      <a:pt x="3192" y="2179"/>
                    </a:lnTo>
                    <a:lnTo>
                      <a:pt x="1140" y="2179"/>
                    </a:lnTo>
                    <a:lnTo>
                      <a:pt x="1014" y="2154"/>
                    </a:lnTo>
                    <a:lnTo>
                      <a:pt x="887" y="2078"/>
                    </a:lnTo>
                    <a:lnTo>
                      <a:pt x="811" y="1977"/>
                    </a:lnTo>
                    <a:lnTo>
                      <a:pt x="786" y="1825"/>
                    </a:lnTo>
                    <a:lnTo>
                      <a:pt x="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6" name="Google Shape;3426;p49"/>
              <p:cNvSpPr/>
              <p:nvPr/>
            </p:nvSpPr>
            <p:spPr>
              <a:xfrm>
                <a:off x="7205825" y="2113475"/>
                <a:ext cx="79825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192" extrusionOk="0">
                    <a:moveTo>
                      <a:pt x="1" y="0"/>
                    </a:moveTo>
                    <a:lnTo>
                      <a:pt x="1" y="3192"/>
                    </a:lnTo>
                    <a:lnTo>
                      <a:pt x="3192" y="3192"/>
                    </a:lnTo>
                    <a:lnTo>
                      <a:pt x="31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7" name="Google Shape;3427;p49"/>
              <p:cNvSpPr/>
              <p:nvPr/>
            </p:nvSpPr>
            <p:spPr>
              <a:xfrm>
                <a:off x="7205825" y="2112825"/>
                <a:ext cx="79825" cy="8172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269" extrusionOk="0">
                    <a:moveTo>
                      <a:pt x="1" y="1"/>
                    </a:moveTo>
                    <a:lnTo>
                      <a:pt x="1" y="3268"/>
                    </a:lnTo>
                    <a:lnTo>
                      <a:pt x="3192" y="3268"/>
                    </a:lnTo>
                    <a:lnTo>
                      <a:pt x="3192" y="2179"/>
                    </a:lnTo>
                    <a:lnTo>
                      <a:pt x="1115" y="2179"/>
                    </a:lnTo>
                    <a:lnTo>
                      <a:pt x="989" y="2154"/>
                    </a:lnTo>
                    <a:lnTo>
                      <a:pt x="887" y="2078"/>
                    </a:lnTo>
                    <a:lnTo>
                      <a:pt x="811" y="1977"/>
                    </a:lnTo>
                    <a:lnTo>
                      <a:pt x="786" y="1825"/>
                    </a:lnTo>
                    <a:lnTo>
                      <a:pt x="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8" name="Google Shape;3428;p49"/>
              <p:cNvSpPr/>
              <p:nvPr/>
            </p:nvSpPr>
            <p:spPr>
              <a:xfrm>
                <a:off x="7293225" y="2113475"/>
                <a:ext cx="798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192" extrusionOk="0">
                    <a:moveTo>
                      <a:pt x="0" y="0"/>
                    </a:moveTo>
                    <a:lnTo>
                      <a:pt x="0" y="3192"/>
                    </a:lnTo>
                    <a:lnTo>
                      <a:pt x="3191" y="3192"/>
                    </a:lnTo>
                    <a:lnTo>
                      <a:pt x="3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29" name="Google Shape;3429;p49"/>
              <p:cNvSpPr/>
              <p:nvPr/>
            </p:nvSpPr>
            <p:spPr>
              <a:xfrm>
                <a:off x="7292575" y="2112825"/>
                <a:ext cx="79825" cy="8172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269" extrusionOk="0">
                    <a:moveTo>
                      <a:pt x="1" y="1"/>
                    </a:moveTo>
                    <a:lnTo>
                      <a:pt x="1" y="3268"/>
                    </a:lnTo>
                    <a:lnTo>
                      <a:pt x="3192" y="3268"/>
                    </a:lnTo>
                    <a:lnTo>
                      <a:pt x="3192" y="2179"/>
                    </a:lnTo>
                    <a:lnTo>
                      <a:pt x="1141" y="2179"/>
                    </a:lnTo>
                    <a:lnTo>
                      <a:pt x="989" y="2154"/>
                    </a:lnTo>
                    <a:lnTo>
                      <a:pt x="887" y="2078"/>
                    </a:lnTo>
                    <a:lnTo>
                      <a:pt x="811" y="1977"/>
                    </a:lnTo>
                    <a:lnTo>
                      <a:pt x="786" y="1825"/>
                    </a:lnTo>
                    <a:lnTo>
                      <a:pt x="7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30" name="Google Shape;3430;p49"/>
              <p:cNvSpPr/>
              <p:nvPr/>
            </p:nvSpPr>
            <p:spPr>
              <a:xfrm>
                <a:off x="6934825" y="1929850"/>
                <a:ext cx="447050" cy="446425"/>
              </a:xfrm>
              <a:custGeom>
                <a:avLst/>
                <a:gdLst/>
                <a:ahLst/>
                <a:cxnLst/>
                <a:rect l="l" t="t" r="r" b="b"/>
                <a:pathLst>
                  <a:path w="17882" h="17857" extrusionOk="0">
                    <a:moveTo>
                      <a:pt x="3470" y="532"/>
                    </a:moveTo>
                    <a:lnTo>
                      <a:pt x="3470" y="3470"/>
                    </a:lnTo>
                    <a:lnTo>
                      <a:pt x="532" y="3470"/>
                    </a:lnTo>
                    <a:lnTo>
                      <a:pt x="532" y="1317"/>
                    </a:lnTo>
                    <a:lnTo>
                      <a:pt x="558" y="1165"/>
                    </a:lnTo>
                    <a:lnTo>
                      <a:pt x="583" y="1013"/>
                    </a:lnTo>
                    <a:lnTo>
                      <a:pt x="659" y="887"/>
                    </a:lnTo>
                    <a:lnTo>
                      <a:pt x="760" y="760"/>
                    </a:lnTo>
                    <a:lnTo>
                      <a:pt x="887" y="659"/>
                    </a:lnTo>
                    <a:lnTo>
                      <a:pt x="1014" y="583"/>
                    </a:lnTo>
                    <a:lnTo>
                      <a:pt x="1166" y="532"/>
                    </a:lnTo>
                    <a:close/>
                    <a:moveTo>
                      <a:pt x="6940" y="532"/>
                    </a:moveTo>
                    <a:lnTo>
                      <a:pt x="6940" y="3470"/>
                    </a:lnTo>
                    <a:lnTo>
                      <a:pt x="4002" y="3470"/>
                    </a:lnTo>
                    <a:lnTo>
                      <a:pt x="4002" y="532"/>
                    </a:lnTo>
                    <a:close/>
                    <a:moveTo>
                      <a:pt x="13880" y="532"/>
                    </a:moveTo>
                    <a:lnTo>
                      <a:pt x="13880" y="3470"/>
                    </a:lnTo>
                    <a:lnTo>
                      <a:pt x="10942" y="3470"/>
                    </a:lnTo>
                    <a:lnTo>
                      <a:pt x="10942" y="532"/>
                    </a:lnTo>
                    <a:close/>
                    <a:moveTo>
                      <a:pt x="16717" y="532"/>
                    </a:moveTo>
                    <a:lnTo>
                      <a:pt x="16869" y="583"/>
                    </a:lnTo>
                    <a:lnTo>
                      <a:pt x="16996" y="659"/>
                    </a:lnTo>
                    <a:lnTo>
                      <a:pt x="17122" y="760"/>
                    </a:lnTo>
                    <a:lnTo>
                      <a:pt x="17223" y="887"/>
                    </a:lnTo>
                    <a:lnTo>
                      <a:pt x="17299" y="1013"/>
                    </a:lnTo>
                    <a:lnTo>
                      <a:pt x="17325" y="1165"/>
                    </a:lnTo>
                    <a:lnTo>
                      <a:pt x="17350" y="1317"/>
                    </a:lnTo>
                    <a:lnTo>
                      <a:pt x="17350" y="3470"/>
                    </a:lnTo>
                    <a:lnTo>
                      <a:pt x="14412" y="3470"/>
                    </a:lnTo>
                    <a:lnTo>
                      <a:pt x="14412" y="532"/>
                    </a:lnTo>
                    <a:close/>
                    <a:moveTo>
                      <a:pt x="3470" y="4002"/>
                    </a:moveTo>
                    <a:lnTo>
                      <a:pt x="3470" y="6940"/>
                    </a:lnTo>
                    <a:lnTo>
                      <a:pt x="532" y="6940"/>
                    </a:lnTo>
                    <a:lnTo>
                      <a:pt x="532" y="4002"/>
                    </a:lnTo>
                    <a:close/>
                    <a:moveTo>
                      <a:pt x="6940" y="4002"/>
                    </a:moveTo>
                    <a:lnTo>
                      <a:pt x="6940" y="6940"/>
                    </a:lnTo>
                    <a:lnTo>
                      <a:pt x="4002" y="6940"/>
                    </a:lnTo>
                    <a:lnTo>
                      <a:pt x="4002" y="4002"/>
                    </a:lnTo>
                    <a:close/>
                    <a:moveTo>
                      <a:pt x="10410" y="4002"/>
                    </a:moveTo>
                    <a:lnTo>
                      <a:pt x="10410" y="6940"/>
                    </a:lnTo>
                    <a:lnTo>
                      <a:pt x="7472" y="6940"/>
                    </a:lnTo>
                    <a:lnTo>
                      <a:pt x="7472" y="4002"/>
                    </a:lnTo>
                    <a:close/>
                    <a:moveTo>
                      <a:pt x="13880" y="4002"/>
                    </a:moveTo>
                    <a:lnTo>
                      <a:pt x="13880" y="6940"/>
                    </a:lnTo>
                    <a:lnTo>
                      <a:pt x="10942" y="6940"/>
                    </a:lnTo>
                    <a:lnTo>
                      <a:pt x="10942" y="4002"/>
                    </a:lnTo>
                    <a:close/>
                    <a:moveTo>
                      <a:pt x="17350" y="4002"/>
                    </a:moveTo>
                    <a:lnTo>
                      <a:pt x="17350" y="6940"/>
                    </a:lnTo>
                    <a:lnTo>
                      <a:pt x="14412" y="6940"/>
                    </a:lnTo>
                    <a:lnTo>
                      <a:pt x="14412" y="4002"/>
                    </a:lnTo>
                    <a:close/>
                    <a:moveTo>
                      <a:pt x="3470" y="7472"/>
                    </a:moveTo>
                    <a:lnTo>
                      <a:pt x="3470" y="10410"/>
                    </a:lnTo>
                    <a:lnTo>
                      <a:pt x="532" y="10410"/>
                    </a:lnTo>
                    <a:lnTo>
                      <a:pt x="532" y="7472"/>
                    </a:lnTo>
                    <a:close/>
                    <a:moveTo>
                      <a:pt x="6940" y="7472"/>
                    </a:moveTo>
                    <a:lnTo>
                      <a:pt x="6940" y="10410"/>
                    </a:lnTo>
                    <a:lnTo>
                      <a:pt x="4002" y="10410"/>
                    </a:lnTo>
                    <a:lnTo>
                      <a:pt x="4002" y="7472"/>
                    </a:lnTo>
                    <a:close/>
                    <a:moveTo>
                      <a:pt x="13880" y="7472"/>
                    </a:moveTo>
                    <a:lnTo>
                      <a:pt x="13880" y="10410"/>
                    </a:lnTo>
                    <a:lnTo>
                      <a:pt x="10942" y="10410"/>
                    </a:lnTo>
                    <a:lnTo>
                      <a:pt x="10942" y="9448"/>
                    </a:lnTo>
                    <a:lnTo>
                      <a:pt x="10917" y="9346"/>
                    </a:lnTo>
                    <a:lnTo>
                      <a:pt x="10866" y="9245"/>
                    </a:lnTo>
                    <a:lnTo>
                      <a:pt x="10765" y="9194"/>
                    </a:lnTo>
                    <a:lnTo>
                      <a:pt x="10664" y="9169"/>
                    </a:lnTo>
                    <a:lnTo>
                      <a:pt x="10562" y="9194"/>
                    </a:lnTo>
                    <a:lnTo>
                      <a:pt x="10486" y="9245"/>
                    </a:lnTo>
                    <a:lnTo>
                      <a:pt x="10436" y="9346"/>
                    </a:lnTo>
                    <a:lnTo>
                      <a:pt x="10410" y="9448"/>
                    </a:lnTo>
                    <a:lnTo>
                      <a:pt x="10410" y="10410"/>
                    </a:lnTo>
                    <a:lnTo>
                      <a:pt x="7472" y="10410"/>
                    </a:lnTo>
                    <a:lnTo>
                      <a:pt x="7472" y="7472"/>
                    </a:lnTo>
                    <a:lnTo>
                      <a:pt x="10410" y="7472"/>
                    </a:lnTo>
                    <a:lnTo>
                      <a:pt x="10410" y="8206"/>
                    </a:lnTo>
                    <a:lnTo>
                      <a:pt x="10436" y="8308"/>
                    </a:lnTo>
                    <a:lnTo>
                      <a:pt x="10486" y="8384"/>
                    </a:lnTo>
                    <a:lnTo>
                      <a:pt x="10562" y="8460"/>
                    </a:lnTo>
                    <a:lnTo>
                      <a:pt x="10765" y="8460"/>
                    </a:lnTo>
                    <a:lnTo>
                      <a:pt x="10866" y="8384"/>
                    </a:lnTo>
                    <a:lnTo>
                      <a:pt x="10917" y="8308"/>
                    </a:lnTo>
                    <a:lnTo>
                      <a:pt x="10942" y="8206"/>
                    </a:lnTo>
                    <a:lnTo>
                      <a:pt x="10942" y="7472"/>
                    </a:lnTo>
                    <a:close/>
                    <a:moveTo>
                      <a:pt x="17350" y="7472"/>
                    </a:moveTo>
                    <a:lnTo>
                      <a:pt x="17350" y="10410"/>
                    </a:lnTo>
                    <a:lnTo>
                      <a:pt x="14412" y="10410"/>
                    </a:lnTo>
                    <a:lnTo>
                      <a:pt x="14412" y="7472"/>
                    </a:lnTo>
                    <a:close/>
                    <a:moveTo>
                      <a:pt x="6940" y="10942"/>
                    </a:moveTo>
                    <a:lnTo>
                      <a:pt x="6940" y="13880"/>
                    </a:lnTo>
                    <a:lnTo>
                      <a:pt x="4002" y="13880"/>
                    </a:lnTo>
                    <a:lnTo>
                      <a:pt x="4002" y="13095"/>
                    </a:lnTo>
                    <a:lnTo>
                      <a:pt x="3977" y="12993"/>
                    </a:lnTo>
                    <a:lnTo>
                      <a:pt x="3926" y="12917"/>
                    </a:lnTo>
                    <a:lnTo>
                      <a:pt x="3850" y="12867"/>
                    </a:lnTo>
                    <a:lnTo>
                      <a:pt x="3749" y="12841"/>
                    </a:lnTo>
                    <a:lnTo>
                      <a:pt x="3648" y="12867"/>
                    </a:lnTo>
                    <a:lnTo>
                      <a:pt x="3572" y="12917"/>
                    </a:lnTo>
                    <a:lnTo>
                      <a:pt x="3496" y="12993"/>
                    </a:lnTo>
                    <a:lnTo>
                      <a:pt x="3470" y="13095"/>
                    </a:lnTo>
                    <a:lnTo>
                      <a:pt x="3470" y="13880"/>
                    </a:lnTo>
                    <a:lnTo>
                      <a:pt x="532" y="13880"/>
                    </a:lnTo>
                    <a:lnTo>
                      <a:pt x="532" y="10942"/>
                    </a:lnTo>
                    <a:lnTo>
                      <a:pt x="3470" y="10942"/>
                    </a:lnTo>
                    <a:lnTo>
                      <a:pt x="3470" y="11879"/>
                    </a:lnTo>
                    <a:lnTo>
                      <a:pt x="3496" y="11980"/>
                    </a:lnTo>
                    <a:lnTo>
                      <a:pt x="3572" y="12082"/>
                    </a:lnTo>
                    <a:lnTo>
                      <a:pt x="3648" y="12132"/>
                    </a:lnTo>
                    <a:lnTo>
                      <a:pt x="3749" y="12158"/>
                    </a:lnTo>
                    <a:lnTo>
                      <a:pt x="3850" y="12132"/>
                    </a:lnTo>
                    <a:lnTo>
                      <a:pt x="3926" y="12082"/>
                    </a:lnTo>
                    <a:lnTo>
                      <a:pt x="3977" y="11980"/>
                    </a:lnTo>
                    <a:lnTo>
                      <a:pt x="4002" y="11879"/>
                    </a:lnTo>
                    <a:lnTo>
                      <a:pt x="4002" y="10942"/>
                    </a:lnTo>
                    <a:close/>
                    <a:moveTo>
                      <a:pt x="10410" y="10942"/>
                    </a:moveTo>
                    <a:lnTo>
                      <a:pt x="10410" y="13880"/>
                    </a:lnTo>
                    <a:lnTo>
                      <a:pt x="7472" y="13880"/>
                    </a:lnTo>
                    <a:lnTo>
                      <a:pt x="7472" y="10942"/>
                    </a:lnTo>
                    <a:close/>
                    <a:moveTo>
                      <a:pt x="13880" y="10942"/>
                    </a:moveTo>
                    <a:lnTo>
                      <a:pt x="13880" y="13880"/>
                    </a:lnTo>
                    <a:lnTo>
                      <a:pt x="10942" y="13880"/>
                    </a:lnTo>
                    <a:lnTo>
                      <a:pt x="10942" y="10942"/>
                    </a:lnTo>
                    <a:close/>
                    <a:moveTo>
                      <a:pt x="17350" y="10942"/>
                    </a:moveTo>
                    <a:lnTo>
                      <a:pt x="17350" y="13880"/>
                    </a:lnTo>
                    <a:lnTo>
                      <a:pt x="14412" y="13880"/>
                    </a:lnTo>
                    <a:lnTo>
                      <a:pt x="14412" y="10942"/>
                    </a:lnTo>
                    <a:close/>
                    <a:moveTo>
                      <a:pt x="3470" y="14412"/>
                    </a:moveTo>
                    <a:lnTo>
                      <a:pt x="3470" y="17350"/>
                    </a:lnTo>
                    <a:lnTo>
                      <a:pt x="1318" y="17350"/>
                    </a:lnTo>
                    <a:lnTo>
                      <a:pt x="1166" y="17324"/>
                    </a:lnTo>
                    <a:lnTo>
                      <a:pt x="1014" y="17274"/>
                    </a:lnTo>
                    <a:lnTo>
                      <a:pt x="887" y="17198"/>
                    </a:lnTo>
                    <a:lnTo>
                      <a:pt x="760" y="17122"/>
                    </a:lnTo>
                    <a:lnTo>
                      <a:pt x="659" y="16995"/>
                    </a:lnTo>
                    <a:lnTo>
                      <a:pt x="583" y="16869"/>
                    </a:lnTo>
                    <a:lnTo>
                      <a:pt x="558" y="16717"/>
                    </a:lnTo>
                    <a:lnTo>
                      <a:pt x="532" y="16565"/>
                    </a:lnTo>
                    <a:lnTo>
                      <a:pt x="532" y="14412"/>
                    </a:lnTo>
                    <a:close/>
                    <a:moveTo>
                      <a:pt x="6940" y="14412"/>
                    </a:moveTo>
                    <a:lnTo>
                      <a:pt x="6940" y="17350"/>
                    </a:lnTo>
                    <a:lnTo>
                      <a:pt x="4002" y="17350"/>
                    </a:lnTo>
                    <a:lnTo>
                      <a:pt x="4002" y="14412"/>
                    </a:lnTo>
                    <a:close/>
                    <a:moveTo>
                      <a:pt x="10410" y="14412"/>
                    </a:moveTo>
                    <a:lnTo>
                      <a:pt x="10410" y="17350"/>
                    </a:lnTo>
                    <a:lnTo>
                      <a:pt x="7472" y="17350"/>
                    </a:lnTo>
                    <a:lnTo>
                      <a:pt x="7472" y="14412"/>
                    </a:lnTo>
                    <a:close/>
                    <a:moveTo>
                      <a:pt x="17350" y="14412"/>
                    </a:moveTo>
                    <a:lnTo>
                      <a:pt x="17350" y="16565"/>
                    </a:lnTo>
                    <a:lnTo>
                      <a:pt x="17325" y="16717"/>
                    </a:lnTo>
                    <a:lnTo>
                      <a:pt x="17299" y="16869"/>
                    </a:lnTo>
                    <a:lnTo>
                      <a:pt x="17223" y="16995"/>
                    </a:lnTo>
                    <a:lnTo>
                      <a:pt x="17122" y="17122"/>
                    </a:lnTo>
                    <a:lnTo>
                      <a:pt x="16996" y="17198"/>
                    </a:lnTo>
                    <a:lnTo>
                      <a:pt x="16869" y="17274"/>
                    </a:lnTo>
                    <a:lnTo>
                      <a:pt x="16717" y="17324"/>
                    </a:lnTo>
                    <a:lnTo>
                      <a:pt x="16565" y="17350"/>
                    </a:lnTo>
                    <a:lnTo>
                      <a:pt x="14412" y="17350"/>
                    </a:lnTo>
                    <a:lnTo>
                      <a:pt x="14412" y="14412"/>
                    </a:lnTo>
                    <a:close/>
                    <a:moveTo>
                      <a:pt x="1318" y="0"/>
                    </a:moveTo>
                    <a:lnTo>
                      <a:pt x="1064" y="26"/>
                    </a:lnTo>
                    <a:lnTo>
                      <a:pt x="811" y="102"/>
                    </a:lnTo>
                    <a:lnTo>
                      <a:pt x="583" y="228"/>
                    </a:lnTo>
                    <a:lnTo>
                      <a:pt x="380" y="380"/>
                    </a:lnTo>
                    <a:lnTo>
                      <a:pt x="228" y="583"/>
                    </a:lnTo>
                    <a:lnTo>
                      <a:pt x="102" y="811"/>
                    </a:lnTo>
                    <a:lnTo>
                      <a:pt x="26" y="1039"/>
                    </a:lnTo>
                    <a:lnTo>
                      <a:pt x="0" y="1317"/>
                    </a:lnTo>
                    <a:lnTo>
                      <a:pt x="0" y="16565"/>
                    </a:lnTo>
                    <a:lnTo>
                      <a:pt x="26" y="16818"/>
                    </a:lnTo>
                    <a:lnTo>
                      <a:pt x="102" y="17071"/>
                    </a:lnTo>
                    <a:lnTo>
                      <a:pt x="228" y="17299"/>
                    </a:lnTo>
                    <a:lnTo>
                      <a:pt x="380" y="17476"/>
                    </a:lnTo>
                    <a:lnTo>
                      <a:pt x="583" y="17654"/>
                    </a:lnTo>
                    <a:lnTo>
                      <a:pt x="811" y="17755"/>
                    </a:lnTo>
                    <a:lnTo>
                      <a:pt x="1064" y="17831"/>
                    </a:lnTo>
                    <a:lnTo>
                      <a:pt x="1318" y="17856"/>
                    </a:lnTo>
                    <a:lnTo>
                      <a:pt x="11905" y="17856"/>
                    </a:lnTo>
                    <a:lnTo>
                      <a:pt x="11981" y="17780"/>
                    </a:lnTo>
                    <a:lnTo>
                      <a:pt x="12031" y="17704"/>
                    </a:lnTo>
                    <a:lnTo>
                      <a:pt x="12057" y="17603"/>
                    </a:lnTo>
                    <a:lnTo>
                      <a:pt x="12031" y="17502"/>
                    </a:lnTo>
                    <a:lnTo>
                      <a:pt x="11981" y="17426"/>
                    </a:lnTo>
                    <a:lnTo>
                      <a:pt x="11905" y="17375"/>
                    </a:lnTo>
                    <a:lnTo>
                      <a:pt x="11803" y="17350"/>
                    </a:lnTo>
                    <a:lnTo>
                      <a:pt x="10942" y="17350"/>
                    </a:lnTo>
                    <a:lnTo>
                      <a:pt x="10942" y="14412"/>
                    </a:lnTo>
                    <a:lnTo>
                      <a:pt x="13880" y="14412"/>
                    </a:lnTo>
                    <a:lnTo>
                      <a:pt x="13880" y="17350"/>
                    </a:lnTo>
                    <a:lnTo>
                      <a:pt x="13019" y="17350"/>
                    </a:lnTo>
                    <a:lnTo>
                      <a:pt x="12918" y="17375"/>
                    </a:lnTo>
                    <a:lnTo>
                      <a:pt x="12842" y="17426"/>
                    </a:lnTo>
                    <a:lnTo>
                      <a:pt x="12766" y="17502"/>
                    </a:lnTo>
                    <a:lnTo>
                      <a:pt x="12766" y="17603"/>
                    </a:lnTo>
                    <a:lnTo>
                      <a:pt x="12766" y="17704"/>
                    </a:lnTo>
                    <a:lnTo>
                      <a:pt x="12842" y="17780"/>
                    </a:lnTo>
                    <a:lnTo>
                      <a:pt x="12918" y="17856"/>
                    </a:lnTo>
                    <a:lnTo>
                      <a:pt x="16565" y="17856"/>
                    </a:lnTo>
                    <a:lnTo>
                      <a:pt x="16818" y="17831"/>
                    </a:lnTo>
                    <a:lnTo>
                      <a:pt x="17072" y="17755"/>
                    </a:lnTo>
                    <a:lnTo>
                      <a:pt x="17299" y="17654"/>
                    </a:lnTo>
                    <a:lnTo>
                      <a:pt x="17477" y="17476"/>
                    </a:lnTo>
                    <a:lnTo>
                      <a:pt x="17654" y="17299"/>
                    </a:lnTo>
                    <a:lnTo>
                      <a:pt x="17781" y="17071"/>
                    </a:lnTo>
                    <a:lnTo>
                      <a:pt x="17857" y="16818"/>
                    </a:lnTo>
                    <a:lnTo>
                      <a:pt x="17882" y="16565"/>
                    </a:lnTo>
                    <a:lnTo>
                      <a:pt x="17882" y="1317"/>
                    </a:lnTo>
                    <a:lnTo>
                      <a:pt x="17857" y="1039"/>
                    </a:lnTo>
                    <a:lnTo>
                      <a:pt x="17781" y="811"/>
                    </a:lnTo>
                    <a:lnTo>
                      <a:pt x="17654" y="583"/>
                    </a:lnTo>
                    <a:lnTo>
                      <a:pt x="17477" y="380"/>
                    </a:lnTo>
                    <a:lnTo>
                      <a:pt x="17299" y="228"/>
                    </a:lnTo>
                    <a:lnTo>
                      <a:pt x="17072" y="102"/>
                    </a:lnTo>
                    <a:lnTo>
                      <a:pt x="16818" y="26"/>
                    </a:lnTo>
                    <a:lnTo>
                      <a:pt x="16565" y="0"/>
                    </a:lnTo>
                    <a:lnTo>
                      <a:pt x="9498" y="0"/>
                    </a:lnTo>
                    <a:lnTo>
                      <a:pt x="9397" y="26"/>
                    </a:lnTo>
                    <a:lnTo>
                      <a:pt x="9321" y="76"/>
                    </a:lnTo>
                    <a:lnTo>
                      <a:pt x="9271" y="152"/>
                    </a:lnTo>
                    <a:lnTo>
                      <a:pt x="9245" y="279"/>
                    </a:lnTo>
                    <a:lnTo>
                      <a:pt x="9271" y="380"/>
                    </a:lnTo>
                    <a:lnTo>
                      <a:pt x="9321" y="456"/>
                    </a:lnTo>
                    <a:lnTo>
                      <a:pt x="9397" y="507"/>
                    </a:lnTo>
                    <a:lnTo>
                      <a:pt x="9498" y="532"/>
                    </a:lnTo>
                    <a:lnTo>
                      <a:pt x="10410" y="532"/>
                    </a:lnTo>
                    <a:lnTo>
                      <a:pt x="10410" y="3470"/>
                    </a:lnTo>
                    <a:lnTo>
                      <a:pt x="7472" y="3470"/>
                    </a:lnTo>
                    <a:lnTo>
                      <a:pt x="7472" y="532"/>
                    </a:lnTo>
                    <a:lnTo>
                      <a:pt x="8283" y="532"/>
                    </a:lnTo>
                    <a:lnTo>
                      <a:pt x="8384" y="507"/>
                    </a:lnTo>
                    <a:lnTo>
                      <a:pt x="8485" y="456"/>
                    </a:lnTo>
                    <a:lnTo>
                      <a:pt x="8536" y="380"/>
                    </a:lnTo>
                    <a:lnTo>
                      <a:pt x="8561" y="279"/>
                    </a:lnTo>
                    <a:lnTo>
                      <a:pt x="8536" y="152"/>
                    </a:lnTo>
                    <a:lnTo>
                      <a:pt x="8485" y="76"/>
                    </a:lnTo>
                    <a:lnTo>
                      <a:pt x="8384" y="26"/>
                    </a:lnTo>
                    <a:lnTo>
                      <a:pt x="828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31" name="Google Shape;3431;p49"/>
              <p:cNvSpPr/>
              <p:nvPr/>
            </p:nvSpPr>
            <p:spPr>
              <a:xfrm>
                <a:off x="7132375" y="2122325"/>
                <a:ext cx="51325" cy="6145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458" extrusionOk="0">
                    <a:moveTo>
                      <a:pt x="1039" y="938"/>
                    </a:moveTo>
                    <a:lnTo>
                      <a:pt x="1242" y="1470"/>
                    </a:lnTo>
                    <a:lnTo>
                      <a:pt x="837" y="1470"/>
                    </a:lnTo>
                    <a:lnTo>
                      <a:pt x="1039" y="938"/>
                    </a:lnTo>
                    <a:close/>
                    <a:moveTo>
                      <a:pt x="1039" y="1"/>
                    </a:moveTo>
                    <a:lnTo>
                      <a:pt x="938" y="26"/>
                    </a:lnTo>
                    <a:lnTo>
                      <a:pt x="862" y="52"/>
                    </a:lnTo>
                    <a:lnTo>
                      <a:pt x="786" y="128"/>
                    </a:lnTo>
                    <a:lnTo>
                      <a:pt x="761" y="204"/>
                    </a:lnTo>
                    <a:lnTo>
                      <a:pt x="26" y="2103"/>
                    </a:lnTo>
                    <a:lnTo>
                      <a:pt x="1" y="2204"/>
                    </a:lnTo>
                    <a:lnTo>
                      <a:pt x="26" y="2306"/>
                    </a:lnTo>
                    <a:lnTo>
                      <a:pt x="77" y="2382"/>
                    </a:lnTo>
                    <a:lnTo>
                      <a:pt x="178" y="2458"/>
                    </a:lnTo>
                    <a:lnTo>
                      <a:pt x="355" y="2458"/>
                    </a:lnTo>
                    <a:lnTo>
                      <a:pt x="406" y="2432"/>
                    </a:lnTo>
                    <a:lnTo>
                      <a:pt x="482" y="2356"/>
                    </a:lnTo>
                    <a:lnTo>
                      <a:pt x="507" y="2306"/>
                    </a:lnTo>
                    <a:lnTo>
                      <a:pt x="634" y="2002"/>
                    </a:lnTo>
                    <a:lnTo>
                      <a:pt x="1444" y="2002"/>
                    </a:lnTo>
                    <a:lnTo>
                      <a:pt x="1546" y="2306"/>
                    </a:lnTo>
                    <a:lnTo>
                      <a:pt x="1596" y="2382"/>
                    </a:lnTo>
                    <a:lnTo>
                      <a:pt x="1698" y="2432"/>
                    </a:lnTo>
                    <a:lnTo>
                      <a:pt x="1774" y="2458"/>
                    </a:lnTo>
                    <a:lnTo>
                      <a:pt x="1900" y="2458"/>
                    </a:lnTo>
                    <a:lnTo>
                      <a:pt x="1976" y="2382"/>
                    </a:lnTo>
                    <a:lnTo>
                      <a:pt x="2027" y="2306"/>
                    </a:lnTo>
                    <a:lnTo>
                      <a:pt x="2052" y="2204"/>
                    </a:lnTo>
                    <a:lnTo>
                      <a:pt x="2052" y="2103"/>
                    </a:lnTo>
                    <a:lnTo>
                      <a:pt x="1318" y="204"/>
                    </a:lnTo>
                    <a:lnTo>
                      <a:pt x="1267" y="128"/>
                    </a:lnTo>
                    <a:lnTo>
                      <a:pt x="1217" y="52"/>
                    </a:lnTo>
                    <a:lnTo>
                      <a:pt x="1115" y="26"/>
                    </a:lnTo>
                    <a:lnTo>
                      <a:pt x="103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32" name="Google Shape;3432;p49"/>
              <p:cNvSpPr/>
              <p:nvPr/>
            </p:nvSpPr>
            <p:spPr>
              <a:xfrm>
                <a:off x="7308400" y="2122325"/>
                <a:ext cx="46900" cy="6145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458" extrusionOk="0">
                    <a:moveTo>
                      <a:pt x="254" y="1"/>
                    </a:moveTo>
                    <a:lnTo>
                      <a:pt x="178" y="26"/>
                    </a:lnTo>
                    <a:lnTo>
                      <a:pt x="102" y="52"/>
                    </a:lnTo>
                    <a:lnTo>
                      <a:pt x="52" y="128"/>
                    </a:lnTo>
                    <a:lnTo>
                      <a:pt x="1" y="178"/>
                    </a:lnTo>
                    <a:lnTo>
                      <a:pt x="1" y="279"/>
                    </a:lnTo>
                    <a:lnTo>
                      <a:pt x="1" y="2204"/>
                    </a:lnTo>
                    <a:lnTo>
                      <a:pt x="26" y="2306"/>
                    </a:lnTo>
                    <a:lnTo>
                      <a:pt x="77" y="2382"/>
                    </a:lnTo>
                    <a:lnTo>
                      <a:pt x="153" y="2458"/>
                    </a:lnTo>
                    <a:lnTo>
                      <a:pt x="356" y="2458"/>
                    </a:lnTo>
                    <a:lnTo>
                      <a:pt x="457" y="2382"/>
                    </a:lnTo>
                    <a:lnTo>
                      <a:pt x="508" y="2306"/>
                    </a:lnTo>
                    <a:lnTo>
                      <a:pt x="533" y="2204"/>
                    </a:lnTo>
                    <a:lnTo>
                      <a:pt x="533" y="1115"/>
                    </a:lnTo>
                    <a:lnTo>
                      <a:pt x="1343" y="2306"/>
                    </a:lnTo>
                    <a:lnTo>
                      <a:pt x="1419" y="2382"/>
                    </a:lnTo>
                    <a:lnTo>
                      <a:pt x="1495" y="2432"/>
                    </a:lnTo>
                    <a:lnTo>
                      <a:pt x="1673" y="2432"/>
                    </a:lnTo>
                    <a:lnTo>
                      <a:pt x="1749" y="2382"/>
                    </a:lnTo>
                    <a:lnTo>
                      <a:pt x="1825" y="2331"/>
                    </a:lnTo>
                    <a:lnTo>
                      <a:pt x="1875" y="2230"/>
                    </a:lnTo>
                    <a:lnTo>
                      <a:pt x="1875" y="2128"/>
                    </a:lnTo>
                    <a:lnTo>
                      <a:pt x="1850" y="254"/>
                    </a:lnTo>
                    <a:lnTo>
                      <a:pt x="1850" y="153"/>
                    </a:lnTo>
                    <a:lnTo>
                      <a:pt x="1774" y="77"/>
                    </a:lnTo>
                    <a:lnTo>
                      <a:pt x="1698" y="26"/>
                    </a:lnTo>
                    <a:lnTo>
                      <a:pt x="1597" y="1"/>
                    </a:lnTo>
                    <a:lnTo>
                      <a:pt x="1495" y="26"/>
                    </a:lnTo>
                    <a:lnTo>
                      <a:pt x="1419" y="77"/>
                    </a:lnTo>
                    <a:lnTo>
                      <a:pt x="1369" y="178"/>
                    </a:lnTo>
                    <a:lnTo>
                      <a:pt x="1343" y="279"/>
                    </a:lnTo>
                    <a:lnTo>
                      <a:pt x="1343" y="1394"/>
                    </a:lnTo>
                    <a:lnTo>
                      <a:pt x="482" y="128"/>
                    </a:lnTo>
                    <a:lnTo>
                      <a:pt x="406" y="52"/>
                    </a:lnTo>
                    <a:lnTo>
                      <a:pt x="356" y="26"/>
                    </a:ln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33" name="Google Shape;3433;p49"/>
              <p:cNvSpPr/>
              <p:nvPr/>
            </p:nvSpPr>
            <p:spPr>
              <a:xfrm>
                <a:off x="6970275" y="2122325"/>
                <a:ext cx="29800" cy="614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2458" extrusionOk="0">
                    <a:moveTo>
                      <a:pt x="254" y="1"/>
                    </a:moveTo>
                    <a:lnTo>
                      <a:pt x="153" y="26"/>
                    </a:lnTo>
                    <a:lnTo>
                      <a:pt x="77" y="77"/>
                    </a:lnTo>
                    <a:lnTo>
                      <a:pt x="1" y="178"/>
                    </a:lnTo>
                    <a:lnTo>
                      <a:pt x="1" y="279"/>
                    </a:lnTo>
                    <a:lnTo>
                      <a:pt x="1" y="2204"/>
                    </a:lnTo>
                    <a:lnTo>
                      <a:pt x="1" y="2306"/>
                    </a:lnTo>
                    <a:lnTo>
                      <a:pt x="52" y="2382"/>
                    </a:lnTo>
                    <a:lnTo>
                      <a:pt x="127" y="2432"/>
                    </a:lnTo>
                    <a:lnTo>
                      <a:pt x="203" y="2458"/>
                    </a:lnTo>
                    <a:lnTo>
                      <a:pt x="938" y="2458"/>
                    </a:lnTo>
                    <a:lnTo>
                      <a:pt x="1039" y="2432"/>
                    </a:lnTo>
                    <a:lnTo>
                      <a:pt x="1115" y="2382"/>
                    </a:lnTo>
                    <a:lnTo>
                      <a:pt x="1166" y="2306"/>
                    </a:lnTo>
                    <a:lnTo>
                      <a:pt x="1191" y="2204"/>
                    </a:lnTo>
                    <a:lnTo>
                      <a:pt x="1166" y="2103"/>
                    </a:lnTo>
                    <a:lnTo>
                      <a:pt x="1115" y="2027"/>
                    </a:lnTo>
                    <a:lnTo>
                      <a:pt x="1039" y="1951"/>
                    </a:lnTo>
                    <a:lnTo>
                      <a:pt x="507" y="1951"/>
                    </a:lnTo>
                    <a:lnTo>
                      <a:pt x="507" y="279"/>
                    </a:lnTo>
                    <a:lnTo>
                      <a:pt x="482" y="178"/>
                    </a:lnTo>
                    <a:lnTo>
                      <a:pt x="431" y="77"/>
                    </a:lnTo>
                    <a:lnTo>
                      <a:pt x="355" y="26"/>
                    </a:lnTo>
                    <a:lnTo>
                      <a:pt x="25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34" name="Google Shape;3434;p49"/>
              <p:cNvSpPr/>
              <p:nvPr/>
            </p:nvSpPr>
            <p:spPr>
              <a:xfrm>
                <a:off x="7055125" y="2122975"/>
                <a:ext cx="33600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1344" h="2432" extrusionOk="0">
                    <a:moveTo>
                      <a:pt x="153" y="0"/>
                    </a:moveTo>
                    <a:lnTo>
                      <a:pt x="77" y="76"/>
                    </a:lnTo>
                    <a:lnTo>
                      <a:pt x="26" y="152"/>
                    </a:lnTo>
                    <a:lnTo>
                      <a:pt x="1" y="253"/>
                    </a:lnTo>
                    <a:lnTo>
                      <a:pt x="1" y="2178"/>
                    </a:lnTo>
                    <a:lnTo>
                      <a:pt x="26" y="2280"/>
                    </a:lnTo>
                    <a:lnTo>
                      <a:pt x="77" y="2356"/>
                    </a:lnTo>
                    <a:lnTo>
                      <a:pt x="153" y="2406"/>
                    </a:lnTo>
                    <a:lnTo>
                      <a:pt x="254" y="2432"/>
                    </a:lnTo>
                    <a:lnTo>
                      <a:pt x="1065" y="2432"/>
                    </a:lnTo>
                    <a:lnTo>
                      <a:pt x="1166" y="2406"/>
                    </a:lnTo>
                    <a:lnTo>
                      <a:pt x="1267" y="2356"/>
                    </a:lnTo>
                    <a:lnTo>
                      <a:pt x="1318" y="2280"/>
                    </a:lnTo>
                    <a:lnTo>
                      <a:pt x="1343" y="2178"/>
                    </a:lnTo>
                    <a:lnTo>
                      <a:pt x="1318" y="2077"/>
                    </a:lnTo>
                    <a:lnTo>
                      <a:pt x="1267" y="1976"/>
                    </a:lnTo>
                    <a:lnTo>
                      <a:pt x="1166" y="1925"/>
                    </a:lnTo>
                    <a:lnTo>
                      <a:pt x="1065" y="1900"/>
                    </a:lnTo>
                    <a:lnTo>
                      <a:pt x="533" y="1900"/>
                    </a:lnTo>
                    <a:lnTo>
                      <a:pt x="533" y="1469"/>
                    </a:lnTo>
                    <a:lnTo>
                      <a:pt x="1014" y="1469"/>
                    </a:lnTo>
                    <a:lnTo>
                      <a:pt x="1115" y="1444"/>
                    </a:lnTo>
                    <a:lnTo>
                      <a:pt x="1191" y="1393"/>
                    </a:lnTo>
                    <a:lnTo>
                      <a:pt x="1242" y="1317"/>
                    </a:lnTo>
                    <a:lnTo>
                      <a:pt x="1267" y="1216"/>
                    </a:lnTo>
                    <a:lnTo>
                      <a:pt x="1242" y="1115"/>
                    </a:lnTo>
                    <a:lnTo>
                      <a:pt x="1191" y="1013"/>
                    </a:lnTo>
                    <a:lnTo>
                      <a:pt x="1115" y="963"/>
                    </a:lnTo>
                    <a:lnTo>
                      <a:pt x="1014" y="937"/>
                    </a:lnTo>
                    <a:lnTo>
                      <a:pt x="533" y="937"/>
                    </a:lnTo>
                    <a:lnTo>
                      <a:pt x="533" y="507"/>
                    </a:lnTo>
                    <a:lnTo>
                      <a:pt x="1065" y="507"/>
                    </a:lnTo>
                    <a:lnTo>
                      <a:pt x="1166" y="481"/>
                    </a:lnTo>
                    <a:lnTo>
                      <a:pt x="1267" y="431"/>
                    </a:lnTo>
                    <a:lnTo>
                      <a:pt x="1318" y="355"/>
                    </a:lnTo>
                    <a:lnTo>
                      <a:pt x="1343" y="253"/>
                    </a:lnTo>
                    <a:lnTo>
                      <a:pt x="1318" y="152"/>
                    </a:lnTo>
                    <a:lnTo>
                      <a:pt x="1267" y="76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435" name="Google Shape;3435;p49"/>
              <p:cNvSpPr/>
              <p:nvPr/>
            </p:nvSpPr>
            <p:spPr>
              <a:xfrm>
                <a:off x="7225475" y="2122325"/>
                <a:ext cx="39275" cy="61450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2458" extrusionOk="0">
                    <a:moveTo>
                      <a:pt x="785" y="533"/>
                    </a:moveTo>
                    <a:lnTo>
                      <a:pt x="886" y="558"/>
                    </a:lnTo>
                    <a:lnTo>
                      <a:pt x="962" y="609"/>
                    </a:lnTo>
                    <a:lnTo>
                      <a:pt x="1013" y="685"/>
                    </a:lnTo>
                    <a:lnTo>
                      <a:pt x="1038" y="761"/>
                    </a:lnTo>
                    <a:lnTo>
                      <a:pt x="1013" y="862"/>
                    </a:lnTo>
                    <a:lnTo>
                      <a:pt x="962" y="938"/>
                    </a:lnTo>
                    <a:lnTo>
                      <a:pt x="886" y="989"/>
                    </a:lnTo>
                    <a:lnTo>
                      <a:pt x="785" y="1014"/>
                    </a:lnTo>
                    <a:lnTo>
                      <a:pt x="532" y="1014"/>
                    </a:lnTo>
                    <a:lnTo>
                      <a:pt x="532" y="761"/>
                    </a:lnTo>
                    <a:lnTo>
                      <a:pt x="532" y="533"/>
                    </a:lnTo>
                    <a:close/>
                    <a:moveTo>
                      <a:pt x="253" y="1"/>
                    </a:moveTo>
                    <a:lnTo>
                      <a:pt x="152" y="26"/>
                    </a:lnTo>
                    <a:lnTo>
                      <a:pt x="76" y="77"/>
                    </a:lnTo>
                    <a:lnTo>
                      <a:pt x="25" y="178"/>
                    </a:lnTo>
                    <a:lnTo>
                      <a:pt x="0" y="279"/>
                    </a:lnTo>
                    <a:lnTo>
                      <a:pt x="0" y="2204"/>
                    </a:lnTo>
                    <a:lnTo>
                      <a:pt x="25" y="2306"/>
                    </a:lnTo>
                    <a:lnTo>
                      <a:pt x="76" y="2382"/>
                    </a:lnTo>
                    <a:lnTo>
                      <a:pt x="152" y="2458"/>
                    </a:lnTo>
                    <a:lnTo>
                      <a:pt x="355" y="2458"/>
                    </a:lnTo>
                    <a:lnTo>
                      <a:pt x="431" y="2382"/>
                    </a:lnTo>
                    <a:lnTo>
                      <a:pt x="507" y="2306"/>
                    </a:lnTo>
                    <a:lnTo>
                      <a:pt x="532" y="2204"/>
                    </a:lnTo>
                    <a:lnTo>
                      <a:pt x="532" y="1698"/>
                    </a:lnTo>
                    <a:lnTo>
                      <a:pt x="1114" y="2382"/>
                    </a:lnTo>
                    <a:lnTo>
                      <a:pt x="1190" y="2432"/>
                    </a:lnTo>
                    <a:lnTo>
                      <a:pt x="1317" y="2458"/>
                    </a:lnTo>
                    <a:lnTo>
                      <a:pt x="1393" y="2458"/>
                    </a:lnTo>
                    <a:lnTo>
                      <a:pt x="1469" y="2407"/>
                    </a:lnTo>
                    <a:lnTo>
                      <a:pt x="1545" y="2306"/>
                    </a:lnTo>
                    <a:lnTo>
                      <a:pt x="1570" y="2230"/>
                    </a:lnTo>
                    <a:lnTo>
                      <a:pt x="1545" y="2128"/>
                    </a:lnTo>
                    <a:lnTo>
                      <a:pt x="1494" y="2027"/>
                    </a:lnTo>
                    <a:lnTo>
                      <a:pt x="1038" y="1495"/>
                    </a:lnTo>
                    <a:lnTo>
                      <a:pt x="1140" y="1445"/>
                    </a:lnTo>
                    <a:lnTo>
                      <a:pt x="1241" y="1394"/>
                    </a:lnTo>
                    <a:lnTo>
                      <a:pt x="1342" y="1318"/>
                    </a:lnTo>
                    <a:lnTo>
                      <a:pt x="1418" y="1217"/>
                    </a:lnTo>
                    <a:lnTo>
                      <a:pt x="1469" y="1115"/>
                    </a:lnTo>
                    <a:lnTo>
                      <a:pt x="1520" y="1014"/>
                    </a:lnTo>
                    <a:lnTo>
                      <a:pt x="1545" y="887"/>
                    </a:lnTo>
                    <a:lnTo>
                      <a:pt x="1570" y="761"/>
                    </a:lnTo>
                    <a:lnTo>
                      <a:pt x="1545" y="609"/>
                    </a:lnTo>
                    <a:lnTo>
                      <a:pt x="1494" y="482"/>
                    </a:lnTo>
                    <a:lnTo>
                      <a:pt x="1444" y="355"/>
                    </a:lnTo>
                    <a:lnTo>
                      <a:pt x="1342" y="229"/>
                    </a:lnTo>
                    <a:lnTo>
                      <a:pt x="1216" y="128"/>
                    </a:lnTo>
                    <a:lnTo>
                      <a:pt x="1089" y="77"/>
                    </a:lnTo>
                    <a:lnTo>
                      <a:pt x="937" y="26"/>
                    </a:lnTo>
                    <a:lnTo>
                      <a:pt x="78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3436" name="Google Shape;3436;p49"/>
          <p:cNvGrpSpPr/>
          <p:nvPr/>
        </p:nvGrpSpPr>
        <p:grpSpPr>
          <a:xfrm>
            <a:off x="1502122" y="1829402"/>
            <a:ext cx="364838" cy="319076"/>
            <a:chOff x="238125" y="2639025"/>
            <a:chExt cx="447050" cy="389450"/>
          </a:xfrm>
        </p:grpSpPr>
        <p:sp>
          <p:nvSpPr>
            <p:cNvPr id="3437" name="Google Shape;3437;p49"/>
            <p:cNvSpPr/>
            <p:nvPr/>
          </p:nvSpPr>
          <p:spPr>
            <a:xfrm>
              <a:off x="399575" y="2870150"/>
              <a:ext cx="124775" cy="116525"/>
            </a:xfrm>
            <a:custGeom>
              <a:avLst/>
              <a:gdLst/>
              <a:ahLst/>
              <a:cxnLst/>
              <a:rect l="l" t="t" r="r" b="b"/>
              <a:pathLst>
                <a:path w="4991" h="4661" extrusionOk="0">
                  <a:moveTo>
                    <a:pt x="330" y="0"/>
                  </a:moveTo>
                  <a:lnTo>
                    <a:pt x="203" y="25"/>
                  </a:lnTo>
                  <a:lnTo>
                    <a:pt x="102" y="101"/>
                  </a:lnTo>
                  <a:lnTo>
                    <a:pt x="26" y="228"/>
                  </a:lnTo>
                  <a:lnTo>
                    <a:pt x="1" y="355"/>
                  </a:lnTo>
                  <a:lnTo>
                    <a:pt x="1" y="4306"/>
                  </a:lnTo>
                  <a:lnTo>
                    <a:pt x="26" y="4432"/>
                  </a:lnTo>
                  <a:lnTo>
                    <a:pt x="102" y="4559"/>
                  </a:lnTo>
                  <a:lnTo>
                    <a:pt x="203" y="4635"/>
                  </a:lnTo>
                  <a:lnTo>
                    <a:pt x="330" y="4660"/>
                  </a:lnTo>
                  <a:lnTo>
                    <a:pt x="4636" y="4660"/>
                  </a:lnTo>
                  <a:lnTo>
                    <a:pt x="4762" y="4635"/>
                  </a:lnTo>
                  <a:lnTo>
                    <a:pt x="4889" y="4559"/>
                  </a:lnTo>
                  <a:lnTo>
                    <a:pt x="4965" y="4432"/>
                  </a:lnTo>
                  <a:lnTo>
                    <a:pt x="4990" y="4306"/>
                  </a:lnTo>
                  <a:lnTo>
                    <a:pt x="4990" y="355"/>
                  </a:lnTo>
                  <a:lnTo>
                    <a:pt x="4965" y="228"/>
                  </a:lnTo>
                  <a:lnTo>
                    <a:pt x="4889" y="101"/>
                  </a:lnTo>
                  <a:lnTo>
                    <a:pt x="4762" y="25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38" name="Google Shape;3438;p49"/>
            <p:cNvSpPr/>
            <p:nvPr/>
          </p:nvSpPr>
          <p:spPr>
            <a:xfrm>
              <a:off x="399575" y="2870150"/>
              <a:ext cx="124775" cy="116525"/>
            </a:xfrm>
            <a:custGeom>
              <a:avLst/>
              <a:gdLst/>
              <a:ahLst/>
              <a:cxnLst/>
              <a:rect l="l" t="t" r="r" b="b"/>
              <a:pathLst>
                <a:path w="4991" h="4661" extrusionOk="0">
                  <a:moveTo>
                    <a:pt x="330" y="0"/>
                  </a:moveTo>
                  <a:lnTo>
                    <a:pt x="203" y="25"/>
                  </a:lnTo>
                  <a:lnTo>
                    <a:pt x="102" y="101"/>
                  </a:lnTo>
                  <a:lnTo>
                    <a:pt x="26" y="228"/>
                  </a:lnTo>
                  <a:lnTo>
                    <a:pt x="1" y="355"/>
                  </a:lnTo>
                  <a:lnTo>
                    <a:pt x="1" y="4306"/>
                  </a:lnTo>
                  <a:lnTo>
                    <a:pt x="26" y="4432"/>
                  </a:lnTo>
                  <a:lnTo>
                    <a:pt x="102" y="4559"/>
                  </a:lnTo>
                  <a:lnTo>
                    <a:pt x="203" y="4635"/>
                  </a:lnTo>
                  <a:lnTo>
                    <a:pt x="330" y="4660"/>
                  </a:lnTo>
                  <a:lnTo>
                    <a:pt x="4636" y="4660"/>
                  </a:lnTo>
                  <a:lnTo>
                    <a:pt x="4762" y="4635"/>
                  </a:lnTo>
                  <a:lnTo>
                    <a:pt x="4889" y="4559"/>
                  </a:lnTo>
                  <a:lnTo>
                    <a:pt x="4965" y="4432"/>
                  </a:lnTo>
                  <a:lnTo>
                    <a:pt x="4990" y="4306"/>
                  </a:lnTo>
                  <a:lnTo>
                    <a:pt x="4990" y="355"/>
                  </a:lnTo>
                  <a:lnTo>
                    <a:pt x="4965" y="228"/>
                  </a:lnTo>
                  <a:lnTo>
                    <a:pt x="4889" y="101"/>
                  </a:lnTo>
                  <a:lnTo>
                    <a:pt x="4762" y="25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39" name="Google Shape;3439;p49"/>
            <p:cNvSpPr/>
            <p:nvPr/>
          </p:nvSpPr>
          <p:spPr>
            <a:xfrm>
              <a:off x="327400" y="2648525"/>
              <a:ext cx="265950" cy="114000"/>
            </a:xfrm>
            <a:custGeom>
              <a:avLst/>
              <a:gdLst/>
              <a:ahLst/>
              <a:cxnLst/>
              <a:rect l="l" t="t" r="r" b="b"/>
              <a:pathLst>
                <a:path w="10638" h="4560" extrusionOk="0">
                  <a:moveTo>
                    <a:pt x="5015" y="0"/>
                  </a:moveTo>
                  <a:lnTo>
                    <a:pt x="4661" y="26"/>
                  </a:lnTo>
                  <a:lnTo>
                    <a:pt x="4306" y="76"/>
                  </a:lnTo>
                  <a:lnTo>
                    <a:pt x="3951" y="152"/>
                  </a:lnTo>
                  <a:lnTo>
                    <a:pt x="3597" y="228"/>
                  </a:lnTo>
                  <a:lnTo>
                    <a:pt x="3268" y="330"/>
                  </a:lnTo>
                  <a:lnTo>
                    <a:pt x="2913" y="456"/>
                  </a:lnTo>
                  <a:lnTo>
                    <a:pt x="2584" y="583"/>
                  </a:lnTo>
                  <a:lnTo>
                    <a:pt x="2280" y="735"/>
                  </a:lnTo>
                  <a:lnTo>
                    <a:pt x="1976" y="912"/>
                  </a:lnTo>
                  <a:lnTo>
                    <a:pt x="1672" y="1089"/>
                  </a:lnTo>
                  <a:lnTo>
                    <a:pt x="1393" y="1292"/>
                  </a:lnTo>
                  <a:lnTo>
                    <a:pt x="1115" y="1495"/>
                  </a:lnTo>
                  <a:lnTo>
                    <a:pt x="861" y="1723"/>
                  </a:lnTo>
                  <a:lnTo>
                    <a:pt x="608" y="1951"/>
                  </a:lnTo>
                  <a:lnTo>
                    <a:pt x="380" y="2204"/>
                  </a:lnTo>
                  <a:lnTo>
                    <a:pt x="203" y="2406"/>
                  </a:lnTo>
                  <a:lnTo>
                    <a:pt x="76" y="2558"/>
                  </a:lnTo>
                  <a:lnTo>
                    <a:pt x="26" y="2710"/>
                  </a:lnTo>
                  <a:lnTo>
                    <a:pt x="0" y="2837"/>
                  </a:lnTo>
                  <a:lnTo>
                    <a:pt x="51" y="2938"/>
                  </a:lnTo>
                  <a:lnTo>
                    <a:pt x="127" y="3090"/>
                  </a:lnTo>
                  <a:lnTo>
                    <a:pt x="279" y="3242"/>
                  </a:lnTo>
                  <a:lnTo>
                    <a:pt x="481" y="3420"/>
                  </a:lnTo>
                  <a:lnTo>
                    <a:pt x="507" y="3572"/>
                  </a:lnTo>
                  <a:lnTo>
                    <a:pt x="532" y="3850"/>
                  </a:lnTo>
                  <a:lnTo>
                    <a:pt x="557" y="4154"/>
                  </a:lnTo>
                  <a:lnTo>
                    <a:pt x="608" y="4306"/>
                  </a:lnTo>
                  <a:lnTo>
                    <a:pt x="811" y="4433"/>
                  </a:lnTo>
                  <a:lnTo>
                    <a:pt x="1064" y="4534"/>
                  </a:lnTo>
                  <a:lnTo>
                    <a:pt x="1317" y="4559"/>
                  </a:lnTo>
                  <a:lnTo>
                    <a:pt x="1545" y="4559"/>
                  </a:lnTo>
                  <a:lnTo>
                    <a:pt x="1799" y="4509"/>
                  </a:lnTo>
                  <a:lnTo>
                    <a:pt x="2026" y="4407"/>
                  </a:lnTo>
                  <a:lnTo>
                    <a:pt x="2254" y="4281"/>
                  </a:lnTo>
                  <a:lnTo>
                    <a:pt x="2457" y="4103"/>
                  </a:lnTo>
                  <a:lnTo>
                    <a:pt x="2736" y="3825"/>
                  </a:lnTo>
                  <a:lnTo>
                    <a:pt x="3065" y="3572"/>
                  </a:lnTo>
                  <a:lnTo>
                    <a:pt x="3420" y="3344"/>
                  </a:lnTo>
                  <a:lnTo>
                    <a:pt x="3774" y="3166"/>
                  </a:lnTo>
                  <a:lnTo>
                    <a:pt x="4154" y="3014"/>
                  </a:lnTo>
                  <a:lnTo>
                    <a:pt x="4559" y="2913"/>
                  </a:lnTo>
                  <a:lnTo>
                    <a:pt x="4965" y="2837"/>
                  </a:lnTo>
                  <a:lnTo>
                    <a:pt x="5370" y="2812"/>
                  </a:lnTo>
                  <a:lnTo>
                    <a:pt x="5775" y="2837"/>
                  </a:lnTo>
                  <a:lnTo>
                    <a:pt x="6180" y="2913"/>
                  </a:lnTo>
                  <a:lnTo>
                    <a:pt x="6586" y="3014"/>
                  </a:lnTo>
                  <a:lnTo>
                    <a:pt x="6965" y="3166"/>
                  </a:lnTo>
                  <a:lnTo>
                    <a:pt x="7320" y="3344"/>
                  </a:lnTo>
                  <a:lnTo>
                    <a:pt x="7675" y="3572"/>
                  </a:lnTo>
                  <a:lnTo>
                    <a:pt x="8004" y="3825"/>
                  </a:lnTo>
                  <a:lnTo>
                    <a:pt x="8282" y="4103"/>
                  </a:lnTo>
                  <a:lnTo>
                    <a:pt x="8409" y="4205"/>
                  </a:lnTo>
                  <a:lnTo>
                    <a:pt x="8510" y="4306"/>
                  </a:lnTo>
                  <a:lnTo>
                    <a:pt x="8637" y="4382"/>
                  </a:lnTo>
                  <a:lnTo>
                    <a:pt x="8764" y="4458"/>
                  </a:lnTo>
                  <a:lnTo>
                    <a:pt x="9042" y="4534"/>
                  </a:lnTo>
                  <a:lnTo>
                    <a:pt x="9346" y="4559"/>
                  </a:lnTo>
                  <a:lnTo>
                    <a:pt x="9549" y="4559"/>
                  </a:lnTo>
                  <a:lnTo>
                    <a:pt x="9777" y="4509"/>
                  </a:lnTo>
                  <a:lnTo>
                    <a:pt x="9979" y="4407"/>
                  </a:lnTo>
                  <a:lnTo>
                    <a:pt x="10182" y="4281"/>
                  </a:lnTo>
                  <a:lnTo>
                    <a:pt x="10182" y="4255"/>
                  </a:lnTo>
                  <a:lnTo>
                    <a:pt x="10157" y="4129"/>
                  </a:lnTo>
                  <a:lnTo>
                    <a:pt x="10081" y="3825"/>
                  </a:lnTo>
                  <a:lnTo>
                    <a:pt x="10005" y="3521"/>
                  </a:lnTo>
                  <a:lnTo>
                    <a:pt x="9979" y="3369"/>
                  </a:lnTo>
                  <a:lnTo>
                    <a:pt x="10359" y="3065"/>
                  </a:lnTo>
                  <a:lnTo>
                    <a:pt x="10486" y="2938"/>
                  </a:lnTo>
                  <a:lnTo>
                    <a:pt x="10587" y="2812"/>
                  </a:lnTo>
                  <a:lnTo>
                    <a:pt x="10638" y="2685"/>
                  </a:lnTo>
                  <a:lnTo>
                    <a:pt x="10638" y="2634"/>
                  </a:lnTo>
                  <a:lnTo>
                    <a:pt x="10613" y="2558"/>
                  </a:lnTo>
                  <a:lnTo>
                    <a:pt x="10537" y="2406"/>
                  </a:lnTo>
                  <a:lnTo>
                    <a:pt x="10385" y="2204"/>
                  </a:lnTo>
                  <a:lnTo>
                    <a:pt x="10131" y="1951"/>
                  </a:lnTo>
                  <a:lnTo>
                    <a:pt x="9878" y="1723"/>
                  </a:lnTo>
                  <a:lnTo>
                    <a:pt x="9625" y="1495"/>
                  </a:lnTo>
                  <a:lnTo>
                    <a:pt x="9346" y="1292"/>
                  </a:lnTo>
                  <a:lnTo>
                    <a:pt x="9068" y="1089"/>
                  </a:lnTo>
                  <a:lnTo>
                    <a:pt x="8764" y="912"/>
                  </a:lnTo>
                  <a:lnTo>
                    <a:pt x="8460" y="735"/>
                  </a:lnTo>
                  <a:lnTo>
                    <a:pt x="8156" y="583"/>
                  </a:lnTo>
                  <a:lnTo>
                    <a:pt x="7827" y="456"/>
                  </a:lnTo>
                  <a:lnTo>
                    <a:pt x="7497" y="330"/>
                  </a:lnTo>
                  <a:lnTo>
                    <a:pt x="7143" y="228"/>
                  </a:lnTo>
                  <a:lnTo>
                    <a:pt x="6788" y="152"/>
                  </a:lnTo>
                  <a:lnTo>
                    <a:pt x="6459" y="76"/>
                  </a:lnTo>
                  <a:lnTo>
                    <a:pt x="6104" y="26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40" name="Google Shape;3440;p49"/>
            <p:cNvSpPr/>
            <p:nvPr/>
          </p:nvSpPr>
          <p:spPr>
            <a:xfrm>
              <a:off x="327400" y="2648525"/>
              <a:ext cx="268500" cy="107675"/>
            </a:xfrm>
            <a:custGeom>
              <a:avLst/>
              <a:gdLst/>
              <a:ahLst/>
              <a:cxnLst/>
              <a:rect l="l" t="t" r="r" b="b"/>
              <a:pathLst>
                <a:path w="10740" h="4307" extrusionOk="0">
                  <a:moveTo>
                    <a:pt x="5015" y="0"/>
                  </a:moveTo>
                  <a:lnTo>
                    <a:pt x="4661" y="26"/>
                  </a:lnTo>
                  <a:lnTo>
                    <a:pt x="4306" y="76"/>
                  </a:lnTo>
                  <a:lnTo>
                    <a:pt x="3951" y="152"/>
                  </a:lnTo>
                  <a:lnTo>
                    <a:pt x="3597" y="228"/>
                  </a:lnTo>
                  <a:lnTo>
                    <a:pt x="3268" y="330"/>
                  </a:lnTo>
                  <a:lnTo>
                    <a:pt x="2913" y="456"/>
                  </a:lnTo>
                  <a:lnTo>
                    <a:pt x="2584" y="583"/>
                  </a:lnTo>
                  <a:lnTo>
                    <a:pt x="2280" y="735"/>
                  </a:lnTo>
                  <a:lnTo>
                    <a:pt x="1976" y="912"/>
                  </a:lnTo>
                  <a:lnTo>
                    <a:pt x="1672" y="1089"/>
                  </a:lnTo>
                  <a:lnTo>
                    <a:pt x="1393" y="1292"/>
                  </a:lnTo>
                  <a:lnTo>
                    <a:pt x="1115" y="1495"/>
                  </a:lnTo>
                  <a:lnTo>
                    <a:pt x="861" y="1723"/>
                  </a:lnTo>
                  <a:lnTo>
                    <a:pt x="608" y="1951"/>
                  </a:lnTo>
                  <a:lnTo>
                    <a:pt x="380" y="2204"/>
                  </a:lnTo>
                  <a:lnTo>
                    <a:pt x="203" y="2432"/>
                  </a:lnTo>
                  <a:lnTo>
                    <a:pt x="76" y="2685"/>
                  </a:lnTo>
                  <a:lnTo>
                    <a:pt x="26" y="2938"/>
                  </a:lnTo>
                  <a:lnTo>
                    <a:pt x="0" y="3217"/>
                  </a:lnTo>
                  <a:lnTo>
                    <a:pt x="51" y="3496"/>
                  </a:lnTo>
                  <a:lnTo>
                    <a:pt x="127" y="3749"/>
                  </a:lnTo>
                  <a:lnTo>
                    <a:pt x="279" y="3977"/>
                  </a:lnTo>
                  <a:lnTo>
                    <a:pt x="456" y="4205"/>
                  </a:lnTo>
                  <a:lnTo>
                    <a:pt x="608" y="4306"/>
                  </a:lnTo>
                  <a:lnTo>
                    <a:pt x="785" y="4002"/>
                  </a:lnTo>
                  <a:lnTo>
                    <a:pt x="988" y="3698"/>
                  </a:lnTo>
                  <a:lnTo>
                    <a:pt x="1216" y="3420"/>
                  </a:lnTo>
                  <a:lnTo>
                    <a:pt x="1469" y="3166"/>
                  </a:lnTo>
                  <a:lnTo>
                    <a:pt x="1723" y="2913"/>
                  </a:lnTo>
                  <a:lnTo>
                    <a:pt x="2001" y="2685"/>
                  </a:lnTo>
                  <a:lnTo>
                    <a:pt x="2280" y="2482"/>
                  </a:lnTo>
                  <a:lnTo>
                    <a:pt x="2584" y="2280"/>
                  </a:lnTo>
                  <a:lnTo>
                    <a:pt x="2888" y="2103"/>
                  </a:lnTo>
                  <a:lnTo>
                    <a:pt x="3217" y="1951"/>
                  </a:lnTo>
                  <a:lnTo>
                    <a:pt x="3571" y="1824"/>
                  </a:lnTo>
                  <a:lnTo>
                    <a:pt x="3901" y="1723"/>
                  </a:lnTo>
                  <a:lnTo>
                    <a:pt x="4255" y="1621"/>
                  </a:lnTo>
                  <a:lnTo>
                    <a:pt x="4635" y="1571"/>
                  </a:lnTo>
                  <a:lnTo>
                    <a:pt x="5015" y="1520"/>
                  </a:lnTo>
                  <a:lnTo>
                    <a:pt x="5775" y="1520"/>
                  </a:lnTo>
                  <a:lnTo>
                    <a:pt x="6155" y="1571"/>
                  </a:lnTo>
                  <a:lnTo>
                    <a:pt x="6510" y="1621"/>
                  </a:lnTo>
                  <a:lnTo>
                    <a:pt x="6864" y="1723"/>
                  </a:lnTo>
                  <a:lnTo>
                    <a:pt x="7219" y="1824"/>
                  </a:lnTo>
                  <a:lnTo>
                    <a:pt x="7548" y="1951"/>
                  </a:lnTo>
                  <a:lnTo>
                    <a:pt x="7877" y="2103"/>
                  </a:lnTo>
                  <a:lnTo>
                    <a:pt x="8181" y="2280"/>
                  </a:lnTo>
                  <a:lnTo>
                    <a:pt x="8485" y="2482"/>
                  </a:lnTo>
                  <a:lnTo>
                    <a:pt x="8789" y="2685"/>
                  </a:lnTo>
                  <a:lnTo>
                    <a:pt x="9042" y="2913"/>
                  </a:lnTo>
                  <a:lnTo>
                    <a:pt x="9321" y="3166"/>
                  </a:lnTo>
                  <a:lnTo>
                    <a:pt x="9549" y="3420"/>
                  </a:lnTo>
                  <a:lnTo>
                    <a:pt x="9777" y="3698"/>
                  </a:lnTo>
                  <a:lnTo>
                    <a:pt x="9979" y="3977"/>
                  </a:lnTo>
                  <a:lnTo>
                    <a:pt x="10182" y="4281"/>
                  </a:lnTo>
                  <a:lnTo>
                    <a:pt x="10283" y="4205"/>
                  </a:lnTo>
                  <a:lnTo>
                    <a:pt x="10486" y="3977"/>
                  </a:lnTo>
                  <a:lnTo>
                    <a:pt x="10613" y="3749"/>
                  </a:lnTo>
                  <a:lnTo>
                    <a:pt x="10714" y="3496"/>
                  </a:lnTo>
                  <a:lnTo>
                    <a:pt x="10739" y="3217"/>
                  </a:lnTo>
                  <a:lnTo>
                    <a:pt x="10739" y="2938"/>
                  </a:lnTo>
                  <a:lnTo>
                    <a:pt x="10663" y="2685"/>
                  </a:lnTo>
                  <a:lnTo>
                    <a:pt x="10537" y="2432"/>
                  </a:lnTo>
                  <a:lnTo>
                    <a:pt x="10385" y="2204"/>
                  </a:lnTo>
                  <a:lnTo>
                    <a:pt x="10131" y="1951"/>
                  </a:lnTo>
                  <a:lnTo>
                    <a:pt x="9878" y="1723"/>
                  </a:lnTo>
                  <a:lnTo>
                    <a:pt x="9625" y="1495"/>
                  </a:lnTo>
                  <a:lnTo>
                    <a:pt x="9346" y="1292"/>
                  </a:lnTo>
                  <a:lnTo>
                    <a:pt x="9068" y="1089"/>
                  </a:lnTo>
                  <a:lnTo>
                    <a:pt x="8764" y="912"/>
                  </a:lnTo>
                  <a:lnTo>
                    <a:pt x="8460" y="735"/>
                  </a:lnTo>
                  <a:lnTo>
                    <a:pt x="8156" y="583"/>
                  </a:lnTo>
                  <a:lnTo>
                    <a:pt x="7827" y="456"/>
                  </a:lnTo>
                  <a:lnTo>
                    <a:pt x="7497" y="330"/>
                  </a:lnTo>
                  <a:lnTo>
                    <a:pt x="7143" y="228"/>
                  </a:lnTo>
                  <a:lnTo>
                    <a:pt x="6788" y="152"/>
                  </a:lnTo>
                  <a:lnTo>
                    <a:pt x="6459" y="76"/>
                  </a:lnTo>
                  <a:lnTo>
                    <a:pt x="6104" y="26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41" name="Google Shape;3441;p49"/>
            <p:cNvSpPr/>
            <p:nvPr/>
          </p:nvSpPr>
          <p:spPr>
            <a:xfrm>
              <a:off x="283075" y="2645350"/>
              <a:ext cx="357775" cy="235575"/>
            </a:xfrm>
            <a:custGeom>
              <a:avLst/>
              <a:gdLst/>
              <a:ahLst/>
              <a:cxnLst/>
              <a:rect l="l" t="t" r="r" b="b"/>
              <a:pathLst>
                <a:path w="14311" h="9423" extrusionOk="0">
                  <a:moveTo>
                    <a:pt x="6788" y="1"/>
                  </a:moveTo>
                  <a:lnTo>
                    <a:pt x="6434" y="26"/>
                  </a:lnTo>
                  <a:lnTo>
                    <a:pt x="6079" y="77"/>
                  </a:lnTo>
                  <a:lnTo>
                    <a:pt x="5724" y="153"/>
                  </a:lnTo>
                  <a:lnTo>
                    <a:pt x="5370" y="229"/>
                  </a:lnTo>
                  <a:lnTo>
                    <a:pt x="5041" y="330"/>
                  </a:lnTo>
                  <a:lnTo>
                    <a:pt x="4711" y="431"/>
                  </a:lnTo>
                  <a:lnTo>
                    <a:pt x="4382" y="558"/>
                  </a:lnTo>
                  <a:lnTo>
                    <a:pt x="4053" y="710"/>
                  </a:lnTo>
                  <a:lnTo>
                    <a:pt x="3749" y="862"/>
                  </a:lnTo>
                  <a:lnTo>
                    <a:pt x="3445" y="1039"/>
                  </a:lnTo>
                  <a:lnTo>
                    <a:pt x="3166" y="1216"/>
                  </a:lnTo>
                  <a:lnTo>
                    <a:pt x="2888" y="1419"/>
                  </a:lnTo>
                  <a:lnTo>
                    <a:pt x="2609" y="1647"/>
                  </a:lnTo>
                  <a:lnTo>
                    <a:pt x="2356" y="1850"/>
                  </a:lnTo>
                  <a:lnTo>
                    <a:pt x="2103" y="2103"/>
                  </a:lnTo>
                  <a:lnTo>
                    <a:pt x="1875" y="2356"/>
                  </a:lnTo>
                  <a:lnTo>
                    <a:pt x="1647" y="2609"/>
                  </a:lnTo>
                  <a:lnTo>
                    <a:pt x="1444" y="2888"/>
                  </a:lnTo>
                  <a:lnTo>
                    <a:pt x="1241" y="3167"/>
                  </a:lnTo>
                  <a:lnTo>
                    <a:pt x="1039" y="3445"/>
                  </a:lnTo>
                  <a:lnTo>
                    <a:pt x="887" y="3749"/>
                  </a:lnTo>
                  <a:lnTo>
                    <a:pt x="709" y="4053"/>
                  </a:lnTo>
                  <a:lnTo>
                    <a:pt x="583" y="4382"/>
                  </a:lnTo>
                  <a:lnTo>
                    <a:pt x="456" y="4686"/>
                  </a:lnTo>
                  <a:lnTo>
                    <a:pt x="330" y="5016"/>
                  </a:lnTo>
                  <a:lnTo>
                    <a:pt x="228" y="5370"/>
                  </a:lnTo>
                  <a:lnTo>
                    <a:pt x="152" y="5725"/>
                  </a:lnTo>
                  <a:lnTo>
                    <a:pt x="102" y="6054"/>
                  </a:lnTo>
                  <a:lnTo>
                    <a:pt x="51" y="6434"/>
                  </a:lnTo>
                  <a:lnTo>
                    <a:pt x="26" y="6789"/>
                  </a:lnTo>
                  <a:lnTo>
                    <a:pt x="0" y="7143"/>
                  </a:lnTo>
                  <a:lnTo>
                    <a:pt x="0" y="8030"/>
                  </a:lnTo>
                  <a:lnTo>
                    <a:pt x="456" y="8688"/>
                  </a:lnTo>
                  <a:lnTo>
                    <a:pt x="431" y="8916"/>
                  </a:lnTo>
                  <a:lnTo>
                    <a:pt x="380" y="9169"/>
                  </a:lnTo>
                  <a:lnTo>
                    <a:pt x="380" y="9271"/>
                  </a:lnTo>
                  <a:lnTo>
                    <a:pt x="406" y="9347"/>
                  </a:lnTo>
                  <a:lnTo>
                    <a:pt x="456" y="9397"/>
                  </a:lnTo>
                  <a:lnTo>
                    <a:pt x="532" y="9423"/>
                  </a:lnTo>
                  <a:lnTo>
                    <a:pt x="633" y="9397"/>
                  </a:lnTo>
                  <a:lnTo>
                    <a:pt x="684" y="9347"/>
                  </a:lnTo>
                  <a:lnTo>
                    <a:pt x="735" y="9271"/>
                  </a:lnTo>
                  <a:lnTo>
                    <a:pt x="760" y="9169"/>
                  </a:lnTo>
                  <a:lnTo>
                    <a:pt x="760" y="8916"/>
                  </a:lnTo>
                  <a:lnTo>
                    <a:pt x="760" y="8688"/>
                  </a:lnTo>
                  <a:lnTo>
                    <a:pt x="1064" y="7776"/>
                  </a:lnTo>
                  <a:lnTo>
                    <a:pt x="1064" y="7143"/>
                  </a:lnTo>
                  <a:lnTo>
                    <a:pt x="1064" y="6839"/>
                  </a:lnTo>
                  <a:lnTo>
                    <a:pt x="1089" y="6535"/>
                  </a:lnTo>
                  <a:lnTo>
                    <a:pt x="1140" y="6231"/>
                  </a:lnTo>
                  <a:lnTo>
                    <a:pt x="1191" y="5927"/>
                  </a:lnTo>
                  <a:lnTo>
                    <a:pt x="1343" y="5345"/>
                  </a:lnTo>
                  <a:lnTo>
                    <a:pt x="1545" y="4788"/>
                  </a:lnTo>
                  <a:lnTo>
                    <a:pt x="1799" y="4256"/>
                  </a:lnTo>
                  <a:lnTo>
                    <a:pt x="2103" y="3749"/>
                  </a:lnTo>
                  <a:lnTo>
                    <a:pt x="2457" y="3268"/>
                  </a:lnTo>
                  <a:lnTo>
                    <a:pt x="2837" y="2837"/>
                  </a:lnTo>
                  <a:lnTo>
                    <a:pt x="3293" y="2432"/>
                  </a:lnTo>
                  <a:lnTo>
                    <a:pt x="3749" y="2103"/>
                  </a:lnTo>
                  <a:lnTo>
                    <a:pt x="4255" y="1774"/>
                  </a:lnTo>
                  <a:lnTo>
                    <a:pt x="4787" y="1520"/>
                  </a:lnTo>
                  <a:lnTo>
                    <a:pt x="5344" y="1318"/>
                  </a:lnTo>
                  <a:lnTo>
                    <a:pt x="5927" y="1166"/>
                  </a:lnTo>
                  <a:lnTo>
                    <a:pt x="6231" y="1115"/>
                  </a:lnTo>
                  <a:lnTo>
                    <a:pt x="6535" y="1090"/>
                  </a:lnTo>
                  <a:lnTo>
                    <a:pt x="6839" y="1064"/>
                  </a:lnTo>
                  <a:lnTo>
                    <a:pt x="7168" y="1039"/>
                  </a:lnTo>
                  <a:lnTo>
                    <a:pt x="7472" y="1064"/>
                  </a:lnTo>
                  <a:lnTo>
                    <a:pt x="7776" y="1090"/>
                  </a:lnTo>
                  <a:lnTo>
                    <a:pt x="8080" y="1115"/>
                  </a:lnTo>
                  <a:lnTo>
                    <a:pt x="8384" y="1166"/>
                  </a:lnTo>
                  <a:lnTo>
                    <a:pt x="8966" y="1318"/>
                  </a:lnTo>
                  <a:lnTo>
                    <a:pt x="9549" y="1520"/>
                  </a:lnTo>
                  <a:lnTo>
                    <a:pt x="10081" y="1774"/>
                  </a:lnTo>
                  <a:lnTo>
                    <a:pt x="10562" y="2103"/>
                  </a:lnTo>
                  <a:lnTo>
                    <a:pt x="11043" y="2432"/>
                  </a:lnTo>
                  <a:lnTo>
                    <a:pt x="11474" y="2837"/>
                  </a:lnTo>
                  <a:lnTo>
                    <a:pt x="11879" y="3268"/>
                  </a:lnTo>
                  <a:lnTo>
                    <a:pt x="12234" y="3749"/>
                  </a:lnTo>
                  <a:lnTo>
                    <a:pt x="12538" y="4256"/>
                  </a:lnTo>
                  <a:lnTo>
                    <a:pt x="12791" y="4788"/>
                  </a:lnTo>
                  <a:lnTo>
                    <a:pt x="12994" y="5345"/>
                  </a:lnTo>
                  <a:lnTo>
                    <a:pt x="13145" y="5927"/>
                  </a:lnTo>
                  <a:lnTo>
                    <a:pt x="13196" y="6231"/>
                  </a:lnTo>
                  <a:lnTo>
                    <a:pt x="13247" y="6535"/>
                  </a:lnTo>
                  <a:lnTo>
                    <a:pt x="13272" y="6839"/>
                  </a:lnTo>
                  <a:lnTo>
                    <a:pt x="13272" y="7143"/>
                  </a:lnTo>
                  <a:lnTo>
                    <a:pt x="13272" y="7802"/>
                  </a:lnTo>
                  <a:lnTo>
                    <a:pt x="13627" y="8764"/>
                  </a:lnTo>
                  <a:lnTo>
                    <a:pt x="13601" y="8992"/>
                  </a:lnTo>
                  <a:lnTo>
                    <a:pt x="13601" y="9195"/>
                  </a:lnTo>
                  <a:lnTo>
                    <a:pt x="13601" y="9296"/>
                  </a:lnTo>
                  <a:lnTo>
                    <a:pt x="13652" y="9347"/>
                  </a:lnTo>
                  <a:lnTo>
                    <a:pt x="13703" y="9397"/>
                  </a:lnTo>
                  <a:lnTo>
                    <a:pt x="13804" y="9423"/>
                  </a:lnTo>
                  <a:lnTo>
                    <a:pt x="13880" y="9397"/>
                  </a:lnTo>
                  <a:lnTo>
                    <a:pt x="13931" y="9347"/>
                  </a:lnTo>
                  <a:lnTo>
                    <a:pt x="13956" y="9296"/>
                  </a:lnTo>
                  <a:lnTo>
                    <a:pt x="13981" y="9195"/>
                  </a:lnTo>
                  <a:lnTo>
                    <a:pt x="13956" y="8992"/>
                  </a:lnTo>
                  <a:lnTo>
                    <a:pt x="13931" y="8764"/>
                  </a:lnTo>
                  <a:lnTo>
                    <a:pt x="14311" y="8030"/>
                  </a:lnTo>
                  <a:lnTo>
                    <a:pt x="14311" y="7143"/>
                  </a:lnTo>
                  <a:lnTo>
                    <a:pt x="14311" y="6789"/>
                  </a:lnTo>
                  <a:lnTo>
                    <a:pt x="14285" y="6434"/>
                  </a:lnTo>
                  <a:lnTo>
                    <a:pt x="14235" y="6054"/>
                  </a:lnTo>
                  <a:lnTo>
                    <a:pt x="14159" y="5725"/>
                  </a:lnTo>
                  <a:lnTo>
                    <a:pt x="14083" y="5370"/>
                  </a:lnTo>
                  <a:lnTo>
                    <a:pt x="13981" y="5016"/>
                  </a:lnTo>
                  <a:lnTo>
                    <a:pt x="13880" y="4686"/>
                  </a:lnTo>
                  <a:lnTo>
                    <a:pt x="13753" y="4382"/>
                  </a:lnTo>
                  <a:lnTo>
                    <a:pt x="13601" y="4053"/>
                  </a:lnTo>
                  <a:lnTo>
                    <a:pt x="13449" y="3749"/>
                  </a:lnTo>
                  <a:lnTo>
                    <a:pt x="13272" y="3445"/>
                  </a:lnTo>
                  <a:lnTo>
                    <a:pt x="13095" y="3167"/>
                  </a:lnTo>
                  <a:lnTo>
                    <a:pt x="12892" y="2888"/>
                  </a:lnTo>
                  <a:lnTo>
                    <a:pt x="12690" y="2609"/>
                  </a:lnTo>
                  <a:lnTo>
                    <a:pt x="12462" y="2356"/>
                  </a:lnTo>
                  <a:lnTo>
                    <a:pt x="12208" y="2103"/>
                  </a:lnTo>
                  <a:lnTo>
                    <a:pt x="11980" y="1850"/>
                  </a:lnTo>
                  <a:lnTo>
                    <a:pt x="11702" y="1647"/>
                  </a:lnTo>
                  <a:lnTo>
                    <a:pt x="11449" y="1419"/>
                  </a:lnTo>
                  <a:lnTo>
                    <a:pt x="11170" y="1216"/>
                  </a:lnTo>
                  <a:lnTo>
                    <a:pt x="10866" y="1039"/>
                  </a:lnTo>
                  <a:lnTo>
                    <a:pt x="10562" y="862"/>
                  </a:lnTo>
                  <a:lnTo>
                    <a:pt x="10258" y="710"/>
                  </a:lnTo>
                  <a:lnTo>
                    <a:pt x="9954" y="558"/>
                  </a:lnTo>
                  <a:lnTo>
                    <a:pt x="9625" y="431"/>
                  </a:lnTo>
                  <a:lnTo>
                    <a:pt x="9296" y="330"/>
                  </a:lnTo>
                  <a:lnTo>
                    <a:pt x="8941" y="229"/>
                  </a:lnTo>
                  <a:lnTo>
                    <a:pt x="8612" y="153"/>
                  </a:lnTo>
                  <a:lnTo>
                    <a:pt x="8257" y="77"/>
                  </a:lnTo>
                  <a:lnTo>
                    <a:pt x="7903" y="26"/>
                  </a:lnTo>
                  <a:lnTo>
                    <a:pt x="7523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42" name="Google Shape;3442;p49"/>
            <p:cNvSpPr/>
            <p:nvPr/>
          </p:nvSpPr>
          <p:spPr>
            <a:xfrm>
              <a:off x="245075" y="2854950"/>
              <a:ext cx="104500" cy="139325"/>
            </a:xfrm>
            <a:custGeom>
              <a:avLst/>
              <a:gdLst/>
              <a:ahLst/>
              <a:cxnLst/>
              <a:rect l="l" t="t" r="r" b="b"/>
              <a:pathLst>
                <a:path w="4180" h="5573" extrusionOk="0">
                  <a:moveTo>
                    <a:pt x="2508" y="0"/>
                  </a:moveTo>
                  <a:lnTo>
                    <a:pt x="2229" y="51"/>
                  </a:lnTo>
                  <a:lnTo>
                    <a:pt x="1951" y="127"/>
                  </a:lnTo>
                  <a:lnTo>
                    <a:pt x="1698" y="203"/>
                  </a:lnTo>
                  <a:lnTo>
                    <a:pt x="1444" y="329"/>
                  </a:lnTo>
                  <a:lnTo>
                    <a:pt x="1216" y="456"/>
                  </a:lnTo>
                  <a:lnTo>
                    <a:pt x="1014" y="633"/>
                  </a:lnTo>
                  <a:lnTo>
                    <a:pt x="811" y="811"/>
                  </a:lnTo>
                  <a:lnTo>
                    <a:pt x="634" y="1013"/>
                  </a:lnTo>
                  <a:lnTo>
                    <a:pt x="482" y="1216"/>
                  </a:lnTo>
                  <a:lnTo>
                    <a:pt x="330" y="1444"/>
                  </a:lnTo>
                  <a:lnTo>
                    <a:pt x="203" y="1697"/>
                  </a:lnTo>
                  <a:lnTo>
                    <a:pt x="127" y="1950"/>
                  </a:lnTo>
                  <a:lnTo>
                    <a:pt x="51" y="2229"/>
                  </a:lnTo>
                  <a:lnTo>
                    <a:pt x="1" y="2508"/>
                  </a:lnTo>
                  <a:lnTo>
                    <a:pt x="1" y="2786"/>
                  </a:lnTo>
                  <a:lnTo>
                    <a:pt x="1" y="3090"/>
                  </a:lnTo>
                  <a:lnTo>
                    <a:pt x="26" y="3369"/>
                  </a:lnTo>
                  <a:lnTo>
                    <a:pt x="77" y="3647"/>
                  </a:lnTo>
                  <a:lnTo>
                    <a:pt x="153" y="3901"/>
                  </a:lnTo>
                  <a:lnTo>
                    <a:pt x="254" y="4129"/>
                  </a:lnTo>
                  <a:lnTo>
                    <a:pt x="406" y="4357"/>
                  </a:lnTo>
                  <a:lnTo>
                    <a:pt x="583" y="4559"/>
                  </a:lnTo>
                  <a:lnTo>
                    <a:pt x="760" y="4736"/>
                  </a:lnTo>
                  <a:lnTo>
                    <a:pt x="963" y="4914"/>
                  </a:lnTo>
                  <a:lnTo>
                    <a:pt x="1191" y="5066"/>
                  </a:lnTo>
                  <a:lnTo>
                    <a:pt x="1444" y="5192"/>
                  </a:lnTo>
                  <a:lnTo>
                    <a:pt x="1698" y="5319"/>
                  </a:lnTo>
                  <a:lnTo>
                    <a:pt x="1976" y="5420"/>
                  </a:lnTo>
                  <a:lnTo>
                    <a:pt x="2255" y="5471"/>
                  </a:lnTo>
                  <a:lnTo>
                    <a:pt x="2533" y="5547"/>
                  </a:lnTo>
                  <a:lnTo>
                    <a:pt x="2812" y="5572"/>
                  </a:lnTo>
                  <a:lnTo>
                    <a:pt x="3116" y="5572"/>
                  </a:lnTo>
                  <a:lnTo>
                    <a:pt x="4180" y="5420"/>
                  </a:lnTo>
                  <a:lnTo>
                    <a:pt x="4180" y="279"/>
                  </a:lnTo>
                  <a:lnTo>
                    <a:pt x="2913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43" name="Google Shape;3443;p49"/>
            <p:cNvSpPr/>
            <p:nvPr/>
          </p:nvSpPr>
          <p:spPr>
            <a:xfrm>
              <a:off x="573700" y="2854950"/>
              <a:ext cx="104500" cy="141850"/>
            </a:xfrm>
            <a:custGeom>
              <a:avLst/>
              <a:gdLst/>
              <a:ahLst/>
              <a:cxnLst/>
              <a:rect l="l" t="t" r="r" b="b"/>
              <a:pathLst>
                <a:path w="4180" h="5674" extrusionOk="0">
                  <a:moveTo>
                    <a:pt x="1267" y="0"/>
                  </a:moveTo>
                  <a:lnTo>
                    <a:pt x="102" y="684"/>
                  </a:lnTo>
                  <a:lnTo>
                    <a:pt x="1" y="5547"/>
                  </a:lnTo>
                  <a:lnTo>
                    <a:pt x="1115" y="5674"/>
                  </a:lnTo>
                  <a:lnTo>
                    <a:pt x="1394" y="5674"/>
                  </a:lnTo>
                  <a:lnTo>
                    <a:pt x="1672" y="5648"/>
                  </a:lnTo>
                  <a:lnTo>
                    <a:pt x="1951" y="5572"/>
                  </a:lnTo>
                  <a:lnTo>
                    <a:pt x="2204" y="5496"/>
                  </a:lnTo>
                  <a:lnTo>
                    <a:pt x="2458" y="5420"/>
                  </a:lnTo>
                  <a:lnTo>
                    <a:pt x="2711" y="5294"/>
                  </a:lnTo>
                  <a:lnTo>
                    <a:pt x="2939" y="5142"/>
                  </a:lnTo>
                  <a:lnTo>
                    <a:pt x="3141" y="4990"/>
                  </a:lnTo>
                  <a:lnTo>
                    <a:pt x="3521" y="4585"/>
                  </a:lnTo>
                  <a:lnTo>
                    <a:pt x="3699" y="4382"/>
                  </a:lnTo>
                  <a:lnTo>
                    <a:pt x="3851" y="4179"/>
                  </a:lnTo>
                  <a:lnTo>
                    <a:pt x="3977" y="3926"/>
                  </a:lnTo>
                  <a:lnTo>
                    <a:pt x="4053" y="3673"/>
                  </a:lnTo>
                  <a:lnTo>
                    <a:pt x="4129" y="3419"/>
                  </a:lnTo>
                  <a:lnTo>
                    <a:pt x="4155" y="3116"/>
                  </a:lnTo>
                  <a:lnTo>
                    <a:pt x="4180" y="2786"/>
                  </a:lnTo>
                  <a:lnTo>
                    <a:pt x="4180" y="2508"/>
                  </a:lnTo>
                  <a:lnTo>
                    <a:pt x="4129" y="2229"/>
                  </a:lnTo>
                  <a:lnTo>
                    <a:pt x="4053" y="1950"/>
                  </a:lnTo>
                  <a:lnTo>
                    <a:pt x="3977" y="1697"/>
                  </a:lnTo>
                  <a:lnTo>
                    <a:pt x="3851" y="1444"/>
                  </a:lnTo>
                  <a:lnTo>
                    <a:pt x="3724" y="1216"/>
                  </a:lnTo>
                  <a:lnTo>
                    <a:pt x="3547" y="1013"/>
                  </a:lnTo>
                  <a:lnTo>
                    <a:pt x="3369" y="811"/>
                  </a:lnTo>
                  <a:lnTo>
                    <a:pt x="3167" y="633"/>
                  </a:lnTo>
                  <a:lnTo>
                    <a:pt x="2964" y="456"/>
                  </a:lnTo>
                  <a:lnTo>
                    <a:pt x="2736" y="329"/>
                  </a:lnTo>
                  <a:lnTo>
                    <a:pt x="2483" y="203"/>
                  </a:lnTo>
                  <a:lnTo>
                    <a:pt x="2230" y="127"/>
                  </a:lnTo>
                  <a:lnTo>
                    <a:pt x="1951" y="51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44" name="Google Shape;3444;p49"/>
            <p:cNvSpPr/>
            <p:nvPr/>
          </p:nvSpPr>
          <p:spPr>
            <a:xfrm>
              <a:off x="333725" y="2835325"/>
              <a:ext cx="41825" cy="183000"/>
            </a:xfrm>
            <a:custGeom>
              <a:avLst/>
              <a:gdLst/>
              <a:ahLst/>
              <a:cxnLst/>
              <a:rect l="l" t="t" r="r" b="b"/>
              <a:pathLst>
                <a:path w="1673" h="7320" extrusionOk="0">
                  <a:moveTo>
                    <a:pt x="684" y="0"/>
                  </a:moveTo>
                  <a:lnTo>
                    <a:pt x="507" y="51"/>
                  </a:lnTo>
                  <a:lnTo>
                    <a:pt x="380" y="127"/>
                  </a:lnTo>
                  <a:lnTo>
                    <a:pt x="254" y="228"/>
                  </a:lnTo>
                  <a:lnTo>
                    <a:pt x="152" y="355"/>
                  </a:lnTo>
                  <a:lnTo>
                    <a:pt x="77" y="507"/>
                  </a:lnTo>
                  <a:lnTo>
                    <a:pt x="26" y="659"/>
                  </a:lnTo>
                  <a:lnTo>
                    <a:pt x="1" y="836"/>
                  </a:lnTo>
                  <a:lnTo>
                    <a:pt x="1" y="6307"/>
                  </a:lnTo>
                  <a:lnTo>
                    <a:pt x="228" y="6636"/>
                  </a:lnTo>
                  <a:lnTo>
                    <a:pt x="254" y="6788"/>
                  </a:lnTo>
                  <a:lnTo>
                    <a:pt x="330" y="6940"/>
                  </a:lnTo>
                  <a:lnTo>
                    <a:pt x="431" y="7066"/>
                  </a:lnTo>
                  <a:lnTo>
                    <a:pt x="532" y="7142"/>
                  </a:lnTo>
                  <a:lnTo>
                    <a:pt x="760" y="7269"/>
                  </a:lnTo>
                  <a:lnTo>
                    <a:pt x="836" y="7320"/>
                  </a:lnTo>
                  <a:lnTo>
                    <a:pt x="1014" y="7294"/>
                  </a:lnTo>
                  <a:lnTo>
                    <a:pt x="1166" y="7269"/>
                  </a:lnTo>
                  <a:lnTo>
                    <a:pt x="1318" y="7218"/>
                  </a:lnTo>
                  <a:lnTo>
                    <a:pt x="1444" y="7142"/>
                  </a:lnTo>
                  <a:lnTo>
                    <a:pt x="1546" y="7041"/>
                  </a:lnTo>
                  <a:lnTo>
                    <a:pt x="1622" y="6915"/>
                  </a:lnTo>
                  <a:lnTo>
                    <a:pt x="1672" y="6788"/>
                  </a:lnTo>
                  <a:lnTo>
                    <a:pt x="1672" y="6611"/>
                  </a:lnTo>
                  <a:lnTo>
                    <a:pt x="1672" y="6231"/>
                  </a:lnTo>
                  <a:lnTo>
                    <a:pt x="1672" y="836"/>
                  </a:lnTo>
                  <a:lnTo>
                    <a:pt x="1672" y="659"/>
                  </a:lnTo>
                  <a:lnTo>
                    <a:pt x="1622" y="507"/>
                  </a:lnTo>
                  <a:lnTo>
                    <a:pt x="1546" y="355"/>
                  </a:lnTo>
                  <a:lnTo>
                    <a:pt x="1444" y="228"/>
                  </a:lnTo>
                  <a:lnTo>
                    <a:pt x="1318" y="127"/>
                  </a:lnTo>
                  <a:lnTo>
                    <a:pt x="1166" y="51"/>
                  </a:lnTo>
                  <a:lnTo>
                    <a:pt x="10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45" name="Google Shape;3445;p49"/>
            <p:cNvSpPr/>
            <p:nvPr/>
          </p:nvSpPr>
          <p:spPr>
            <a:xfrm>
              <a:off x="333725" y="2980950"/>
              <a:ext cx="41825" cy="40550"/>
            </a:xfrm>
            <a:custGeom>
              <a:avLst/>
              <a:gdLst/>
              <a:ahLst/>
              <a:cxnLst/>
              <a:rect l="l" t="t" r="r" b="b"/>
              <a:pathLst>
                <a:path w="1673" h="1622" extrusionOk="0">
                  <a:moveTo>
                    <a:pt x="1" y="0"/>
                  </a:moveTo>
                  <a:lnTo>
                    <a:pt x="1" y="786"/>
                  </a:lnTo>
                  <a:lnTo>
                    <a:pt x="26" y="963"/>
                  </a:lnTo>
                  <a:lnTo>
                    <a:pt x="77" y="1115"/>
                  </a:lnTo>
                  <a:lnTo>
                    <a:pt x="152" y="1267"/>
                  </a:lnTo>
                  <a:lnTo>
                    <a:pt x="254" y="1393"/>
                  </a:lnTo>
                  <a:lnTo>
                    <a:pt x="380" y="1495"/>
                  </a:lnTo>
                  <a:lnTo>
                    <a:pt x="507" y="1571"/>
                  </a:lnTo>
                  <a:lnTo>
                    <a:pt x="684" y="1621"/>
                  </a:lnTo>
                  <a:lnTo>
                    <a:pt x="1014" y="1621"/>
                  </a:lnTo>
                  <a:lnTo>
                    <a:pt x="1166" y="1571"/>
                  </a:lnTo>
                  <a:lnTo>
                    <a:pt x="1318" y="1495"/>
                  </a:lnTo>
                  <a:lnTo>
                    <a:pt x="1444" y="1393"/>
                  </a:lnTo>
                  <a:lnTo>
                    <a:pt x="1546" y="1267"/>
                  </a:lnTo>
                  <a:lnTo>
                    <a:pt x="1622" y="1115"/>
                  </a:lnTo>
                  <a:lnTo>
                    <a:pt x="1672" y="963"/>
                  </a:lnTo>
                  <a:lnTo>
                    <a:pt x="1672" y="786"/>
                  </a:lnTo>
                  <a:lnTo>
                    <a:pt x="1672" y="152"/>
                  </a:lnTo>
                  <a:lnTo>
                    <a:pt x="1622" y="304"/>
                  </a:lnTo>
                  <a:lnTo>
                    <a:pt x="1546" y="456"/>
                  </a:lnTo>
                  <a:lnTo>
                    <a:pt x="1444" y="583"/>
                  </a:lnTo>
                  <a:lnTo>
                    <a:pt x="1318" y="684"/>
                  </a:lnTo>
                  <a:lnTo>
                    <a:pt x="1166" y="760"/>
                  </a:lnTo>
                  <a:lnTo>
                    <a:pt x="1014" y="811"/>
                  </a:lnTo>
                  <a:lnTo>
                    <a:pt x="836" y="836"/>
                  </a:lnTo>
                  <a:lnTo>
                    <a:pt x="684" y="811"/>
                  </a:lnTo>
                  <a:lnTo>
                    <a:pt x="507" y="760"/>
                  </a:lnTo>
                  <a:lnTo>
                    <a:pt x="380" y="684"/>
                  </a:lnTo>
                  <a:lnTo>
                    <a:pt x="254" y="583"/>
                  </a:lnTo>
                  <a:lnTo>
                    <a:pt x="152" y="456"/>
                  </a:lnTo>
                  <a:lnTo>
                    <a:pt x="77" y="330"/>
                  </a:lnTo>
                  <a:lnTo>
                    <a:pt x="26" y="15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46" name="Google Shape;3446;p49"/>
            <p:cNvSpPr/>
            <p:nvPr/>
          </p:nvSpPr>
          <p:spPr>
            <a:xfrm>
              <a:off x="547750" y="2835325"/>
              <a:ext cx="41825" cy="183000"/>
            </a:xfrm>
            <a:custGeom>
              <a:avLst/>
              <a:gdLst/>
              <a:ahLst/>
              <a:cxnLst/>
              <a:rect l="l" t="t" r="r" b="b"/>
              <a:pathLst>
                <a:path w="1673" h="7320" extrusionOk="0">
                  <a:moveTo>
                    <a:pt x="659" y="0"/>
                  </a:moveTo>
                  <a:lnTo>
                    <a:pt x="507" y="51"/>
                  </a:lnTo>
                  <a:lnTo>
                    <a:pt x="355" y="127"/>
                  </a:lnTo>
                  <a:lnTo>
                    <a:pt x="228" y="228"/>
                  </a:lnTo>
                  <a:lnTo>
                    <a:pt x="127" y="355"/>
                  </a:lnTo>
                  <a:lnTo>
                    <a:pt x="51" y="507"/>
                  </a:lnTo>
                  <a:lnTo>
                    <a:pt x="0" y="659"/>
                  </a:lnTo>
                  <a:lnTo>
                    <a:pt x="0" y="836"/>
                  </a:lnTo>
                  <a:lnTo>
                    <a:pt x="0" y="6307"/>
                  </a:lnTo>
                  <a:lnTo>
                    <a:pt x="203" y="6636"/>
                  </a:lnTo>
                  <a:lnTo>
                    <a:pt x="228" y="6788"/>
                  </a:lnTo>
                  <a:lnTo>
                    <a:pt x="304" y="6940"/>
                  </a:lnTo>
                  <a:lnTo>
                    <a:pt x="406" y="7066"/>
                  </a:lnTo>
                  <a:lnTo>
                    <a:pt x="532" y="7142"/>
                  </a:lnTo>
                  <a:lnTo>
                    <a:pt x="735" y="7269"/>
                  </a:lnTo>
                  <a:lnTo>
                    <a:pt x="836" y="7320"/>
                  </a:lnTo>
                  <a:lnTo>
                    <a:pt x="1013" y="7294"/>
                  </a:lnTo>
                  <a:lnTo>
                    <a:pt x="1165" y="7269"/>
                  </a:lnTo>
                  <a:lnTo>
                    <a:pt x="1292" y="7218"/>
                  </a:lnTo>
                  <a:lnTo>
                    <a:pt x="1419" y="7142"/>
                  </a:lnTo>
                  <a:lnTo>
                    <a:pt x="1520" y="7041"/>
                  </a:lnTo>
                  <a:lnTo>
                    <a:pt x="1596" y="6915"/>
                  </a:lnTo>
                  <a:lnTo>
                    <a:pt x="1647" y="6788"/>
                  </a:lnTo>
                  <a:lnTo>
                    <a:pt x="1672" y="6611"/>
                  </a:lnTo>
                  <a:lnTo>
                    <a:pt x="1672" y="6231"/>
                  </a:lnTo>
                  <a:lnTo>
                    <a:pt x="1672" y="836"/>
                  </a:lnTo>
                  <a:lnTo>
                    <a:pt x="1647" y="659"/>
                  </a:lnTo>
                  <a:lnTo>
                    <a:pt x="1596" y="507"/>
                  </a:lnTo>
                  <a:lnTo>
                    <a:pt x="1520" y="355"/>
                  </a:lnTo>
                  <a:lnTo>
                    <a:pt x="1419" y="228"/>
                  </a:lnTo>
                  <a:lnTo>
                    <a:pt x="1292" y="127"/>
                  </a:lnTo>
                  <a:lnTo>
                    <a:pt x="1165" y="51"/>
                  </a:lnTo>
                  <a:lnTo>
                    <a:pt x="10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47" name="Google Shape;3447;p49"/>
            <p:cNvSpPr/>
            <p:nvPr/>
          </p:nvSpPr>
          <p:spPr>
            <a:xfrm>
              <a:off x="547750" y="2980950"/>
              <a:ext cx="41825" cy="40550"/>
            </a:xfrm>
            <a:custGeom>
              <a:avLst/>
              <a:gdLst/>
              <a:ahLst/>
              <a:cxnLst/>
              <a:rect l="l" t="t" r="r" b="b"/>
              <a:pathLst>
                <a:path w="1673" h="1622" extrusionOk="0">
                  <a:moveTo>
                    <a:pt x="1672" y="0"/>
                  </a:moveTo>
                  <a:lnTo>
                    <a:pt x="1647" y="152"/>
                  </a:lnTo>
                  <a:lnTo>
                    <a:pt x="1596" y="304"/>
                  </a:lnTo>
                  <a:lnTo>
                    <a:pt x="1520" y="456"/>
                  </a:lnTo>
                  <a:lnTo>
                    <a:pt x="1419" y="583"/>
                  </a:lnTo>
                  <a:lnTo>
                    <a:pt x="1292" y="684"/>
                  </a:lnTo>
                  <a:lnTo>
                    <a:pt x="1165" y="760"/>
                  </a:lnTo>
                  <a:lnTo>
                    <a:pt x="988" y="811"/>
                  </a:lnTo>
                  <a:lnTo>
                    <a:pt x="836" y="836"/>
                  </a:lnTo>
                  <a:lnTo>
                    <a:pt x="659" y="811"/>
                  </a:lnTo>
                  <a:lnTo>
                    <a:pt x="507" y="760"/>
                  </a:lnTo>
                  <a:lnTo>
                    <a:pt x="355" y="684"/>
                  </a:lnTo>
                  <a:lnTo>
                    <a:pt x="228" y="583"/>
                  </a:lnTo>
                  <a:lnTo>
                    <a:pt x="127" y="456"/>
                  </a:lnTo>
                  <a:lnTo>
                    <a:pt x="51" y="330"/>
                  </a:lnTo>
                  <a:lnTo>
                    <a:pt x="0" y="152"/>
                  </a:lnTo>
                  <a:lnTo>
                    <a:pt x="0" y="786"/>
                  </a:lnTo>
                  <a:lnTo>
                    <a:pt x="0" y="963"/>
                  </a:lnTo>
                  <a:lnTo>
                    <a:pt x="51" y="1115"/>
                  </a:lnTo>
                  <a:lnTo>
                    <a:pt x="127" y="1267"/>
                  </a:lnTo>
                  <a:lnTo>
                    <a:pt x="228" y="1393"/>
                  </a:lnTo>
                  <a:lnTo>
                    <a:pt x="355" y="1495"/>
                  </a:lnTo>
                  <a:lnTo>
                    <a:pt x="507" y="1571"/>
                  </a:lnTo>
                  <a:lnTo>
                    <a:pt x="659" y="1621"/>
                  </a:lnTo>
                  <a:lnTo>
                    <a:pt x="988" y="1621"/>
                  </a:lnTo>
                  <a:lnTo>
                    <a:pt x="1165" y="1571"/>
                  </a:lnTo>
                  <a:lnTo>
                    <a:pt x="1292" y="1495"/>
                  </a:lnTo>
                  <a:lnTo>
                    <a:pt x="1419" y="1393"/>
                  </a:lnTo>
                  <a:lnTo>
                    <a:pt x="1520" y="1267"/>
                  </a:lnTo>
                  <a:lnTo>
                    <a:pt x="1596" y="1115"/>
                  </a:lnTo>
                  <a:lnTo>
                    <a:pt x="1647" y="963"/>
                  </a:lnTo>
                  <a:lnTo>
                    <a:pt x="1672" y="786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48" name="Google Shape;3448;p49"/>
            <p:cNvSpPr/>
            <p:nvPr/>
          </p:nvSpPr>
          <p:spPr>
            <a:xfrm>
              <a:off x="399575" y="2958775"/>
              <a:ext cx="62075" cy="27900"/>
            </a:xfrm>
            <a:custGeom>
              <a:avLst/>
              <a:gdLst/>
              <a:ahLst/>
              <a:cxnLst/>
              <a:rect l="l" t="t" r="r" b="b"/>
              <a:pathLst>
                <a:path w="2483" h="1116" extrusionOk="0">
                  <a:moveTo>
                    <a:pt x="1" y="1"/>
                  </a:moveTo>
                  <a:lnTo>
                    <a:pt x="1" y="761"/>
                  </a:lnTo>
                  <a:lnTo>
                    <a:pt x="26" y="887"/>
                  </a:lnTo>
                  <a:lnTo>
                    <a:pt x="102" y="1014"/>
                  </a:lnTo>
                  <a:lnTo>
                    <a:pt x="203" y="1090"/>
                  </a:lnTo>
                  <a:lnTo>
                    <a:pt x="330" y="1115"/>
                  </a:lnTo>
                  <a:lnTo>
                    <a:pt x="2483" y="1115"/>
                  </a:lnTo>
                  <a:lnTo>
                    <a:pt x="2457" y="887"/>
                  </a:lnTo>
                  <a:lnTo>
                    <a:pt x="2407" y="685"/>
                  </a:lnTo>
                  <a:lnTo>
                    <a:pt x="2305" y="482"/>
                  </a:lnTo>
                  <a:lnTo>
                    <a:pt x="2154" y="330"/>
                  </a:lnTo>
                  <a:lnTo>
                    <a:pt x="2002" y="204"/>
                  </a:lnTo>
                  <a:lnTo>
                    <a:pt x="1799" y="102"/>
                  </a:lnTo>
                  <a:lnTo>
                    <a:pt x="1596" y="26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49" name="Google Shape;3449;p49"/>
            <p:cNvSpPr/>
            <p:nvPr/>
          </p:nvSpPr>
          <p:spPr>
            <a:xfrm>
              <a:off x="461625" y="2958775"/>
              <a:ext cx="62725" cy="27900"/>
            </a:xfrm>
            <a:custGeom>
              <a:avLst/>
              <a:gdLst/>
              <a:ahLst/>
              <a:cxnLst/>
              <a:rect l="l" t="t" r="r" b="b"/>
              <a:pathLst>
                <a:path w="2509" h="1116" extrusionOk="0">
                  <a:moveTo>
                    <a:pt x="1115" y="1"/>
                  </a:moveTo>
                  <a:lnTo>
                    <a:pt x="887" y="26"/>
                  </a:lnTo>
                  <a:lnTo>
                    <a:pt x="685" y="102"/>
                  </a:lnTo>
                  <a:lnTo>
                    <a:pt x="482" y="204"/>
                  </a:lnTo>
                  <a:lnTo>
                    <a:pt x="330" y="330"/>
                  </a:lnTo>
                  <a:lnTo>
                    <a:pt x="203" y="482"/>
                  </a:lnTo>
                  <a:lnTo>
                    <a:pt x="102" y="685"/>
                  </a:lnTo>
                  <a:lnTo>
                    <a:pt x="26" y="887"/>
                  </a:lnTo>
                  <a:lnTo>
                    <a:pt x="1" y="1115"/>
                  </a:lnTo>
                  <a:lnTo>
                    <a:pt x="2154" y="1115"/>
                  </a:lnTo>
                  <a:lnTo>
                    <a:pt x="2280" y="1090"/>
                  </a:lnTo>
                  <a:lnTo>
                    <a:pt x="2407" y="1014"/>
                  </a:lnTo>
                  <a:lnTo>
                    <a:pt x="2483" y="887"/>
                  </a:lnTo>
                  <a:lnTo>
                    <a:pt x="2508" y="761"/>
                  </a:lnTo>
                  <a:lnTo>
                    <a:pt x="2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50" name="Google Shape;3450;p49"/>
            <p:cNvSpPr/>
            <p:nvPr/>
          </p:nvSpPr>
          <p:spPr>
            <a:xfrm>
              <a:off x="238125" y="2639025"/>
              <a:ext cx="447050" cy="389450"/>
            </a:xfrm>
            <a:custGeom>
              <a:avLst/>
              <a:gdLst/>
              <a:ahLst/>
              <a:cxnLst/>
              <a:rect l="l" t="t" r="r" b="b"/>
              <a:pathLst>
                <a:path w="17882" h="15578" extrusionOk="0">
                  <a:moveTo>
                    <a:pt x="3571" y="8890"/>
                  </a:moveTo>
                  <a:lnTo>
                    <a:pt x="3571" y="14260"/>
                  </a:lnTo>
                  <a:lnTo>
                    <a:pt x="2938" y="14260"/>
                  </a:lnTo>
                  <a:lnTo>
                    <a:pt x="2685" y="14209"/>
                  </a:lnTo>
                  <a:lnTo>
                    <a:pt x="2431" y="14133"/>
                  </a:lnTo>
                  <a:lnTo>
                    <a:pt x="2178" y="14057"/>
                  </a:lnTo>
                  <a:lnTo>
                    <a:pt x="1950" y="13931"/>
                  </a:lnTo>
                  <a:lnTo>
                    <a:pt x="1722" y="13804"/>
                  </a:lnTo>
                  <a:lnTo>
                    <a:pt x="1520" y="13652"/>
                  </a:lnTo>
                  <a:lnTo>
                    <a:pt x="1317" y="13475"/>
                  </a:lnTo>
                  <a:lnTo>
                    <a:pt x="1140" y="13272"/>
                  </a:lnTo>
                  <a:lnTo>
                    <a:pt x="988" y="13070"/>
                  </a:lnTo>
                  <a:lnTo>
                    <a:pt x="861" y="12867"/>
                  </a:lnTo>
                  <a:lnTo>
                    <a:pt x="735" y="12614"/>
                  </a:lnTo>
                  <a:lnTo>
                    <a:pt x="659" y="12360"/>
                  </a:lnTo>
                  <a:lnTo>
                    <a:pt x="583" y="12107"/>
                  </a:lnTo>
                  <a:lnTo>
                    <a:pt x="557" y="11854"/>
                  </a:lnTo>
                  <a:lnTo>
                    <a:pt x="532" y="11575"/>
                  </a:lnTo>
                  <a:lnTo>
                    <a:pt x="557" y="11297"/>
                  </a:lnTo>
                  <a:lnTo>
                    <a:pt x="583" y="11043"/>
                  </a:lnTo>
                  <a:lnTo>
                    <a:pt x="659" y="10765"/>
                  </a:lnTo>
                  <a:lnTo>
                    <a:pt x="735" y="10537"/>
                  </a:lnTo>
                  <a:lnTo>
                    <a:pt x="861" y="10284"/>
                  </a:lnTo>
                  <a:lnTo>
                    <a:pt x="988" y="10081"/>
                  </a:lnTo>
                  <a:lnTo>
                    <a:pt x="1140" y="9878"/>
                  </a:lnTo>
                  <a:lnTo>
                    <a:pt x="1317" y="9676"/>
                  </a:lnTo>
                  <a:lnTo>
                    <a:pt x="1520" y="9498"/>
                  </a:lnTo>
                  <a:lnTo>
                    <a:pt x="1722" y="9346"/>
                  </a:lnTo>
                  <a:lnTo>
                    <a:pt x="1950" y="9220"/>
                  </a:lnTo>
                  <a:lnTo>
                    <a:pt x="2178" y="9093"/>
                  </a:lnTo>
                  <a:lnTo>
                    <a:pt x="2431" y="9017"/>
                  </a:lnTo>
                  <a:lnTo>
                    <a:pt x="2685" y="8941"/>
                  </a:lnTo>
                  <a:lnTo>
                    <a:pt x="2938" y="8890"/>
                  </a:lnTo>
                  <a:close/>
                  <a:moveTo>
                    <a:pt x="4787" y="8105"/>
                  </a:moveTo>
                  <a:lnTo>
                    <a:pt x="4888" y="8156"/>
                  </a:lnTo>
                  <a:lnTo>
                    <a:pt x="4990" y="8207"/>
                  </a:lnTo>
                  <a:lnTo>
                    <a:pt x="5066" y="8283"/>
                  </a:lnTo>
                  <a:lnTo>
                    <a:pt x="5142" y="8359"/>
                  </a:lnTo>
                  <a:lnTo>
                    <a:pt x="5192" y="8460"/>
                  </a:lnTo>
                  <a:lnTo>
                    <a:pt x="5243" y="8561"/>
                  </a:lnTo>
                  <a:lnTo>
                    <a:pt x="5243" y="8688"/>
                  </a:lnTo>
                  <a:lnTo>
                    <a:pt x="5243" y="14463"/>
                  </a:lnTo>
                  <a:lnTo>
                    <a:pt x="5243" y="14589"/>
                  </a:lnTo>
                  <a:lnTo>
                    <a:pt x="5192" y="14691"/>
                  </a:lnTo>
                  <a:lnTo>
                    <a:pt x="5142" y="14792"/>
                  </a:lnTo>
                  <a:lnTo>
                    <a:pt x="5066" y="14868"/>
                  </a:lnTo>
                  <a:lnTo>
                    <a:pt x="4990" y="14944"/>
                  </a:lnTo>
                  <a:lnTo>
                    <a:pt x="4888" y="14994"/>
                  </a:lnTo>
                  <a:lnTo>
                    <a:pt x="4787" y="15045"/>
                  </a:lnTo>
                  <a:lnTo>
                    <a:pt x="4559" y="15045"/>
                  </a:lnTo>
                  <a:lnTo>
                    <a:pt x="4458" y="14994"/>
                  </a:lnTo>
                  <a:lnTo>
                    <a:pt x="4356" y="14944"/>
                  </a:lnTo>
                  <a:lnTo>
                    <a:pt x="4255" y="14868"/>
                  </a:lnTo>
                  <a:lnTo>
                    <a:pt x="4204" y="14792"/>
                  </a:lnTo>
                  <a:lnTo>
                    <a:pt x="4128" y="14691"/>
                  </a:lnTo>
                  <a:lnTo>
                    <a:pt x="4103" y="14589"/>
                  </a:lnTo>
                  <a:lnTo>
                    <a:pt x="4103" y="14463"/>
                  </a:lnTo>
                  <a:lnTo>
                    <a:pt x="4103" y="8688"/>
                  </a:lnTo>
                  <a:lnTo>
                    <a:pt x="4103" y="8561"/>
                  </a:lnTo>
                  <a:lnTo>
                    <a:pt x="4128" y="8460"/>
                  </a:lnTo>
                  <a:lnTo>
                    <a:pt x="4204" y="8359"/>
                  </a:lnTo>
                  <a:lnTo>
                    <a:pt x="4255" y="8283"/>
                  </a:lnTo>
                  <a:lnTo>
                    <a:pt x="4356" y="8207"/>
                  </a:lnTo>
                  <a:lnTo>
                    <a:pt x="4458" y="8156"/>
                  </a:lnTo>
                  <a:lnTo>
                    <a:pt x="4559" y="8105"/>
                  </a:lnTo>
                  <a:close/>
                  <a:moveTo>
                    <a:pt x="13323" y="8105"/>
                  </a:moveTo>
                  <a:lnTo>
                    <a:pt x="13449" y="8156"/>
                  </a:lnTo>
                  <a:lnTo>
                    <a:pt x="13550" y="8207"/>
                  </a:lnTo>
                  <a:lnTo>
                    <a:pt x="13626" y="8283"/>
                  </a:lnTo>
                  <a:lnTo>
                    <a:pt x="13702" y="8359"/>
                  </a:lnTo>
                  <a:lnTo>
                    <a:pt x="13753" y="8460"/>
                  </a:lnTo>
                  <a:lnTo>
                    <a:pt x="13778" y="8561"/>
                  </a:lnTo>
                  <a:lnTo>
                    <a:pt x="13804" y="8688"/>
                  </a:lnTo>
                  <a:lnTo>
                    <a:pt x="13804" y="12487"/>
                  </a:lnTo>
                  <a:lnTo>
                    <a:pt x="13804" y="12588"/>
                  </a:lnTo>
                  <a:lnTo>
                    <a:pt x="13880" y="12664"/>
                  </a:lnTo>
                  <a:lnTo>
                    <a:pt x="13956" y="12715"/>
                  </a:lnTo>
                  <a:lnTo>
                    <a:pt x="14057" y="12740"/>
                  </a:lnTo>
                  <a:lnTo>
                    <a:pt x="14158" y="12715"/>
                  </a:lnTo>
                  <a:lnTo>
                    <a:pt x="14234" y="12664"/>
                  </a:lnTo>
                  <a:lnTo>
                    <a:pt x="14285" y="12588"/>
                  </a:lnTo>
                  <a:lnTo>
                    <a:pt x="14310" y="12487"/>
                  </a:lnTo>
                  <a:lnTo>
                    <a:pt x="14310" y="8890"/>
                  </a:lnTo>
                  <a:lnTo>
                    <a:pt x="14943" y="8890"/>
                  </a:lnTo>
                  <a:lnTo>
                    <a:pt x="15197" y="8941"/>
                  </a:lnTo>
                  <a:lnTo>
                    <a:pt x="15475" y="9017"/>
                  </a:lnTo>
                  <a:lnTo>
                    <a:pt x="15703" y="9093"/>
                  </a:lnTo>
                  <a:lnTo>
                    <a:pt x="15957" y="9220"/>
                  </a:lnTo>
                  <a:lnTo>
                    <a:pt x="16159" y="9346"/>
                  </a:lnTo>
                  <a:lnTo>
                    <a:pt x="16362" y="9498"/>
                  </a:lnTo>
                  <a:lnTo>
                    <a:pt x="16564" y="9676"/>
                  </a:lnTo>
                  <a:lnTo>
                    <a:pt x="16742" y="9878"/>
                  </a:lnTo>
                  <a:lnTo>
                    <a:pt x="16894" y="10081"/>
                  </a:lnTo>
                  <a:lnTo>
                    <a:pt x="17020" y="10284"/>
                  </a:lnTo>
                  <a:lnTo>
                    <a:pt x="17147" y="10537"/>
                  </a:lnTo>
                  <a:lnTo>
                    <a:pt x="17223" y="10765"/>
                  </a:lnTo>
                  <a:lnTo>
                    <a:pt x="17299" y="11043"/>
                  </a:lnTo>
                  <a:lnTo>
                    <a:pt x="17350" y="11297"/>
                  </a:lnTo>
                  <a:lnTo>
                    <a:pt x="17350" y="11575"/>
                  </a:lnTo>
                  <a:lnTo>
                    <a:pt x="17350" y="11854"/>
                  </a:lnTo>
                  <a:lnTo>
                    <a:pt x="17299" y="12107"/>
                  </a:lnTo>
                  <a:lnTo>
                    <a:pt x="17223" y="12360"/>
                  </a:lnTo>
                  <a:lnTo>
                    <a:pt x="17147" y="12614"/>
                  </a:lnTo>
                  <a:lnTo>
                    <a:pt x="17020" y="12867"/>
                  </a:lnTo>
                  <a:lnTo>
                    <a:pt x="16894" y="13070"/>
                  </a:lnTo>
                  <a:lnTo>
                    <a:pt x="16742" y="13272"/>
                  </a:lnTo>
                  <a:lnTo>
                    <a:pt x="16564" y="13475"/>
                  </a:lnTo>
                  <a:lnTo>
                    <a:pt x="16362" y="13652"/>
                  </a:lnTo>
                  <a:lnTo>
                    <a:pt x="16159" y="13804"/>
                  </a:lnTo>
                  <a:lnTo>
                    <a:pt x="15957" y="13931"/>
                  </a:lnTo>
                  <a:lnTo>
                    <a:pt x="15703" y="14057"/>
                  </a:lnTo>
                  <a:lnTo>
                    <a:pt x="15475" y="14133"/>
                  </a:lnTo>
                  <a:lnTo>
                    <a:pt x="15197" y="14209"/>
                  </a:lnTo>
                  <a:lnTo>
                    <a:pt x="14943" y="14260"/>
                  </a:lnTo>
                  <a:lnTo>
                    <a:pt x="14310" y="14260"/>
                  </a:lnTo>
                  <a:lnTo>
                    <a:pt x="14310" y="13703"/>
                  </a:lnTo>
                  <a:lnTo>
                    <a:pt x="14285" y="13601"/>
                  </a:lnTo>
                  <a:lnTo>
                    <a:pt x="14234" y="13525"/>
                  </a:lnTo>
                  <a:lnTo>
                    <a:pt x="14158" y="13449"/>
                  </a:lnTo>
                  <a:lnTo>
                    <a:pt x="13956" y="13449"/>
                  </a:lnTo>
                  <a:lnTo>
                    <a:pt x="13880" y="13525"/>
                  </a:lnTo>
                  <a:lnTo>
                    <a:pt x="13804" y="13601"/>
                  </a:lnTo>
                  <a:lnTo>
                    <a:pt x="13804" y="13703"/>
                  </a:lnTo>
                  <a:lnTo>
                    <a:pt x="13804" y="14463"/>
                  </a:lnTo>
                  <a:lnTo>
                    <a:pt x="13778" y="14589"/>
                  </a:lnTo>
                  <a:lnTo>
                    <a:pt x="13753" y="14691"/>
                  </a:lnTo>
                  <a:lnTo>
                    <a:pt x="13702" y="14792"/>
                  </a:lnTo>
                  <a:lnTo>
                    <a:pt x="13626" y="14868"/>
                  </a:lnTo>
                  <a:lnTo>
                    <a:pt x="13550" y="14944"/>
                  </a:lnTo>
                  <a:lnTo>
                    <a:pt x="13449" y="14994"/>
                  </a:lnTo>
                  <a:lnTo>
                    <a:pt x="13323" y="15045"/>
                  </a:lnTo>
                  <a:lnTo>
                    <a:pt x="13095" y="15045"/>
                  </a:lnTo>
                  <a:lnTo>
                    <a:pt x="12993" y="14994"/>
                  </a:lnTo>
                  <a:lnTo>
                    <a:pt x="12892" y="14944"/>
                  </a:lnTo>
                  <a:lnTo>
                    <a:pt x="12816" y="14868"/>
                  </a:lnTo>
                  <a:lnTo>
                    <a:pt x="12740" y="14792"/>
                  </a:lnTo>
                  <a:lnTo>
                    <a:pt x="12689" y="14691"/>
                  </a:lnTo>
                  <a:lnTo>
                    <a:pt x="12664" y="14589"/>
                  </a:lnTo>
                  <a:lnTo>
                    <a:pt x="12639" y="14463"/>
                  </a:lnTo>
                  <a:lnTo>
                    <a:pt x="12639" y="8688"/>
                  </a:lnTo>
                  <a:lnTo>
                    <a:pt x="12664" y="8561"/>
                  </a:lnTo>
                  <a:lnTo>
                    <a:pt x="12689" y="8460"/>
                  </a:lnTo>
                  <a:lnTo>
                    <a:pt x="12740" y="8359"/>
                  </a:lnTo>
                  <a:lnTo>
                    <a:pt x="12816" y="8283"/>
                  </a:lnTo>
                  <a:lnTo>
                    <a:pt x="12892" y="8207"/>
                  </a:lnTo>
                  <a:lnTo>
                    <a:pt x="12993" y="8156"/>
                  </a:lnTo>
                  <a:lnTo>
                    <a:pt x="13095" y="8105"/>
                  </a:lnTo>
                  <a:close/>
                  <a:moveTo>
                    <a:pt x="8434" y="0"/>
                  </a:moveTo>
                  <a:lnTo>
                    <a:pt x="7902" y="76"/>
                  </a:lnTo>
                  <a:lnTo>
                    <a:pt x="7370" y="152"/>
                  </a:lnTo>
                  <a:lnTo>
                    <a:pt x="6864" y="304"/>
                  </a:lnTo>
                  <a:lnTo>
                    <a:pt x="6357" y="456"/>
                  </a:lnTo>
                  <a:lnTo>
                    <a:pt x="5851" y="659"/>
                  </a:lnTo>
                  <a:lnTo>
                    <a:pt x="5395" y="912"/>
                  </a:lnTo>
                  <a:lnTo>
                    <a:pt x="4914" y="1191"/>
                  </a:lnTo>
                  <a:lnTo>
                    <a:pt x="4863" y="1267"/>
                  </a:lnTo>
                  <a:lnTo>
                    <a:pt x="4812" y="1343"/>
                  </a:lnTo>
                  <a:lnTo>
                    <a:pt x="4812" y="1444"/>
                  </a:lnTo>
                  <a:lnTo>
                    <a:pt x="4838" y="1545"/>
                  </a:lnTo>
                  <a:lnTo>
                    <a:pt x="4914" y="1621"/>
                  </a:lnTo>
                  <a:lnTo>
                    <a:pt x="5015" y="1672"/>
                  </a:lnTo>
                  <a:lnTo>
                    <a:pt x="5116" y="1672"/>
                  </a:lnTo>
                  <a:lnTo>
                    <a:pt x="5218" y="1621"/>
                  </a:lnTo>
                  <a:lnTo>
                    <a:pt x="5648" y="1368"/>
                  </a:lnTo>
                  <a:lnTo>
                    <a:pt x="6079" y="1140"/>
                  </a:lnTo>
                  <a:lnTo>
                    <a:pt x="6535" y="963"/>
                  </a:lnTo>
                  <a:lnTo>
                    <a:pt x="7016" y="811"/>
                  </a:lnTo>
                  <a:lnTo>
                    <a:pt x="7472" y="684"/>
                  </a:lnTo>
                  <a:lnTo>
                    <a:pt x="7978" y="583"/>
                  </a:lnTo>
                  <a:lnTo>
                    <a:pt x="8460" y="532"/>
                  </a:lnTo>
                  <a:lnTo>
                    <a:pt x="8966" y="507"/>
                  </a:lnTo>
                  <a:lnTo>
                    <a:pt x="9321" y="532"/>
                  </a:lnTo>
                  <a:lnTo>
                    <a:pt x="9675" y="558"/>
                  </a:lnTo>
                  <a:lnTo>
                    <a:pt x="10005" y="583"/>
                  </a:lnTo>
                  <a:lnTo>
                    <a:pt x="10359" y="659"/>
                  </a:lnTo>
                  <a:lnTo>
                    <a:pt x="10688" y="735"/>
                  </a:lnTo>
                  <a:lnTo>
                    <a:pt x="11018" y="836"/>
                  </a:lnTo>
                  <a:lnTo>
                    <a:pt x="11322" y="938"/>
                  </a:lnTo>
                  <a:lnTo>
                    <a:pt x="11651" y="1064"/>
                  </a:lnTo>
                  <a:lnTo>
                    <a:pt x="11955" y="1191"/>
                  </a:lnTo>
                  <a:lnTo>
                    <a:pt x="12233" y="1343"/>
                  </a:lnTo>
                  <a:lnTo>
                    <a:pt x="12537" y="1520"/>
                  </a:lnTo>
                  <a:lnTo>
                    <a:pt x="12816" y="1697"/>
                  </a:lnTo>
                  <a:lnTo>
                    <a:pt x="13069" y="1875"/>
                  </a:lnTo>
                  <a:lnTo>
                    <a:pt x="13348" y="2103"/>
                  </a:lnTo>
                  <a:lnTo>
                    <a:pt x="13601" y="2305"/>
                  </a:lnTo>
                  <a:lnTo>
                    <a:pt x="13829" y="2533"/>
                  </a:lnTo>
                  <a:lnTo>
                    <a:pt x="14057" y="2786"/>
                  </a:lnTo>
                  <a:lnTo>
                    <a:pt x="14285" y="3014"/>
                  </a:lnTo>
                  <a:lnTo>
                    <a:pt x="14488" y="3293"/>
                  </a:lnTo>
                  <a:lnTo>
                    <a:pt x="14665" y="3546"/>
                  </a:lnTo>
                  <a:lnTo>
                    <a:pt x="14842" y="3825"/>
                  </a:lnTo>
                  <a:lnTo>
                    <a:pt x="15019" y="4129"/>
                  </a:lnTo>
                  <a:lnTo>
                    <a:pt x="15171" y="4433"/>
                  </a:lnTo>
                  <a:lnTo>
                    <a:pt x="15298" y="4737"/>
                  </a:lnTo>
                  <a:lnTo>
                    <a:pt x="15425" y="5041"/>
                  </a:lnTo>
                  <a:lnTo>
                    <a:pt x="15551" y="5370"/>
                  </a:lnTo>
                  <a:lnTo>
                    <a:pt x="15627" y="5674"/>
                  </a:lnTo>
                  <a:lnTo>
                    <a:pt x="15703" y="6028"/>
                  </a:lnTo>
                  <a:lnTo>
                    <a:pt x="15779" y="6358"/>
                  </a:lnTo>
                  <a:lnTo>
                    <a:pt x="15805" y="6712"/>
                  </a:lnTo>
                  <a:lnTo>
                    <a:pt x="15830" y="7042"/>
                  </a:lnTo>
                  <a:lnTo>
                    <a:pt x="15855" y="7396"/>
                  </a:lnTo>
                  <a:lnTo>
                    <a:pt x="15855" y="8587"/>
                  </a:lnTo>
                  <a:lnTo>
                    <a:pt x="15602" y="8511"/>
                  </a:lnTo>
                  <a:lnTo>
                    <a:pt x="15323" y="8435"/>
                  </a:lnTo>
                  <a:lnTo>
                    <a:pt x="15323" y="7396"/>
                  </a:lnTo>
                  <a:lnTo>
                    <a:pt x="15298" y="6814"/>
                  </a:lnTo>
                  <a:lnTo>
                    <a:pt x="15222" y="6206"/>
                  </a:lnTo>
                  <a:lnTo>
                    <a:pt x="15070" y="5649"/>
                  </a:lnTo>
                  <a:lnTo>
                    <a:pt x="14893" y="5091"/>
                  </a:lnTo>
                  <a:lnTo>
                    <a:pt x="14640" y="4534"/>
                  </a:lnTo>
                  <a:lnTo>
                    <a:pt x="14361" y="4028"/>
                  </a:lnTo>
                  <a:lnTo>
                    <a:pt x="14006" y="3546"/>
                  </a:lnTo>
                  <a:lnTo>
                    <a:pt x="13626" y="3090"/>
                  </a:lnTo>
                  <a:lnTo>
                    <a:pt x="13550" y="3014"/>
                  </a:lnTo>
                  <a:lnTo>
                    <a:pt x="13449" y="2989"/>
                  </a:lnTo>
                  <a:lnTo>
                    <a:pt x="13348" y="3014"/>
                  </a:lnTo>
                  <a:lnTo>
                    <a:pt x="13272" y="3065"/>
                  </a:lnTo>
                  <a:lnTo>
                    <a:pt x="13196" y="3141"/>
                  </a:lnTo>
                  <a:lnTo>
                    <a:pt x="13171" y="3242"/>
                  </a:lnTo>
                  <a:lnTo>
                    <a:pt x="13196" y="3344"/>
                  </a:lnTo>
                  <a:lnTo>
                    <a:pt x="13247" y="3445"/>
                  </a:lnTo>
                  <a:lnTo>
                    <a:pt x="13550" y="3800"/>
                  </a:lnTo>
                  <a:lnTo>
                    <a:pt x="13854" y="4205"/>
                  </a:lnTo>
                  <a:lnTo>
                    <a:pt x="13778" y="4306"/>
                  </a:lnTo>
                  <a:lnTo>
                    <a:pt x="13677" y="4382"/>
                  </a:lnTo>
                  <a:lnTo>
                    <a:pt x="13576" y="4458"/>
                  </a:lnTo>
                  <a:lnTo>
                    <a:pt x="13449" y="4534"/>
                  </a:lnTo>
                  <a:lnTo>
                    <a:pt x="13323" y="4610"/>
                  </a:lnTo>
                  <a:lnTo>
                    <a:pt x="13196" y="4661"/>
                  </a:lnTo>
                  <a:lnTo>
                    <a:pt x="13044" y="4686"/>
                  </a:lnTo>
                  <a:lnTo>
                    <a:pt x="12917" y="4686"/>
                  </a:lnTo>
                  <a:lnTo>
                    <a:pt x="12664" y="4661"/>
                  </a:lnTo>
                  <a:lnTo>
                    <a:pt x="12436" y="4585"/>
                  </a:lnTo>
                  <a:lnTo>
                    <a:pt x="12233" y="4458"/>
                  </a:lnTo>
                  <a:lnTo>
                    <a:pt x="12056" y="4306"/>
                  </a:lnTo>
                  <a:lnTo>
                    <a:pt x="11752" y="4002"/>
                  </a:lnTo>
                  <a:lnTo>
                    <a:pt x="11398" y="3724"/>
                  </a:lnTo>
                  <a:lnTo>
                    <a:pt x="11043" y="3496"/>
                  </a:lnTo>
                  <a:lnTo>
                    <a:pt x="10638" y="3293"/>
                  </a:lnTo>
                  <a:lnTo>
                    <a:pt x="10232" y="3141"/>
                  </a:lnTo>
                  <a:lnTo>
                    <a:pt x="9827" y="3040"/>
                  </a:lnTo>
                  <a:lnTo>
                    <a:pt x="9371" y="2964"/>
                  </a:lnTo>
                  <a:lnTo>
                    <a:pt x="8941" y="2938"/>
                  </a:lnTo>
                  <a:lnTo>
                    <a:pt x="8510" y="2964"/>
                  </a:lnTo>
                  <a:lnTo>
                    <a:pt x="8080" y="3040"/>
                  </a:lnTo>
                  <a:lnTo>
                    <a:pt x="7649" y="3141"/>
                  </a:lnTo>
                  <a:lnTo>
                    <a:pt x="7244" y="3293"/>
                  </a:lnTo>
                  <a:lnTo>
                    <a:pt x="6864" y="3496"/>
                  </a:lnTo>
                  <a:lnTo>
                    <a:pt x="6484" y="3724"/>
                  </a:lnTo>
                  <a:lnTo>
                    <a:pt x="6155" y="4002"/>
                  </a:lnTo>
                  <a:lnTo>
                    <a:pt x="5825" y="4306"/>
                  </a:lnTo>
                  <a:lnTo>
                    <a:pt x="5648" y="4483"/>
                  </a:lnTo>
                  <a:lnTo>
                    <a:pt x="5420" y="4585"/>
                  </a:lnTo>
                  <a:lnTo>
                    <a:pt x="5167" y="4661"/>
                  </a:lnTo>
                  <a:lnTo>
                    <a:pt x="4939" y="4686"/>
                  </a:lnTo>
                  <a:lnTo>
                    <a:pt x="4686" y="4635"/>
                  </a:lnTo>
                  <a:lnTo>
                    <a:pt x="4458" y="4559"/>
                  </a:lnTo>
                  <a:lnTo>
                    <a:pt x="4255" y="4407"/>
                  </a:lnTo>
                  <a:lnTo>
                    <a:pt x="4154" y="4331"/>
                  </a:lnTo>
                  <a:lnTo>
                    <a:pt x="4052" y="4230"/>
                  </a:lnTo>
                  <a:lnTo>
                    <a:pt x="4255" y="3926"/>
                  </a:lnTo>
                  <a:lnTo>
                    <a:pt x="4483" y="3648"/>
                  </a:lnTo>
                  <a:lnTo>
                    <a:pt x="4736" y="3394"/>
                  </a:lnTo>
                  <a:lnTo>
                    <a:pt x="4990" y="3141"/>
                  </a:lnTo>
                  <a:lnTo>
                    <a:pt x="5243" y="2888"/>
                  </a:lnTo>
                  <a:lnTo>
                    <a:pt x="5521" y="2685"/>
                  </a:lnTo>
                  <a:lnTo>
                    <a:pt x="5825" y="2483"/>
                  </a:lnTo>
                  <a:lnTo>
                    <a:pt x="6129" y="2280"/>
                  </a:lnTo>
                  <a:lnTo>
                    <a:pt x="6459" y="2128"/>
                  </a:lnTo>
                  <a:lnTo>
                    <a:pt x="6788" y="1976"/>
                  </a:lnTo>
                  <a:lnTo>
                    <a:pt x="7117" y="1849"/>
                  </a:lnTo>
                  <a:lnTo>
                    <a:pt x="7472" y="1748"/>
                  </a:lnTo>
                  <a:lnTo>
                    <a:pt x="7826" y="1672"/>
                  </a:lnTo>
                  <a:lnTo>
                    <a:pt x="8206" y="1621"/>
                  </a:lnTo>
                  <a:lnTo>
                    <a:pt x="8586" y="1571"/>
                  </a:lnTo>
                  <a:lnTo>
                    <a:pt x="9422" y="1571"/>
                  </a:lnTo>
                  <a:lnTo>
                    <a:pt x="9878" y="1621"/>
                  </a:lnTo>
                  <a:lnTo>
                    <a:pt x="10308" y="1723"/>
                  </a:lnTo>
                  <a:lnTo>
                    <a:pt x="10764" y="1849"/>
                  </a:lnTo>
                  <a:lnTo>
                    <a:pt x="11170" y="2001"/>
                  </a:lnTo>
                  <a:lnTo>
                    <a:pt x="11600" y="2179"/>
                  </a:lnTo>
                  <a:lnTo>
                    <a:pt x="11980" y="2407"/>
                  </a:lnTo>
                  <a:lnTo>
                    <a:pt x="12360" y="2660"/>
                  </a:lnTo>
                  <a:lnTo>
                    <a:pt x="12461" y="2710"/>
                  </a:lnTo>
                  <a:lnTo>
                    <a:pt x="12563" y="2710"/>
                  </a:lnTo>
                  <a:lnTo>
                    <a:pt x="12664" y="2685"/>
                  </a:lnTo>
                  <a:lnTo>
                    <a:pt x="12740" y="2609"/>
                  </a:lnTo>
                  <a:lnTo>
                    <a:pt x="12765" y="2508"/>
                  </a:lnTo>
                  <a:lnTo>
                    <a:pt x="12791" y="2407"/>
                  </a:lnTo>
                  <a:lnTo>
                    <a:pt x="12740" y="2305"/>
                  </a:lnTo>
                  <a:lnTo>
                    <a:pt x="12664" y="2229"/>
                  </a:lnTo>
                  <a:lnTo>
                    <a:pt x="12259" y="1951"/>
                  </a:lnTo>
                  <a:lnTo>
                    <a:pt x="11828" y="1723"/>
                  </a:lnTo>
                  <a:lnTo>
                    <a:pt x="11372" y="1520"/>
                  </a:lnTo>
                  <a:lnTo>
                    <a:pt x="10916" y="1343"/>
                  </a:lnTo>
                  <a:lnTo>
                    <a:pt x="10435" y="1216"/>
                  </a:lnTo>
                  <a:lnTo>
                    <a:pt x="9954" y="1115"/>
                  </a:lnTo>
                  <a:lnTo>
                    <a:pt x="9473" y="1064"/>
                  </a:lnTo>
                  <a:lnTo>
                    <a:pt x="8966" y="1039"/>
                  </a:lnTo>
                  <a:lnTo>
                    <a:pt x="8637" y="1039"/>
                  </a:lnTo>
                  <a:lnTo>
                    <a:pt x="8308" y="1064"/>
                  </a:lnTo>
                  <a:lnTo>
                    <a:pt x="7978" y="1115"/>
                  </a:lnTo>
                  <a:lnTo>
                    <a:pt x="7674" y="1165"/>
                  </a:lnTo>
                  <a:lnTo>
                    <a:pt x="7370" y="1241"/>
                  </a:lnTo>
                  <a:lnTo>
                    <a:pt x="7067" y="1317"/>
                  </a:lnTo>
                  <a:lnTo>
                    <a:pt x="6763" y="1419"/>
                  </a:lnTo>
                  <a:lnTo>
                    <a:pt x="6484" y="1545"/>
                  </a:lnTo>
                  <a:lnTo>
                    <a:pt x="6205" y="1672"/>
                  </a:lnTo>
                  <a:lnTo>
                    <a:pt x="5927" y="1824"/>
                  </a:lnTo>
                  <a:lnTo>
                    <a:pt x="5395" y="2128"/>
                  </a:lnTo>
                  <a:lnTo>
                    <a:pt x="4914" y="2508"/>
                  </a:lnTo>
                  <a:lnTo>
                    <a:pt x="4458" y="2913"/>
                  </a:lnTo>
                  <a:lnTo>
                    <a:pt x="4027" y="3369"/>
                  </a:lnTo>
                  <a:lnTo>
                    <a:pt x="3673" y="3876"/>
                  </a:lnTo>
                  <a:lnTo>
                    <a:pt x="3343" y="4382"/>
                  </a:lnTo>
                  <a:lnTo>
                    <a:pt x="3090" y="4939"/>
                  </a:lnTo>
                  <a:lnTo>
                    <a:pt x="2963" y="5243"/>
                  </a:lnTo>
                  <a:lnTo>
                    <a:pt x="2887" y="5522"/>
                  </a:lnTo>
                  <a:lnTo>
                    <a:pt x="2786" y="5826"/>
                  </a:lnTo>
                  <a:lnTo>
                    <a:pt x="2710" y="6130"/>
                  </a:lnTo>
                  <a:lnTo>
                    <a:pt x="2659" y="6459"/>
                  </a:lnTo>
                  <a:lnTo>
                    <a:pt x="2634" y="6763"/>
                  </a:lnTo>
                  <a:lnTo>
                    <a:pt x="2609" y="7092"/>
                  </a:lnTo>
                  <a:lnTo>
                    <a:pt x="2583" y="7396"/>
                  </a:lnTo>
                  <a:lnTo>
                    <a:pt x="2583" y="8435"/>
                  </a:lnTo>
                  <a:lnTo>
                    <a:pt x="2330" y="8485"/>
                  </a:lnTo>
                  <a:lnTo>
                    <a:pt x="2077" y="8587"/>
                  </a:lnTo>
                  <a:lnTo>
                    <a:pt x="2077" y="7396"/>
                  </a:lnTo>
                  <a:lnTo>
                    <a:pt x="2077" y="7042"/>
                  </a:lnTo>
                  <a:lnTo>
                    <a:pt x="2102" y="6687"/>
                  </a:lnTo>
                  <a:lnTo>
                    <a:pt x="2153" y="6332"/>
                  </a:lnTo>
                  <a:lnTo>
                    <a:pt x="2229" y="6003"/>
                  </a:lnTo>
                  <a:lnTo>
                    <a:pt x="2305" y="5649"/>
                  </a:lnTo>
                  <a:lnTo>
                    <a:pt x="2406" y="5319"/>
                  </a:lnTo>
                  <a:lnTo>
                    <a:pt x="2507" y="4990"/>
                  </a:lnTo>
                  <a:lnTo>
                    <a:pt x="2634" y="4661"/>
                  </a:lnTo>
                  <a:lnTo>
                    <a:pt x="2786" y="4331"/>
                  </a:lnTo>
                  <a:lnTo>
                    <a:pt x="2963" y="4028"/>
                  </a:lnTo>
                  <a:lnTo>
                    <a:pt x="3141" y="3724"/>
                  </a:lnTo>
                  <a:lnTo>
                    <a:pt x="3343" y="3420"/>
                  </a:lnTo>
                  <a:lnTo>
                    <a:pt x="3546" y="3141"/>
                  </a:lnTo>
                  <a:lnTo>
                    <a:pt x="3774" y="2862"/>
                  </a:lnTo>
                  <a:lnTo>
                    <a:pt x="4027" y="2609"/>
                  </a:lnTo>
                  <a:lnTo>
                    <a:pt x="4280" y="2356"/>
                  </a:lnTo>
                  <a:lnTo>
                    <a:pt x="4331" y="2280"/>
                  </a:lnTo>
                  <a:lnTo>
                    <a:pt x="4356" y="2179"/>
                  </a:lnTo>
                  <a:lnTo>
                    <a:pt x="4331" y="2077"/>
                  </a:lnTo>
                  <a:lnTo>
                    <a:pt x="4280" y="2001"/>
                  </a:lnTo>
                  <a:lnTo>
                    <a:pt x="4204" y="1925"/>
                  </a:lnTo>
                  <a:lnTo>
                    <a:pt x="4103" y="1900"/>
                  </a:lnTo>
                  <a:lnTo>
                    <a:pt x="4002" y="1925"/>
                  </a:lnTo>
                  <a:lnTo>
                    <a:pt x="3926" y="1976"/>
                  </a:lnTo>
                  <a:lnTo>
                    <a:pt x="3647" y="2255"/>
                  </a:lnTo>
                  <a:lnTo>
                    <a:pt x="3394" y="2508"/>
                  </a:lnTo>
                  <a:lnTo>
                    <a:pt x="3141" y="2812"/>
                  </a:lnTo>
                  <a:lnTo>
                    <a:pt x="2938" y="3090"/>
                  </a:lnTo>
                  <a:lnTo>
                    <a:pt x="2710" y="3420"/>
                  </a:lnTo>
                  <a:lnTo>
                    <a:pt x="2533" y="3724"/>
                  </a:lnTo>
                  <a:lnTo>
                    <a:pt x="2356" y="4053"/>
                  </a:lnTo>
                  <a:lnTo>
                    <a:pt x="2178" y="4407"/>
                  </a:lnTo>
                  <a:lnTo>
                    <a:pt x="2026" y="4762"/>
                  </a:lnTo>
                  <a:lnTo>
                    <a:pt x="1900" y="5117"/>
                  </a:lnTo>
                  <a:lnTo>
                    <a:pt x="1798" y="5497"/>
                  </a:lnTo>
                  <a:lnTo>
                    <a:pt x="1697" y="5876"/>
                  </a:lnTo>
                  <a:lnTo>
                    <a:pt x="1646" y="6256"/>
                  </a:lnTo>
                  <a:lnTo>
                    <a:pt x="1596" y="6636"/>
                  </a:lnTo>
                  <a:lnTo>
                    <a:pt x="1545" y="7016"/>
                  </a:lnTo>
                  <a:lnTo>
                    <a:pt x="1545" y="7396"/>
                  </a:lnTo>
                  <a:lnTo>
                    <a:pt x="1545" y="8840"/>
                  </a:lnTo>
                  <a:lnTo>
                    <a:pt x="1216" y="9068"/>
                  </a:lnTo>
                  <a:lnTo>
                    <a:pt x="912" y="9346"/>
                  </a:lnTo>
                  <a:lnTo>
                    <a:pt x="659" y="9650"/>
                  </a:lnTo>
                  <a:lnTo>
                    <a:pt x="431" y="9980"/>
                  </a:lnTo>
                  <a:lnTo>
                    <a:pt x="253" y="10359"/>
                  </a:lnTo>
                  <a:lnTo>
                    <a:pt x="127" y="10739"/>
                  </a:lnTo>
                  <a:lnTo>
                    <a:pt x="51" y="11145"/>
                  </a:lnTo>
                  <a:lnTo>
                    <a:pt x="0" y="11575"/>
                  </a:lnTo>
                  <a:lnTo>
                    <a:pt x="25" y="11904"/>
                  </a:lnTo>
                  <a:lnTo>
                    <a:pt x="76" y="12208"/>
                  </a:lnTo>
                  <a:lnTo>
                    <a:pt x="152" y="12538"/>
                  </a:lnTo>
                  <a:lnTo>
                    <a:pt x="253" y="12816"/>
                  </a:lnTo>
                  <a:lnTo>
                    <a:pt x="405" y="13095"/>
                  </a:lnTo>
                  <a:lnTo>
                    <a:pt x="557" y="13373"/>
                  </a:lnTo>
                  <a:lnTo>
                    <a:pt x="735" y="13627"/>
                  </a:lnTo>
                  <a:lnTo>
                    <a:pt x="962" y="13855"/>
                  </a:lnTo>
                  <a:lnTo>
                    <a:pt x="1190" y="14057"/>
                  </a:lnTo>
                  <a:lnTo>
                    <a:pt x="1418" y="14235"/>
                  </a:lnTo>
                  <a:lnTo>
                    <a:pt x="1697" y="14387"/>
                  </a:lnTo>
                  <a:lnTo>
                    <a:pt x="1976" y="14539"/>
                  </a:lnTo>
                  <a:lnTo>
                    <a:pt x="2280" y="14640"/>
                  </a:lnTo>
                  <a:lnTo>
                    <a:pt x="2583" y="14716"/>
                  </a:lnTo>
                  <a:lnTo>
                    <a:pt x="2887" y="14767"/>
                  </a:lnTo>
                  <a:lnTo>
                    <a:pt x="3217" y="14792"/>
                  </a:lnTo>
                  <a:lnTo>
                    <a:pt x="3622" y="14792"/>
                  </a:lnTo>
                  <a:lnTo>
                    <a:pt x="3673" y="14944"/>
                  </a:lnTo>
                  <a:lnTo>
                    <a:pt x="3774" y="15096"/>
                  </a:lnTo>
                  <a:lnTo>
                    <a:pt x="3875" y="15222"/>
                  </a:lnTo>
                  <a:lnTo>
                    <a:pt x="4002" y="15349"/>
                  </a:lnTo>
                  <a:lnTo>
                    <a:pt x="4154" y="15450"/>
                  </a:lnTo>
                  <a:lnTo>
                    <a:pt x="4306" y="15501"/>
                  </a:lnTo>
                  <a:lnTo>
                    <a:pt x="4483" y="15552"/>
                  </a:lnTo>
                  <a:lnTo>
                    <a:pt x="4660" y="15577"/>
                  </a:lnTo>
                  <a:lnTo>
                    <a:pt x="4888" y="15552"/>
                  </a:lnTo>
                  <a:lnTo>
                    <a:pt x="5091" y="15476"/>
                  </a:lnTo>
                  <a:lnTo>
                    <a:pt x="5294" y="15374"/>
                  </a:lnTo>
                  <a:lnTo>
                    <a:pt x="5446" y="15248"/>
                  </a:lnTo>
                  <a:lnTo>
                    <a:pt x="5572" y="15096"/>
                  </a:lnTo>
                  <a:lnTo>
                    <a:pt x="5673" y="14893"/>
                  </a:lnTo>
                  <a:lnTo>
                    <a:pt x="5749" y="14691"/>
                  </a:lnTo>
                  <a:lnTo>
                    <a:pt x="5775" y="14463"/>
                  </a:lnTo>
                  <a:lnTo>
                    <a:pt x="5775" y="8688"/>
                  </a:lnTo>
                  <a:lnTo>
                    <a:pt x="5749" y="8460"/>
                  </a:lnTo>
                  <a:lnTo>
                    <a:pt x="5673" y="8257"/>
                  </a:lnTo>
                  <a:lnTo>
                    <a:pt x="5572" y="8055"/>
                  </a:lnTo>
                  <a:lnTo>
                    <a:pt x="5446" y="7903"/>
                  </a:lnTo>
                  <a:lnTo>
                    <a:pt x="5294" y="7776"/>
                  </a:lnTo>
                  <a:lnTo>
                    <a:pt x="5091" y="7675"/>
                  </a:lnTo>
                  <a:lnTo>
                    <a:pt x="4888" y="7599"/>
                  </a:lnTo>
                  <a:lnTo>
                    <a:pt x="4660" y="7573"/>
                  </a:lnTo>
                  <a:lnTo>
                    <a:pt x="4483" y="7599"/>
                  </a:lnTo>
                  <a:lnTo>
                    <a:pt x="4306" y="7649"/>
                  </a:lnTo>
                  <a:lnTo>
                    <a:pt x="4154" y="7700"/>
                  </a:lnTo>
                  <a:lnTo>
                    <a:pt x="4002" y="7801"/>
                  </a:lnTo>
                  <a:lnTo>
                    <a:pt x="3875" y="7928"/>
                  </a:lnTo>
                  <a:lnTo>
                    <a:pt x="3774" y="8055"/>
                  </a:lnTo>
                  <a:lnTo>
                    <a:pt x="3673" y="8207"/>
                  </a:lnTo>
                  <a:lnTo>
                    <a:pt x="3622" y="8359"/>
                  </a:lnTo>
                  <a:lnTo>
                    <a:pt x="3115" y="8359"/>
                  </a:lnTo>
                  <a:lnTo>
                    <a:pt x="3115" y="7396"/>
                  </a:lnTo>
                  <a:lnTo>
                    <a:pt x="3141" y="7042"/>
                  </a:lnTo>
                  <a:lnTo>
                    <a:pt x="3166" y="6687"/>
                  </a:lnTo>
                  <a:lnTo>
                    <a:pt x="3217" y="6332"/>
                  </a:lnTo>
                  <a:lnTo>
                    <a:pt x="3293" y="6003"/>
                  </a:lnTo>
                  <a:lnTo>
                    <a:pt x="3394" y="5649"/>
                  </a:lnTo>
                  <a:lnTo>
                    <a:pt x="3495" y="5319"/>
                  </a:lnTo>
                  <a:lnTo>
                    <a:pt x="3622" y="5015"/>
                  </a:lnTo>
                  <a:lnTo>
                    <a:pt x="3774" y="4711"/>
                  </a:lnTo>
                  <a:lnTo>
                    <a:pt x="3901" y="4813"/>
                  </a:lnTo>
                  <a:lnTo>
                    <a:pt x="4052" y="4914"/>
                  </a:lnTo>
                  <a:lnTo>
                    <a:pt x="4204" y="5015"/>
                  </a:lnTo>
                  <a:lnTo>
                    <a:pt x="4356" y="5091"/>
                  </a:lnTo>
                  <a:lnTo>
                    <a:pt x="4508" y="5142"/>
                  </a:lnTo>
                  <a:lnTo>
                    <a:pt x="4660" y="5167"/>
                  </a:lnTo>
                  <a:lnTo>
                    <a:pt x="4838" y="5193"/>
                  </a:lnTo>
                  <a:lnTo>
                    <a:pt x="5167" y="5193"/>
                  </a:lnTo>
                  <a:lnTo>
                    <a:pt x="5344" y="5167"/>
                  </a:lnTo>
                  <a:lnTo>
                    <a:pt x="5496" y="5117"/>
                  </a:lnTo>
                  <a:lnTo>
                    <a:pt x="5648" y="5066"/>
                  </a:lnTo>
                  <a:lnTo>
                    <a:pt x="5800" y="4990"/>
                  </a:lnTo>
                  <a:lnTo>
                    <a:pt x="5952" y="4889"/>
                  </a:lnTo>
                  <a:lnTo>
                    <a:pt x="6104" y="4787"/>
                  </a:lnTo>
                  <a:lnTo>
                    <a:pt x="6205" y="4661"/>
                  </a:lnTo>
                  <a:lnTo>
                    <a:pt x="6484" y="4382"/>
                  </a:lnTo>
                  <a:lnTo>
                    <a:pt x="6788" y="4154"/>
                  </a:lnTo>
                  <a:lnTo>
                    <a:pt x="7117" y="3952"/>
                  </a:lnTo>
                  <a:lnTo>
                    <a:pt x="7446" y="3774"/>
                  </a:lnTo>
                  <a:lnTo>
                    <a:pt x="7801" y="3648"/>
                  </a:lnTo>
                  <a:lnTo>
                    <a:pt x="8181" y="3546"/>
                  </a:lnTo>
                  <a:lnTo>
                    <a:pt x="8561" y="3470"/>
                  </a:lnTo>
                  <a:lnTo>
                    <a:pt x="9321" y="3470"/>
                  </a:lnTo>
                  <a:lnTo>
                    <a:pt x="9701" y="3546"/>
                  </a:lnTo>
                  <a:lnTo>
                    <a:pt x="10081" y="3648"/>
                  </a:lnTo>
                  <a:lnTo>
                    <a:pt x="10435" y="3774"/>
                  </a:lnTo>
                  <a:lnTo>
                    <a:pt x="10764" y="3952"/>
                  </a:lnTo>
                  <a:lnTo>
                    <a:pt x="11094" y="4154"/>
                  </a:lnTo>
                  <a:lnTo>
                    <a:pt x="11398" y="4382"/>
                  </a:lnTo>
                  <a:lnTo>
                    <a:pt x="11676" y="4661"/>
                  </a:lnTo>
                  <a:lnTo>
                    <a:pt x="11803" y="4787"/>
                  </a:lnTo>
                  <a:lnTo>
                    <a:pt x="11929" y="4889"/>
                  </a:lnTo>
                  <a:lnTo>
                    <a:pt x="12081" y="4990"/>
                  </a:lnTo>
                  <a:lnTo>
                    <a:pt x="12233" y="5066"/>
                  </a:lnTo>
                  <a:lnTo>
                    <a:pt x="12385" y="5117"/>
                  </a:lnTo>
                  <a:lnTo>
                    <a:pt x="12563" y="5167"/>
                  </a:lnTo>
                  <a:lnTo>
                    <a:pt x="12740" y="5193"/>
                  </a:lnTo>
                  <a:lnTo>
                    <a:pt x="12917" y="5218"/>
                  </a:lnTo>
                  <a:lnTo>
                    <a:pt x="13069" y="5193"/>
                  </a:lnTo>
                  <a:lnTo>
                    <a:pt x="13247" y="5167"/>
                  </a:lnTo>
                  <a:lnTo>
                    <a:pt x="13398" y="5142"/>
                  </a:lnTo>
                  <a:lnTo>
                    <a:pt x="13550" y="5066"/>
                  </a:lnTo>
                  <a:lnTo>
                    <a:pt x="13728" y="4990"/>
                  </a:lnTo>
                  <a:lnTo>
                    <a:pt x="13854" y="4914"/>
                  </a:lnTo>
                  <a:lnTo>
                    <a:pt x="14006" y="4787"/>
                  </a:lnTo>
                  <a:lnTo>
                    <a:pt x="14133" y="4686"/>
                  </a:lnTo>
                  <a:lnTo>
                    <a:pt x="14285" y="4990"/>
                  </a:lnTo>
                  <a:lnTo>
                    <a:pt x="14412" y="5319"/>
                  </a:lnTo>
                  <a:lnTo>
                    <a:pt x="14538" y="5649"/>
                  </a:lnTo>
                  <a:lnTo>
                    <a:pt x="14640" y="6003"/>
                  </a:lnTo>
                  <a:lnTo>
                    <a:pt x="14716" y="6332"/>
                  </a:lnTo>
                  <a:lnTo>
                    <a:pt x="14766" y="6687"/>
                  </a:lnTo>
                  <a:lnTo>
                    <a:pt x="14792" y="7042"/>
                  </a:lnTo>
                  <a:lnTo>
                    <a:pt x="14817" y="7396"/>
                  </a:lnTo>
                  <a:lnTo>
                    <a:pt x="14817" y="8359"/>
                  </a:lnTo>
                  <a:lnTo>
                    <a:pt x="14260" y="8359"/>
                  </a:lnTo>
                  <a:lnTo>
                    <a:pt x="14209" y="8207"/>
                  </a:lnTo>
                  <a:lnTo>
                    <a:pt x="14108" y="8055"/>
                  </a:lnTo>
                  <a:lnTo>
                    <a:pt x="14006" y="7928"/>
                  </a:lnTo>
                  <a:lnTo>
                    <a:pt x="13880" y="7801"/>
                  </a:lnTo>
                  <a:lnTo>
                    <a:pt x="13728" y="7700"/>
                  </a:lnTo>
                  <a:lnTo>
                    <a:pt x="13576" y="7649"/>
                  </a:lnTo>
                  <a:lnTo>
                    <a:pt x="13398" y="7599"/>
                  </a:lnTo>
                  <a:lnTo>
                    <a:pt x="13221" y="7573"/>
                  </a:lnTo>
                  <a:lnTo>
                    <a:pt x="12993" y="7599"/>
                  </a:lnTo>
                  <a:lnTo>
                    <a:pt x="12791" y="7675"/>
                  </a:lnTo>
                  <a:lnTo>
                    <a:pt x="12613" y="7776"/>
                  </a:lnTo>
                  <a:lnTo>
                    <a:pt x="12436" y="7903"/>
                  </a:lnTo>
                  <a:lnTo>
                    <a:pt x="12309" y="8055"/>
                  </a:lnTo>
                  <a:lnTo>
                    <a:pt x="12208" y="8257"/>
                  </a:lnTo>
                  <a:lnTo>
                    <a:pt x="12132" y="8460"/>
                  </a:lnTo>
                  <a:lnTo>
                    <a:pt x="12107" y="8688"/>
                  </a:lnTo>
                  <a:lnTo>
                    <a:pt x="12107" y="14463"/>
                  </a:lnTo>
                  <a:lnTo>
                    <a:pt x="12132" y="14691"/>
                  </a:lnTo>
                  <a:lnTo>
                    <a:pt x="12208" y="14893"/>
                  </a:lnTo>
                  <a:lnTo>
                    <a:pt x="12309" y="15096"/>
                  </a:lnTo>
                  <a:lnTo>
                    <a:pt x="12436" y="15248"/>
                  </a:lnTo>
                  <a:lnTo>
                    <a:pt x="12613" y="15374"/>
                  </a:lnTo>
                  <a:lnTo>
                    <a:pt x="12791" y="15476"/>
                  </a:lnTo>
                  <a:lnTo>
                    <a:pt x="12993" y="15552"/>
                  </a:lnTo>
                  <a:lnTo>
                    <a:pt x="13221" y="15577"/>
                  </a:lnTo>
                  <a:lnTo>
                    <a:pt x="13398" y="15552"/>
                  </a:lnTo>
                  <a:lnTo>
                    <a:pt x="13576" y="15501"/>
                  </a:lnTo>
                  <a:lnTo>
                    <a:pt x="13728" y="15450"/>
                  </a:lnTo>
                  <a:lnTo>
                    <a:pt x="13880" y="15349"/>
                  </a:lnTo>
                  <a:lnTo>
                    <a:pt x="14006" y="15222"/>
                  </a:lnTo>
                  <a:lnTo>
                    <a:pt x="14108" y="15096"/>
                  </a:lnTo>
                  <a:lnTo>
                    <a:pt x="14209" y="14944"/>
                  </a:lnTo>
                  <a:lnTo>
                    <a:pt x="14260" y="14792"/>
                  </a:lnTo>
                  <a:lnTo>
                    <a:pt x="14665" y="14792"/>
                  </a:lnTo>
                  <a:lnTo>
                    <a:pt x="14994" y="14767"/>
                  </a:lnTo>
                  <a:lnTo>
                    <a:pt x="15323" y="14716"/>
                  </a:lnTo>
                  <a:lnTo>
                    <a:pt x="15627" y="14640"/>
                  </a:lnTo>
                  <a:lnTo>
                    <a:pt x="15906" y="14539"/>
                  </a:lnTo>
                  <a:lnTo>
                    <a:pt x="16185" y="14387"/>
                  </a:lnTo>
                  <a:lnTo>
                    <a:pt x="16463" y="14235"/>
                  </a:lnTo>
                  <a:lnTo>
                    <a:pt x="16716" y="14057"/>
                  </a:lnTo>
                  <a:lnTo>
                    <a:pt x="16944" y="13855"/>
                  </a:lnTo>
                  <a:lnTo>
                    <a:pt x="17147" y="13627"/>
                  </a:lnTo>
                  <a:lnTo>
                    <a:pt x="17324" y="13373"/>
                  </a:lnTo>
                  <a:lnTo>
                    <a:pt x="17476" y="13095"/>
                  </a:lnTo>
                  <a:lnTo>
                    <a:pt x="17628" y="12816"/>
                  </a:lnTo>
                  <a:lnTo>
                    <a:pt x="17730" y="12538"/>
                  </a:lnTo>
                  <a:lnTo>
                    <a:pt x="17806" y="12208"/>
                  </a:lnTo>
                  <a:lnTo>
                    <a:pt x="17856" y="11904"/>
                  </a:lnTo>
                  <a:lnTo>
                    <a:pt x="17882" y="11575"/>
                  </a:lnTo>
                  <a:lnTo>
                    <a:pt x="17856" y="11145"/>
                  </a:lnTo>
                  <a:lnTo>
                    <a:pt x="17755" y="10739"/>
                  </a:lnTo>
                  <a:lnTo>
                    <a:pt x="17628" y="10359"/>
                  </a:lnTo>
                  <a:lnTo>
                    <a:pt x="17451" y="10005"/>
                  </a:lnTo>
                  <a:lnTo>
                    <a:pt x="17248" y="9676"/>
                  </a:lnTo>
                  <a:lnTo>
                    <a:pt x="16995" y="9372"/>
                  </a:lnTo>
                  <a:lnTo>
                    <a:pt x="16691" y="9093"/>
                  </a:lnTo>
                  <a:lnTo>
                    <a:pt x="16387" y="8865"/>
                  </a:lnTo>
                  <a:lnTo>
                    <a:pt x="16387" y="7396"/>
                  </a:lnTo>
                  <a:lnTo>
                    <a:pt x="16362" y="7016"/>
                  </a:lnTo>
                  <a:lnTo>
                    <a:pt x="16337" y="6636"/>
                  </a:lnTo>
                  <a:lnTo>
                    <a:pt x="16286" y="6282"/>
                  </a:lnTo>
                  <a:lnTo>
                    <a:pt x="16235" y="5902"/>
                  </a:lnTo>
                  <a:lnTo>
                    <a:pt x="16134" y="5547"/>
                  </a:lnTo>
                  <a:lnTo>
                    <a:pt x="16033" y="5193"/>
                  </a:lnTo>
                  <a:lnTo>
                    <a:pt x="15931" y="4863"/>
                  </a:lnTo>
                  <a:lnTo>
                    <a:pt x="15779" y="4534"/>
                  </a:lnTo>
                  <a:lnTo>
                    <a:pt x="15653" y="4205"/>
                  </a:lnTo>
                  <a:lnTo>
                    <a:pt x="15475" y="3876"/>
                  </a:lnTo>
                  <a:lnTo>
                    <a:pt x="15298" y="3572"/>
                  </a:lnTo>
                  <a:lnTo>
                    <a:pt x="15095" y="3268"/>
                  </a:lnTo>
                  <a:lnTo>
                    <a:pt x="14893" y="2964"/>
                  </a:lnTo>
                  <a:lnTo>
                    <a:pt x="14690" y="2685"/>
                  </a:lnTo>
                  <a:lnTo>
                    <a:pt x="14437" y="2432"/>
                  </a:lnTo>
                  <a:lnTo>
                    <a:pt x="14209" y="2153"/>
                  </a:lnTo>
                  <a:lnTo>
                    <a:pt x="13956" y="1925"/>
                  </a:lnTo>
                  <a:lnTo>
                    <a:pt x="13677" y="1697"/>
                  </a:lnTo>
                  <a:lnTo>
                    <a:pt x="13398" y="1469"/>
                  </a:lnTo>
                  <a:lnTo>
                    <a:pt x="13095" y="1267"/>
                  </a:lnTo>
                  <a:lnTo>
                    <a:pt x="12791" y="1064"/>
                  </a:lnTo>
                  <a:lnTo>
                    <a:pt x="12487" y="887"/>
                  </a:lnTo>
                  <a:lnTo>
                    <a:pt x="12183" y="735"/>
                  </a:lnTo>
                  <a:lnTo>
                    <a:pt x="11853" y="583"/>
                  </a:lnTo>
                  <a:lnTo>
                    <a:pt x="11499" y="431"/>
                  </a:lnTo>
                  <a:lnTo>
                    <a:pt x="11170" y="330"/>
                  </a:lnTo>
                  <a:lnTo>
                    <a:pt x="10815" y="228"/>
                  </a:lnTo>
                  <a:lnTo>
                    <a:pt x="10460" y="152"/>
                  </a:lnTo>
                  <a:lnTo>
                    <a:pt x="10081" y="76"/>
                  </a:lnTo>
                  <a:lnTo>
                    <a:pt x="9726" y="26"/>
                  </a:lnTo>
                  <a:lnTo>
                    <a:pt x="93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51" name="Google Shape;3451;p49"/>
            <p:cNvSpPr/>
            <p:nvPr/>
          </p:nvSpPr>
          <p:spPr>
            <a:xfrm>
              <a:off x="392625" y="2863800"/>
              <a:ext cx="138050" cy="129200"/>
            </a:xfrm>
            <a:custGeom>
              <a:avLst/>
              <a:gdLst/>
              <a:ahLst/>
              <a:cxnLst/>
              <a:rect l="l" t="t" r="r" b="b"/>
              <a:pathLst>
                <a:path w="5522" h="5168" extrusionOk="0">
                  <a:moveTo>
                    <a:pt x="4914" y="507"/>
                  </a:moveTo>
                  <a:lnTo>
                    <a:pt x="4964" y="533"/>
                  </a:lnTo>
                  <a:lnTo>
                    <a:pt x="4990" y="609"/>
                  </a:lnTo>
                  <a:lnTo>
                    <a:pt x="4990" y="3547"/>
                  </a:lnTo>
                  <a:lnTo>
                    <a:pt x="3875" y="3547"/>
                  </a:lnTo>
                  <a:lnTo>
                    <a:pt x="3622" y="3572"/>
                  </a:lnTo>
                  <a:lnTo>
                    <a:pt x="3419" y="3623"/>
                  </a:lnTo>
                  <a:lnTo>
                    <a:pt x="3217" y="3724"/>
                  </a:lnTo>
                  <a:lnTo>
                    <a:pt x="3014" y="3825"/>
                  </a:lnTo>
                  <a:lnTo>
                    <a:pt x="3014" y="507"/>
                  </a:lnTo>
                  <a:close/>
                  <a:moveTo>
                    <a:pt x="1798" y="4079"/>
                  </a:moveTo>
                  <a:lnTo>
                    <a:pt x="1925" y="4104"/>
                  </a:lnTo>
                  <a:lnTo>
                    <a:pt x="2052" y="4155"/>
                  </a:lnTo>
                  <a:lnTo>
                    <a:pt x="2153" y="4231"/>
                  </a:lnTo>
                  <a:lnTo>
                    <a:pt x="2254" y="4307"/>
                  </a:lnTo>
                  <a:lnTo>
                    <a:pt x="2330" y="4408"/>
                  </a:lnTo>
                  <a:lnTo>
                    <a:pt x="2406" y="4534"/>
                  </a:lnTo>
                  <a:lnTo>
                    <a:pt x="2457" y="4661"/>
                  </a:lnTo>
                  <a:lnTo>
                    <a:pt x="608" y="4661"/>
                  </a:lnTo>
                  <a:lnTo>
                    <a:pt x="557" y="4636"/>
                  </a:lnTo>
                  <a:lnTo>
                    <a:pt x="532" y="4560"/>
                  </a:lnTo>
                  <a:lnTo>
                    <a:pt x="532" y="4079"/>
                  </a:lnTo>
                  <a:close/>
                  <a:moveTo>
                    <a:pt x="4990" y="4079"/>
                  </a:moveTo>
                  <a:lnTo>
                    <a:pt x="4990" y="4560"/>
                  </a:lnTo>
                  <a:lnTo>
                    <a:pt x="4964" y="4636"/>
                  </a:lnTo>
                  <a:lnTo>
                    <a:pt x="4914" y="4661"/>
                  </a:lnTo>
                  <a:lnTo>
                    <a:pt x="3065" y="4661"/>
                  </a:lnTo>
                  <a:lnTo>
                    <a:pt x="3115" y="4534"/>
                  </a:lnTo>
                  <a:lnTo>
                    <a:pt x="3191" y="4408"/>
                  </a:lnTo>
                  <a:lnTo>
                    <a:pt x="3267" y="4307"/>
                  </a:lnTo>
                  <a:lnTo>
                    <a:pt x="3369" y="4231"/>
                  </a:lnTo>
                  <a:lnTo>
                    <a:pt x="3470" y="4155"/>
                  </a:lnTo>
                  <a:lnTo>
                    <a:pt x="3597" y="4104"/>
                  </a:lnTo>
                  <a:lnTo>
                    <a:pt x="3723" y="4079"/>
                  </a:lnTo>
                  <a:close/>
                  <a:moveTo>
                    <a:pt x="507" y="1"/>
                  </a:moveTo>
                  <a:lnTo>
                    <a:pt x="380" y="51"/>
                  </a:lnTo>
                  <a:lnTo>
                    <a:pt x="279" y="102"/>
                  </a:lnTo>
                  <a:lnTo>
                    <a:pt x="177" y="178"/>
                  </a:lnTo>
                  <a:lnTo>
                    <a:pt x="101" y="254"/>
                  </a:lnTo>
                  <a:lnTo>
                    <a:pt x="51" y="381"/>
                  </a:lnTo>
                  <a:lnTo>
                    <a:pt x="25" y="482"/>
                  </a:lnTo>
                  <a:lnTo>
                    <a:pt x="0" y="609"/>
                  </a:lnTo>
                  <a:lnTo>
                    <a:pt x="0" y="1217"/>
                  </a:lnTo>
                  <a:lnTo>
                    <a:pt x="25" y="1318"/>
                  </a:lnTo>
                  <a:lnTo>
                    <a:pt x="76" y="1419"/>
                  </a:lnTo>
                  <a:lnTo>
                    <a:pt x="177" y="1470"/>
                  </a:lnTo>
                  <a:lnTo>
                    <a:pt x="279" y="1495"/>
                  </a:lnTo>
                  <a:lnTo>
                    <a:pt x="380" y="1470"/>
                  </a:lnTo>
                  <a:lnTo>
                    <a:pt x="456" y="1419"/>
                  </a:lnTo>
                  <a:lnTo>
                    <a:pt x="507" y="1318"/>
                  </a:lnTo>
                  <a:lnTo>
                    <a:pt x="532" y="1217"/>
                  </a:lnTo>
                  <a:lnTo>
                    <a:pt x="532" y="609"/>
                  </a:lnTo>
                  <a:lnTo>
                    <a:pt x="557" y="533"/>
                  </a:lnTo>
                  <a:lnTo>
                    <a:pt x="608" y="507"/>
                  </a:lnTo>
                  <a:lnTo>
                    <a:pt x="2507" y="507"/>
                  </a:lnTo>
                  <a:lnTo>
                    <a:pt x="2507" y="3825"/>
                  </a:lnTo>
                  <a:lnTo>
                    <a:pt x="2305" y="3724"/>
                  </a:lnTo>
                  <a:lnTo>
                    <a:pt x="2102" y="3623"/>
                  </a:lnTo>
                  <a:lnTo>
                    <a:pt x="1900" y="3572"/>
                  </a:lnTo>
                  <a:lnTo>
                    <a:pt x="1672" y="3547"/>
                  </a:lnTo>
                  <a:lnTo>
                    <a:pt x="532" y="3547"/>
                  </a:lnTo>
                  <a:lnTo>
                    <a:pt x="532" y="2432"/>
                  </a:lnTo>
                  <a:lnTo>
                    <a:pt x="507" y="2331"/>
                  </a:lnTo>
                  <a:lnTo>
                    <a:pt x="456" y="2255"/>
                  </a:lnTo>
                  <a:lnTo>
                    <a:pt x="380" y="2204"/>
                  </a:lnTo>
                  <a:lnTo>
                    <a:pt x="279" y="2179"/>
                  </a:lnTo>
                  <a:lnTo>
                    <a:pt x="177" y="2204"/>
                  </a:lnTo>
                  <a:lnTo>
                    <a:pt x="76" y="2255"/>
                  </a:lnTo>
                  <a:lnTo>
                    <a:pt x="25" y="2331"/>
                  </a:lnTo>
                  <a:lnTo>
                    <a:pt x="0" y="2432"/>
                  </a:lnTo>
                  <a:lnTo>
                    <a:pt x="0" y="4560"/>
                  </a:lnTo>
                  <a:lnTo>
                    <a:pt x="25" y="4686"/>
                  </a:lnTo>
                  <a:lnTo>
                    <a:pt x="51" y="4788"/>
                  </a:lnTo>
                  <a:lnTo>
                    <a:pt x="101" y="4914"/>
                  </a:lnTo>
                  <a:lnTo>
                    <a:pt x="177" y="4990"/>
                  </a:lnTo>
                  <a:lnTo>
                    <a:pt x="279" y="5066"/>
                  </a:lnTo>
                  <a:lnTo>
                    <a:pt x="380" y="5117"/>
                  </a:lnTo>
                  <a:lnTo>
                    <a:pt x="507" y="5168"/>
                  </a:lnTo>
                  <a:lnTo>
                    <a:pt x="5040" y="5168"/>
                  </a:lnTo>
                  <a:lnTo>
                    <a:pt x="5142" y="5117"/>
                  </a:lnTo>
                  <a:lnTo>
                    <a:pt x="5243" y="5066"/>
                  </a:lnTo>
                  <a:lnTo>
                    <a:pt x="5344" y="4990"/>
                  </a:lnTo>
                  <a:lnTo>
                    <a:pt x="5420" y="4914"/>
                  </a:lnTo>
                  <a:lnTo>
                    <a:pt x="5471" y="4788"/>
                  </a:lnTo>
                  <a:lnTo>
                    <a:pt x="5496" y="4686"/>
                  </a:lnTo>
                  <a:lnTo>
                    <a:pt x="5522" y="4560"/>
                  </a:lnTo>
                  <a:lnTo>
                    <a:pt x="5522" y="609"/>
                  </a:lnTo>
                  <a:lnTo>
                    <a:pt x="5496" y="482"/>
                  </a:lnTo>
                  <a:lnTo>
                    <a:pt x="5471" y="381"/>
                  </a:lnTo>
                  <a:lnTo>
                    <a:pt x="5420" y="254"/>
                  </a:lnTo>
                  <a:lnTo>
                    <a:pt x="5344" y="178"/>
                  </a:lnTo>
                  <a:lnTo>
                    <a:pt x="5243" y="102"/>
                  </a:lnTo>
                  <a:lnTo>
                    <a:pt x="5142" y="51"/>
                  </a:lnTo>
                  <a:lnTo>
                    <a:pt x="50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52" name="Google Shape;3452;p49"/>
            <p:cNvSpPr/>
            <p:nvPr/>
          </p:nvSpPr>
          <p:spPr>
            <a:xfrm>
              <a:off x="414775" y="2885975"/>
              <a:ext cx="31675" cy="13325"/>
            </a:xfrm>
            <a:custGeom>
              <a:avLst/>
              <a:gdLst/>
              <a:ahLst/>
              <a:cxnLst/>
              <a:rect l="l" t="t" r="r" b="b"/>
              <a:pathLst>
                <a:path w="1267" h="533" extrusionOk="0">
                  <a:moveTo>
                    <a:pt x="254" y="0"/>
                  </a:moveTo>
                  <a:lnTo>
                    <a:pt x="152" y="26"/>
                  </a:lnTo>
                  <a:lnTo>
                    <a:pt x="76" y="76"/>
                  </a:lnTo>
                  <a:lnTo>
                    <a:pt x="26" y="178"/>
                  </a:lnTo>
                  <a:lnTo>
                    <a:pt x="1" y="279"/>
                  </a:lnTo>
                  <a:lnTo>
                    <a:pt x="26" y="380"/>
                  </a:lnTo>
                  <a:lnTo>
                    <a:pt x="76" y="456"/>
                  </a:lnTo>
                  <a:lnTo>
                    <a:pt x="152" y="507"/>
                  </a:lnTo>
                  <a:lnTo>
                    <a:pt x="254" y="532"/>
                  </a:lnTo>
                  <a:lnTo>
                    <a:pt x="988" y="532"/>
                  </a:lnTo>
                  <a:lnTo>
                    <a:pt x="1090" y="507"/>
                  </a:lnTo>
                  <a:lnTo>
                    <a:pt x="1191" y="456"/>
                  </a:lnTo>
                  <a:lnTo>
                    <a:pt x="1242" y="380"/>
                  </a:lnTo>
                  <a:lnTo>
                    <a:pt x="1267" y="279"/>
                  </a:lnTo>
                  <a:lnTo>
                    <a:pt x="1242" y="178"/>
                  </a:lnTo>
                  <a:lnTo>
                    <a:pt x="1191" y="76"/>
                  </a:lnTo>
                  <a:lnTo>
                    <a:pt x="1090" y="26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53" name="Google Shape;3453;p49"/>
            <p:cNvSpPr/>
            <p:nvPr/>
          </p:nvSpPr>
          <p:spPr>
            <a:xfrm>
              <a:off x="414775" y="2908125"/>
              <a:ext cx="31675" cy="13325"/>
            </a:xfrm>
            <a:custGeom>
              <a:avLst/>
              <a:gdLst/>
              <a:ahLst/>
              <a:cxnLst/>
              <a:rect l="l" t="t" r="r" b="b"/>
              <a:pathLst>
                <a:path w="1267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6" y="457"/>
                  </a:lnTo>
                  <a:lnTo>
                    <a:pt x="152" y="507"/>
                  </a:lnTo>
                  <a:lnTo>
                    <a:pt x="254" y="533"/>
                  </a:lnTo>
                  <a:lnTo>
                    <a:pt x="988" y="533"/>
                  </a:lnTo>
                  <a:lnTo>
                    <a:pt x="1090" y="507"/>
                  </a:lnTo>
                  <a:lnTo>
                    <a:pt x="1191" y="457"/>
                  </a:lnTo>
                  <a:lnTo>
                    <a:pt x="1242" y="355"/>
                  </a:lnTo>
                  <a:lnTo>
                    <a:pt x="1267" y="254"/>
                  </a:lnTo>
                  <a:lnTo>
                    <a:pt x="1242" y="153"/>
                  </a:lnTo>
                  <a:lnTo>
                    <a:pt x="1191" y="77"/>
                  </a:lnTo>
                  <a:lnTo>
                    <a:pt x="1090" y="26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54" name="Google Shape;3454;p49"/>
            <p:cNvSpPr/>
            <p:nvPr/>
          </p:nvSpPr>
          <p:spPr>
            <a:xfrm>
              <a:off x="414775" y="2929650"/>
              <a:ext cx="31675" cy="13325"/>
            </a:xfrm>
            <a:custGeom>
              <a:avLst/>
              <a:gdLst/>
              <a:ahLst/>
              <a:cxnLst/>
              <a:rect l="l" t="t" r="r" b="b"/>
              <a:pathLst>
                <a:path w="1267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78"/>
                  </a:lnTo>
                  <a:lnTo>
                    <a:pt x="1" y="279"/>
                  </a:lnTo>
                  <a:lnTo>
                    <a:pt x="26" y="381"/>
                  </a:lnTo>
                  <a:lnTo>
                    <a:pt x="76" y="457"/>
                  </a:lnTo>
                  <a:lnTo>
                    <a:pt x="152" y="507"/>
                  </a:lnTo>
                  <a:lnTo>
                    <a:pt x="254" y="533"/>
                  </a:lnTo>
                  <a:lnTo>
                    <a:pt x="988" y="533"/>
                  </a:lnTo>
                  <a:lnTo>
                    <a:pt x="1090" y="507"/>
                  </a:lnTo>
                  <a:lnTo>
                    <a:pt x="1191" y="457"/>
                  </a:lnTo>
                  <a:lnTo>
                    <a:pt x="1242" y="381"/>
                  </a:lnTo>
                  <a:lnTo>
                    <a:pt x="1267" y="279"/>
                  </a:lnTo>
                  <a:lnTo>
                    <a:pt x="1242" y="178"/>
                  </a:lnTo>
                  <a:lnTo>
                    <a:pt x="1191" y="77"/>
                  </a:lnTo>
                  <a:lnTo>
                    <a:pt x="1090" y="26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55" name="Google Shape;3455;p49"/>
            <p:cNvSpPr/>
            <p:nvPr/>
          </p:nvSpPr>
          <p:spPr>
            <a:xfrm>
              <a:off x="477450" y="2885975"/>
              <a:ext cx="31075" cy="13325"/>
            </a:xfrm>
            <a:custGeom>
              <a:avLst/>
              <a:gdLst/>
              <a:ahLst/>
              <a:cxnLst/>
              <a:rect l="l" t="t" r="r" b="b"/>
              <a:pathLst>
                <a:path w="1243" h="533" extrusionOk="0">
                  <a:moveTo>
                    <a:pt x="254" y="0"/>
                  </a:moveTo>
                  <a:lnTo>
                    <a:pt x="153" y="26"/>
                  </a:lnTo>
                  <a:lnTo>
                    <a:pt x="77" y="76"/>
                  </a:lnTo>
                  <a:lnTo>
                    <a:pt x="1" y="178"/>
                  </a:lnTo>
                  <a:lnTo>
                    <a:pt x="1" y="279"/>
                  </a:lnTo>
                  <a:lnTo>
                    <a:pt x="1" y="380"/>
                  </a:lnTo>
                  <a:lnTo>
                    <a:pt x="77" y="456"/>
                  </a:lnTo>
                  <a:lnTo>
                    <a:pt x="153" y="507"/>
                  </a:lnTo>
                  <a:lnTo>
                    <a:pt x="254" y="532"/>
                  </a:lnTo>
                  <a:lnTo>
                    <a:pt x="989" y="532"/>
                  </a:lnTo>
                  <a:lnTo>
                    <a:pt x="1090" y="507"/>
                  </a:lnTo>
                  <a:lnTo>
                    <a:pt x="1166" y="456"/>
                  </a:lnTo>
                  <a:lnTo>
                    <a:pt x="1217" y="380"/>
                  </a:lnTo>
                  <a:lnTo>
                    <a:pt x="1242" y="279"/>
                  </a:lnTo>
                  <a:lnTo>
                    <a:pt x="1217" y="178"/>
                  </a:lnTo>
                  <a:lnTo>
                    <a:pt x="1166" y="76"/>
                  </a:lnTo>
                  <a:lnTo>
                    <a:pt x="1090" y="26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56" name="Google Shape;3456;p49"/>
            <p:cNvSpPr/>
            <p:nvPr/>
          </p:nvSpPr>
          <p:spPr>
            <a:xfrm>
              <a:off x="477450" y="2908125"/>
              <a:ext cx="31075" cy="13325"/>
            </a:xfrm>
            <a:custGeom>
              <a:avLst/>
              <a:gdLst/>
              <a:ahLst/>
              <a:cxnLst/>
              <a:rect l="l" t="t" r="r" b="b"/>
              <a:pathLst>
                <a:path w="1243" h="533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1" y="153"/>
                  </a:lnTo>
                  <a:lnTo>
                    <a:pt x="1" y="254"/>
                  </a:lnTo>
                  <a:lnTo>
                    <a:pt x="1" y="355"/>
                  </a:lnTo>
                  <a:lnTo>
                    <a:pt x="77" y="457"/>
                  </a:lnTo>
                  <a:lnTo>
                    <a:pt x="153" y="507"/>
                  </a:lnTo>
                  <a:lnTo>
                    <a:pt x="254" y="533"/>
                  </a:lnTo>
                  <a:lnTo>
                    <a:pt x="989" y="533"/>
                  </a:lnTo>
                  <a:lnTo>
                    <a:pt x="1090" y="507"/>
                  </a:lnTo>
                  <a:lnTo>
                    <a:pt x="1166" y="457"/>
                  </a:lnTo>
                  <a:lnTo>
                    <a:pt x="1217" y="355"/>
                  </a:lnTo>
                  <a:lnTo>
                    <a:pt x="1242" y="254"/>
                  </a:lnTo>
                  <a:lnTo>
                    <a:pt x="1217" y="153"/>
                  </a:lnTo>
                  <a:lnTo>
                    <a:pt x="1166" y="77"/>
                  </a:lnTo>
                  <a:lnTo>
                    <a:pt x="1090" y="26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57" name="Google Shape;3457;p49"/>
            <p:cNvSpPr/>
            <p:nvPr/>
          </p:nvSpPr>
          <p:spPr>
            <a:xfrm>
              <a:off x="477450" y="2929650"/>
              <a:ext cx="31075" cy="13325"/>
            </a:xfrm>
            <a:custGeom>
              <a:avLst/>
              <a:gdLst/>
              <a:ahLst/>
              <a:cxnLst/>
              <a:rect l="l" t="t" r="r" b="b"/>
              <a:pathLst>
                <a:path w="1243" h="533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1" y="178"/>
                  </a:lnTo>
                  <a:lnTo>
                    <a:pt x="1" y="279"/>
                  </a:lnTo>
                  <a:lnTo>
                    <a:pt x="1" y="381"/>
                  </a:lnTo>
                  <a:lnTo>
                    <a:pt x="77" y="457"/>
                  </a:lnTo>
                  <a:lnTo>
                    <a:pt x="153" y="507"/>
                  </a:lnTo>
                  <a:lnTo>
                    <a:pt x="254" y="533"/>
                  </a:lnTo>
                  <a:lnTo>
                    <a:pt x="989" y="533"/>
                  </a:lnTo>
                  <a:lnTo>
                    <a:pt x="1090" y="507"/>
                  </a:lnTo>
                  <a:lnTo>
                    <a:pt x="1166" y="457"/>
                  </a:lnTo>
                  <a:lnTo>
                    <a:pt x="1217" y="381"/>
                  </a:lnTo>
                  <a:lnTo>
                    <a:pt x="1242" y="279"/>
                  </a:lnTo>
                  <a:lnTo>
                    <a:pt x="1217" y="178"/>
                  </a:lnTo>
                  <a:lnTo>
                    <a:pt x="1166" y="77"/>
                  </a:lnTo>
                  <a:lnTo>
                    <a:pt x="1090" y="26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30BF86-89B2-4987-A0D8-7E6A937BE6D4}"/>
              </a:ext>
            </a:extLst>
          </p:cNvPr>
          <p:cNvSpPr/>
          <p:nvPr/>
        </p:nvSpPr>
        <p:spPr>
          <a:xfrm>
            <a:off x="873350" y="2459301"/>
            <a:ext cx="2100309" cy="45720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036D3685-D2A6-4DB7-B11E-659BAEAA8476}"/>
              </a:ext>
            </a:extLst>
          </p:cNvPr>
          <p:cNvSpPr/>
          <p:nvPr/>
        </p:nvSpPr>
        <p:spPr>
          <a:xfrm>
            <a:off x="3579379" y="2433754"/>
            <a:ext cx="2100309" cy="45720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24F0E1D7-4306-464B-8E26-5133F7788EEF}"/>
              </a:ext>
            </a:extLst>
          </p:cNvPr>
          <p:cNvSpPr/>
          <p:nvPr/>
        </p:nvSpPr>
        <p:spPr>
          <a:xfrm>
            <a:off x="6405138" y="2459301"/>
            <a:ext cx="1953652" cy="45720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CA1927A5-3773-4BF7-9CEC-5FD3CEB6018D}"/>
              </a:ext>
            </a:extLst>
          </p:cNvPr>
          <p:cNvSpPr/>
          <p:nvPr/>
        </p:nvSpPr>
        <p:spPr>
          <a:xfrm>
            <a:off x="795190" y="2966239"/>
            <a:ext cx="2252810" cy="156461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Theo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(SGK – 95)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05A11919-A32D-48B1-B318-2DCA3A52D09E}"/>
              </a:ext>
            </a:extLst>
          </p:cNvPr>
          <p:cNvSpPr/>
          <p:nvPr/>
        </p:nvSpPr>
        <p:spPr>
          <a:xfrm>
            <a:off x="3446803" y="2940692"/>
            <a:ext cx="2318938" cy="156461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(SGK – 95)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A5B56237-0E29-443C-B603-2764D94C356E}"/>
              </a:ext>
            </a:extLst>
          </p:cNvPr>
          <p:cNvSpPr/>
          <p:nvPr/>
        </p:nvSpPr>
        <p:spPr>
          <a:xfrm>
            <a:off x="6266985" y="2966239"/>
            <a:ext cx="2157015" cy="156461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BPTT.</a:t>
            </a:r>
          </a:p>
          <a:p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(SGK – 96)</a:t>
            </a:r>
          </a:p>
        </p:txBody>
      </p:sp>
      <p:pic>
        <p:nvPicPr>
          <p:cNvPr id="4" name="Rainbow Timer 7 Minute 🌈">
            <a:hlinkClick r:id="" action="ppaction://media"/>
            <a:extLst>
              <a:ext uri="{FF2B5EF4-FFF2-40B4-BE49-F238E27FC236}">
                <a16:creationId xmlns:a16="http://schemas.microsoft.com/office/drawing/2014/main" id="{42E091E2-63ED-4D13-9DCB-00130095E5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5541" y="463793"/>
            <a:ext cx="1967906" cy="1106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1" name="Google Shape;1811;p34"/>
          <p:cNvGrpSpPr/>
          <p:nvPr/>
        </p:nvGrpSpPr>
        <p:grpSpPr>
          <a:xfrm>
            <a:off x="1551000" y="452264"/>
            <a:ext cx="6042000" cy="4363911"/>
            <a:chOff x="1551000" y="452264"/>
            <a:chExt cx="6042000" cy="4363911"/>
          </a:xfrm>
        </p:grpSpPr>
        <p:sp>
          <p:nvSpPr>
            <p:cNvPr id="1812" name="Google Shape;1812;p34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813" name="Google Shape;1813;p34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814" name="Google Shape;1814;p34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816" name="Google Shape;1816;p34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17" name="Google Shape;1817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18" name="Google Shape;1818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819" name="Google Shape;1819;p34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822" name="Google Shape;1822;p34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3" name="Google Shape;1823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24" name="Google Shape;1824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825" name="Google Shape;1825;p34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6" name="Google Shape;1826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27" name="Google Shape;1827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828" name="Google Shape;1828;p34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9" name="Google Shape;1829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834" name="Google Shape;1834;p34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5" name="Google Shape;1835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36" name="Google Shape;1836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837" name="Google Shape;1837;p34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8" name="Google Shape;1838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39" name="Google Shape;1839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840" name="Google Shape;1840;p34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1" name="Google Shape;1841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846" name="Google Shape;1846;p34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7" name="Google Shape;1847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48" name="Google Shape;1848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849" name="Google Shape;1849;p34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50" name="Google Shape;1850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51" name="Google Shape;1851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1852" name="Google Shape;1852;p34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53" name="Google Shape;1853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854" name="Google Shape;1854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</p:grpSp>
      <p:sp>
        <p:nvSpPr>
          <p:cNvPr id="1855" name="Google Shape;1855;p34"/>
          <p:cNvSpPr txBox="1">
            <a:spLocks noGrp="1"/>
          </p:cNvSpPr>
          <p:nvPr>
            <p:ph type="title"/>
          </p:nvPr>
        </p:nvSpPr>
        <p:spPr>
          <a:xfrm>
            <a:off x="2253260" y="1138358"/>
            <a:ext cx="4619400" cy="24374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CỦNG CỐ KIẾN THỨC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57" name="Google Shape;1857;p34"/>
          <p:cNvGrpSpPr/>
          <p:nvPr/>
        </p:nvGrpSpPr>
        <p:grpSpPr>
          <a:xfrm flipH="1">
            <a:off x="61104" y="539512"/>
            <a:ext cx="2000534" cy="4454853"/>
            <a:chOff x="7721925" y="946672"/>
            <a:chExt cx="1845000" cy="4108506"/>
          </a:xfrm>
        </p:grpSpPr>
        <p:sp>
          <p:nvSpPr>
            <p:cNvPr id="1858" name="Google Shape;1858;p34"/>
            <p:cNvSpPr/>
            <p:nvPr/>
          </p:nvSpPr>
          <p:spPr>
            <a:xfrm>
              <a:off x="7721925" y="4927078"/>
              <a:ext cx="1845000" cy="1281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859" name="Google Shape;1859;p34"/>
            <p:cNvGrpSpPr/>
            <p:nvPr/>
          </p:nvGrpSpPr>
          <p:grpSpPr>
            <a:xfrm flipH="1">
              <a:off x="7885124" y="946672"/>
              <a:ext cx="1335307" cy="4064222"/>
              <a:chOff x="2949400" y="238125"/>
              <a:chExt cx="1721200" cy="5238750"/>
            </a:xfrm>
          </p:grpSpPr>
          <p:sp>
            <p:nvSpPr>
              <p:cNvPr id="1860" name="Google Shape;1860;p34"/>
              <p:cNvSpPr/>
              <p:nvPr/>
            </p:nvSpPr>
            <p:spPr>
              <a:xfrm>
                <a:off x="3702875" y="1455825"/>
                <a:ext cx="382075" cy="306975"/>
              </a:xfrm>
              <a:custGeom>
                <a:avLst/>
                <a:gdLst/>
                <a:ahLst/>
                <a:cxnLst/>
                <a:rect l="l" t="t" r="r" b="b"/>
                <a:pathLst>
                  <a:path w="15283" h="12279" extrusionOk="0">
                    <a:moveTo>
                      <a:pt x="1" y="0"/>
                    </a:moveTo>
                    <a:lnTo>
                      <a:pt x="1" y="12177"/>
                    </a:lnTo>
                    <a:lnTo>
                      <a:pt x="15283" y="12278"/>
                    </a:lnTo>
                    <a:lnTo>
                      <a:pt x="15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1" name="Google Shape;1861;p34"/>
              <p:cNvSpPr/>
              <p:nvPr/>
            </p:nvSpPr>
            <p:spPr>
              <a:xfrm>
                <a:off x="3697350" y="1450775"/>
                <a:ext cx="392650" cy="317050"/>
              </a:xfrm>
              <a:custGeom>
                <a:avLst/>
                <a:gdLst/>
                <a:ahLst/>
                <a:cxnLst/>
                <a:rect l="l" t="t" r="r" b="b"/>
                <a:pathLst>
                  <a:path w="15706" h="12682" extrusionOk="0">
                    <a:moveTo>
                      <a:pt x="15302" y="404"/>
                    </a:moveTo>
                    <a:lnTo>
                      <a:pt x="15302" y="12278"/>
                    </a:lnTo>
                    <a:lnTo>
                      <a:pt x="424" y="12178"/>
                    </a:lnTo>
                    <a:lnTo>
                      <a:pt x="424" y="404"/>
                    </a:lnTo>
                    <a:close/>
                    <a:moveTo>
                      <a:pt x="222" y="1"/>
                    </a:moveTo>
                    <a:lnTo>
                      <a:pt x="141" y="21"/>
                    </a:lnTo>
                    <a:lnTo>
                      <a:pt x="61" y="61"/>
                    </a:lnTo>
                    <a:lnTo>
                      <a:pt x="20" y="122"/>
                    </a:lnTo>
                    <a:lnTo>
                      <a:pt x="0" y="202"/>
                    </a:lnTo>
                    <a:lnTo>
                      <a:pt x="0" y="12379"/>
                    </a:lnTo>
                    <a:lnTo>
                      <a:pt x="20" y="12460"/>
                    </a:lnTo>
                    <a:lnTo>
                      <a:pt x="61" y="12520"/>
                    </a:lnTo>
                    <a:lnTo>
                      <a:pt x="141" y="12581"/>
                    </a:lnTo>
                    <a:lnTo>
                      <a:pt x="222" y="12581"/>
                    </a:lnTo>
                    <a:lnTo>
                      <a:pt x="15504" y="12682"/>
                    </a:lnTo>
                    <a:lnTo>
                      <a:pt x="15584" y="12661"/>
                    </a:lnTo>
                    <a:lnTo>
                      <a:pt x="15645" y="12621"/>
                    </a:lnTo>
                    <a:lnTo>
                      <a:pt x="15685" y="12561"/>
                    </a:lnTo>
                    <a:lnTo>
                      <a:pt x="15705" y="12480"/>
                    </a:lnTo>
                    <a:lnTo>
                      <a:pt x="15705" y="202"/>
                    </a:lnTo>
                    <a:lnTo>
                      <a:pt x="15685" y="122"/>
                    </a:lnTo>
                    <a:lnTo>
                      <a:pt x="15645" y="61"/>
                    </a:lnTo>
                    <a:lnTo>
                      <a:pt x="15584" y="21"/>
                    </a:lnTo>
                    <a:lnTo>
                      <a:pt x="1550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2" name="Google Shape;1862;p34"/>
              <p:cNvSpPr/>
              <p:nvPr/>
            </p:nvSpPr>
            <p:spPr>
              <a:xfrm>
                <a:off x="4091975" y="5270725"/>
                <a:ext cx="578625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23145" h="8246" extrusionOk="0">
                    <a:moveTo>
                      <a:pt x="9456" y="0"/>
                    </a:moveTo>
                    <a:lnTo>
                      <a:pt x="1" y="1674"/>
                    </a:lnTo>
                    <a:lnTo>
                      <a:pt x="1" y="8246"/>
                    </a:lnTo>
                    <a:lnTo>
                      <a:pt x="4517" y="8246"/>
                    </a:lnTo>
                    <a:lnTo>
                      <a:pt x="4739" y="5988"/>
                    </a:lnTo>
                    <a:lnTo>
                      <a:pt x="8972" y="8246"/>
                    </a:lnTo>
                    <a:lnTo>
                      <a:pt x="23145" y="8246"/>
                    </a:lnTo>
                    <a:lnTo>
                      <a:pt x="94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3" name="Google Shape;1863;p34"/>
              <p:cNvSpPr/>
              <p:nvPr/>
            </p:nvSpPr>
            <p:spPr>
              <a:xfrm>
                <a:off x="2949400" y="5270725"/>
                <a:ext cx="578125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23125" h="8246" extrusionOk="0">
                    <a:moveTo>
                      <a:pt x="13689" y="0"/>
                    </a:moveTo>
                    <a:lnTo>
                      <a:pt x="0" y="8246"/>
                    </a:lnTo>
                    <a:lnTo>
                      <a:pt x="14173" y="8246"/>
                    </a:lnTo>
                    <a:lnTo>
                      <a:pt x="18407" y="5988"/>
                    </a:lnTo>
                    <a:lnTo>
                      <a:pt x="18628" y="8246"/>
                    </a:lnTo>
                    <a:lnTo>
                      <a:pt x="23124" y="8246"/>
                    </a:lnTo>
                    <a:lnTo>
                      <a:pt x="23124" y="1674"/>
                    </a:lnTo>
                    <a:lnTo>
                      <a:pt x="13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4" name="Google Shape;1864;p34"/>
              <p:cNvSpPr/>
              <p:nvPr/>
            </p:nvSpPr>
            <p:spPr>
              <a:xfrm>
                <a:off x="3229625" y="1727975"/>
                <a:ext cx="1270625" cy="3604775"/>
              </a:xfrm>
              <a:custGeom>
                <a:avLst/>
                <a:gdLst/>
                <a:ahLst/>
                <a:cxnLst/>
                <a:rect l="l" t="t" r="r" b="b"/>
                <a:pathLst>
                  <a:path w="50825" h="144191" extrusionOk="0">
                    <a:moveTo>
                      <a:pt x="17096" y="1"/>
                    </a:moveTo>
                    <a:lnTo>
                      <a:pt x="16391" y="122"/>
                    </a:lnTo>
                    <a:lnTo>
                      <a:pt x="14516" y="485"/>
                    </a:lnTo>
                    <a:lnTo>
                      <a:pt x="13266" y="727"/>
                    </a:lnTo>
                    <a:lnTo>
                      <a:pt x="11875" y="1029"/>
                    </a:lnTo>
                    <a:lnTo>
                      <a:pt x="10363" y="1372"/>
                    </a:lnTo>
                    <a:lnTo>
                      <a:pt x="8810" y="1775"/>
                    </a:lnTo>
                    <a:lnTo>
                      <a:pt x="7238" y="2198"/>
                    </a:lnTo>
                    <a:lnTo>
                      <a:pt x="6472" y="2420"/>
                    </a:lnTo>
                    <a:lnTo>
                      <a:pt x="5726" y="2662"/>
                    </a:lnTo>
                    <a:lnTo>
                      <a:pt x="4980" y="2904"/>
                    </a:lnTo>
                    <a:lnTo>
                      <a:pt x="4274" y="3146"/>
                    </a:lnTo>
                    <a:lnTo>
                      <a:pt x="3609" y="3408"/>
                    </a:lnTo>
                    <a:lnTo>
                      <a:pt x="2964" y="3670"/>
                    </a:lnTo>
                    <a:lnTo>
                      <a:pt x="2379" y="3952"/>
                    </a:lnTo>
                    <a:lnTo>
                      <a:pt x="1835" y="4235"/>
                    </a:lnTo>
                    <a:lnTo>
                      <a:pt x="1351" y="4517"/>
                    </a:lnTo>
                    <a:lnTo>
                      <a:pt x="948" y="4799"/>
                    </a:lnTo>
                    <a:lnTo>
                      <a:pt x="746" y="4940"/>
                    </a:lnTo>
                    <a:lnTo>
                      <a:pt x="585" y="5102"/>
                    </a:lnTo>
                    <a:lnTo>
                      <a:pt x="444" y="5243"/>
                    </a:lnTo>
                    <a:lnTo>
                      <a:pt x="303" y="5404"/>
                    </a:lnTo>
                    <a:lnTo>
                      <a:pt x="202" y="5545"/>
                    </a:lnTo>
                    <a:lnTo>
                      <a:pt x="121" y="5706"/>
                    </a:lnTo>
                    <a:lnTo>
                      <a:pt x="41" y="5848"/>
                    </a:lnTo>
                    <a:lnTo>
                      <a:pt x="0" y="6009"/>
                    </a:lnTo>
                    <a:lnTo>
                      <a:pt x="7762" y="69213"/>
                    </a:lnTo>
                    <a:lnTo>
                      <a:pt x="0" y="141368"/>
                    </a:lnTo>
                    <a:lnTo>
                      <a:pt x="13649" y="144190"/>
                    </a:lnTo>
                    <a:lnTo>
                      <a:pt x="26108" y="87579"/>
                    </a:lnTo>
                    <a:lnTo>
                      <a:pt x="33547" y="144190"/>
                    </a:lnTo>
                    <a:lnTo>
                      <a:pt x="45442" y="142073"/>
                    </a:lnTo>
                    <a:lnTo>
                      <a:pt x="45543" y="138666"/>
                    </a:lnTo>
                    <a:lnTo>
                      <a:pt x="45644" y="135239"/>
                    </a:lnTo>
                    <a:lnTo>
                      <a:pt x="45744" y="131852"/>
                    </a:lnTo>
                    <a:lnTo>
                      <a:pt x="45805" y="128485"/>
                    </a:lnTo>
                    <a:lnTo>
                      <a:pt x="45926" y="121812"/>
                    </a:lnTo>
                    <a:lnTo>
                      <a:pt x="45986" y="115320"/>
                    </a:lnTo>
                    <a:lnTo>
                      <a:pt x="46006" y="109030"/>
                    </a:lnTo>
                    <a:lnTo>
                      <a:pt x="46006" y="103022"/>
                    </a:lnTo>
                    <a:lnTo>
                      <a:pt x="45966" y="97337"/>
                    </a:lnTo>
                    <a:lnTo>
                      <a:pt x="45926" y="92014"/>
                    </a:lnTo>
                    <a:lnTo>
                      <a:pt x="45865" y="87135"/>
                    </a:lnTo>
                    <a:lnTo>
                      <a:pt x="45785" y="82720"/>
                    </a:lnTo>
                    <a:lnTo>
                      <a:pt x="45704" y="78849"/>
                    </a:lnTo>
                    <a:lnTo>
                      <a:pt x="45623" y="75563"/>
                    </a:lnTo>
                    <a:lnTo>
                      <a:pt x="45482" y="70967"/>
                    </a:lnTo>
                    <a:lnTo>
                      <a:pt x="45442" y="69333"/>
                    </a:lnTo>
                    <a:lnTo>
                      <a:pt x="45200" y="32218"/>
                    </a:lnTo>
                    <a:lnTo>
                      <a:pt x="45482" y="31149"/>
                    </a:lnTo>
                    <a:lnTo>
                      <a:pt x="46208" y="28367"/>
                    </a:lnTo>
                    <a:lnTo>
                      <a:pt x="47196" y="24375"/>
                    </a:lnTo>
                    <a:lnTo>
                      <a:pt x="47760" y="22117"/>
                    </a:lnTo>
                    <a:lnTo>
                      <a:pt x="48325" y="19779"/>
                    </a:lnTo>
                    <a:lnTo>
                      <a:pt x="48869" y="17400"/>
                    </a:lnTo>
                    <a:lnTo>
                      <a:pt x="49393" y="15081"/>
                    </a:lnTo>
                    <a:lnTo>
                      <a:pt x="49877" y="12863"/>
                    </a:lnTo>
                    <a:lnTo>
                      <a:pt x="50260" y="10847"/>
                    </a:lnTo>
                    <a:lnTo>
                      <a:pt x="50442" y="9920"/>
                    </a:lnTo>
                    <a:lnTo>
                      <a:pt x="50583" y="9073"/>
                    </a:lnTo>
                    <a:lnTo>
                      <a:pt x="50684" y="8307"/>
                    </a:lnTo>
                    <a:lnTo>
                      <a:pt x="50764" y="7642"/>
                    </a:lnTo>
                    <a:lnTo>
                      <a:pt x="50825" y="7057"/>
                    </a:lnTo>
                    <a:lnTo>
                      <a:pt x="50825" y="6593"/>
                    </a:lnTo>
                    <a:lnTo>
                      <a:pt x="50825" y="6392"/>
                    </a:lnTo>
                    <a:lnTo>
                      <a:pt x="50805" y="6231"/>
                    </a:lnTo>
                    <a:lnTo>
                      <a:pt x="50764" y="6110"/>
                    </a:lnTo>
                    <a:lnTo>
                      <a:pt x="50744" y="6009"/>
                    </a:lnTo>
                    <a:lnTo>
                      <a:pt x="50684" y="5928"/>
                    </a:lnTo>
                    <a:lnTo>
                      <a:pt x="50603" y="5827"/>
                    </a:lnTo>
                    <a:lnTo>
                      <a:pt x="50381" y="5666"/>
                    </a:lnTo>
                    <a:lnTo>
                      <a:pt x="50099" y="5485"/>
                    </a:lnTo>
                    <a:lnTo>
                      <a:pt x="49736" y="5303"/>
                    </a:lnTo>
                    <a:lnTo>
                      <a:pt x="49293" y="5102"/>
                    </a:lnTo>
                    <a:lnTo>
                      <a:pt x="48809" y="4920"/>
                    </a:lnTo>
                    <a:lnTo>
                      <a:pt x="48264" y="4719"/>
                    </a:lnTo>
                    <a:lnTo>
                      <a:pt x="47680" y="4517"/>
                    </a:lnTo>
                    <a:lnTo>
                      <a:pt x="46349" y="4134"/>
                    </a:lnTo>
                    <a:lnTo>
                      <a:pt x="44918" y="3731"/>
                    </a:lnTo>
                    <a:lnTo>
                      <a:pt x="43406" y="3348"/>
                    </a:lnTo>
                    <a:lnTo>
                      <a:pt x="41853" y="2985"/>
                    </a:lnTo>
                    <a:lnTo>
                      <a:pt x="40301" y="2642"/>
                    </a:lnTo>
                    <a:lnTo>
                      <a:pt x="38809" y="2319"/>
                    </a:lnTo>
                    <a:lnTo>
                      <a:pt x="36208" y="1775"/>
                    </a:lnTo>
                    <a:lnTo>
                      <a:pt x="34354" y="1432"/>
                    </a:lnTo>
                    <a:lnTo>
                      <a:pt x="33668" y="1291"/>
                    </a:lnTo>
                    <a:lnTo>
                      <a:pt x="1709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5" name="Google Shape;1865;p34"/>
              <p:cNvSpPr/>
              <p:nvPr/>
            </p:nvSpPr>
            <p:spPr>
              <a:xfrm>
                <a:off x="3574350" y="1737050"/>
                <a:ext cx="343275" cy="8714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34859" extrusionOk="0">
                    <a:moveTo>
                      <a:pt x="203" y="1"/>
                    </a:moveTo>
                    <a:lnTo>
                      <a:pt x="142" y="21"/>
                    </a:lnTo>
                    <a:lnTo>
                      <a:pt x="61" y="81"/>
                    </a:lnTo>
                    <a:lnTo>
                      <a:pt x="21" y="142"/>
                    </a:lnTo>
                    <a:lnTo>
                      <a:pt x="1" y="223"/>
                    </a:lnTo>
                    <a:lnTo>
                      <a:pt x="182" y="15968"/>
                    </a:lnTo>
                    <a:lnTo>
                      <a:pt x="203" y="16029"/>
                    </a:lnTo>
                    <a:lnTo>
                      <a:pt x="223" y="16069"/>
                    </a:lnTo>
                    <a:lnTo>
                      <a:pt x="243" y="16109"/>
                    </a:lnTo>
                    <a:lnTo>
                      <a:pt x="303" y="16150"/>
                    </a:lnTo>
                    <a:lnTo>
                      <a:pt x="7581" y="20141"/>
                    </a:lnTo>
                    <a:lnTo>
                      <a:pt x="2259" y="26754"/>
                    </a:lnTo>
                    <a:lnTo>
                      <a:pt x="2219" y="26835"/>
                    </a:lnTo>
                    <a:lnTo>
                      <a:pt x="2219" y="26915"/>
                    </a:lnTo>
                    <a:lnTo>
                      <a:pt x="2239" y="26996"/>
                    </a:lnTo>
                    <a:lnTo>
                      <a:pt x="2299" y="27056"/>
                    </a:lnTo>
                    <a:lnTo>
                      <a:pt x="13408" y="34818"/>
                    </a:lnTo>
                    <a:lnTo>
                      <a:pt x="13468" y="34859"/>
                    </a:lnTo>
                    <a:lnTo>
                      <a:pt x="13529" y="34859"/>
                    </a:lnTo>
                    <a:lnTo>
                      <a:pt x="13609" y="34838"/>
                    </a:lnTo>
                    <a:lnTo>
                      <a:pt x="13650" y="34818"/>
                    </a:lnTo>
                    <a:lnTo>
                      <a:pt x="13690" y="34778"/>
                    </a:lnTo>
                    <a:lnTo>
                      <a:pt x="13730" y="34697"/>
                    </a:lnTo>
                    <a:lnTo>
                      <a:pt x="13730" y="34617"/>
                    </a:lnTo>
                    <a:lnTo>
                      <a:pt x="13690" y="34556"/>
                    </a:lnTo>
                    <a:lnTo>
                      <a:pt x="13629" y="34496"/>
                    </a:lnTo>
                    <a:lnTo>
                      <a:pt x="2702" y="26855"/>
                    </a:lnTo>
                    <a:lnTo>
                      <a:pt x="8045" y="20202"/>
                    </a:lnTo>
                    <a:lnTo>
                      <a:pt x="8085" y="20121"/>
                    </a:lnTo>
                    <a:lnTo>
                      <a:pt x="8085" y="20041"/>
                    </a:lnTo>
                    <a:lnTo>
                      <a:pt x="8045" y="19940"/>
                    </a:lnTo>
                    <a:lnTo>
                      <a:pt x="7985" y="19899"/>
                    </a:lnTo>
                    <a:lnTo>
                      <a:pt x="606" y="15847"/>
                    </a:lnTo>
                    <a:lnTo>
                      <a:pt x="424" y="223"/>
                    </a:lnTo>
                    <a:lnTo>
                      <a:pt x="404" y="142"/>
                    </a:lnTo>
                    <a:lnTo>
                      <a:pt x="364" y="61"/>
                    </a:lnTo>
                    <a:lnTo>
                      <a:pt x="303" y="21"/>
                    </a:lnTo>
                    <a:lnTo>
                      <a:pt x="22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6" name="Google Shape;1866;p34"/>
              <p:cNvSpPr/>
              <p:nvPr/>
            </p:nvSpPr>
            <p:spPr>
              <a:xfrm>
                <a:off x="3907000" y="1784425"/>
                <a:ext cx="328150" cy="824100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32964" extrusionOk="0">
                    <a:moveTo>
                      <a:pt x="12944" y="1"/>
                    </a:moveTo>
                    <a:lnTo>
                      <a:pt x="12863" y="21"/>
                    </a:lnTo>
                    <a:lnTo>
                      <a:pt x="12783" y="61"/>
                    </a:lnTo>
                    <a:lnTo>
                      <a:pt x="12742" y="122"/>
                    </a:lnTo>
                    <a:lnTo>
                      <a:pt x="12722" y="203"/>
                    </a:lnTo>
                    <a:lnTo>
                      <a:pt x="12017" y="15404"/>
                    </a:lnTo>
                    <a:lnTo>
                      <a:pt x="5767" y="17984"/>
                    </a:lnTo>
                    <a:lnTo>
                      <a:pt x="5706" y="18025"/>
                    </a:lnTo>
                    <a:lnTo>
                      <a:pt x="5666" y="18085"/>
                    </a:lnTo>
                    <a:lnTo>
                      <a:pt x="5646" y="18146"/>
                    </a:lnTo>
                    <a:lnTo>
                      <a:pt x="5646" y="18226"/>
                    </a:lnTo>
                    <a:lnTo>
                      <a:pt x="7017" y="24698"/>
                    </a:lnTo>
                    <a:lnTo>
                      <a:pt x="61" y="32621"/>
                    </a:lnTo>
                    <a:lnTo>
                      <a:pt x="21" y="32702"/>
                    </a:lnTo>
                    <a:lnTo>
                      <a:pt x="1" y="32782"/>
                    </a:lnTo>
                    <a:lnTo>
                      <a:pt x="21" y="32843"/>
                    </a:lnTo>
                    <a:lnTo>
                      <a:pt x="82" y="32923"/>
                    </a:lnTo>
                    <a:lnTo>
                      <a:pt x="142" y="32964"/>
                    </a:lnTo>
                    <a:lnTo>
                      <a:pt x="223" y="32964"/>
                    </a:lnTo>
                    <a:lnTo>
                      <a:pt x="303" y="32943"/>
                    </a:lnTo>
                    <a:lnTo>
                      <a:pt x="364" y="32903"/>
                    </a:lnTo>
                    <a:lnTo>
                      <a:pt x="7400" y="24899"/>
                    </a:lnTo>
                    <a:lnTo>
                      <a:pt x="7440" y="24819"/>
                    </a:lnTo>
                    <a:lnTo>
                      <a:pt x="7440" y="24718"/>
                    </a:lnTo>
                    <a:lnTo>
                      <a:pt x="6089" y="18307"/>
                    </a:lnTo>
                    <a:lnTo>
                      <a:pt x="12299" y="15726"/>
                    </a:lnTo>
                    <a:lnTo>
                      <a:pt x="12359" y="15706"/>
                    </a:lnTo>
                    <a:lnTo>
                      <a:pt x="12400" y="15666"/>
                    </a:lnTo>
                    <a:lnTo>
                      <a:pt x="12420" y="15605"/>
                    </a:lnTo>
                    <a:lnTo>
                      <a:pt x="12420" y="15545"/>
                    </a:lnTo>
                    <a:lnTo>
                      <a:pt x="13125" y="223"/>
                    </a:lnTo>
                    <a:lnTo>
                      <a:pt x="13125" y="142"/>
                    </a:lnTo>
                    <a:lnTo>
                      <a:pt x="13085" y="82"/>
                    </a:lnTo>
                    <a:lnTo>
                      <a:pt x="13025" y="21"/>
                    </a:lnTo>
                    <a:lnTo>
                      <a:pt x="1294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7" name="Google Shape;1867;p34"/>
              <p:cNvSpPr/>
              <p:nvPr/>
            </p:nvSpPr>
            <p:spPr>
              <a:xfrm>
                <a:off x="3418625" y="3406350"/>
                <a:ext cx="940500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7620" h="4114" extrusionOk="0">
                    <a:moveTo>
                      <a:pt x="20121" y="1"/>
                    </a:moveTo>
                    <a:lnTo>
                      <a:pt x="20060" y="41"/>
                    </a:lnTo>
                    <a:lnTo>
                      <a:pt x="20020" y="102"/>
                    </a:lnTo>
                    <a:lnTo>
                      <a:pt x="19979" y="162"/>
                    </a:lnTo>
                    <a:lnTo>
                      <a:pt x="19354" y="3690"/>
                    </a:lnTo>
                    <a:lnTo>
                      <a:pt x="222" y="1876"/>
                    </a:lnTo>
                    <a:lnTo>
                      <a:pt x="142" y="1876"/>
                    </a:lnTo>
                    <a:lnTo>
                      <a:pt x="81" y="1916"/>
                    </a:lnTo>
                    <a:lnTo>
                      <a:pt x="21" y="1977"/>
                    </a:lnTo>
                    <a:lnTo>
                      <a:pt x="0" y="2057"/>
                    </a:lnTo>
                    <a:lnTo>
                      <a:pt x="21" y="2138"/>
                    </a:lnTo>
                    <a:lnTo>
                      <a:pt x="61" y="2219"/>
                    </a:lnTo>
                    <a:lnTo>
                      <a:pt x="121" y="2259"/>
                    </a:lnTo>
                    <a:lnTo>
                      <a:pt x="182" y="2279"/>
                    </a:lnTo>
                    <a:lnTo>
                      <a:pt x="19496" y="4114"/>
                    </a:lnTo>
                    <a:lnTo>
                      <a:pt x="19576" y="4094"/>
                    </a:lnTo>
                    <a:lnTo>
                      <a:pt x="19637" y="4073"/>
                    </a:lnTo>
                    <a:lnTo>
                      <a:pt x="19697" y="4013"/>
                    </a:lnTo>
                    <a:lnTo>
                      <a:pt x="19717" y="3932"/>
                    </a:lnTo>
                    <a:lnTo>
                      <a:pt x="20201" y="1251"/>
                    </a:lnTo>
                    <a:lnTo>
                      <a:pt x="20786" y="3952"/>
                    </a:lnTo>
                    <a:lnTo>
                      <a:pt x="20806" y="4013"/>
                    </a:lnTo>
                    <a:lnTo>
                      <a:pt x="20866" y="4073"/>
                    </a:lnTo>
                    <a:lnTo>
                      <a:pt x="20927" y="4094"/>
                    </a:lnTo>
                    <a:lnTo>
                      <a:pt x="20987" y="4114"/>
                    </a:lnTo>
                    <a:lnTo>
                      <a:pt x="21028" y="4114"/>
                    </a:lnTo>
                    <a:lnTo>
                      <a:pt x="37459" y="928"/>
                    </a:lnTo>
                    <a:lnTo>
                      <a:pt x="37539" y="888"/>
                    </a:lnTo>
                    <a:lnTo>
                      <a:pt x="37600" y="848"/>
                    </a:lnTo>
                    <a:lnTo>
                      <a:pt x="37620" y="767"/>
                    </a:lnTo>
                    <a:lnTo>
                      <a:pt x="37620" y="686"/>
                    </a:lnTo>
                    <a:lnTo>
                      <a:pt x="37600" y="606"/>
                    </a:lnTo>
                    <a:lnTo>
                      <a:pt x="37539" y="545"/>
                    </a:lnTo>
                    <a:lnTo>
                      <a:pt x="37459" y="525"/>
                    </a:lnTo>
                    <a:lnTo>
                      <a:pt x="37378" y="525"/>
                    </a:lnTo>
                    <a:lnTo>
                      <a:pt x="21149" y="3670"/>
                    </a:lnTo>
                    <a:lnTo>
                      <a:pt x="20403" y="162"/>
                    </a:lnTo>
                    <a:lnTo>
                      <a:pt x="20362" y="82"/>
                    </a:lnTo>
                    <a:lnTo>
                      <a:pt x="20322" y="41"/>
                    </a:lnTo>
                    <a:lnTo>
                      <a:pt x="2026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8" name="Google Shape;1868;p34"/>
              <p:cNvSpPr/>
              <p:nvPr/>
            </p:nvSpPr>
            <p:spPr>
              <a:xfrm>
                <a:off x="3877275" y="3737000"/>
                <a:ext cx="66550" cy="185500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7420" extrusionOk="0">
                    <a:moveTo>
                      <a:pt x="2440" y="0"/>
                    </a:moveTo>
                    <a:lnTo>
                      <a:pt x="2379" y="21"/>
                    </a:lnTo>
                    <a:lnTo>
                      <a:pt x="2299" y="81"/>
                    </a:lnTo>
                    <a:lnTo>
                      <a:pt x="2258" y="142"/>
                    </a:lnTo>
                    <a:lnTo>
                      <a:pt x="21" y="7157"/>
                    </a:lnTo>
                    <a:lnTo>
                      <a:pt x="0" y="7238"/>
                    </a:lnTo>
                    <a:lnTo>
                      <a:pt x="21" y="7319"/>
                    </a:lnTo>
                    <a:lnTo>
                      <a:pt x="81" y="7379"/>
                    </a:lnTo>
                    <a:lnTo>
                      <a:pt x="142" y="7420"/>
                    </a:lnTo>
                    <a:lnTo>
                      <a:pt x="263" y="7420"/>
                    </a:lnTo>
                    <a:lnTo>
                      <a:pt x="323" y="7379"/>
                    </a:lnTo>
                    <a:lnTo>
                      <a:pt x="363" y="7339"/>
                    </a:lnTo>
                    <a:lnTo>
                      <a:pt x="404" y="7278"/>
                    </a:lnTo>
                    <a:lnTo>
                      <a:pt x="2662" y="283"/>
                    </a:lnTo>
                    <a:lnTo>
                      <a:pt x="2662" y="202"/>
                    </a:lnTo>
                    <a:lnTo>
                      <a:pt x="2641" y="121"/>
                    </a:lnTo>
                    <a:lnTo>
                      <a:pt x="2601" y="61"/>
                    </a:lnTo>
                    <a:lnTo>
                      <a:pt x="2520" y="21"/>
                    </a:lnTo>
                    <a:lnTo>
                      <a:pt x="244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9" name="Google Shape;1869;p34"/>
              <p:cNvSpPr/>
              <p:nvPr/>
            </p:nvSpPr>
            <p:spPr>
              <a:xfrm>
                <a:off x="3907000" y="2616075"/>
                <a:ext cx="21700" cy="8004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32016" extrusionOk="0">
                    <a:moveTo>
                      <a:pt x="203" y="0"/>
                    </a:moveTo>
                    <a:lnTo>
                      <a:pt x="142" y="20"/>
                    </a:lnTo>
                    <a:lnTo>
                      <a:pt x="61" y="61"/>
                    </a:lnTo>
                    <a:lnTo>
                      <a:pt x="21" y="121"/>
                    </a:lnTo>
                    <a:lnTo>
                      <a:pt x="1" y="202"/>
                    </a:lnTo>
                    <a:lnTo>
                      <a:pt x="444" y="31814"/>
                    </a:lnTo>
                    <a:lnTo>
                      <a:pt x="465" y="31894"/>
                    </a:lnTo>
                    <a:lnTo>
                      <a:pt x="505" y="31955"/>
                    </a:lnTo>
                    <a:lnTo>
                      <a:pt x="586" y="31995"/>
                    </a:lnTo>
                    <a:lnTo>
                      <a:pt x="666" y="32015"/>
                    </a:lnTo>
                    <a:lnTo>
                      <a:pt x="747" y="31995"/>
                    </a:lnTo>
                    <a:lnTo>
                      <a:pt x="807" y="31955"/>
                    </a:lnTo>
                    <a:lnTo>
                      <a:pt x="848" y="31894"/>
                    </a:lnTo>
                    <a:lnTo>
                      <a:pt x="868" y="31814"/>
                    </a:lnTo>
                    <a:lnTo>
                      <a:pt x="424" y="202"/>
                    </a:lnTo>
                    <a:lnTo>
                      <a:pt x="404" y="121"/>
                    </a:lnTo>
                    <a:lnTo>
                      <a:pt x="364" y="61"/>
                    </a:lnTo>
                    <a:lnTo>
                      <a:pt x="303" y="2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0" name="Google Shape;1870;p34"/>
              <p:cNvSpPr/>
              <p:nvPr/>
            </p:nvSpPr>
            <p:spPr>
              <a:xfrm>
                <a:off x="3854100" y="3307575"/>
                <a:ext cx="484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36" extrusionOk="0">
                    <a:moveTo>
                      <a:pt x="968" y="0"/>
                    </a:moveTo>
                    <a:lnTo>
                      <a:pt x="766" y="21"/>
                    </a:lnTo>
                    <a:lnTo>
                      <a:pt x="585" y="81"/>
                    </a:lnTo>
                    <a:lnTo>
                      <a:pt x="423" y="162"/>
                    </a:lnTo>
                    <a:lnTo>
                      <a:pt x="282" y="283"/>
                    </a:lnTo>
                    <a:lnTo>
                      <a:pt x="161" y="424"/>
                    </a:lnTo>
                    <a:lnTo>
                      <a:pt x="61" y="585"/>
                    </a:lnTo>
                    <a:lnTo>
                      <a:pt x="20" y="767"/>
                    </a:lnTo>
                    <a:lnTo>
                      <a:pt x="0" y="968"/>
                    </a:lnTo>
                    <a:lnTo>
                      <a:pt x="20" y="1170"/>
                    </a:lnTo>
                    <a:lnTo>
                      <a:pt x="61" y="1351"/>
                    </a:lnTo>
                    <a:lnTo>
                      <a:pt x="161" y="1513"/>
                    </a:lnTo>
                    <a:lnTo>
                      <a:pt x="282" y="1654"/>
                    </a:lnTo>
                    <a:lnTo>
                      <a:pt x="423" y="1775"/>
                    </a:lnTo>
                    <a:lnTo>
                      <a:pt x="585" y="1855"/>
                    </a:lnTo>
                    <a:lnTo>
                      <a:pt x="766" y="1916"/>
                    </a:lnTo>
                    <a:lnTo>
                      <a:pt x="968" y="1936"/>
                    </a:lnTo>
                    <a:lnTo>
                      <a:pt x="1149" y="1916"/>
                    </a:lnTo>
                    <a:lnTo>
                      <a:pt x="1351" y="1855"/>
                    </a:lnTo>
                    <a:lnTo>
                      <a:pt x="1512" y="1775"/>
                    </a:lnTo>
                    <a:lnTo>
                      <a:pt x="1653" y="1654"/>
                    </a:lnTo>
                    <a:lnTo>
                      <a:pt x="1774" y="1513"/>
                    </a:lnTo>
                    <a:lnTo>
                      <a:pt x="1855" y="1351"/>
                    </a:lnTo>
                    <a:lnTo>
                      <a:pt x="1915" y="1170"/>
                    </a:lnTo>
                    <a:lnTo>
                      <a:pt x="1935" y="968"/>
                    </a:lnTo>
                    <a:lnTo>
                      <a:pt x="1915" y="767"/>
                    </a:lnTo>
                    <a:lnTo>
                      <a:pt x="1855" y="585"/>
                    </a:lnTo>
                    <a:lnTo>
                      <a:pt x="1774" y="424"/>
                    </a:lnTo>
                    <a:lnTo>
                      <a:pt x="1653" y="283"/>
                    </a:lnTo>
                    <a:lnTo>
                      <a:pt x="1512" y="162"/>
                    </a:lnTo>
                    <a:lnTo>
                      <a:pt x="1351" y="81"/>
                    </a:lnTo>
                    <a:lnTo>
                      <a:pt x="1149" y="21"/>
                    </a:lnTo>
                    <a:lnTo>
                      <a:pt x="9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1" name="Google Shape;1871;p34"/>
              <p:cNvSpPr/>
              <p:nvPr/>
            </p:nvSpPr>
            <p:spPr>
              <a:xfrm>
                <a:off x="3854600" y="3093375"/>
                <a:ext cx="489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936" extrusionOk="0">
                    <a:moveTo>
                      <a:pt x="968" y="0"/>
                    </a:moveTo>
                    <a:lnTo>
                      <a:pt x="786" y="20"/>
                    </a:lnTo>
                    <a:lnTo>
                      <a:pt x="605" y="81"/>
                    </a:lnTo>
                    <a:lnTo>
                      <a:pt x="424" y="161"/>
                    </a:lnTo>
                    <a:lnTo>
                      <a:pt x="282" y="282"/>
                    </a:lnTo>
                    <a:lnTo>
                      <a:pt x="161" y="424"/>
                    </a:lnTo>
                    <a:lnTo>
                      <a:pt x="81" y="585"/>
                    </a:lnTo>
                    <a:lnTo>
                      <a:pt x="20" y="766"/>
                    </a:lnTo>
                    <a:lnTo>
                      <a:pt x="0" y="968"/>
                    </a:lnTo>
                    <a:lnTo>
                      <a:pt x="20" y="1170"/>
                    </a:lnTo>
                    <a:lnTo>
                      <a:pt x="81" y="1351"/>
                    </a:lnTo>
                    <a:lnTo>
                      <a:pt x="161" y="1512"/>
                    </a:lnTo>
                    <a:lnTo>
                      <a:pt x="282" y="1653"/>
                    </a:lnTo>
                    <a:lnTo>
                      <a:pt x="424" y="1774"/>
                    </a:lnTo>
                    <a:lnTo>
                      <a:pt x="605" y="1855"/>
                    </a:lnTo>
                    <a:lnTo>
                      <a:pt x="786" y="1915"/>
                    </a:lnTo>
                    <a:lnTo>
                      <a:pt x="968" y="1936"/>
                    </a:lnTo>
                    <a:lnTo>
                      <a:pt x="1170" y="1915"/>
                    </a:lnTo>
                    <a:lnTo>
                      <a:pt x="1351" y="1855"/>
                    </a:lnTo>
                    <a:lnTo>
                      <a:pt x="1512" y="1774"/>
                    </a:lnTo>
                    <a:lnTo>
                      <a:pt x="1653" y="1653"/>
                    </a:lnTo>
                    <a:lnTo>
                      <a:pt x="1774" y="1512"/>
                    </a:lnTo>
                    <a:lnTo>
                      <a:pt x="1875" y="1351"/>
                    </a:lnTo>
                    <a:lnTo>
                      <a:pt x="1936" y="1170"/>
                    </a:lnTo>
                    <a:lnTo>
                      <a:pt x="1956" y="968"/>
                    </a:lnTo>
                    <a:lnTo>
                      <a:pt x="1936" y="766"/>
                    </a:lnTo>
                    <a:lnTo>
                      <a:pt x="1875" y="585"/>
                    </a:lnTo>
                    <a:lnTo>
                      <a:pt x="1774" y="424"/>
                    </a:lnTo>
                    <a:lnTo>
                      <a:pt x="1653" y="282"/>
                    </a:lnTo>
                    <a:lnTo>
                      <a:pt x="1512" y="161"/>
                    </a:lnTo>
                    <a:lnTo>
                      <a:pt x="1351" y="81"/>
                    </a:lnTo>
                    <a:lnTo>
                      <a:pt x="1170" y="20"/>
                    </a:lnTo>
                    <a:lnTo>
                      <a:pt x="9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2" name="Google Shape;1872;p34"/>
              <p:cNvSpPr/>
              <p:nvPr/>
            </p:nvSpPr>
            <p:spPr>
              <a:xfrm>
                <a:off x="3842500" y="2875625"/>
                <a:ext cx="48400" cy="484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37" extrusionOk="0">
                    <a:moveTo>
                      <a:pt x="968" y="1"/>
                    </a:moveTo>
                    <a:lnTo>
                      <a:pt x="766" y="21"/>
                    </a:lnTo>
                    <a:lnTo>
                      <a:pt x="585" y="81"/>
                    </a:lnTo>
                    <a:lnTo>
                      <a:pt x="424" y="162"/>
                    </a:lnTo>
                    <a:lnTo>
                      <a:pt x="283" y="283"/>
                    </a:lnTo>
                    <a:lnTo>
                      <a:pt x="162" y="424"/>
                    </a:lnTo>
                    <a:lnTo>
                      <a:pt x="81" y="585"/>
                    </a:lnTo>
                    <a:lnTo>
                      <a:pt x="21" y="767"/>
                    </a:lnTo>
                    <a:lnTo>
                      <a:pt x="0" y="969"/>
                    </a:lnTo>
                    <a:lnTo>
                      <a:pt x="21" y="1170"/>
                    </a:lnTo>
                    <a:lnTo>
                      <a:pt x="81" y="1352"/>
                    </a:lnTo>
                    <a:lnTo>
                      <a:pt x="162" y="1513"/>
                    </a:lnTo>
                    <a:lnTo>
                      <a:pt x="283" y="1654"/>
                    </a:lnTo>
                    <a:lnTo>
                      <a:pt x="424" y="1775"/>
                    </a:lnTo>
                    <a:lnTo>
                      <a:pt x="585" y="1876"/>
                    </a:lnTo>
                    <a:lnTo>
                      <a:pt x="766" y="1916"/>
                    </a:lnTo>
                    <a:lnTo>
                      <a:pt x="968" y="1936"/>
                    </a:lnTo>
                    <a:lnTo>
                      <a:pt x="1170" y="1916"/>
                    </a:lnTo>
                    <a:lnTo>
                      <a:pt x="1351" y="1876"/>
                    </a:lnTo>
                    <a:lnTo>
                      <a:pt x="1512" y="1775"/>
                    </a:lnTo>
                    <a:lnTo>
                      <a:pt x="1654" y="1654"/>
                    </a:lnTo>
                    <a:lnTo>
                      <a:pt x="1774" y="1513"/>
                    </a:lnTo>
                    <a:lnTo>
                      <a:pt x="1875" y="1352"/>
                    </a:lnTo>
                    <a:lnTo>
                      <a:pt x="1916" y="1170"/>
                    </a:lnTo>
                    <a:lnTo>
                      <a:pt x="1936" y="969"/>
                    </a:lnTo>
                    <a:lnTo>
                      <a:pt x="1916" y="767"/>
                    </a:lnTo>
                    <a:lnTo>
                      <a:pt x="1875" y="585"/>
                    </a:lnTo>
                    <a:lnTo>
                      <a:pt x="1774" y="424"/>
                    </a:lnTo>
                    <a:lnTo>
                      <a:pt x="1654" y="283"/>
                    </a:lnTo>
                    <a:lnTo>
                      <a:pt x="1512" y="162"/>
                    </a:lnTo>
                    <a:lnTo>
                      <a:pt x="1351" y="81"/>
                    </a:lnTo>
                    <a:lnTo>
                      <a:pt x="1170" y="21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3" name="Google Shape;1873;p34"/>
              <p:cNvSpPr/>
              <p:nvPr/>
            </p:nvSpPr>
            <p:spPr>
              <a:xfrm>
                <a:off x="3832925" y="2631175"/>
                <a:ext cx="48400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57" extrusionOk="0">
                    <a:moveTo>
                      <a:pt x="968" y="1"/>
                    </a:moveTo>
                    <a:lnTo>
                      <a:pt x="766" y="21"/>
                    </a:lnTo>
                    <a:lnTo>
                      <a:pt x="585" y="82"/>
                    </a:lnTo>
                    <a:lnTo>
                      <a:pt x="424" y="182"/>
                    </a:lnTo>
                    <a:lnTo>
                      <a:pt x="283" y="303"/>
                    </a:lnTo>
                    <a:lnTo>
                      <a:pt x="162" y="444"/>
                    </a:lnTo>
                    <a:lnTo>
                      <a:pt x="81" y="606"/>
                    </a:lnTo>
                    <a:lnTo>
                      <a:pt x="20" y="787"/>
                    </a:lnTo>
                    <a:lnTo>
                      <a:pt x="0" y="989"/>
                    </a:lnTo>
                    <a:lnTo>
                      <a:pt x="20" y="1170"/>
                    </a:lnTo>
                    <a:lnTo>
                      <a:pt x="81" y="1352"/>
                    </a:lnTo>
                    <a:lnTo>
                      <a:pt x="162" y="1533"/>
                    </a:lnTo>
                    <a:lnTo>
                      <a:pt x="283" y="1674"/>
                    </a:lnTo>
                    <a:lnTo>
                      <a:pt x="424" y="1795"/>
                    </a:lnTo>
                    <a:lnTo>
                      <a:pt x="585" y="1876"/>
                    </a:lnTo>
                    <a:lnTo>
                      <a:pt x="766" y="1936"/>
                    </a:lnTo>
                    <a:lnTo>
                      <a:pt x="968" y="1956"/>
                    </a:lnTo>
                    <a:lnTo>
                      <a:pt x="1170" y="1936"/>
                    </a:lnTo>
                    <a:lnTo>
                      <a:pt x="1351" y="1876"/>
                    </a:lnTo>
                    <a:lnTo>
                      <a:pt x="1512" y="1795"/>
                    </a:lnTo>
                    <a:lnTo>
                      <a:pt x="1653" y="1674"/>
                    </a:lnTo>
                    <a:lnTo>
                      <a:pt x="1774" y="1533"/>
                    </a:lnTo>
                    <a:lnTo>
                      <a:pt x="1875" y="1352"/>
                    </a:lnTo>
                    <a:lnTo>
                      <a:pt x="1916" y="1170"/>
                    </a:lnTo>
                    <a:lnTo>
                      <a:pt x="1936" y="989"/>
                    </a:lnTo>
                    <a:lnTo>
                      <a:pt x="1916" y="787"/>
                    </a:lnTo>
                    <a:lnTo>
                      <a:pt x="1875" y="606"/>
                    </a:lnTo>
                    <a:lnTo>
                      <a:pt x="1774" y="444"/>
                    </a:lnTo>
                    <a:lnTo>
                      <a:pt x="1653" y="303"/>
                    </a:lnTo>
                    <a:lnTo>
                      <a:pt x="1512" y="182"/>
                    </a:lnTo>
                    <a:lnTo>
                      <a:pt x="1351" y="82"/>
                    </a:lnTo>
                    <a:lnTo>
                      <a:pt x="1170" y="21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4" name="Google Shape;1874;p34"/>
              <p:cNvSpPr/>
              <p:nvPr/>
            </p:nvSpPr>
            <p:spPr>
              <a:xfrm>
                <a:off x="4064775" y="5165875"/>
                <a:ext cx="291325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11653" h="2824" extrusionOk="0">
                    <a:moveTo>
                      <a:pt x="11391" y="1"/>
                    </a:moveTo>
                    <a:lnTo>
                      <a:pt x="161" y="2420"/>
                    </a:lnTo>
                    <a:lnTo>
                      <a:pt x="81" y="2460"/>
                    </a:lnTo>
                    <a:lnTo>
                      <a:pt x="20" y="2501"/>
                    </a:lnTo>
                    <a:lnTo>
                      <a:pt x="0" y="2581"/>
                    </a:lnTo>
                    <a:lnTo>
                      <a:pt x="0" y="2662"/>
                    </a:lnTo>
                    <a:lnTo>
                      <a:pt x="20" y="2723"/>
                    </a:lnTo>
                    <a:lnTo>
                      <a:pt x="81" y="2783"/>
                    </a:lnTo>
                    <a:lnTo>
                      <a:pt x="141" y="2823"/>
                    </a:lnTo>
                    <a:lnTo>
                      <a:pt x="242" y="2823"/>
                    </a:lnTo>
                    <a:lnTo>
                      <a:pt x="11492" y="404"/>
                    </a:lnTo>
                    <a:lnTo>
                      <a:pt x="11552" y="384"/>
                    </a:lnTo>
                    <a:lnTo>
                      <a:pt x="11613" y="323"/>
                    </a:lnTo>
                    <a:lnTo>
                      <a:pt x="11653" y="243"/>
                    </a:lnTo>
                    <a:lnTo>
                      <a:pt x="11653" y="162"/>
                    </a:lnTo>
                    <a:lnTo>
                      <a:pt x="11613" y="82"/>
                    </a:lnTo>
                    <a:lnTo>
                      <a:pt x="11552" y="41"/>
                    </a:lnTo>
                    <a:lnTo>
                      <a:pt x="114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5" name="Google Shape;1875;p34"/>
              <p:cNvSpPr/>
              <p:nvPr/>
            </p:nvSpPr>
            <p:spPr>
              <a:xfrm>
                <a:off x="3252300" y="5143700"/>
                <a:ext cx="3326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3429" extrusionOk="0">
                    <a:moveTo>
                      <a:pt x="182" y="1"/>
                    </a:moveTo>
                    <a:lnTo>
                      <a:pt x="101" y="41"/>
                    </a:lnTo>
                    <a:lnTo>
                      <a:pt x="41" y="81"/>
                    </a:lnTo>
                    <a:lnTo>
                      <a:pt x="21" y="162"/>
                    </a:lnTo>
                    <a:lnTo>
                      <a:pt x="0" y="243"/>
                    </a:lnTo>
                    <a:lnTo>
                      <a:pt x="41" y="323"/>
                    </a:lnTo>
                    <a:lnTo>
                      <a:pt x="101" y="384"/>
                    </a:lnTo>
                    <a:lnTo>
                      <a:pt x="162" y="404"/>
                    </a:lnTo>
                    <a:lnTo>
                      <a:pt x="13064" y="3408"/>
                    </a:lnTo>
                    <a:lnTo>
                      <a:pt x="13105" y="3428"/>
                    </a:lnTo>
                    <a:lnTo>
                      <a:pt x="13165" y="3408"/>
                    </a:lnTo>
                    <a:lnTo>
                      <a:pt x="13226" y="3368"/>
                    </a:lnTo>
                    <a:lnTo>
                      <a:pt x="13266" y="3327"/>
                    </a:lnTo>
                    <a:lnTo>
                      <a:pt x="13306" y="3267"/>
                    </a:lnTo>
                    <a:lnTo>
                      <a:pt x="13306" y="3186"/>
                    </a:lnTo>
                    <a:lnTo>
                      <a:pt x="13286" y="3106"/>
                    </a:lnTo>
                    <a:lnTo>
                      <a:pt x="13226" y="3045"/>
                    </a:lnTo>
                    <a:lnTo>
                      <a:pt x="13145" y="3005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6" name="Google Shape;1876;p34"/>
              <p:cNvSpPr/>
              <p:nvPr/>
            </p:nvSpPr>
            <p:spPr>
              <a:xfrm>
                <a:off x="4007300" y="4265200"/>
                <a:ext cx="111925" cy="961700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38468" extrusionOk="0">
                    <a:moveTo>
                      <a:pt x="182" y="1"/>
                    </a:moveTo>
                    <a:lnTo>
                      <a:pt x="102" y="41"/>
                    </a:lnTo>
                    <a:lnTo>
                      <a:pt x="41" y="81"/>
                    </a:lnTo>
                    <a:lnTo>
                      <a:pt x="1" y="162"/>
                    </a:lnTo>
                    <a:lnTo>
                      <a:pt x="1" y="243"/>
                    </a:lnTo>
                    <a:lnTo>
                      <a:pt x="4053" y="38286"/>
                    </a:lnTo>
                    <a:lnTo>
                      <a:pt x="4073" y="38367"/>
                    </a:lnTo>
                    <a:lnTo>
                      <a:pt x="4134" y="38427"/>
                    </a:lnTo>
                    <a:lnTo>
                      <a:pt x="4194" y="38467"/>
                    </a:lnTo>
                    <a:lnTo>
                      <a:pt x="4295" y="38467"/>
                    </a:lnTo>
                    <a:lnTo>
                      <a:pt x="4355" y="38447"/>
                    </a:lnTo>
                    <a:lnTo>
                      <a:pt x="4416" y="38407"/>
                    </a:lnTo>
                    <a:lnTo>
                      <a:pt x="4456" y="38326"/>
                    </a:lnTo>
                    <a:lnTo>
                      <a:pt x="4476" y="38246"/>
                    </a:lnTo>
                    <a:lnTo>
                      <a:pt x="404" y="182"/>
                    </a:lnTo>
                    <a:lnTo>
                      <a:pt x="384" y="122"/>
                    </a:lnTo>
                    <a:lnTo>
                      <a:pt x="344" y="61"/>
                    </a:lnTo>
                    <a:lnTo>
                      <a:pt x="263" y="2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7" name="Google Shape;1877;p34"/>
              <p:cNvSpPr/>
              <p:nvPr/>
            </p:nvSpPr>
            <p:spPr>
              <a:xfrm>
                <a:off x="3526975" y="4318625"/>
                <a:ext cx="199125" cy="899200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35968" extrusionOk="0">
                    <a:moveTo>
                      <a:pt x="7722" y="1"/>
                    </a:moveTo>
                    <a:lnTo>
                      <a:pt x="7662" y="21"/>
                    </a:lnTo>
                    <a:lnTo>
                      <a:pt x="7601" y="81"/>
                    </a:lnTo>
                    <a:lnTo>
                      <a:pt x="7561" y="162"/>
                    </a:lnTo>
                    <a:lnTo>
                      <a:pt x="1" y="35725"/>
                    </a:lnTo>
                    <a:lnTo>
                      <a:pt x="1" y="35806"/>
                    </a:lnTo>
                    <a:lnTo>
                      <a:pt x="21" y="35887"/>
                    </a:lnTo>
                    <a:lnTo>
                      <a:pt x="82" y="35947"/>
                    </a:lnTo>
                    <a:lnTo>
                      <a:pt x="162" y="35967"/>
                    </a:lnTo>
                    <a:lnTo>
                      <a:pt x="263" y="35967"/>
                    </a:lnTo>
                    <a:lnTo>
                      <a:pt x="323" y="35927"/>
                    </a:lnTo>
                    <a:lnTo>
                      <a:pt x="364" y="35887"/>
                    </a:lnTo>
                    <a:lnTo>
                      <a:pt x="404" y="35806"/>
                    </a:lnTo>
                    <a:lnTo>
                      <a:pt x="7964" y="243"/>
                    </a:lnTo>
                    <a:lnTo>
                      <a:pt x="7964" y="162"/>
                    </a:lnTo>
                    <a:lnTo>
                      <a:pt x="7944" y="81"/>
                    </a:lnTo>
                    <a:lnTo>
                      <a:pt x="7884" y="21"/>
                    </a:lnTo>
                    <a:lnTo>
                      <a:pt x="780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8" name="Google Shape;1878;p34"/>
              <p:cNvSpPr/>
              <p:nvPr/>
            </p:nvSpPr>
            <p:spPr>
              <a:xfrm>
                <a:off x="3419625" y="512300"/>
                <a:ext cx="910775" cy="1117425"/>
              </a:xfrm>
              <a:custGeom>
                <a:avLst/>
                <a:gdLst/>
                <a:ahLst/>
                <a:cxnLst/>
                <a:rect l="l" t="t" r="r" b="b"/>
                <a:pathLst>
                  <a:path w="36431" h="44697" extrusionOk="0">
                    <a:moveTo>
                      <a:pt x="18629" y="0"/>
                    </a:moveTo>
                    <a:lnTo>
                      <a:pt x="17823" y="21"/>
                    </a:lnTo>
                    <a:lnTo>
                      <a:pt x="17016" y="61"/>
                    </a:lnTo>
                    <a:lnTo>
                      <a:pt x="16210" y="142"/>
                    </a:lnTo>
                    <a:lnTo>
                      <a:pt x="15423" y="222"/>
                    </a:lnTo>
                    <a:lnTo>
                      <a:pt x="14657" y="343"/>
                    </a:lnTo>
                    <a:lnTo>
                      <a:pt x="13911" y="464"/>
                    </a:lnTo>
                    <a:lnTo>
                      <a:pt x="13206" y="625"/>
                    </a:lnTo>
                    <a:lnTo>
                      <a:pt x="12520" y="787"/>
                    </a:lnTo>
                    <a:lnTo>
                      <a:pt x="11855" y="988"/>
                    </a:lnTo>
                    <a:lnTo>
                      <a:pt x="11210" y="1190"/>
                    </a:lnTo>
                    <a:lnTo>
                      <a:pt x="10585" y="1412"/>
                    </a:lnTo>
                    <a:lnTo>
                      <a:pt x="10000" y="1654"/>
                    </a:lnTo>
                    <a:lnTo>
                      <a:pt x="9436" y="1916"/>
                    </a:lnTo>
                    <a:lnTo>
                      <a:pt x="8871" y="2178"/>
                    </a:lnTo>
                    <a:lnTo>
                      <a:pt x="8347" y="2460"/>
                    </a:lnTo>
                    <a:lnTo>
                      <a:pt x="7843" y="2762"/>
                    </a:lnTo>
                    <a:lnTo>
                      <a:pt x="7359" y="3065"/>
                    </a:lnTo>
                    <a:lnTo>
                      <a:pt x="6875" y="3387"/>
                    </a:lnTo>
                    <a:lnTo>
                      <a:pt x="6432" y="3730"/>
                    </a:lnTo>
                    <a:lnTo>
                      <a:pt x="6009" y="4073"/>
                    </a:lnTo>
                    <a:lnTo>
                      <a:pt x="5605" y="4416"/>
                    </a:lnTo>
                    <a:lnTo>
                      <a:pt x="5202" y="4799"/>
                    </a:lnTo>
                    <a:lnTo>
                      <a:pt x="4839" y="5162"/>
                    </a:lnTo>
                    <a:lnTo>
                      <a:pt x="4476" y="5545"/>
                    </a:lnTo>
                    <a:lnTo>
                      <a:pt x="4154" y="5928"/>
                    </a:lnTo>
                    <a:lnTo>
                      <a:pt x="3831" y="6331"/>
                    </a:lnTo>
                    <a:lnTo>
                      <a:pt x="3529" y="6734"/>
                    </a:lnTo>
                    <a:lnTo>
                      <a:pt x="3226" y="7137"/>
                    </a:lnTo>
                    <a:lnTo>
                      <a:pt x="2964" y="7561"/>
                    </a:lnTo>
                    <a:lnTo>
                      <a:pt x="2702" y="7984"/>
                    </a:lnTo>
                    <a:lnTo>
                      <a:pt x="2460" y="8407"/>
                    </a:lnTo>
                    <a:lnTo>
                      <a:pt x="2239" y="8831"/>
                    </a:lnTo>
                    <a:lnTo>
                      <a:pt x="2017" y="9254"/>
                    </a:lnTo>
                    <a:lnTo>
                      <a:pt x="1815" y="9698"/>
                    </a:lnTo>
                    <a:lnTo>
                      <a:pt x="1634" y="10121"/>
                    </a:lnTo>
                    <a:lnTo>
                      <a:pt x="1452" y="10544"/>
                    </a:lnTo>
                    <a:lnTo>
                      <a:pt x="1150" y="11411"/>
                    </a:lnTo>
                    <a:lnTo>
                      <a:pt x="868" y="12278"/>
                    </a:lnTo>
                    <a:lnTo>
                      <a:pt x="646" y="13125"/>
                    </a:lnTo>
                    <a:lnTo>
                      <a:pt x="464" y="13952"/>
                    </a:lnTo>
                    <a:lnTo>
                      <a:pt x="323" y="14758"/>
                    </a:lnTo>
                    <a:lnTo>
                      <a:pt x="202" y="15544"/>
                    </a:lnTo>
                    <a:lnTo>
                      <a:pt x="122" y="16290"/>
                    </a:lnTo>
                    <a:lnTo>
                      <a:pt x="61" y="16996"/>
                    </a:lnTo>
                    <a:lnTo>
                      <a:pt x="21" y="17681"/>
                    </a:lnTo>
                    <a:lnTo>
                      <a:pt x="1" y="18286"/>
                    </a:lnTo>
                    <a:lnTo>
                      <a:pt x="1" y="18871"/>
                    </a:lnTo>
                    <a:lnTo>
                      <a:pt x="1" y="19375"/>
                    </a:lnTo>
                    <a:lnTo>
                      <a:pt x="21" y="19818"/>
                    </a:lnTo>
                    <a:lnTo>
                      <a:pt x="81" y="20524"/>
                    </a:lnTo>
                    <a:lnTo>
                      <a:pt x="162" y="21149"/>
                    </a:lnTo>
                    <a:lnTo>
                      <a:pt x="323" y="21935"/>
                    </a:lnTo>
                    <a:lnTo>
                      <a:pt x="505" y="22863"/>
                    </a:lnTo>
                    <a:lnTo>
                      <a:pt x="767" y="23911"/>
                    </a:lnTo>
                    <a:lnTo>
                      <a:pt x="1069" y="25040"/>
                    </a:lnTo>
                    <a:lnTo>
                      <a:pt x="1432" y="26270"/>
                    </a:lnTo>
                    <a:lnTo>
                      <a:pt x="1835" y="27540"/>
                    </a:lnTo>
                    <a:lnTo>
                      <a:pt x="2279" y="28870"/>
                    </a:lnTo>
                    <a:lnTo>
                      <a:pt x="2763" y="30181"/>
                    </a:lnTo>
                    <a:lnTo>
                      <a:pt x="3287" y="31512"/>
                    </a:lnTo>
                    <a:lnTo>
                      <a:pt x="3569" y="32157"/>
                    </a:lnTo>
                    <a:lnTo>
                      <a:pt x="3872" y="32802"/>
                    </a:lnTo>
                    <a:lnTo>
                      <a:pt x="4154" y="33427"/>
                    </a:lnTo>
                    <a:lnTo>
                      <a:pt x="4476" y="34032"/>
                    </a:lnTo>
                    <a:lnTo>
                      <a:pt x="4779" y="34616"/>
                    </a:lnTo>
                    <a:lnTo>
                      <a:pt x="5101" y="35201"/>
                    </a:lnTo>
                    <a:lnTo>
                      <a:pt x="5444" y="35745"/>
                    </a:lnTo>
                    <a:lnTo>
                      <a:pt x="5787" y="36269"/>
                    </a:lnTo>
                    <a:lnTo>
                      <a:pt x="6130" y="36753"/>
                    </a:lnTo>
                    <a:lnTo>
                      <a:pt x="6492" y="37217"/>
                    </a:lnTo>
                    <a:lnTo>
                      <a:pt x="6855" y="37661"/>
                    </a:lnTo>
                    <a:lnTo>
                      <a:pt x="7218" y="38044"/>
                    </a:lnTo>
                    <a:lnTo>
                      <a:pt x="7601" y="38406"/>
                    </a:lnTo>
                    <a:lnTo>
                      <a:pt x="8004" y="38769"/>
                    </a:lnTo>
                    <a:lnTo>
                      <a:pt x="8408" y="39132"/>
                    </a:lnTo>
                    <a:lnTo>
                      <a:pt x="8831" y="39475"/>
                    </a:lnTo>
                    <a:lnTo>
                      <a:pt x="9275" y="39798"/>
                    </a:lnTo>
                    <a:lnTo>
                      <a:pt x="9738" y="40120"/>
                    </a:lnTo>
                    <a:lnTo>
                      <a:pt x="10202" y="40443"/>
                    </a:lnTo>
                    <a:lnTo>
                      <a:pt x="10666" y="40745"/>
                    </a:lnTo>
                    <a:lnTo>
                      <a:pt x="11633" y="41310"/>
                    </a:lnTo>
                    <a:lnTo>
                      <a:pt x="12601" y="41854"/>
                    </a:lnTo>
                    <a:lnTo>
                      <a:pt x="13589" y="42358"/>
                    </a:lnTo>
                    <a:lnTo>
                      <a:pt x="14557" y="42802"/>
                    </a:lnTo>
                    <a:lnTo>
                      <a:pt x="15504" y="43205"/>
                    </a:lnTo>
                    <a:lnTo>
                      <a:pt x="16411" y="43568"/>
                    </a:lnTo>
                    <a:lnTo>
                      <a:pt x="17298" y="43890"/>
                    </a:lnTo>
                    <a:lnTo>
                      <a:pt x="18105" y="44152"/>
                    </a:lnTo>
                    <a:lnTo>
                      <a:pt x="18851" y="44354"/>
                    </a:lnTo>
                    <a:lnTo>
                      <a:pt x="19536" y="44515"/>
                    </a:lnTo>
                    <a:lnTo>
                      <a:pt x="20101" y="44636"/>
                    </a:lnTo>
                    <a:lnTo>
                      <a:pt x="20585" y="44676"/>
                    </a:lnTo>
                    <a:lnTo>
                      <a:pt x="20806" y="44697"/>
                    </a:lnTo>
                    <a:lnTo>
                      <a:pt x="21068" y="44676"/>
                    </a:lnTo>
                    <a:lnTo>
                      <a:pt x="21371" y="44656"/>
                    </a:lnTo>
                    <a:lnTo>
                      <a:pt x="21714" y="44596"/>
                    </a:lnTo>
                    <a:lnTo>
                      <a:pt x="22076" y="44535"/>
                    </a:lnTo>
                    <a:lnTo>
                      <a:pt x="22459" y="44455"/>
                    </a:lnTo>
                    <a:lnTo>
                      <a:pt x="22883" y="44354"/>
                    </a:lnTo>
                    <a:lnTo>
                      <a:pt x="23326" y="44233"/>
                    </a:lnTo>
                    <a:lnTo>
                      <a:pt x="23790" y="44092"/>
                    </a:lnTo>
                    <a:lnTo>
                      <a:pt x="24274" y="43931"/>
                    </a:lnTo>
                    <a:lnTo>
                      <a:pt x="24778" y="43749"/>
                    </a:lnTo>
                    <a:lnTo>
                      <a:pt x="25282" y="43527"/>
                    </a:lnTo>
                    <a:lnTo>
                      <a:pt x="25826" y="43306"/>
                    </a:lnTo>
                    <a:lnTo>
                      <a:pt x="26371" y="43043"/>
                    </a:lnTo>
                    <a:lnTo>
                      <a:pt x="26915" y="42761"/>
                    </a:lnTo>
                    <a:lnTo>
                      <a:pt x="27479" y="42459"/>
                    </a:lnTo>
                    <a:lnTo>
                      <a:pt x="28044" y="42116"/>
                    </a:lnTo>
                    <a:lnTo>
                      <a:pt x="28608" y="41753"/>
                    </a:lnTo>
                    <a:lnTo>
                      <a:pt x="29173" y="41370"/>
                    </a:lnTo>
                    <a:lnTo>
                      <a:pt x="29737" y="40947"/>
                    </a:lnTo>
                    <a:lnTo>
                      <a:pt x="30322" y="40503"/>
                    </a:lnTo>
                    <a:lnTo>
                      <a:pt x="30866" y="40039"/>
                    </a:lnTo>
                    <a:lnTo>
                      <a:pt x="31431" y="39535"/>
                    </a:lnTo>
                    <a:lnTo>
                      <a:pt x="31975" y="38991"/>
                    </a:lnTo>
                    <a:lnTo>
                      <a:pt x="32499" y="38427"/>
                    </a:lnTo>
                    <a:lnTo>
                      <a:pt x="33024" y="37822"/>
                    </a:lnTo>
                    <a:lnTo>
                      <a:pt x="33528" y="37197"/>
                    </a:lnTo>
                    <a:lnTo>
                      <a:pt x="34011" y="36532"/>
                    </a:lnTo>
                    <a:lnTo>
                      <a:pt x="34475" y="35846"/>
                    </a:lnTo>
                    <a:lnTo>
                      <a:pt x="34919" y="35100"/>
                    </a:lnTo>
                    <a:lnTo>
                      <a:pt x="35342" y="34334"/>
                    </a:lnTo>
                    <a:lnTo>
                      <a:pt x="35745" y="33528"/>
                    </a:lnTo>
                    <a:lnTo>
                      <a:pt x="35866" y="33185"/>
                    </a:lnTo>
                    <a:lnTo>
                      <a:pt x="35987" y="32862"/>
                    </a:lnTo>
                    <a:lnTo>
                      <a:pt x="36088" y="32520"/>
                    </a:lnTo>
                    <a:lnTo>
                      <a:pt x="36169" y="32177"/>
                    </a:lnTo>
                    <a:lnTo>
                      <a:pt x="36229" y="31834"/>
                    </a:lnTo>
                    <a:lnTo>
                      <a:pt x="36290" y="31471"/>
                    </a:lnTo>
                    <a:lnTo>
                      <a:pt x="36370" y="30786"/>
                    </a:lnTo>
                    <a:lnTo>
                      <a:pt x="36411" y="30100"/>
                    </a:lnTo>
                    <a:lnTo>
                      <a:pt x="36431" y="29415"/>
                    </a:lnTo>
                    <a:lnTo>
                      <a:pt x="36411" y="28750"/>
                    </a:lnTo>
                    <a:lnTo>
                      <a:pt x="36370" y="28104"/>
                    </a:lnTo>
                    <a:lnTo>
                      <a:pt x="36290" y="27479"/>
                    </a:lnTo>
                    <a:lnTo>
                      <a:pt x="36229" y="26895"/>
                    </a:lnTo>
                    <a:lnTo>
                      <a:pt x="36048" y="25806"/>
                    </a:lnTo>
                    <a:lnTo>
                      <a:pt x="35886" y="24919"/>
                    </a:lnTo>
                    <a:lnTo>
                      <a:pt x="35786" y="24234"/>
                    </a:lnTo>
                    <a:lnTo>
                      <a:pt x="35765" y="23931"/>
                    </a:lnTo>
                    <a:lnTo>
                      <a:pt x="35745" y="23588"/>
                    </a:lnTo>
                    <a:lnTo>
                      <a:pt x="35786" y="22822"/>
                    </a:lnTo>
                    <a:lnTo>
                      <a:pt x="35866" y="21935"/>
                    </a:lnTo>
                    <a:lnTo>
                      <a:pt x="35967" y="21008"/>
                    </a:lnTo>
                    <a:lnTo>
                      <a:pt x="36169" y="19072"/>
                    </a:lnTo>
                    <a:lnTo>
                      <a:pt x="36249" y="18165"/>
                    </a:lnTo>
                    <a:lnTo>
                      <a:pt x="36269" y="17762"/>
                    </a:lnTo>
                    <a:lnTo>
                      <a:pt x="36269" y="17359"/>
                    </a:lnTo>
                    <a:lnTo>
                      <a:pt x="36290" y="16996"/>
                    </a:lnTo>
                    <a:lnTo>
                      <a:pt x="36290" y="16572"/>
                    </a:lnTo>
                    <a:lnTo>
                      <a:pt x="36269" y="16089"/>
                    </a:lnTo>
                    <a:lnTo>
                      <a:pt x="36249" y="15564"/>
                    </a:lnTo>
                    <a:lnTo>
                      <a:pt x="36189" y="14980"/>
                    </a:lnTo>
                    <a:lnTo>
                      <a:pt x="36108" y="14355"/>
                    </a:lnTo>
                    <a:lnTo>
                      <a:pt x="35987" y="13710"/>
                    </a:lnTo>
                    <a:lnTo>
                      <a:pt x="35846" y="13004"/>
                    </a:lnTo>
                    <a:lnTo>
                      <a:pt x="35685" y="12298"/>
                    </a:lnTo>
                    <a:lnTo>
                      <a:pt x="35463" y="11552"/>
                    </a:lnTo>
                    <a:lnTo>
                      <a:pt x="35221" y="10786"/>
                    </a:lnTo>
                    <a:lnTo>
                      <a:pt x="34939" y="10020"/>
                    </a:lnTo>
                    <a:lnTo>
                      <a:pt x="34616" y="9254"/>
                    </a:lnTo>
                    <a:lnTo>
                      <a:pt x="34233" y="8468"/>
                    </a:lnTo>
                    <a:lnTo>
                      <a:pt x="33830" y="7702"/>
                    </a:lnTo>
                    <a:lnTo>
                      <a:pt x="33588" y="7319"/>
                    </a:lnTo>
                    <a:lnTo>
                      <a:pt x="33346" y="6936"/>
                    </a:lnTo>
                    <a:lnTo>
                      <a:pt x="33104" y="6553"/>
                    </a:lnTo>
                    <a:lnTo>
                      <a:pt x="32822" y="6190"/>
                    </a:lnTo>
                    <a:lnTo>
                      <a:pt x="32540" y="5827"/>
                    </a:lnTo>
                    <a:lnTo>
                      <a:pt x="32257" y="5464"/>
                    </a:lnTo>
                    <a:lnTo>
                      <a:pt x="31935" y="5101"/>
                    </a:lnTo>
                    <a:lnTo>
                      <a:pt x="31612" y="4738"/>
                    </a:lnTo>
                    <a:lnTo>
                      <a:pt x="31270" y="4395"/>
                    </a:lnTo>
                    <a:lnTo>
                      <a:pt x="30927" y="4073"/>
                    </a:lnTo>
                    <a:lnTo>
                      <a:pt x="30564" y="3750"/>
                    </a:lnTo>
                    <a:lnTo>
                      <a:pt x="30161" y="3428"/>
                    </a:lnTo>
                    <a:lnTo>
                      <a:pt x="29758" y="3125"/>
                    </a:lnTo>
                    <a:lnTo>
                      <a:pt x="29354" y="2823"/>
                    </a:lnTo>
                    <a:lnTo>
                      <a:pt x="28911" y="2541"/>
                    </a:lnTo>
                    <a:lnTo>
                      <a:pt x="28467" y="2258"/>
                    </a:lnTo>
                    <a:lnTo>
                      <a:pt x="27983" y="1996"/>
                    </a:lnTo>
                    <a:lnTo>
                      <a:pt x="27500" y="1754"/>
                    </a:lnTo>
                    <a:lnTo>
                      <a:pt x="26996" y="1512"/>
                    </a:lnTo>
                    <a:lnTo>
                      <a:pt x="26471" y="1291"/>
                    </a:lnTo>
                    <a:lnTo>
                      <a:pt x="25927" y="1089"/>
                    </a:lnTo>
                    <a:lnTo>
                      <a:pt x="25363" y="908"/>
                    </a:lnTo>
                    <a:lnTo>
                      <a:pt x="24778" y="726"/>
                    </a:lnTo>
                    <a:lnTo>
                      <a:pt x="24173" y="565"/>
                    </a:lnTo>
                    <a:lnTo>
                      <a:pt x="23568" y="424"/>
                    </a:lnTo>
                    <a:lnTo>
                      <a:pt x="22923" y="303"/>
                    </a:lnTo>
                    <a:lnTo>
                      <a:pt x="22258" y="202"/>
                    </a:lnTo>
                    <a:lnTo>
                      <a:pt x="21572" y="121"/>
                    </a:lnTo>
                    <a:lnTo>
                      <a:pt x="20867" y="61"/>
                    </a:lnTo>
                    <a:lnTo>
                      <a:pt x="20141" y="21"/>
                    </a:lnTo>
                    <a:lnTo>
                      <a:pt x="1939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9" name="Google Shape;1879;p34"/>
              <p:cNvSpPr/>
              <p:nvPr/>
            </p:nvSpPr>
            <p:spPr>
              <a:xfrm>
                <a:off x="3419625" y="512300"/>
                <a:ext cx="910775" cy="1117425"/>
              </a:xfrm>
              <a:custGeom>
                <a:avLst/>
                <a:gdLst/>
                <a:ahLst/>
                <a:cxnLst/>
                <a:rect l="l" t="t" r="r" b="b"/>
                <a:pathLst>
                  <a:path w="36431" h="44697" fill="none" extrusionOk="0">
                    <a:moveTo>
                      <a:pt x="20585" y="44676"/>
                    </a:moveTo>
                    <a:lnTo>
                      <a:pt x="20585" y="44676"/>
                    </a:lnTo>
                    <a:lnTo>
                      <a:pt x="20101" y="44636"/>
                    </a:lnTo>
                    <a:lnTo>
                      <a:pt x="19536" y="44515"/>
                    </a:lnTo>
                    <a:lnTo>
                      <a:pt x="18851" y="44354"/>
                    </a:lnTo>
                    <a:lnTo>
                      <a:pt x="18105" y="44152"/>
                    </a:lnTo>
                    <a:lnTo>
                      <a:pt x="17298" y="43890"/>
                    </a:lnTo>
                    <a:lnTo>
                      <a:pt x="16411" y="43568"/>
                    </a:lnTo>
                    <a:lnTo>
                      <a:pt x="15504" y="43205"/>
                    </a:lnTo>
                    <a:lnTo>
                      <a:pt x="14557" y="42802"/>
                    </a:lnTo>
                    <a:lnTo>
                      <a:pt x="13589" y="42358"/>
                    </a:lnTo>
                    <a:lnTo>
                      <a:pt x="12601" y="41854"/>
                    </a:lnTo>
                    <a:lnTo>
                      <a:pt x="11633" y="41310"/>
                    </a:lnTo>
                    <a:lnTo>
                      <a:pt x="10666" y="40745"/>
                    </a:lnTo>
                    <a:lnTo>
                      <a:pt x="10202" y="40443"/>
                    </a:lnTo>
                    <a:lnTo>
                      <a:pt x="9738" y="40120"/>
                    </a:lnTo>
                    <a:lnTo>
                      <a:pt x="9275" y="39798"/>
                    </a:lnTo>
                    <a:lnTo>
                      <a:pt x="8831" y="39475"/>
                    </a:lnTo>
                    <a:lnTo>
                      <a:pt x="8408" y="39132"/>
                    </a:lnTo>
                    <a:lnTo>
                      <a:pt x="8004" y="38769"/>
                    </a:lnTo>
                    <a:lnTo>
                      <a:pt x="7601" y="38406"/>
                    </a:lnTo>
                    <a:lnTo>
                      <a:pt x="7218" y="38044"/>
                    </a:lnTo>
                    <a:lnTo>
                      <a:pt x="7218" y="38044"/>
                    </a:lnTo>
                    <a:lnTo>
                      <a:pt x="6855" y="37661"/>
                    </a:lnTo>
                    <a:lnTo>
                      <a:pt x="6492" y="37217"/>
                    </a:lnTo>
                    <a:lnTo>
                      <a:pt x="6130" y="36753"/>
                    </a:lnTo>
                    <a:lnTo>
                      <a:pt x="5787" y="36269"/>
                    </a:lnTo>
                    <a:lnTo>
                      <a:pt x="5444" y="35745"/>
                    </a:lnTo>
                    <a:lnTo>
                      <a:pt x="5101" y="35201"/>
                    </a:lnTo>
                    <a:lnTo>
                      <a:pt x="4779" y="34616"/>
                    </a:lnTo>
                    <a:lnTo>
                      <a:pt x="4476" y="34032"/>
                    </a:lnTo>
                    <a:lnTo>
                      <a:pt x="4154" y="33427"/>
                    </a:lnTo>
                    <a:lnTo>
                      <a:pt x="3872" y="32802"/>
                    </a:lnTo>
                    <a:lnTo>
                      <a:pt x="3569" y="32157"/>
                    </a:lnTo>
                    <a:lnTo>
                      <a:pt x="3287" y="31512"/>
                    </a:lnTo>
                    <a:lnTo>
                      <a:pt x="2763" y="30181"/>
                    </a:lnTo>
                    <a:lnTo>
                      <a:pt x="2279" y="28870"/>
                    </a:lnTo>
                    <a:lnTo>
                      <a:pt x="1835" y="27540"/>
                    </a:lnTo>
                    <a:lnTo>
                      <a:pt x="1432" y="26270"/>
                    </a:lnTo>
                    <a:lnTo>
                      <a:pt x="1069" y="25040"/>
                    </a:lnTo>
                    <a:lnTo>
                      <a:pt x="767" y="23911"/>
                    </a:lnTo>
                    <a:lnTo>
                      <a:pt x="505" y="22863"/>
                    </a:lnTo>
                    <a:lnTo>
                      <a:pt x="323" y="21935"/>
                    </a:lnTo>
                    <a:lnTo>
                      <a:pt x="162" y="21149"/>
                    </a:lnTo>
                    <a:lnTo>
                      <a:pt x="81" y="20524"/>
                    </a:lnTo>
                    <a:lnTo>
                      <a:pt x="81" y="20524"/>
                    </a:lnTo>
                    <a:lnTo>
                      <a:pt x="21" y="19818"/>
                    </a:lnTo>
                    <a:lnTo>
                      <a:pt x="1" y="19375"/>
                    </a:lnTo>
                    <a:lnTo>
                      <a:pt x="1" y="18871"/>
                    </a:lnTo>
                    <a:lnTo>
                      <a:pt x="1" y="18286"/>
                    </a:lnTo>
                    <a:lnTo>
                      <a:pt x="21" y="17681"/>
                    </a:lnTo>
                    <a:lnTo>
                      <a:pt x="61" y="16996"/>
                    </a:lnTo>
                    <a:lnTo>
                      <a:pt x="122" y="16290"/>
                    </a:lnTo>
                    <a:lnTo>
                      <a:pt x="202" y="15544"/>
                    </a:lnTo>
                    <a:lnTo>
                      <a:pt x="323" y="14758"/>
                    </a:lnTo>
                    <a:lnTo>
                      <a:pt x="464" y="13952"/>
                    </a:lnTo>
                    <a:lnTo>
                      <a:pt x="646" y="13125"/>
                    </a:lnTo>
                    <a:lnTo>
                      <a:pt x="868" y="12278"/>
                    </a:lnTo>
                    <a:lnTo>
                      <a:pt x="1150" y="11411"/>
                    </a:lnTo>
                    <a:lnTo>
                      <a:pt x="1452" y="10544"/>
                    </a:lnTo>
                    <a:lnTo>
                      <a:pt x="1634" y="10121"/>
                    </a:lnTo>
                    <a:lnTo>
                      <a:pt x="1815" y="9698"/>
                    </a:lnTo>
                    <a:lnTo>
                      <a:pt x="2017" y="9254"/>
                    </a:lnTo>
                    <a:lnTo>
                      <a:pt x="2239" y="8831"/>
                    </a:lnTo>
                    <a:lnTo>
                      <a:pt x="2460" y="8407"/>
                    </a:lnTo>
                    <a:lnTo>
                      <a:pt x="2702" y="7984"/>
                    </a:lnTo>
                    <a:lnTo>
                      <a:pt x="2964" y="7561"/>
                    </a:lnTo>
                    <a:lnTo>
                      <a:pt x="3226" y="7137"/>
                    </a:lnTo>
                    <a:lnTo>
                      <a:pt x="3529" y="6734"/>
                    </a:lnTo>
                    <a:lnTo>
                      <a:pt x="3831" y="6331"/>
                    </a:lnTo>
                    <a:lnTo>
                      <a:pt x="4154" y="5928"/>
                    </a:lnTo>
                    <a:lnTo>
                      <a:pt x="4476" y="5545"/>
                    </a:lnTo>
                    <a:lnTo>
                      <a:pt x="4839" y="5162"/>
                    </a:lnTo>
                    <a:lnTo>
                      <a:pt x="5202" y="4799"/>
                    </a:lnTo>
                    <a:lnTo>
                      <a:pt x="5605" y="4416"/>
                    </a:lnTo>
                    <a:lnTo>
                      <a:pt x="6009" y="4073"/>
                    </a:lnTo>
                    <a:lnTo>
                      <a:pt x="6432" y="3730"/>
                    </a:lnTo>
                    <a:lnTo>
                      <a:pt x="6875" y="3387"/>
                    </a:lnTo>
                    <a:lnTo>
                      <a:pt x="7359" y="3065"/>
                    </a:lnTo>
                    <a:lnTo>
                      <a:pt x="7843" y="2762"/>
                    </a:lnTo>
                    <a:lnTo>
                      <a:pt x="8347" y="2460"/>
                    </a:lnTo>
                    <a:lnTo>
                      <a:pt x="8871" y="2178"/>
                    </a:lnTo>
                    <a:lnTo>
                      <a:pt x="9436" y="1916"/>
                    </a:lnTo>
                    <a:lnTo>
                      <a:pt x="10000" y="1654"/>
                    </a:lnTo>
                    <a:lnTo>
                      <a:pt x="10585" y="1412"/>
                    </a:lnTo>
                    <a:lnTo>
                      <a:pt x="11210" y="1190"/>
                    </a:lnTo>
                    <a:lnTo>
                      <a:pt x="11855" y="988"/>
                    </a:lnTo>
                    <a:lnTo>
                      <a:pt x="12520" y="787"/>
                    </a:lnTo>
                    <a:lnTo>
                      <a:pt x="13206" y="625"/>
                    </a:lnTo>
                    <a:lnTo>
                      <a:pt x="13911" y="464"/>
                    </a:lnTo>
                    <a:lnTo>
                      <a:pt x="14657" y="343"/>
                    </a:lnTo>
                    <a:lnTo>
                      <a:pt x="15423" y="222"/>
                    </a:lnTo>
                    <a:lnTo>
                      <a:pt x="16210" y="142"/>
                    </a:lnTo>
                    <a:lnTo>
                      <a:pt x="17016" y="61"/>
                    </a:lnTo>
                    <a:lnTo>
                      <a:pt x="17016" y="61"/>
                    </a:lnTo>
                    <a:lnTo>
                      <a:pt x="17823" y="21"/>
                    </a:lnTo>
                    <a:lnTo>
                      <a:pt x="18629" y="0"/>
                    </a:lnTo>
                    <a:lnTo>
                      <a:pt x="19395" y="0"/>
                    </a:lnTo>
                    <a:lnTo>
                      <a:pt x="20141" y="21"/>
                    </a:lnTo>
                    <a:lnTo>
                      <a:pt x="20867" y="61"/>
                    </a:lnTo>
                    <a:lnTo>
                      <a:pt x="21572" y="121"/>
                    </a:lnTo>
                    <a:lnTo>
                      <a:pt x="22258" y="202"/>
                    </a:lnTo>
                    <a:lnTo>
                      <a:pt x="22923" y="303"/>
                    </a:lnTo>
                    <a:lnTo>
                      <a:pt x="23568" y="424"/>
                    </a:lnTo>
                    <a:lnTo>
                      <a:pt x="24173" y="565"/>
                    </a:lnTo>
                    <a:lnTo>
                      <a:pt x="24778" y="726"/>
                    </a:lnTo>
                    <a:lnTo>
                      <a:pt x="25363" y="908"/>
                    </a:lnTo>
                    <a:lnTo>
                      <a:pt x="25927" y="1089"/>
                    </a:lnTo>
                    <a:lnTo>
                      <a:pt x="26471" y="1291"/>
                    </a:lnTo>
                    <a:lnTo>
                      <a:pt x="26996" y="1512"/>
                    </a:lnTo>
                    <a:lnTo>
                      <a:pt x="27500" y="1754"/>
                    </a:lnTo>
                    <a:lnTo>
                      <a:pt x="27983" y="1996"/>
                    </a:lnTo>
                    <a:lnTo>
                      <a:pt x="28467" y="2258"/>
                    </a:lnTo>
                    <a:lnTo>
                      <a:pt x="28911" y="2541"/>
                    </a:lnTo>
                    <a:lnTo>
                      <a:pt x="29354" y="2823"/>
                    </a:lnTo>
                    <a:lnTo>
                      <a:pt x="29758" y="3125"/>
                    </a:lnTo>
                    <a:lnTo>
                      <a:pt x="30161" y="3428"/>
                    </a:lnTo>
                    <a:lnTo>
                      <a:pt x="30564" y="3750"/>
                    </a:lnTo>
                    <a:lnTo>
                      <a:pt x="30927" y="4073"/>
                    </a:lnTo>
                    <a:lnTo>
                      <a:pt x="31270" y="4395"/>
                    </a:lnTo>
                    <a:lnTo>
                      <a:pt x="31612" y="4738"/>
                    </a:lnTo>
                    <a:lnTo>
                      <a:pt x="31935" y="5101"/>
                    </a:lnTo>
                    <a:lnTo>
                      <a:pt x="32257" y="5464"/>
                    </a:lnTo>
                    <a:lnTo>
                      <a:pt x="32540" y="5827"/>
                    </a:lnTo>
                    <a:lnTo>
                      <a:pt x="32822" y="6190"/>
                    </a:lnTo>
                    <a:lnTo>
                      <a:pt x="33104" y="6553"/>
                    </a:lnTo>
                    <a:lnTo>
                      <a:pt x="33346" y="6936"/>
                    </a:lnTo>
                    <a:lnTo>
                      <a:pt x="33588" y="7319"/>
                    </a:lnTo>
                    <a:lnTo>
                      <a:pt x="33830" y="7702"/>
                    </a:lnTo>
                    <a:lnTo>
                      <a:pt x="34233" y="8468"/>
                    </a:lnTo>
                    <a:lnTo>
                      <a:pt x="34616" y="9254"/>
                    </a:lnTo>
                    <a:lnTo>
                      <a:pt x="34939" y="10020"/>
                    </a:lnTo>
                    <a:lnTo>
                      <a:pt x="35221" y="10786"/>
                    </a:lnTo>
                    <a:lnTo>
                      <a:pt x="35463" y="11552"/>
                    </a:lnTo>
                    <a:lnTo>
                      <a:pt x="35685" y="12298"/>
                    </a:lnTo>
                    <a:lnTo>
                      <a:pt x="35846" y="13004"/>
                    </a:lnTo>
                    <a:lnTo>
                      <a:pt x="35987" y="13710"/>
                    </a:lnTo>
                    <a:lnTo>
                      <a:pt x="36108" y="14355"/>
                    </a:lnTo>
                    <a:lnTo>
                      <a:pt x="36189" y="14980"/>
                    </a:lnTo>
                    <a:lnTo>
                      <a:pt x="36249" y="15564"/>
                    </a:lnTo>
                    <a:lnTo>
                      <a:pt x="36269" y="16089"/>
                    </a:lnTo>
                    <a:lnTo>
                      <a:pt x="36290" y="16572"/>
                    </a:lnTo>
                    <a:lnTo>
                      <a:pt x="36290" y="16996"/>
                    </a:lnTo>
                    <a:lnTo>
                      <a:pt x="36269" y="17359"/>
                    </a:lnTo>
                    <a:lnTo>
                      <a:pt x="36269" y="17359"/>
                    </a:lnTo>
                    <a:lnTo>
                      <a:pt x="36269" y="17762"/>
                    </a:lnTo>
                    <a:lnTo>
                      <a:pt x="36249" y="18165"/>
                    </a:lnTo>
                    <a:lnTo>
                      <a:pt x="36169" y="19072"/>
                    </a:lnTo>
                    <a:lnTo>
                      <a:pt x="35967" y="21008"/>
                    </a:lnTo>
                    <a:lnTo>
                      <a:pt x="35866" y="21935"/>
                    </a:lnTo>
                    <a:lnTo>
                      <a:pt x="35786" y="22822"/>
                    </a:lnTo>
                    <a:lnTo>
                      <a:pt x="35745" y="23588"/>
                    </a:lnTo>
                    <a:lnTo>
                      <a:pt x="35765" y="23931"/>
                    </a:lnTo>
                    <a:lnTo>
                      <a:pt x="35786" y="24234"/>
                    </a:lnTo>
                    <a:lnTo>
                      <a:pt x="35786" y="24234"/>
                    </a:lnTo>
                    <a:lnTo>
                      <a:pt x="35886" y="24919"/>
                    </a:lnTo>
                    <a:lnTo>
                      <a:pt x="36048" y="25806"/>
                    </a:lnTo>
                    <a:lnTo>
                      <a:pt x="36229" y="26895"/>
                    </a:lnTo>
                    <a:lnTo>
                      <a:pt x="36290" y="27479"/>
                    </a:lnTo>
                    <a:lnTo>
                      <a:pt x="36370" y="28104"/>
                    </a:lnTo>
                    <a:lnTo>
                      <a:pt x="36411" y="28750"/>
                    </a:lnTo>
                    <a:lnTo>
                      <a:pt x="36431" y="29415"/>
                    </a:lnTo>
                    <a:lnTo>
                      <a:pt x="36411" y="30100"/>
                    </a:lnTo>
                    <a:lnTo>
                      <a:pt x="36370" y="30786"/>
                    </a:lnTo>
                    <a:lnTo>
                      <a:pt x="36290" y="31471"/>
                    </a:lnTo>
                    <a:lnTo>
                      <a:pt x="36229" y="31834"/>
                    </a:lnTo>
                    <a:lnTo>
                      <a:pt x="36169" y="32177"/>
                    </a:lnTo>
                    <a:lnTo>
                      <a:pt x="36088" y="32520"/>
                    </a:lnTo>
                    <a:lnTo>
                      <a:pt x="35987" y="32862"/>
                    </a:lnTo>
                    <a:lnTo>
                      <a:pt x="35866" y="33185"/>
                    </a:lnTo>
                    <a:lnTo>
                      <a:pt x="35745" y="33528"/>
                    </a:lnTo>
                    <a:lnTo>
                      <a:pt x="35745" y="33528"/>
                    </a:lnTo>
                    <a:lnTo>
                      <a:pt x="35342" y="34334"/>
                    </a:lnTo>
                    <a:lnTo>
                      <a:pt x="34919" y="35100"/>
                    </a:lnTo>
                    <a:lnTo>
                      <a:pt x="34475" y="35846"/>
                    </a:lnTo>
                    <a:lnTo>
                      <a:pt x="34011" y="36532"/>
                    </a:lnTo>
                    <a:lnTo>
                      <a:pt x="33528" y="37197"/>
                    </a:lnTo>
                    <a:lnTo>
                      <a:pt x="33024" y="37822"/>
                    </a:lnTo>
                    <a:lnTo>
                      <a:pt x="32499" y="38427"/>
                    </a:lnTo>
                    <a:lnTo>
                      <a:pt x="31975" y="38991"/>
                    </a:lnTo>
                    <a:lnTo>
                      <a:pt x="31431" y="39535"/>
                    </a:lnTo>
                    <a:lnTo>
                      <a:pt x="30866" y="40039"/>
                    </a:lnTo>
                    <a:lnTo>
                      <a:pt x="30322" y="40503"/>
                    </a:lnTo>
                    <a:lnTo>
                      <a:pt x="29737" y="40947"/>
                    </a:lnTo>
                    <a:lnTo>
                      <a:pt x="29173" y="41370"/>
                    </a:lnTo>
                    <a:lnTo>
                      <a:pt x="28608" y="41753"/>
                    </a:lnTo>
                    <a:lnTo>
                      <a:pt x="28044" y="42116"/>
                    </a:lnTo>
                    <a:lnTo>
                      <a:pt x="27479" y="42459"/>
                    </a:lnTo>
                    <a:lnTo>
                      <a:pt x="26915" y="42761"/>
                    </a:lnTo>
                    <a:lnTo>
                      <a:pt x="26371" y="43043"/>
                    </a:lnTo>
                    <a:lnTo>
                      <a:pt x="25826" y="43306"/>
                    </a:lnTo>
                    <a:lnTo>
                      <a:pt x="25282" y="43527"/>
                    </a:lnTo>
                    <a:lnTo>
                      <a:pt x="24778" y="43749"/>
                    </a:lnTo>
                    <a:lnTo>
                      <a:pt x="24274" y="43931"/>
                    </a:lnTo>
                    <a:lnTo>
                      <a:pt x="23790" y="44092"/>
                    </a:lnTo>
                    <a:lnTo>
                      <a:pt x="23326" y="44233"/>
                    </a:lnTo>
                    <a:lnTo>
                      <a:pt x="22883" y="44354"/>
                    </a:lnTo>
                    <a:lnTo>
                      <a:pt x="22459" y="44455"/>
                    </a:lnTo>
                    <a:lnTo>
                      <a:pt x="22076" y="44535"/>
                    </a:lnTo>
                    <a:lnTo>
                      <a:pt x="21714" y="44596"/>
                    </a:lnTo>
                    <a:lnTo>
                      <a:pt x="21371" y="44656"/>
                    </a:lnTo>
                    <a:lnTo>
                      <a:pt x="21068" y="44676"/>
                    </a:lnTo>
                    <a:lnTo>
                      <a:pt x="20806" y="44697"/>
                    </a:lnTo>
                    <a:lnTo>
                      <a:pt x="20585" y="4467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0" name="Google Shape;1880;p34"/>
              <p:cNvSpPr/>
              <p:nvPr/>
            </p:nvSpPr>
            <p:spPr>
              <a:xfrm>
                <a:off x="3414075" y="507250"/>
                <a:ext cx="921375" cy="1127525"/>
              </a:xfrm>
              <a:custGeom>
                <a:avLst/>
                <a:gdLst/>
                <a:ahLst/>
                <a:cxnLst/>
                <a:rect l="l" t="t" r="r" b="b"/>
                <a:pathLst>
                  <a:path w="36855" h="45101" extrusionOk="0">
                    <a:moveTo>
                      <a:pt x="19274" y="404"/>
                    </a:moveTo>
                    <a:lnTo>
                      <a:pt x="20222" y="424"/>
                    </a:lnTo>
                    <a:lnTo>
                      <a:pt x="21149" y="464"/>
                    </a:lnTo>
                    <a:lnTo>
                      <a:pt x="22057" y="565"/>
                    </a:lnTo>
                    <a:lnTo>
                      <a:pt x="22923" y="686"/>
                    </a:lnTo>
                    <a:lnTo>
                      <a:pt x="23770" y="848"/>
                    </a:lnTo>
                    <a:lnTo>
                      <a:pt x="24597" y="1029"/>
                    </a:lnTo>
                    <a:lnTo>
                      <a:pt x="25403" y="1251"/>
                    </a:lnTo>
                    <a:lnTo>
                      <a:pt x="26169" y="1513"/>
                    </a:lnTo>
                    <a:lnTo>
                      <a:pt x="26935" y="1815"/>
                    </a:lnTo>
                    <a:lnTo>
                      <a:pt x="27661" y="2138"/>
                    </a:lnTo>
                    <a:lnTo>
                      <a:pt x="28347" y="2521"/>
                    </a:lnTo>
                    <a:lnTo>
                      <a:pt x="29032" y="2904"/>
                    </a:lnTo>
                    <a:lnTo>
                      <a:pt x="29677" y="3347"/>
                    </a:lnTo>
                    <a:lnTo>
                      <a:pt x="30302" y="3811"/>
                    </a:lnTo>
                    <a:lnTo>
                      <a:pt x="30887" y="4315"/>
                    </a:lnTo>
                    <a:lnTo>
                      <a:pt x="31451" y="4860"/>
                    </a:lnTo>
                    <a:lnTo>
                      <a:pt x="31855" y="5263"/>
                    </a:lnTo>
                    <a:lnTo>
                      <a:pt x="32238" y="5686"/>
                    </a:lnTo>
                    <a:lnTo>
                      <a:pt x="32600" y="6130"/>
                    </a:lnTo>
                    <a:lnTo>
                      <a:pt x="32923" y="6573"/>
                    </a:lnTo>
                    <a:lnTo>
                      <a:pt x="33246" y="7017"/>
                    </a:lnTo>
                    <a:lnTo>
                      <a:pt x="33548" y="7480"/>
                    </a:lnTo>
                    <a:lnTo>
                      <a:pt x="33830" y="7924"/>
                    </a:lnTo>
                    <a:lnTo>
                      <a:pt x="34092" y="8388"/>
                    </a:lnTo>
                    <a:lnTo>
                      <a:pt x="34334" y="8851"/>
                    </a:lnTo>
                    <a:lnTo>
                      <a:pt x="34556" y="9315"/>
                    </a:lnTo>
                    <a:lnTo>
                      <a:pt x="34758" y="9779"/>
                    </a:lnTo>
                    <a:lnTo>
                      <a:pt x="34959" y="10242"/>
                    </a:lnTo>
                    <a:lnTo>
                      <a:pt x="35120" y="10706"/>
                    </a:lnTo>
                    <a:lnTo>
                      <a:pt x="35282" y="11170"/>
                    </a:lnTo>
                    <a:lnTo>
                      <a:pt x="35564" y="12077"/>
                    </a:lnTo>
                    <a:lnTo>
                      <a:pt x="35806" y="12944"/>
                    </a:lnTo>
                    <a:lnTo>
                      <a:pt x="35987" y="13791"/>
                    </a:lnTo>
                    <a:lnTo>
                      <a:pt x="36108" y="14577"/>
                    </a:lnTo>
                    <a:lnTo>
                      <a:pt x="36209" y="15323"/>
                    </a:lnTo>
                    <a:lnTo>
                      <a:pt x="36270" y="15988"/>
                    </a:lnTo>
                    <a:lnTo>
                      <a:pt x="36310" y="16613"/>
                    </a:lnTo>
                    <a:lnTo>
                      <a:pt x="36310" y="17137"/>
                    </a:lnTo>
                    <a:lnTo>
                      <a:pt x="36290" y="17561"/>
                    </a:lnTo>
                    <a:lnTo>
                      <a:pt x="36270" y="18266"/>
                    </a:lnTo>
                    <a:lnTo>
                      <a:pt x="36209" y="19053"/>
                    </a:lnTo>
                    <a:lnTo>
                      <a:pt x="36028" y="20726"/>
                    </a:lnTo>
                    <a:lnTo>
                      <a:pt x="35907" y="21815"/>
                    </a:lnTo>
                    <a:lnTo>
                      <a:pt x="35806" y="22843"/>
                    </a:lnTo>
                    <a:lnTo>
                      <a:pt x="35786" y="23307"/>
                    </a:lnTo>
                    <a:lnTo>
                      <a:pt x="35766" y="23730"/>
                    </a:lnTo>
                    <a:lnTo>
                      <a:pt x="35766" y="24113"/>
                    </a:lnTo>
                    <a:lnTo>
                      <a:pt x="35806" y="24456"/>
                    </a:lnTo>
                    <a:lnTo>
                      <a:pt x="35866" y="24919"/>
                    </a:lnTo>
                    <a:lnTo>
                      <a:pt x="35967" y="25504"/>
                    </a:lnTo>
                    <a:lnTo>
                      <a:pt x="36108" y="26310"/>
                    </a:lnTo>
                    <a:lnTo>
                      <a:pt x="36249" y="27218"/>
                    </a:lnTo>
                    <a:lnTo>
                      <a:pt x="36370" y="28206"/>
                    </a:lnTo>
                    <a:lnTo>
                      <a:pt x="36411" y="28730"/>
                    </a:lnTo>
                    <a:lnTo>
                      <a:pt x="36431" y="29254"/>
                    </a:lnTo>
                    <a:lnTo>
                      <a:pt x="36451" y="29798"/>
                    </a:lnTo>
                    <a:lnTo>
                      <a:pt x="36431" y="30343"/>
                    </a:lnTo>
                    <a:lnTo>
                      <a:pt x="36411" y="30887"/>
                    </a:lnTo>
                    <a:lnTo>
                      <a:pt x="36350" y="31451"/>
                    </a:lnTo>
                    <a:lnTo>
                      <a:pt x="36249" y="32016"/>
                    </a:lnTo>
                    <a:lnTo>
                      <a:pt x="36129" y="32560"/>
                    </a:lnTo>
                    <a:lnTo>
                      <a:pt x="35967" y="33105"/>
                    </a:lnTo>
                    <a:lnTo>
                      <a:pt x="35786" y="33649"/>
                    </a:lnTo>
                    <a:lnTo>
                      <a:pt x="35383" y="34435"/>
                    </a:lnTo>
                    <a:lnTo>
                      <a:pt x="34959" y="35201"/>
                    </a:lnTo>
                    <a:lnTo>
                      <a:pt x="34536" y="35927"/>
                    </a:lnTo>
                    <a:lnTo>
                      <a:pt x="34052" y="36633"/>
                    </a:lnTo>
                    <a:lnTo>
                      <a:pt x="33568" y="37278"/>
                    </a:lnTo>
                    <a:lnTo>
                      <a:pt x="33064" y="37903"/>
                    </a:lnTo>
                    <a:lnTo>
                      <a:pt x="32560" y="38508"/>
                    </a:lnTo>
                    <a:lnTo>
                      <a:pt x="32016" y="39072"/>
                    </a:lnTo>
                    <a:lnTo>
                      <a:pt x="31471" y="39596"/>
                    </a:lnTo>
                    <a:lnTo>
                      <a:pt x="30927" y="40100"/>
                    </a:lnTo>
                    <a:lnTo>
                      <a:pt x="30363" y="40564"/>
                    </a:lnTo>
                    <a:lnTo>
                      <a:pt x="29798" y="41008"/>
                    </a:lnTo>
                    <a:lnTo>
                      <a:pt x="29234" y="41411"/>
                    </a:lnTo>
                    <a:lnTo>
                      <a:pt x="28669" y="41794"/>
                    </a:lnTo>
                    <a:lnTo>
                      <a:pt x="28105" y="42157"/>
                    </a:lnTo>
                    <a:lnTo>
                      <a:pt x="27540" y="42479"/>
                    </a:lnTo>
                    <a:lnTo>
                      <a:pt x="26996" y="42782"/>
                    </a:lnTo>
                    <a:lnTo>
                      <a:pt x="26451" y="43064"/>
                    </a:lnTo>
                    <a:lnTo>
                      <a:pt x="25907" y="43306"/>
                    </a:lnTo>
                    <a:lnTo>
                      <a:pt x="25383" y="43548"/>
                    </a:lnTo>
                    <a:lnTo>
                      <a:pt x="24859" y="43749"/>
                    </a:lnTo>
                    <a:lnTo>
                      <a:pt x="24375" y="43931"/>
                    </a:lnTo>
                    <a:lnTo>
                      <a:pt x="23891" y="44092"/>
                    </a:lnTo>
                    <a:lnTo>
                      <a:pt x="23448" y="44233"/>
                    </a:lnTo>
                    <a:lnTo>
                      <a:pt x="23004" y="44354"/>
                    </a:lnTo>
                    <a:lnTo>
                      <a:pt x="22601" y="44455"/>
                    </a:lnTo>
                    <a:lnTo>
                      <a:pt x="22218" y="44536"/>
                    </a:lnTo>
                    <a:lnTo>
                      <a:pt x="21875" y="44596"/>
                    </a:lnTo>
                    <a:lnTo>
                      <a:pt x="21553" y="44657"/>
                    </a:lnTo>
                    <a:lnTo>
                      <a:pt x="21270" y="44677"/>
                    </a:lnTo>
                    <a:lnTo>
                      <a:pt x="20827" y="44677"/>
                    </a:lnTo>
                    <a:lnTo>
                      <a:pt x="20383" y="44637"/>
                    </a:lnTo>
                    <a:lnTo>
                      <a:pt x="19819" y="44536"/>
                    </a:lnTo>
                    <a:lnTo>
                      <a:pt x="19174" y="44374"/>
                    </a:lnTo>
                    <a:lnTo>
                      <a:pt x="18448" y="44173"/>
                    </a:lnTo>
                    <a:lnTo>
                      <a:pt x="17641" y="43911"/>
                    </a:lnTo>
                    <a:lnTo>
                      <a:pt x="16774" y="43608"/>
                    </a:lnTo>
                    <a:lnTo>
                      <a:pt x="15867" y="43245"/>
                    </a:lnTo>
                    <a:lnTo>
                      <a:pt x="14920" y="42842"/>
                    </a:lnTo>
                    <a:lnTo>
                      <a:pt x="13952" y="42399"/>
                    </a:lnTo>
                    <a:lnTo>
                      <a:pt x="12984" y="41915"/>
                    </a:lnTo>
                    <a:lnTo>
                      <a:pt x="12017" y="41370"/>
                    </a:lnTo>
                    <a:lnTo>
                      <a:pt x="11049" y="40806"/>
                    </a:lnTo>
                    <a:lnTo>
                      <a:pt x="10565" y="40504"/>
                    </a:lnTo>
                    <a:lnTo>
                      <a:pt x="10101" y="40181"/>
                    </a:lnTo>
                    <a:lnTo>
                      <a:pt x="9658" y="39858"/>
                    </a:lnTo>
                    <a:lnTo>
                      <a:pt x="9214" y="39536"/>
                    </a:lnTo>
                    <a:lnTo>
                      <a:pt x="8791" y="39193"/>
                    </a:lnTo>
                    <a:lnTo>
                      <a:pt x="8368" y="38830"/>
                    </a:lnTo>
                    <a:lnTo>
                      <a:pt x="7964" y="38467"/>
                    </a:lnTo>
                    <a:lnTo>
                      <a:pt x="7581" y="38104"/>
                    </a:lnTo>
                    <a:lnTo>
                      <a:pt x="7218" y="37701"/>
                    </a:lnTo>
                    <a:lnTo>
                      <a:pt x="6856" y="37278"/>
                    </a:lnTo>
                    <a:lnTo>
                      <a:pt x="6493" y="36814"/>
                    </a:lnTo>
                    <a:lnTo>
                      <a:pt x="6130" y="36310"/>
                    </a:lnTo>
                    <a:lnTo>
                      <a:pt x="5807" y="35786"/>
                    </a:lnTo>
                    <a:lnTo>
                      <a:pt x="5464" y="35242"/>
                    </a:lnTo>
                    <a:lnTo>
                      <a:pt x="5142" y="34657"/>
                    </a:lnTo>
                    <a:lnTo>
                      <a:pt x="4819" y="34072"/>
                    </a:lnTo>
                    <a:lnTo>
                      <a:pt x="4517" y="33447"/>
                    </a:lnTo>
                    <a:lnTo>
                      <a:pt x="4214" y="32822"/>
                    </a:lnTo>
                    <a:lnTo>
                      <a:pt x="3932" y="32197"/>
                    </a:lnTo>
                    <a:lnTo>
                      <a:pt x="3650" y="31532"/>
                    </a:lnTo>
                    <a:lnTo>
                      <a:pt x="3126" y="30222"/>
                    </a:lnTo>
                    <a:lnTo>
                      <a:pt x="2642" y="28911"/>
                    </a:lnTo>
                    <a:lnTo>
                      <a:pt x="2219" y="27601"/>
                    </a:lnTo>
                    <a:lnTo>
                      <a:pt x="1815" y="26331"/>
                    </a:lnTo>
                    <a:lnTo>
                      <a:pt x="1473" y="25121"/>
                    </a:lnTo>
                    <a:lnTo>
                      <a:pt x="1170" y="23992"/>
                    </a:lnTo>
                    <a:lnTo>
                      <a:pt x="928" y="22964"/>
                    </a:lnTo>
                    <a:lnTo>
                      <a:pt x="727" y="22057"/>
                    </a:lnTo>
                    <a:lnTo>
                      <a:pt x="586" y="21290"/>
                    </a:lnTo>
                    <a:lnTo>
                      <a:pt x="505" y="20686"/>
                    </a:lnTo>
                    <a:lnTo>
                      <a:pt x="465" y="20222"/>
                    </a:lnTo>
                    <a:lnTo>
                      <a:pt x="444" y="19738"/>
                    </a:lnTo>
                    <a:lnTo>
                      <a:pt x="424" y="19113"/>
                    </a:lnTo>
                    <a:lnTo>
                      <a:pt x="444" y="18367"/>
                    </a:lnTo>
                    <a:lnTo>
                      <a:pt x="485" y="17520"/>
                    </a:lnTo>
                    <a:lnTo>
                      <a:pt x="545" y="16573"/>
                    </a:lnTo>
                    <a:lnTo>
                      <a:pt x="666" y="15545"/>
                    </a:lnTo>
                    <a:lnTo>
                      <a:pt x="747" y="15000"/>
                    </a:lnTo>
                    <a:lnTo>
                      <a:pt x="848" y="14456"/>
                    </a:lnTo>
                    <a:lnTo>
                      <a:pt x="969" y="13892"/>
                    </a:lnTo>
                    <a:lnTo>
                      <a:pt x="1110" y="13307"/>
                    </a:lnTo>
                    <a:lnTo>
                      <a:pt x="1251" y="12722"/>
                    </a:lnTo>
                    <a:lnTo>
                      <a:pt x="1432" y="12138"/>
                    </a:lnTo>
                    <a:lnTo>
                      <a:pt x="1614" y="11533"/>
                    </a:lnTo>
                    <a:lnTo>
                      <a:pt x="1836" y="10928"/>
                    </a:lnTo>
                    <a:lnTo>
                      <a:pt x="2077" y="10343"/>
                    </a:lnTo>
                    <a:lnTo>
                      <a:pt x="2340" y="9738"/>
                    </a:lnTo>
                    <a:lnTo>
                      <a:pt x="2642" y="9134"/>
                    </a:lnTo>
                    <a:lnTo>
                      <a:pt x="2944" y="8549"/>
                    </a:lnTo>
                    <a:lnTo>
                      <a:pt x="3307" y="7964"/>
                    </a:lnTo>
                    <a:lnTo>
                      <a:pt x="3670" y="7380"/>
                    </a:lnTo>
                    <a:lnTo>
                      <a:pt x="4094" y="6815"/>
                    </a:lnTo>
                    <a:lnTo>
                      <a:pt x="4537" y="6271"/>
                    </a:lnTo>
                    <a:lnTo>
                      <a:pt x="5081" y="5646"/>
                    </a:lnTo>
                    <a:lnTo>
                      <a:pt x="5666" y="5041"/>
                    </a:lnTo>
                    <a:lnTo>
                      <a:pt x="6291" y="4476"/>
                    </a:lnTo>
                    <a:lnTo>
                      <a:pt x="6956" y="3972"/>
                    </a:lnTo>
                    <a:lnTo>
                      <a:pt x="7642" y="3468"/>
                    </a:lnTo>
                    <a:lnTo>
                      <a:pt x="8347" y="3025"/>
                    </a:lnTo>
                    <a:lnTo>
                      <a:pt x="9113" y="2602"/>
                    </a:lnTo>
                    <a:lnTo>
                      <a:pt x="9880" y="2218"/>
                    </a:lnTo>
                    <a:lnTo>
                      <a:pt x="10706" y="1876"/>
                    </a:lnTo>
                    <a:lnTo>
                      <a:pt x="11533" y="1573"/>
                    </a:lnTo>
                    <a:lnTo>
                      <a:pt x="12420" y="1291"/>
                    </a:lnTo>
                    <a:lnTo>
                      <a:pt x="13327" y="1069"/>
                    </a:lnTo>
                    <a:lnTo>
                      <a:pt x="14254" y="868"/>
                    </a:lnTo>
                    <a:lnTo>
                      <a:pt x="15222" y="706"/>
                    </a:lnTo>
                    <a:lnTo>
                      <a:pt x="16230" y="565"/>
                    </a:lnTo>
                    <a:lnTo>
                      <a:pt x="17258" y="485"/>
                    </a:lnTo>
                    <a:lnTo>
                      <a:pt x="18287" y="424"/>
                    </a:lnTo>
                    <a:lnTo>
                      <a:pt x="19274" y="404"/>
                    </a:lnTo>
                    <a:close/>
                    <a:moveTo>
                      <a:pt x="18367" y="1"/>
                    </a:moveTo>
                    <a:lnTo>
                      <a:pt x="17218" y="61"/>
                    </a:lnTo>
                    <a:lnTo>
                      <a:pt x="16170" y="162"/>
                    </a:lnTo>
                    <a:lnTo>
                      <a:pt x="15162" y="283"/>
                    </a:lnTo>
                    <a:lnTo>
                      <a:pt x="14174" y="464"/>
                    </a:lnTo>
                    <a:lnTo>
                      <a:pt x="13206" y="666"/>
                    </a:lnTo>
                    <a:lnTo>
                      <a:pt x="12279" y="908"/>
                    </a:lnTo>
                    <a:lnTo>
                      <a:pt x="11392" y="1190"/>
                    </a:lnTo>
                    <a:lnTo>
                      <a:pt x="10525" y="1513"/>
                    </a:lnTo>
                    <a:lnTo>
                      <a:pt x="9698" y="1856"/>
                    </a:lnTo>
                    <a:lnTo>
                      <a:pt x="8892" y="2259"/>
                    </a:lnTo>
                    <a:lnTo>
                      <a:pt x="8126" y="2682"/>
                    </a:lnTo>
                    <a:lnTo>
                      <a:pt x="7400" y="3146"/>
                    </a:lnTo>
                    <a:lnTo>
                      <a:pt x="7037" y="3388"/>
                    </a:lnTo>
                    <a:lnTo>
                      <a:pt x="6694" y="3650"/>
                    </a:lnTo>
                    <a:lnTo>
                      <a:pt x="6352" y="3912"/>
                    </a:lnTo>
                    <a:lnTo>
                      <a:pt x="6029" y="4174"/>
                    </a:lnTo>
                    <a:lnTo>
                      <a:pt x="5706" y="4456"/>
                    </a:lnTo>
                    <a:lnTo>
                      <a:pt x="5384" y="4739"/>
                    </a:lnTo>
                    <a:lnTo>
                      <a:pt x="5081" y="5041"/>
                    </a:lnTo>
                    <a:lnTo>
                      <a:pt x="4779" y="5364"/>
                    </a:lnTo>
                    <a:lnTo>
                      <a:pt x="4497" y="5666"/>
                    </a:lnTo>
                    <a:lnTo>
                      <a:pt x="4214" y="6009"/>
                    </a:lnTo>
                    <a:lnTo>
                      <a:pt x="3771" y="6553"/>
                    </a:lnTo>
                    <a:lnTo>
                      <a:pt x="3348" y="7118"/>
                    </a:lnTo>
                    <a:lnTo>
                      <a:pt x="2965" y="7702"/>
                    </a:lnTo>
                    <a:lnTo>
                      <a:pt x="2622" y="8287"/>
                    </a:lnTo>
                    <a:lnTo>
                      <a:pt x="2299" y="8871"/>
                    </a:lnTo>
                    <a:lnTo>
                      <a:pt x="1997" y="9476"/>
                    </a:lnTo>
                    <a:lnTo>
                      <a:pt x="1735" y="10061"/>
                    </a:lnTo>
                    <a:lnTo>
                      <a:pt x="1493" y="10666"/>
                    </a:lnTo>
                    <a:lnTo>
                      <a:pt x="1271" y="11250"/>
                    </a:lnTo>
                    <a:lnTo>
                      <a:pt x="1069" y="11835"/>
                    </a:lnTo>
                    <a:lnTo>
                      <a:pt x="888" y="12440"/>
                    </a:lnTo>
                    <a:lnTo>
                      <a:pt x="727" y="13004"/>
                    </a:lnTo>
                    <a:lnTo>
                      <a:pt x="586" y="13589"/>
                    </a:lnTo>
                    <a:lnTo>
                      <a:pt x="465" y="14154"/>
                    </a:lnTo>
                    <a:lnTo>
                      <a:pt x="364" y="14698"/>
                    </a:lnTo>
                    <a:lnTo>
                      <a:pt x="283" y="15242"/>
                    </a:lnTo>
                    <a:lnTo>
                      <a:pt x="142" y="16270"/>
                    </a:lnTo>
                    <a:lnTo>
                      <a:pt x="61" y="17238"/>
                    </a:lnTo>
                    <a:lnTo>
                      <a:pt x="21" y="18105"/>
                    </a:lnTo>
                    <a:lnTo>
                      <a:pt x="1" y="18891"/>
                    </a:lnTo>
                    <a:lnTo>
                      <a:pt x="21" y="19557"/>
                    </a:lnTo>
                    <a:lnTo>
                      <a:pt x="41" y="20081"/>
                    </a:lnTo>
                    <a:lnTo>
                      <a:pt x="102" y="20746"/>
                    </a:lnTo>
                    <a:lnTo>
                      <a:pt x="182" y="21351"/>
                    </a:lnTo>
                    <a:lnTo>
                      <a:pt x="324" y="22117"/>
                    </a:lnTo>
                    <a:lnTo>
                      <a:pt x="525" y="23024"/>
                    </a:lnTo>
                    <a:lnTo>
                      <a:pt x="767" y="24073"/>
                    </a:lnTo>
                    <a:lnTo>
                      <a:pt x="1069" y="25222"/>
                    </a:lnTo>
                    <a:lnTo>
                      <a:pt x="1432" y="26452"/>
                    </a:lnTo>
                    <a:lnTo>
                      <a:pt x="1836" y="27742"/>
                    </a:lnTo>
                    <a:lnTo>
                      <a:pt x="2279" y="29052"/>
                    </a:lnTo>
                    <a:lnTo>
                      <a:pt x="2763" y="30403"/>
                    </a:lnTo>
                    <a:lnTo>
                      <a:pt x="3307" y="31734"/>
                    </a:lnTo>
                    <a:lnTo>
                      <a:pt x="3590" y="32379"/>
                    </a:lnTo>
                    <a:lnTo>
                      <a:pt x="3872" y="33044"/>
                    </a:lnTo>
                    <a:lnTo>
                      <a:pt x="4174" y="33669"/>
                    </a:lnTo>
                    <a:lnTo>
                      <a:pt x="4497" y="34294"/>
                    </a:lnTo>
                    <a:lnTo>
                      <a:pt x="4799" y="34899"/>
                    </a:lnTo>
                    <a:lnTo>
                      <a:pt x="5142" y="35484"/>
                    </a:lnTo>
                    <a:lnTo>
                      <a:pt x="5485" y="36048"/>
                    </a:lnTo>
                    <a:lnTo>
                      <a:pt x="5827" y="36572"/>
                    </a:lnTo>
                    <a:lnTo>
                      <a:pt x="6170" y="37076"/>
                    </a:lnTo>
                    <a:lnTo>
                      <a:pt x="6533" y="37540"/>
                    </a:lnTo>
                    <a:lnTo>
                      <a:pt x="6916" y="37984"/>
                    </a:lnTo>
                    <a:lnTo>
                      <a:pt x="7299" y="38387"/>
                    </a:lnTo>
                    <a:lnTo>
                      <a:pt x="7682" y="38770"/>
                    </a:lnTo>
                    <a:lnTo>
                      <a:pt x="8105" y="39153"/>
                    </a:lnTo>
                    <a:lnTo>
                      <a:pt x="8529" y="39516"/>
                    </a:lnTo>
                    <a:lnTo>
                      <a:pt x="8972" y="39858"/>
                    </a:lnTo>
                    <a:lnTo>
                      <a:pt x="9416" y="40201"/>
                    </a:lnTo>
                    <a:lnTo>
                      <a:pt x="9880" y="40524"/>
                    </a:lnTo>
                    <a:lnTo>
                      <a:pt x="10363" y="40846"/>
                    </a:lnTo>
                    <a:lnTo>
                      <a:pt x="10847" y="41169"/>
                    </a:lnTo>
                    <a:lnTo>
                      <a:pt x="11815" y="41754"/>
                    </a:lnTo>
                    <a:lnTo>
                      <a:pt x="12803" y="42298"/>
                    </a:lnTo>
                    <a:lnTo>
                      <a:pt x="13791" y="42782"/>
                    </a:lnTo>
                    <a:lnTo>
                      <a:pt x="14779" y="43245"/>
                    </a:lnTo>
                    <a:lnTo>
                      <a:pt x="15726" y="43649"/>
                    </a:lnTo>
                    <a:lnTo>
                      <a:pt x="16654" y="44012"/>
                    </a:lnTo>
                    <a:lnTo>
                      <a:pt x="17541" y="44314"/>
                    </a:lnTo>
                    <a:lnTo>
                      <a:pt x="18347" y="44576"/>
                    </a:lnTo>
                    <a:lnTo>
                      <a:pt x="19093" y="44778"/>
                    </a:lnTo>
                    <a:lnTo>
                      <a:pt x="19758" y="44939"/>
                    </a:lnTo>
                    <a:lnTo>
                      <a:pt x="20323" y="45040"/>
                    </a:lnTo>
                    <a:lnTo>
                      <a:pt x="20786" y="45100"/>
                    </a:lnTo>
                    <a:lnTo>
                      <a:pt x="21230" y="45100"/>
                    </a:lnTo>
                    <a:lnTo>
                      <a:pt x="21492" y="45060"/>
                    </a:lnTo>
                    <a:lnTo>
                      <a:pt x="21815" y="45020"/>
                    </a:lnTo>
                    <a:lnTo>
                      <a:pt x="22157" y="44979"/>
                    </a:lnTo>
                    <a:lnTo>
                      <a:pt x="22540" y="44899"/>
                    </a:lnTo>
                    <a:lnTo>
                      <a:pt x="22944" y="44818"/>
                    </a:lnTo>
                    <a:lnTo>
                      <a:pt x="23367" y="44697"/>
                    </a:lnTo>
                    <a:lnTo>
                      <a:pt x="23810" y="44576"/>
                    </a:lnTo>
                    <a:lnTo>
                      <a:pt x="24274" y="44415"/>
                    </a:lnTo>
                    <a:lnTo>
                      <a:pt x="24758" y="44253"/>
                    </a:lnTo>
                    <a:lnTo>
                      <a:pt x="25262" y="44052"/>
                    </a:lnTo>
                    <a:lnTo>
                      <a:pt x="25786" y="43850"/>
                    </a:lnTo>
                    <a:lnTo>
                      <a:pt x="26310" y="43608"/>
                    </a:lnTo>
                    <a:lnTo>
                      <a:pt x="26855" y="43346"/>
                    </a:lnTo>
                    <a:lnTo>
                      <a:pt x="27399" y="43064"/>
                    </a:lnTo>
                    <a:lnTo>
                      <a:pt x="27943" y="42762"/>
                    </a:lnTo>
                    <a:lnTo>
                      <a:pt x="28508" y="42419"/>
                    </a:lnTo>
                    <a:lnTo>
                      <a:pt x="29072" y="42056"/>
                    </a:lnTo>
                    <a:lnTo>
                      <a:pt x="29637" y="41673"/>
                    </a:lnTo>
                    <a:lnTo>
                      <a:pt x="30201" y="41250"/>
                    </a:lnTo>
                    <a:lnTo>
                      <a:pt x="30766" y="40806"/>
                    </a:lnTo>
                    <a:lnTo>
                      <a:pt x="31310" y="40322"/>
                    </a:lnTo>
                    <a:lnTo>
                      <a:pt x="31875" y="39818"/>
                    </a:lnTo>
                    <a:lnTo>
                      <a:pt x="32399" y="39294"/>
                    </a:lnTo>
                    <a:lnTo>
                      <a:pt x="32943" y="38709"/>
                    </a:lnTo>
                    <a:lnTo>
                      <a:pt x="33447" y="38125"/>
                    </a:lnTo>
                    <a:lnTo>
                      <a:pt x="33951" y="37479"/>
                    </a:lnTo>
                    <a:lnTo>
                      <a:pt x="34435" y="36814"/>
                    </a:lnTo>
                    <a:lnTo>
                      <a:pt x="34899" y="36129"/>
                    </a:lnTo>
                    <a:lnTo>
                      <a:pt x="35342" y="35383"/>
                    </a:lnTo>
                    <a:lnTo>
                      <a:pt x="35766" y="34617"/>
                    </a:lnTo>
                    <a:lnTo>
                      <a:pt x="36149" y="33810"/>
                    </a:lnTo>
                    <a:lnTo>
                      <a:pt x="36370" y="33246"/>
                    </a:lnTo>
                    <a:lnTo>
                      <a:pt x="36532" y="32681"/>
                    </a:lnTo>
                    <a:lnTo>
                      <a:pt x="36653" y="32117"/>
                    </a:lnTo>
                    <a:lnTo>
                      <a:pt x="36753" y="31532"/>
                    </a:lnTo>
                    <a:lnTo>
                      <a:pt x="36814" y="30968"/>
                    </a:lnTo>
                    <a:lnTo>
                      <a:pt x="36854" y="30383"/>
                    </a:lnTo>
                    <a:lnTo>
                      <a:pt x="36854" y="29818"/>
                    </a:lnTo>
                    <a:lnTo>
                      <a:pt x="36854" y="29274"/>
                    </a:lnTo>
                    <a:lnTo>
                      <a:pt x="36834" y="28730"/>
                    </a:lnTo>
                    <a:lnTo>
                      <a:pt x="36774" y="28185"/>
                    </a:lnTo>
                    <a:lnTo>
                      <a:pt x="36733" y="27681"/>
                    </a:lnTo>
                    <a:lnTo>
                      <a:pt x="36673" y="27177"/>
                    </a:lnTo>
                    <a:lnTo>
                      <a:pt x="36512" y="26250"/>
                    </a:lnTo>
                    <a:lnTo>
                      <a:pt x="36370" y="25444"/>
                    </a:lnTo>
                    <a:lnTo>
                      <a:pt x="36270" y="24859"/>
                    </a:lnTo>
                    <a:lnTo>
                      <a:pt x="36209" y="24415"/>
                    </a:lnTo>
                    <a:lnTo>
                      <a:pt x="36189" y="24073"/>
                    </a:lnTo>
                    <a:lnTo>
                      <a:pt x="36189" y="23710"/>
                    </a:lnTo>
                    <a:lnTo>
                      <a:pt x="36209" y="23286"/>
                    </a:lnTo>
                    <a:lnTo>
                      <a:pt x="36229" y="22823"/>
                    </a:lnTo>
                    <a:lnTo>
                      <a:pt x="36330" y="21815"/>
                    </a:lnTo>
                    <a:lnTo>
                      <a:pt x="36431" y="20786"/>
                    </a:lnTo>
                    <a:lnTo>
                      <a:pt x="36612" y="19093"/>
                    </a:lnTo>
                    <a:lnTo>
                      <a:pt x="36673" y="18287"/>
                    </a:lnTo>
                    <a:lnTo>
                      <a:pt x="36693" y="17581"/>
                    </a:lnTo>
                    <a:lnTo>
                      <a:pt x="36713" y="17137"/>
                    </a:lnTo>
                    <a:lnTo>
                      <a:pt x="36713" y="16593"/>
                    </a:lnTo>
                    <a:lnTo>
                      <a:pt x="36693" y="15988"/>
                    </a:lnTo>
                    <a:lnTo>
                      <a:pt x="36612" y="15283"/>
                    </a:lnTo>
                    <a:lnTo>
                      <a:pt x="36532" y="14537"/>
                    </a:lnTo>
                    <a:lnTo>
                      <a:pt x="36391" y="13710"/>
                    </a:lnTo>
                    <a:lnTo>
                      <a:pt x="36189" y="12863"/>
                    </a:lnTo>
                    <a:lnTo>
                      <a:pt x="35967" y="11956"/>
                    </a:lnTo>
                    <a:lnTo>
                      <a:pt x="35685" y="11029"/>
                    </a:lnTo>
                    <a:lnTo>
                      <a:pt x="35504" y="10565"/>
                    </a:lnTo>
                    <a:lnTo>
                      <a:pt x="35322" y="10101"/>
                    </a:lnTo>
                    <a:lnTo>
                      <a:pt x="35141" y="9617"/>
                    </a:lnTo>
                    <a:lnTo>
                      <a:pt x="34919" y="9134"/>
                    </a:lnTo>
                    <a:lnTo>
                      <a:pt x="34697" y="8670"/>
                    </a:lnTo>
                    <a:lnTo>
                      <a:pt x="34435" y="8186"/>
                    </a:lnTo>
                    <a:lnTo>
                      <a:pt x="34173" y="7722"/>
                    </a:lnTo>
                    <a:lnTo>
                      <a:pt x="33891" y="7238"/>
                    </a:lnTo>
                    <a:lnTo>
                      <a:pt x="33588" y="6775"/>
                    </a:lnTo>
                    <a:lnTo>
                      <a:pt x="33266" y="6331"/>
                    </a:lnTo>
                    <a:lnTo>
                      <a:pt x="32923" y="5868"/>
                    </a:lnTo>
                    <a:lnTo>
                      <a:pt x="32540" y="5424"/>
                    </a:lnTo>
                    <a:lnTo>
                      <a:pt x="32157" y="4980"/>
                    </a:lnTo>
                    <a:lnTo>
                      <a:pt x="31754" y="4557"/>
                    </a:lnTo>
                    <a:lnTo>
                      <a:pt x="31431" y="4255"/>
                    </a:lnTo>
                    <a:lnTo>
                      <a:pt x="31088" y="3952"/>
                    </a:lnTo>
                    <a:lnTo>
                      <a:pt x="30746" y="3650"/>
                    </a:lnTo>
                    <a:lnTo>
                      <a:pt x="30403" y="3368"/>
                    </a:lnTo>
                    <a:lnTo>
                      <a:pt x="30040" y="3106"/>
                    </a:lnTo>
                    <a:lnTo>
                      <a:pt x="29677" y="2843"/>
                    </a:lnTo>
                    <a:lnTo>
                      <a:pt x="29294" y="2581"/>
                    </a:lnTo>
                    <a:lnTo>
                      <a:pt x="28911" y="2360"/>
                    </a:lnTo>
                    <a:lnTo>
                      <a:pt x="28508" y="2138"/>
                    </a:lnTo>
                    <a:lnTo>
                      <a:pt x="28105" y="1916"/>
                    </a:lnTo>
                    <a:lnTo>
                      <a:pt x="27701" y="1714"/>
                    </a:lnTo>
                    <a:lnTo>
                      <a:pt x="27278" y="1513"/>
                    </a:lnTo>
                    <a:lnTo>
                      <a:pt x="26855" y="1331"/>
                    </a:lnTo>
                    <a:lnTo>
                      <a:pt x="26431" y="1170"/>
                    </a:lnTo>
                    <a:lnTo>
                      <a:pt x="25988" y="1009"/>
                    </a:lnTo>
                    <a:lnTo>
                      <a:pt x="25524" y="868"/>
                    </a:lnTo>
                    <a:lnTo>
                      <a:pt x="25060" y="727"/>
                    </a:lnTo>
                    <a:lnTo>
                      <a:pt x="24597" y="606"/>
                    </a:lnTo>
                    <a:lnTo>
                      <a:pt x="24133" y="485"/>
                    </a:lnTo>
                    <a:lnTo>
                      <a:pt x="23649" y="384"/>
                    </a:lnTo>
                    <a:lnTo>
                      <a:pt x="23145" y="303"/>
                    </a:lnTo>
                    <a:lnTo>
                      <a:pt x="22661" y="223"/>
                    </a:lnTo>
                    <a:lnTo>
                      <a:pt x="22137" y="162"/>
                    </a:lnTo>
                    <a:lnTo>
                      <a:pt x="21633" y="102"/>
                    </a:lnTo>
                    <a:lnTo>
                      <a:pt x="20585" y="21"/>
                    </a:lnTo>
                    <a:lnTo>
                      <a:pt x="1949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1" name="Google Shape;1881;p34"/>
              <p:cNvSpPr/>
              <p:nvPr/>
            </p:nvSpPr>
            <p:spPr>
              <a:xfrm>
                <a:off x="3801175" y="971950"/>
                <a:ext cx="10232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4094" extrusionOk="0">
                    <a:moveTo>
                      <a:pt x="1996" y="1"/>
                    </a:moveTo>
                    <a:lnTo>
                      <a:pt x="1774" y="21"/>
                    </a:lnTo>
                    <a:lnTo>
                      <a:pt x="1573" y="61"/>
                    </a:lnTo>
                    <a:lnTo>
                      <a:pt x="1391" y="122"/>
                    </a:lnTo>
                    <a:lnTo>
                      <a:pt x="1190" y="182"/>
                    </a:lnTo>
                    <a:lnTo>
                      <a:pt x="1028" y="283"/>
                    </a:lnTo>
                    <a:lnTo>
                      <a:pt x="847" y="384"/>
                    </a:lnTo>
                    <a:lnTo>
                      <a:pt x="706" y="505"/>
                    </a:lnTo>
                    <a:lnTo>
                      <a:pt x="565" y="646"/>
                    </a:lnTo>
                    <a:lnTo>
                      <a:pt x="424" y="787"/>
                    </a:lnTo>
                    <a:lnTo>
                      <a:pt x="323" y="948"/>
                    </a:lnTo>
                    <a:lnTo>
                      <a:pt x="222" y="1130"/>
                    </a:lnTo>
                    <a:lnTo>
                      <a:pt x="141" y="1311"/>
                    </a:lnTo>
                    <a:lnTo>
                      <a:pt x="81" y="1493"/>
                    </a:lnTo>
                    <a:lnTo>
                      <a:pt x="20" y="1694"/>
                    </a:lnTo>
                    <a:lnTo>
                      <a:pt x="0" y="1896"/>
                    </a:lnTo>
                    <a:lnTo>
                      <a:pt x="0" y="2118"/>
                    </a:lnTo>
                    <a:lnTo>
                      <a:pt x="20" y="2319"/>
                    </a:lnTo>
                    <a:lnTo>
                      <a:pt x="61" y="2521"/>
                    </a:lnTo>
                    <a:lnTo>
                      <a:pt x="101" y="2723"/>
                    </a:lnTo>
                    <a:lnTo>
                      <a:pt x="182" y="2904"/>
                    </a:lnTo>
                    <a:lnTo>
                      <a:pt x="282" y="3086"/>
                    </a:lnTo>
                    <a:lnTo>
                      <a:pt x="383" y="3247"/>
                    </a:lnTo>
                    <a:lnTo>
                      <a:pt x="504" y="3408"/>
                    </a:lnTo>
                    <a:lnTo>
                      <a:pt x="645" y="3549"/>
                    </a:lnTo>
                    <a:lnTo>
                      <a:pt x="786" y="3670"/>
                    </a:lnTo>
                    <a:lnTo>
                      <a:pt x="948" y="3791"/>
                    </a:lnTo>
                    <a:lnTo>
                      <a:pt x="1129" y="3892"/>
                    </a:lnTo>
                    <a:lnTo>
                      <a:pt x="1311" y="3973"/>
                    </a:lnTo>
                    <a:lnTo>
                      <a:pt x="1492" y="4033"/>
                    </a:lnTo>
                    <a:lnTo>
                      <a:pt x="1694" y="4073"/>
                    </a:lnTo>
                    <a:lnTo>
                      <a:pt x="1895" y="4094"/>
                    </a:lnTo>
                    <a:lnTo>
                      <a:pt x="2319" y="4094"/>
                    </a:lnTo>
                    <a:lnTo>
                      <a:pt x="2520" y="4053"/>
                    </a:lnTo>
                    <a:lnTo>
                      <a:pt x="2722" y="3993"/>
                    </a:lnTo>
                    <a:lnTo>
                      <a:pt x="2903" y="3912"/>
                    </a:lnTo>
                    <a:lnTo>
                      <a:pt x="3085" y="3831"/>
                    </a:lnTo>
                    <a:lnTo>
                      <a:pt x="3246" y="3711"/>
                    </a:lnTo>
                    <a:lnTo>
                      <a:pt x="3407" y="3590"/>
                    </a:lnTo>
                    <a:lnTo>
                      <a:pt x="3548" y="3448"/>
                    </a:lnTo>
                    <a:lnTo>
                      <a:pt x="3669" y="3307"/>
                    </a:lnTo>
                    <a:lnTo>
                      <a:pt x="3790" y="3146"/>
                    </a:lnTo>
                    <a:lnTo>
                      <a:pt x="3891" y="2965"/>
                    </a:lnTo>
                    <a:lnTo>
                      <a:pt x="3972" y="2783"/>
                    </a:lnTo>
                    <a:lnTo>
                      <a:pt x="4032" y="2602"/>
                    </a:lnTo>
                    <a:lnTo>
                      <a:pt x="4073" y="2400"/>
                    </a:lnTo>
                    <a:lnTo>
                      <a:pt x="4093" y="2198"/>
                    </a:lnTo>
                    <a:lnTo>
                      <a:pt x="4093" y="1997"/>
                    </a:lnTo>
                    <a:lnTo>
                      <a:pt x="4073" y="1775"/>
                    </a:lnTo>
                    <a:lnTo>
                      <a:pt x="4052" y="1573"/>
                    </a:lnTo>
                    <a:lnTo>
                      <a:pt x="3992" y="1392"/>
                    </a:lnTo>
                    <a:lnTo>
                      <a:pt x="3911" y="1190"/>
                    </a:lnTo>
                    <a:lnTo>
                      <a:pt x="3831" y="1029"/>
                    </a:lnTo>
                    <a:lnTo>
                      <a:pt x="3710" y="848"/>
                    </a:lnTo>
                    <a:lnTo>
                      <a:pt x="3589" y="707"/>
                    </a:lnTo>
                    <a:lnTo>
                      <a:pt x="3448" y="565"/>
                    </a:lnTo>
                    <a:lnTo>
                      <a:pt x="3307" y="424"/>
                    </a:lnTo>
                    <a:lnTo>
                      <a:pt x="3145" y="324"/>
                    </a:lnTo>
                    <a:lnTo>
                      <a:pt x="2964" y="223"/>
                    </a:lnTo>
                    <a:lnTo>
                      <a:pt x="2782" y="142"/>
                    </a:lnTo>
                    <a:lnTo>
                      <a:pt x="2601" y="82"/>
                    </a:lnTo>
                    <a:lnTo>
                      <a:pt x="2399" y="41"/>
                    </a:lnTo>
                    <a:lnTo>
                      <a:pt x="219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2" name="Google Shape;1882;p34"/>
              <p:cNvSpPr/>
              <p:nvPr/>
            </p:nvSpPr>
            <p:spPr>
              <a:xfrm>
                <a:off x="4143400" y="973975"/>
                <a:ext cx="10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4114" extrusionOk="0">
                    <a:moveTo>
                      <a:pt x="1976" y="1"/>
                    </a:moveTo>
                    <a:lnTo>
                      <a:pt x="1774" y="21"/>
                    </a:lnTo>
                    <a:lnTo>
                      <a:pt x="1573" y="61"/>
                    </a:lnTo>
                    <a:lnTo>
                      <a:pt x="1371" y="122"/>
                    </a:lnTo>
                    <a:lnTo>
                      <a:pt x="1190" y="202"/>
                    </a:lnTo>
                    <a:lnTo>
                      <a:pt x="1008" y="283"/>
                    </a:lnTo>
                    <a:lnTo>
                      <a:pt x="847" y="404"/>
                    </a:lnTo>
                    <a:lnTo>
                      <a:pt x="686" y="525"/>
                    </a:lnTo>
                    <a:lnTo>
                      <a:pt x="544" y="646"/>
                    </a:lnTo>
                    <a:lnTo>
                      <a:pt x="424" y="807"/>
                    </a:lnTo>
                    <a:lnTo>
                      <a:pt x="303" y="968"/>
                    </a:lnTo>
                    <a:lnTo>
                      <a:pt x="222" y="1130"/>
                    </a:lnTo>
                    <a:lnTo>
                      <a:pt x="141" y="1311"/>
                    </a:lnTo>
                    <a:lnTo>
                      <a:pt x="61" y="1513"/>
                    </a:lnTo>
                    <a:lnTo>
                      <a:pt x="20" y="1714"/>
                    </a:lnTo>
                    <a:lnTo>
                      <a:pt x="0" y="1916"/>
                    </a:lnTo>
                    <a:lnTo>
                      <a:pt x="0" y="2117"/>
                    </a:lnTo>
                    <a:lnTo>
                      <a:pt x="20" y="2339"/>
                    </a:lnTo>
                    <a:lnTo>
                      <a:pt x="61" y="2541"/>
                    </a:lnTo>
                    <a:lnTo>
                      <a:pt x="101" y="2722"/>
                    </a:lnTo>
                    <a:lnTo>
                      <a:pt x="182" y="2924"/>
                    </a:lnTo>
                    <a:lnTo>
                      <a:pt x="282" y="3085"/>
                    </a:lnTo>
                    <a:lnTo>
                      <a:pt x="383" y="3267"/>
                    </a:lnTo>
                    <a:lnTo>
                      <a:pt x="504" y="3408"/>
                    </a:lnTo>
                    <a:lnTo>
                      <a:pt x="645" y="3549"/>
                    </a:lnTo>
                    <a:lnTo>
                      <a:pt x="786" y="3690"/>
                    </a:lnTo>
                    <a:lnTo>
                      <a:pt x="948" y="3791"/>
                    </a:lnTo>
                    <a:lnTo>
                      <a:pt x="1129" y="3892"/>
                    </a:lnTo>
                    <a:lnTo>
                      <a:pt x="1311" y="3972"/>
                    </a:lnTo>
                    <a:lnTo>
                      <a:pt x="1492" y="4033"/>
                    </a:lnTo>
                    <a:lnTo>
                      <a:pt x="1694" y="4073"/>
                    </a:lnTo>
                    <a:lnTo>
                      <a:pt x="1895" y="4113"/>
                    </a:lnTo>
                    <a:lnTo>
                      <a:pt x="2117" y="4113"/>
                    </a:lnTo>
                    <a:lnTo>
                      <a:pt x="2319" y="4093"/>
                    </a:lnTo>
                    <a:lnTo>
                      <a:pt x="2520" y="4053"/>
                    </a:lnTo>
                    <a:lnTo>
                      <a:pt x="2722" y="3992"/>
                    </a:lnTo>
                    <a:lnTo>
                      <a:pt x="2903" y="3932"/>
                    </a:lnTo>
                    <a:lnTo>
                      <a:pt x="3085" y="3831"/>
                    </a:lnTo>
                    <a:lnTo>
                      <a:pt x="3246" y="3730"/>
                    </a:lnTo>
                    <a:lnTo>
                      <a:pt x="3407" y="3609"/>
                    </a:lnTo>
                    <a:lnTo>
                      <a:pt x="3548" y="3468"/>
                    </a:lnTo>
                    <a:lnTo>
                      <a:pt x="3669" y="3307"/>
                    </a:lnTo>
                    <a:lnTo>
                      <a:pt x="3770" y="3146"/>
                    </a:lnTo>
                    <a:lnTo>
                      <a:pt x="3871" y="2984"/>
                    </a:lnTo>
                    <a:lnTo>
                      <a:pt x="3952" y="2803"/>
                    </a:lnTo>
                    <a:lnTo>
                      <a:pt x="4012" y="2601"/>
                    </a:lnTo>
                    <a:lnTo>
                      <a:pt x="4073" y="2420"/>
                    </a:lnTo>
                    <a:lnTo>
                      <a:pt x="4093" y="2198"/>
                    </a:lnTo>
                    <a:lnTo>
                      <a:pt x="4093" y="1996"/>
                    </a:lnTo>
                    <a:lnTo>
                      <a:pt x="4073" y="1795"/>
                    </a:lnTo>
                    <a:lnTo>
                      <a:pt x="4032" y="1593"/>
                    </a:lnTo>
                    <a:lnTo>
                      <a:pt x="3992" y="1392"/>
                    </a:lnTo>
                    <a:lnTo>
                      <a:pt x="3911" y="1210"/>
                    </a:lnTo>
                    <a:lnTo>
                      <a:pt x="3810" y="1029"/>
                    </a:lnTo>
                    <a:lnTo>
                      <a:pt x="3710" y="867"/>
                    </a:lnTo>
                    <a:lnTo>
                      <a:pt x="3589" y="706"/>
                    </a:lnTo>
                    <a:lnTo>
                      <a:pt x="3448" y="565"/>
                    </a:lnTo>
                    <a:lnTo>
                      <a:pt x="3306" y="444"/>
                    </a:lnTo>
                    <a:lnTo>
                      <a:pt x="3145" y="323"/>
                    </a:lnTo>
                    <a:lnTo>
                      <a:pt x="2964" y="222"/>
                    </a:lnTo>
                    <a:lnTo>
                      <a:pt x="2782" y="142"/>
                    </a:lnTo>
                    <a:lnTo>
                      <a:pt x="2601" y="81"/>
                    </a:lnTo>
                    <a:lnTo>
                      <a:pt x="2399" y="41"/>
                    </a:lnTo>
                    <a:lnTo>
                      <a:pt x="2198" y="21"/>
                    </a:lnTo>
                    <a:lnTo>
                      <a:pt x="197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3" name="Google Shape;1883;p34"/>
              <p:cNvSpPr/>
              <p:nvPr/>
            </p:nvSpPr>
            <p:spPr>
              <a:xfrm>
                <a:off x="3733125" y="847975"/>
                <a:ext cx="1557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6231" h="2561" extrusionOk="0">
                    <a:moveTo>
                      <a:pt x="4154" y="0"/>
                    </a:moveTo>
                    <a:lnTo>
                      <a:pt x="3871" y="21"/>
                    </a:lnTo>
                    <a:lnTo>
                      <a:pt x="3589" y="61"/>
                    </a:lnTo>
                    <a:lnTo>
                      <a:pt x="3307" y="121"/>
                    </a:lnTo>
                    <a:lnTo>
                      <a:pt x="3045" y="182"/>
                    </a:lnTo>
                    <a:lnTo>
                      <a:pt x="2783" y="263"/>
                    </a:lnTo>
                    <a:lnTo>
                      <a:pt x="2541" y="343"/>
                    </a:lnTo>
                    <a:lnTo>
                      <a:pt x="2097" y="545"/>
                    </a:lnTo>
                    <a:lnTo>
                      <a:pt x="1674" y="787"/>
                    </a:lnTo>
                    <a:lnTo>
                      <a:pt x="1311" y="1029"/>
                    </a:lnTo>
                    <a:lnTo>
                      <a:pt x="988" y="1271"/>
                    </a:lnTo>
                    <a:lnTo>
                      <a:pt x="706" y="1512"/>
                    </a:lnTo>
                    <a:lnTo>
                      <a:pt x="464" y="1734"/>
                    </a:lnTo>
                    <a:lnTo>
                      <a:pt x="142" y="2077"/>
                    </a:lnTo>
                    <a:lnTo>
                      <a:pt x="41" y="2218"/>
                    </a:lnTo>
                    <a:lnTo>
                      <a:pt x="1" y="2299"/>
                    </a:lnTo>
                    <a:lnTo>
                      <a:pt x="1" y="2379"/>
                    </a:lnTo>
                    <a:lnTo>
                      <a:pt x="21" y="2460"/>
                    </a:lnTo>
                    <a:lnTo>
                      <a:pt x="81" y="2520"/>
                    </a:lnTo>
                    <a:lnTo>
                      <a:pt x="142" y="2541"/>
                    </a:lnTo>
                    <a:lnTo>
                      <a:pt x="202" y="2561"/>
                    </a:lnTo>
                    <a:lnTo>
                      <a:pt x="283" y="2520"/>
                    </a:lnTo>
                    <a:lnTo>
                      <a:pt x="323" y="2500"/>
                    </a:lnTo>
                    <a:lnTo>
                      <a:pt x="363" y="2460"/>
                    </a:lnTo>
                    <a:lnTo>
                      <a:pt x="464" y="2339"/>
                    </a:lnTo>
                    <a:lnTo>
                      <a:pt x="767" y="2016"/>
                    </a:lnTo>
                    <a:lnTo>
                      <a:pt x="988" y="1815"/>
                    </a:lnTo>
                    <a:lnTo>
                      <a:pt x="1230" y="1593"/>
                    </a:lnTo>
                    <a:lnTo>
                      <a:pt x="1533" y="1351"/>
                    </a:lnTo>
                    <a:lnTo>
                      <a:pt x="1875" y="1129"/>
                    </a:lnTo>
                    <a:lnTo>
                      <a:pt x="2259" y="908"/>
                    </a:lnTo>
                    <a:lnTo>
                      <a:pt x="2682" y="726"/>
                    </a:lnTo>
                    <a:lnTo>
                      <a:pt x="2904" y="646"/>
                    </a:lnTo>
                    <a:lnTo>
                      <a:pt x="3146" y="585"/>
                    </a:lnTo>
                    <a:lnTo>
                      <a:pt x="3387" y="525"/>
                    </a:lnTo>
                    <a:lnTo>
                      <a:pt x="3650" y="464"/>
                    </a:lnTo>
                    <a:lnTo>
                      <a:pt x="3892" y="424"/>
                    </a:lnTo>
                    <a:lnTo>
                      <a:pt x="4174" y="404"/>
                    </a:lnTo>
                    <a:lnTo>
                      <a:pt x="4456" y="404"/>
                    </a:lnTo>
                    <a:lnTo>
                      <a:pt x="4738" y="424"/>
                    </a:lnTo>
                    <a:lnTo>
                      <a:pt x="5020" y="464"/>
                    </a:lnTo>
                    <a:lnTo>
                      <a:pt x="5323" y="504"/>
                    </a:lnTo>
                    <a:lnTo>
                      <a:pt x="5645" y="585"/>
                    </a:lnTo>
                    <a:lnTo>
                      <a:pt x="5968" y="686"/>
                    </a:lnTo>
                    <a:lnTo>
                      <a:pt x="6049" y="686"/>
                    </a:lnTo>
                    <a:lnTo>
                      <a:pt x="6109" y="666"/>
                    </a:lnTo>
                    <a:lnTo>
                      <a:pt x="6190" y="625"/>
                    </a:lnTo>
                    <a:lnTo>
                      <a:pt x="6230" y="545"/>
                    </a:lnTo>
                    <a:lnTo>
                      <a:pt x="6230" y="464"/>
                    </a:lnTo>
                    <a:lnTo>
                      <a:pt x="6210" y="383"/>
                    </a:lnTo>
                    <a:lnTo>
                      <a:pt x="6170" y="323"/>
                    </a:lnTo>
                    <a:lnTo>
                      <a:pt x="6089" y="283"/>
                    </a:lnTo>
                    <a:lnTo>
                      <a:pt x="5746" y="182"/>
                    </a:lnTo>
                    <a:lnTo>
                      <a:pt x="5404" y="101"/>
                    </a:lnTo>
                    <a:lnTo>
                      <a:pt x="5081" y="41"/>
                    </a:lnTo>
                    <a:lnTo>
                      <a:pt x="4758" y="21"/>
                    </a:lnTo>
                    <a:lnTo>
                      <a:pt x="445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4" name="Google Shape;1884;p34"/>
              <p:cNvSpPr/>
              <p:nvPr/>
            </p:nvSpPr>
            <p:spPr>
              <a:xfrm>
                <a:off x="4103575" y="853025"/>
                <a:ext cx="15525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2581" extrusionOk="0">
                    <a:moveTo>
                      <a:pt x="1775" y="0"/>
                    </a:moveTo>
                    <a:lnTo>
                      <a:pt x="1452" y="20"/>
                    </a:lnTo>
                    <a:lnTo>
                      <a:pt x="1150" y="40"/>
                    </a:lnTo>
                    <a:lnTo>
                      <a:pt x="807" y="101"/>
                    </a:lnTo>
                    <a:lnTo>
                      <a:pt x="484" y="181"/>
                    </a:lnTo>
                    <a:lnTo>
                      <a:pt x="142" y="282"/>
                    </a:lnTo>
                    <a:lnTo>
                      <a:pt x="61" y="323"/>
                    </a:lnTo>
                    <a:lnTo>
                      <a:pt x="21" y="383"/>
                    </a:lnTo>
                    <a:lnTo>
                      <a:pt x="0" y="464"/>
                    </a:lnTo>
                    <a:lnTo>
                      <a:pt x="0" y="544"/>
                    </a:lnTo>
                    <a:lnTo>
                      <a:pt x="41" y="605"/>
                    </a:lnTo>
                    <a:lnTo>
                      <a:pt x="101" y="665"/>
                    </a:lnTo>
                    <a:lnTo>
                      <a:pt x="182" y="685"/>
                    </a:lnTo>
                    <a:lnTo>
                      <a:pt x="263" y="665"/>
                    </a:lnTo>
                    <a:lnTo>
                      <a:pt x="585" y="585"/>
                    </a:lnTo>
                    <a:lnTo>
                      <a:pt x="888" y="504"/>
                    </a:lnTo>
                    <a:lnTo>
                      <a:pt x="1190" y="464"/>
                    </a:lnTo>
                    <a:lnTo>
                      <a:pt x="1492" y="423"/>
                    </a:lnTo>
                    <a:lnTo>
                      <a:pt x="1775" y="403"/>
                    </a:lnTo>
                    <a:lnTo>
                      <a:pt x="2037" y="403"/>
                    </a:lnTo>
                    <a:lnTo>
                      <a:pt x="2319" y="423"/>
                    </a:lnTo>
                    <a:lnTo>
                      <a:pt x="2561" y="464"/>
                    </a:lnTo>
                    <a:lnTo>
                      <a:pt x="2823" y="524"/>
                    </a:lnTo>
                    <a:lnTo>
                      <a:pt x="3065" y="565"/>
                    </a:lnTo>
                    <a:lnTo>
                      <a:pt x="3287" y="645"/>
                    </a:lnTo>
                    <a:lnTo>
                      <a:pt x="3508" y="726"/>
                    </a:lnTo>
                    <a:lnTo>
                      <a:pt x="3932" y="907"/>
                    </a:lnTo>
                    <a:lnTo>
                      <a:pt x="4315" y="1129"/>
                    </a:lnTo>
                    <a:lnTo>
                      <a:pt x="4637" y="1351"/>
                    </a:lnTo>
                    <a:lnTo>
                      <a:pt x="4940" y="1573"/>
                    </a:lnTo>
                    <a:lnTo>
                      <a:pt x="5202" y="1794"/>
                    </a:lnTo>
                    <a:lnTo>
                      <a:pt x="5424" y="2016"/>
                    </a:lnTo>
                    <a:lnTo>
                      <a:pt x="5726" y="2339"/>
                    </a:lnTo>
                    <a:lnTo>
                      <a:pt x="5847" y="2500"/>
                    </a:lnTo>
                    <a:lnTo>
                      <a:pt x="5867" y="2540"/>
                    </a:lnTo>
                    <a:lnTo>
                      <a:pt x="5907" y="2560"/>
                    </a:lnTo>
                    <a:lnTo>
                      <a:pt x="6008" y="2581"/>
                    </a:lnTo>
                    <a:lnTo>
                      <a:pt x="6069" y="2581"/>
                    </a:lnTo>
                    <a:lnTo>
                      <a:pt x="6129" y="2540"/>
                    </a:lnTo>
                    <a:lnTo>
                      <a:pt x="6190" y="2500"/>
                    </a:lnTo>
                    <a:lnTo>
                      <a:pt x="6210" y="2419"/>
                    </a:lnTo>
                    <a:lnTo>
                      <a:pt x="6210" y="2339"/>
                    </a:lnTo>
                    <a:lnTo>
                      <a:pt x="6170" y="2258"/>
                    </a:lnTo>
                    <a:lnTo>
                      <a:pt x="6069" y="2117"/>
                    </a:lnTo>
                    <a:lnTo>
                      <a:pt x="5746" y="1774"/>
                    </a:lnTo>
                    <a:lnTo>
                      <a:pt x="5524" y="1552"/>
                    </a:lnTo>
                    <a:lnTo>
                      <a:pt x="5242" y="1310"/>
                    </a:lnTo>
                    <a:lnTo>
                      <a:pt x="4920" y="1048"/>
                    </a:lnTo>
                    <a:lnTo>
                      <a:pt x="4537" y="806"/>
                    </a:lnTo>
                    <a:lnTo>
                      <a:pt x="4133" y="565"/>
                    </a:lnTo>
                    <a:lnTo>
                      <a:pt x="3670" y="363"/>
                    </a:lnTo>
                    <a:lnTo>
                      <a:pt x="3428" y="282"/>
                    </a:lnTo>
                    <a:lnTo>
                      <a:pt x="3186" y="202"/>
                    </a:lnTo>
                    <a:lnTo>
                      <a:pt x="2924" y="121"/>
                    </a:lnTo>
                    <a:lnTo>
                      <a:pt x="2642" y="81"/>
                    </a:lnTo>
                    <a:lnTo>
                      <a:pt x="2359" y="40"/>
                    </a:lnTo>
                    <a:lnTo>
                      <a:pt x="20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5" name="Google Shape;1885;p34"/>
              <p:cNvSpPr/>
              <p:nvPr/>
            </p:nvSpPr>
            <p:spPr>
              <a:xfrm>
                <a:off x="4024950" y="1047575"/>
                <a:ext cx="122500" cy="144150"/>
              </a:xfrm>
              <a:custGeom>
                <a:avLst/>
                <a:gdLst/>
                <a:ahLst/>
                <a:cxnLst/>
                <a:rect l="l" t="t" r="r" b="b"/>
                <a:pathLst>
                  <a:path w="4900" h="5766" extrusionOk="0">
                    <a:moveTo>
                      <a:pt x="142" y="0"/>
                    </a:moveTo>
                    <a:lnTo>
                      <a:pt x="81" y="40"/>
                    </a:lnTo>
                    <a:lnTo>
                      <a:pt x="21" y="101"/>
                    </a:lnTo>
                    <a:lnTo>
                      <a:pt x="0" y="181"/>
                    </a:lnTo>
                    <a:lnTo>
                      <a:pt x="0" y="262"/>
                    </a:lnTo>
                    <a:lnTo>
                      <a:pt x="41" y="343"/>
                    </a:lnTo>
                    <a:lnTo>
                      <a:pt x="101" y="383"/>
                    </a:lnTo>
                    <a:lnTo>
                      <a:pt x="162" y="403"/>
                    </a:lnTo>
                    <a:lnTo>
                      <a:pt x="545" y="484"/>
                    </a:lnTo>
                    <a:lnTo>
                      <a:pt x="928" y="585"/>
                    </a:lnTo>
                    <a:lnTo>
                      <a:pt x="1291" y="746"/>
                    </a:lnTo>
                    <a:lnTo>
                      <a:pt x="1674" y="927"/>
                    </a:lnTo>
                    <a:lnTo>
                      <a:pt x="2037" y="1149"/>
                    </a:lnTo>
                    <a:lnTo>
                      <a:pt x="2379" y="1391"/>
                    </a:lnTo>
                    <a:lnTo>
                      <a:pt x="2722" y="1673"/>
                    </a:lnTo>
                    <a:lnTo>
                      <a:pt x="3045" y="1976"/>
                    </a:lnTo>
                    <a:lnTo>
                      <a:pt x="3347" y="2298"/>
                    </a:lnTo>
                    <a:lnTo>
                      <a:pt x="3629" y="2641"/>
                    </a:lnTo>
                    <a:lnTo>
                      <a:pt x="3871" y="3024"/>
                    </a:lnTo>
                    <a:lnTo>
                      <a:pt x="4073" y="3407"/>
                    </a:lnTo>
                    <a:lnTo>
                      <a:pt x="4234" y="3790"/>
                    </a:lnTo>
                    <a:lnTo>
                      <a:pt x="4375" y="4214"/>
                    </a:lnTo>
                    <a:lnTo>
                      <a:pt x="4456" y="4617"/>
                    </a:lnTo>
                    <a:lnTo>
                      <a:pt x="4476" y="4839"/>
                    </a:lnTo>
                    <a:lnTo>
                      <a:pt x="4496" y="5060"/>
                    </a:lnTo>
                    <a:lnTo>
                      <a:pt x="625" y="5363"/>
                    </a:lnTo>
                    <a:lnTo>
                      <a:pt x="545" y="5383"/>
                    </a:lnTo>
                    <a:lnTo>
                      <a:pt x="484" y="5423"/>
                    </a:lnTo>
                    <a:lnTo>
                      <a:pt x="444" y="5504"/>
                    </a:lnTo>
                    <a:lnTo>
                      <a:pt x="424" y="5585"/>
                    </a:lnTo>
                    <a:lnTo>
                      <a:pt x="444" y="5665"/>
                    </a:lnTo>
                    <a:lnTo>
                      <a:pt x="484" y="5726"/>
                    </a:lnTo>
                    <a:lnTo>
                      <a:pt x="565" y="5766"/>
                    </a:lnTo>
                    <a:lnTo>
                      <a:pt x="646" y="5766"/>
                    </a:lnTo>
                    <a:lnTo>
                      <a:pt x="4718" y="5443"/>
                    </a:lnTo>
                    <a:lnTo>
                      <a:pt x="4778" y="5423"/>
                    </a:lnTo>
                    <a:lnTo>
                      <a:pt x="4839" y="5383"/>
                    </a:lnTo>
                    <a:lnTo>
                      <a:pt x="4879" y="5322"/>
                    </a:lnTo>
                    <a:lnTo>
                      <a:pt x="4899" y="5242"/>
                    </a:lnTo>
                    <a:lnTo>
                      <a:pt x="4899" y="5000"/>
                    </a:lnTo>
                    <a:lnTo>
                      <a:pt x="4879" y="4778"/>
                    </a:lnTo>
                    <a:lnTo>
                      <a:pt x="4859" y="4536"/>
                    </a:lnTo>
                    <a:lnTo>
                      <a:pt x="4819" y="4294"/>
                    </a:lnTo>
                    <a:lnTo>
                      <a:pt x="4758" y="4072"/>
                    </a:lnTo>
                    <a:lnTo>
                      <a:pt x="4678" y="3831"/>
                    </a:lnTo>
                    <a:lnTo>
                      <a:pt x="4597" y="3609"/>
                    </a:lnTo>
                    <a:lnTo>
                      <a:pt x="4516" y="3387"/>
                    </a:lnTo>
                    <a:lnTo>
                      <a:pt x="4295" y="2964"/>
                    </a:lnTo>
                    <a:lnTo>
                      <a:pt x="4033" y="2540"/>
                    </a:lnTo>
                    <a:lnTo>
                      <a:pt x="3730" y="2137"/>
                    </a:lnTo>
                    <a:lnTo>
                      <a:pt x="3408" y="1774"/>
                    </a:lnTo>
                    <a:lnTo>
                      <a:pt x="3065" y="1431"/>
                    </a:lnTo>
                    <a:lnTo>
                      <a:pt x="2682" y="1109"/>
                    </a:lnTo>
                    <a:lnTo>
                      <a:pt x="2299" y="827"/>
                    </a:lnTo>
                    <a:lnTo>
                      <a:pt x="1896" y="585"/>
                    </a:lnTo>
                    <a:lnTo>
                      <a:pt x="1472" y="383"/>
                    </a:lnTo>
                    <a:lnTo>
                      <a:pt x="1049" y="202"/>
                    </a:lnTo>
                    <a:lnTo>
                      <a:pt x="646" y="81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6" name="Google Shape;1886;p34"/>
              <p:cNvSpPr/>
              <p:nvPr/>
            </p:nvSpPr>
            <p:spPr>
              <a:xfrm>
                <a:off x="3844500" y="1231025"/>
                <a:ext cx="256575" cy="97800"/>
              </a:xfrm>
              <a:custGeom>
                <a:avLst/>
                <a:gdLst/>
                <a:ahLst/>
                <a:cxnLst/>
                <a:rect l="l" t="t" r="r" b="b"/>
                <a:pathLst>
                  <a:path w="10263" h="3912" extrusionOk="0">
                    <a:moveTo>
                      <a:pt x="162" y="1"/>
                    </a:moveTo>
                    <a:lnTo>
                      <a:pt x="102" y="41"/>
                    </a:lnTo>
                    <a:lnTo>
                      <a:pt x="41" y="101"/>
                    </a:lnTo>
                    <a:lnTo>
                      <a:pt x="1" y="182"/>
                    </a:lnTo>
                    <a:lnTo>
                      <a:pt x="1" y="242"/>
                    </a:lnTo>
                    <a:lnTo>
                      <a:pt x="41" y="323"/>
                    </a:lnTo>
                    <a:lnTo>
                      <a:pt x="404" y="847"/>
                    </a:lnTo>
                    <a:lnTo>
                      <a:pt x="807" y="1311"/>
                    </a:lnTo>
                    <a:lnTo>
                      <a:pt x="1211" y="1734"/>
                    </a:lnTo>
                    <a:lnTo>
                      <a:pt x="1634" y="2117"/>
                    </a:lnTo>
                    <a:lnTo>
                      <a:pt x="2057" y="2440"/>
                    </a:lnTo>
                    <a:lnTo>
                      <a:pt x="2501" y="2742"/>
                    </a:lnTo>
                    <a:lnTo>
                      <a:pt x="2944" y="2984"/>
                    </a:lnTo>
                    <a:lnTo>
                      <a:pt x="3408" y="3206"/>
                    </a:lnTo>
                    <a:lnTo>
                      <a:pt x="3852" y="3388"/>
                    </a:lnTo>
                    <a:lnTo>
                      <a:pt x="4295" y="3549"/>
                    </a:lnTo>
                    <a:lnTo>
                      <a:pt x="4759" y="3670"/>
                    </a:lnTo>
                    <a:lnTo>
                      <a:pt x="5202" y="3750"/>
                    </a:lnTo>
                    <a:lnTo>
                      <a:pt x="5646" y="3831"/>
                    </a:lnTo>
                    <a:lnTo>
                      <a:pt x="6069" y="3871"/>
                    </a:lnTo>
                    <a:lnTo>
                      <a:pt x="6493" y="3892"/>
                    </a:lnTo>
                    <a:lnTo>
                      <a:pt x="6896" y="3912"/>
                    </a:lnTo>
                    <a:lnTo>
                      <a:pt x="7561" y="3892"/>
                    </a:lnTo>
                    <a:lnTo>
                      <a:pt x="8166" y="3831"/>
                    </a:lnTo>
                    <a:lnTo>
                      <a:pt x="8710" y="3750"/>
                    </a:lnTo>
                    <a:lnTo>
                      <a:pt x="9194" y="3670"/>
                    </a:lnTo>
                    <a:lnTo>
                      <a:pt x="9577" y="3569"/>
                    </a:lnTo>
                    <a:lnTo>
                      <a:pt x="9859" y="3488"/>
                    </a:lnTo>
                    <a:lnTo>
                      <a:pt x="10122" y="3408"/>
                    </a:lnTo>
                    <a:lnTo>
                      <a:pt x="10182" y="3367"/>
                    </a:lnTo>
                    <a:lnTo>
                      <a:pt x="10243" y="3307"/>
                    </a:lnTo>
                    <a:lnTo>
                      <a:pt x="10263" y="3226"/>
                    </a:lnTo>
                    <a:lnTo>
                      <a:pt x="10243" y="3146"/>
                    </a:lnTo>
                    <a:lnTo>
                      <a:pt x="10202" y="3085"/>
                    </a:lnTo>
                    <a:lnTo>
                      <a:pt x="10142" y="3025"/>
                    </a:lnTo>
                    <a:lnTo>
                      <a:pt x="9980" y="3025"/>
                    </a:lnTo>
                    <a:lnTo>
                      <a:pt x="9698" y="3125"/>
                    </a:lnTo>
                    <a:lnTo>
                      <a:pt x="9376" y="3206"/>
                    </a:lnTo>
                    <a:lnTo>
                      <a:pt x="8932" y="3307"/>
                    </a:lnTo>
                    <a:lnTo>
                      <a:pt x="8408" y="3388"/>
                    </a:lnTo>
                    <a:lnTo>
                      <a:pt x="7823" y="3448"/>
                    </a:lnTo>
                    <a:lnTo>
                      <a:pt x="7158" y="3488"/>
                    </a:lnTo>
                    <a:lnTo>
                      <a:pt x="6815" y="3508"/>
                    </a:lnTo>
                    <a:lnTo>
                      <a:pt x="6452" y="3488"/>
                    </a:lnTo>
                    <a:lnTo>
                      <a:pt x="6069" y="3468"/>
                    </a:lnTo>
                    <a:lnTo>
                      <a:pt x="5686" y="3428"/>
                    </a:lnTo>
                    <a:lnTo>
                      <a:pt x="5303" y="3367"/>
                    </a:lnTo>
                    <a:lnTo>
                      <a:pt x="4900" y="3287"/>
                    </a:lnTo>
                    <a:lnTo>
                      <a:pt x="4517" y="3166"/>
                    </a:lnTo>
                    <a:lnTo>
                      <a:pt x="4114" y="3045"/>
                    </a:lnTo>
                    <a:lnTo>
                      <a:pt x="3711" y="2904"/>
                    </a:lnTo>
                    <a:lnTo>
                      <a:pt x="3327" y="2722"/>
                    </a:lnTo>
                    <a:lnTo>
                      <a:pt x="2924" y="2500"/>
                    </a:lnTo>
                    <a:lnTo>
                      <a:pt x="2541" y="2259"/>
                    </a:lnTo>
                    <a:lnTo>
                      <a:pt x="2158" y="1996"/>
                    </a:lnTo>
                    <a:lnTo>
                      <a:pt x="1775" y="1694"/>
                    </a:lnTo>
                    <a:lnTo>
                      <a:pt x="1412" y="1351"/>
                    </a:lnTo>
                    <a:lnTo>
                      <a:pt x="1049" y="968"/>
                    </a:lnTo>
                    <a:lnTo>
                      <a:pt x="707" y="565"/>
                    </a:lnTo>
                    <a:lnTo>
                      <a:pt x="384" y="101"/>
                    </a:lnTo>
                    <a:lnTo>
                      <a:pt x="324" y="41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7" name="Google Shape;1887;p34"/>
              <p:cNvSpPr/>
              <p:nvPr/>
            </p:nvSpPr>
            <p:spPr>
              <a:xfrm>
                <a:off x="3653000" y="1086375"/>
                <a:ext cx="16280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6513" extrusionOk="0">
                    <a:moveTo>
                      <a:pt x="3266" y="0"/>
                    </a:moveTo>
                    <a:lnTo>
                      <a:pt x="3024" y="21"/>
                    </a:lnTo>
                    <a:lnTo>
                      <a:pt x="2802" y="41"/>
                    </a:lnTo>
                    <a:lnTo>
                      <a:pt x="2560" y="81"/>
                    </a:lnTo>
                    <a:lnTo>
                      <a:pt x="2318" y="142"/>
                    </a:lnTo>
                    <a:lnTo>
                      <a:pt x="2016" y="262"/>
                    </a:lnTo>
                    <a:lnTo>
                      <a:pt x="1714" y="404"/>
                    </a:lnTo>
                    <a:lnTo>
                      <a:pt x="1431" y="565"/>
                    </a:lnTo>
                    <a:lnTo>
                      <a:pt x="1189" y="767"/>
                    </a:lnTo>
                    <a:lnTo>
                      <a:pt x="948" y="968"/>
                    </a:lnTo>
                    <a:lnTo>
                      <a:pt x="746" y="1210"/>
                    </a:lnTo>
                    <a:lnTo>
                      <a:pt x="565" y="1452"/>
                    </a:lnTo>
                    <a:lnTo>
                      <a:pt x="403" y="1714"/>
                    </a:lnTo>
                    <a:lnTo>
                      <a:pt x="262" y="1996"/>
                    </a:lnTo>
                    <a:lnTo>
                      <a:pt x="161" y="2299"/>
                    </a:lnTo>
                    <a:lnTo>
                      <a:pt x="81" y="2601"/>
                    </a:lnTo>
                    <a:lnTo>
                      <a:pt x="20" y="2924"/>
                    </a:lnTo>
                    <a:lnTo>
                      <a:pt x="0" y="3226"/>
                    </a:lnTo>
                    <a:lnTo>
                      <a:pt x="20" y="3549"/>
                    </a:lnTo>
                    <a:lnTo>
                      <a:pt x="61" y="3871"/>
                    </a:lnTo>
                    <a:lnTo>
                      <a:pt x="141" y="4194"/>
                    </a:lnTo>
                    <a:lnTo>
                      <a:pt x="24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25" y="5162"/>
                    </a:lnTo>
                    <a:lnTo>
                      <a:pt x="766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52" y="6028"/>
                    </a:lnTo>
                    <a:lnTo>
                      <a:pt x="1774" y="6149"/>
                    </a:lnTo>
                    <a:lnTo>
                      <a:pt x="1996" y="6270"/>
                    </a:lnTo>
                    <a:lnTo>
                      <a:pt x="2238" y="6351"/>
                    </a:lnTo>
                    <a:lnTo>
                      <a:pt x="2500" y="6432"/>
                    </a:lnTo>
                    <a:lnTo>
                      <a:pt x="2742" y="6472"/>
                    </a:lnTo>
                    <a:lnTo>
                      <a:pt x="3004" y="6512"/>
                    </a:lnTo>
                    <a:lnTo>
                      <a:pt x="3488" y="6512"/>
                    </a:lnTo>
                    <a:lnTo>
                      <a:pt x="3730" y="6472"/>
                    </a:lnTo>
                    <a:lnTo>
                      <a:pt x="3972" y="6432"/>
                    </a:lnTo>
                    <a:lnTo>
                      <a:pt x="4193" y="6371"/>
                    </a:lnTo>
                    <a:lnTo>
                      <a:pt x="4516" y="6270"/>
                    </a:lnTo>
                    <a:lnTo>
                      <a:pt x="4818" y="6129"/>
                    </a:lnTo>
                    <a:lnTo>
                      <a:pt x="5080" y="5948"/>
                    </a:lnTo>
                    <a:lnTo>
                      <a:pt x="5343" y="5766"/>
                    </a:lnTo>
                    <a:lnTo>
                      <a:pt x="5564" y="5545"/>
                    </a:lnTo>
                    <a:lnTo>
                      <a:pt x="5786" y="5323"/>
                    </a:lnTo>
                    <a:lnTo>
                      <a:pt x="5968" y="5061"/>
                    </a:lnTo>
                    <a:lnTo>
                      <a:pt x="6129" y="4799"/>
                    </a:lnTo>
                    <a:lnTo>
                      <a:pt x="6270" y="4516"/>
                    </a:lnTo>
                    <a:lnTo>
                      <a:pt x="6371" y="4214"/>
                    </a:lnTo>
                    <a:lnTo>
                      <a:pt x="6451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512" y="2964"/>
                    </a:lnTo>
                    <a:lnTo>
                      <a:pt x="6451" y="2641"/>
                    </a:lnTo>
                    <a:lnTo>
                      <a:pt x="6371" y="2319"/>
                    </a:lnTo>
                    <a:lnTo>
                      <a:pt x="6290" y="2057"/>
                    </a:lnTo>
                    <a:lnTo>
                      <a:pt x="6169" y="1815"/>
                    </a:lnTo>
                    <a:lnTo>
                      <a:pt x="6048" y="1593"/>
                    </a:lnTo>
                    <a:lnTo>
                      <a:pt x="5907" y="1371"/>
                    </a:lnTo>
                    <a:lnTo>
                      <a:pt x="5746" y="1170"/>
                    </a:lnTo>
                    <a:lnTo>
                      <a:pt x="5564" y="968"/>
                    </a:lnTo>
                    <a:lnTo>
                      <a:pt x="5383" y="787"/>
                    </a:lnTo>
                    <a:lnTo>
                      <a:pt x="5181" y="646"/>
                    </a:lnTo>
                    <a:lnTo>
                      <a:pt x="4980" y="484"/>
                    </a:lnTo>
                    <a:lnTo>
                      <a:pt x="4758" y="363"/>
                    </a:lnTo>
                    <a:lnTo>
                      <a:pt x="4516" y="262"/>
                    </a:lnTo>
                    <a:lnTo>
                      <a:pt x="4274" y="162"/>
                    </a:lnTo>
                    <a:lnTo>
                      <a:pt x="4032" y="101"/>
                    </a:lnTo>
                    <a:lnTo>
                      <a:pt x="3790" y="41"/>
                    </a:lnTo>
                    <a:lnTo>
                      <a:pt x="3528" y="21"/>
                    </a:lnTo>
                    <a:lnTo>
                      <a:pt x="3266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8" name="Google Shape;1888;p34"/>
              <p:cNvSpPr/>
              <p:nvPr/>
            </p:nvSpPr>
            <p:spPr>
              <a:xfrm>
                <a:off x="3653000" y="1086375"/>
                <a:ext cx="16280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6513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3024" y="21"/>
                    </a:lnTo>
                    <a:lnTo>
                      <a:pt x="2802" y="41"/>
                    </a:lnTo>
                    <a:lnTo>
                      <a:pt x="2560" y="81"/>
                    </a:lnTo>
                    <a:lnTo>
                      <a:pt x="2318" y="142"/>
                    </a:lnTo>
                    <a:lnTo>
                      <a:pt x="2318" y="142"/>
                    </a:lnTo>
                    <a:lnTo>
                      <a:pt x="2016" y="262"/>
                    </a:lnTo>
                    <a:lnTo>
                      <a:pt x="1714" y="404"/>
                    </a:lnTo>
                    <a:lnTo>
                      <a:pt x="1431" y="565"/>
                    </a:lnTo>
                    <a:lnTo>
                      <a:pt x="1189" y="767"/>
                    </a:lnTo>
                    <a:lnTo>
                      <a:pt x="948" y="968"/>
                    </a:lnTo>
                    <a:lnTo>
                      <a:pt x="746" y="1210"/>
                    </a:lnTo>
                    <a:lnTo>
                      <a:pt x="565" y="1452"/>
                    </a:lnTo>
                    <a:lnTo>
                      <a:pt x="403" y="1714"/>
                    </a:lnTo>
                    <a:lnTo>
                      <a:pt x="262" y="1996"/>
                    </a:lnTo>
                    <a:lnTo>
                      <a:pt x="161" y="2299"/>
                    </a:lnTo>
                    <a:lnTo>
                      <a:pt x="81" y="2601"/>
                    </a:lnTo>
                    <a:lnTo>
                      <a:pt x="20" y="2924"/>
                    </a:lnTo>
                    <a:lnTo>
                      <a:pt x="0" y="3226"/>
                    </a:lnTo>
                    <a:lnTo>
                      <a:pt x="20" y="3549"/>
                    </a:lnTo>
                    <a:lnTo>
                      <a:pt x="61" y="3871"/>
                    </a:lnTo>
                    <a:lnTo>
                      <a:pt x="141" y="4194"/>
                    </a:lnTo>
                    <a:lnTo>
                      <a:pt x="141" y="4194"/>
                    </a:lnTo>
                    <a:lnTo>
                      <a:pt x="24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25" y="5162"/>
                    </a:lnTo>
                    <a:lnTo>
                      <a:pt x="766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52" y="6028"/>
                    </a:lnTo>
                    <a:lnTo>
                      <a:pt x="1774" y="6149"/>
                    </a:lnTo>
                    <a:lnTo>
                      <a:pt x="1996" y="6270"/>
                    </a:lnTo>
                    <a:lnTo>
                      <a:pt x="2238" y="6351"/>
                    </a:lnTo>
                    <a:lnTo>
                      <a:pt x="2500" y="6432"/>
                    </a:lnTo>
                    <a:lnTo>
                      <a:pt x="2742" y="6472"/>
                    </a:lnTo>
                    <a:lnTo>
                      <a:pt x="3004" y="6512"/>
                    </a:lnTo>
                    <a:lnTo>
                      <a:pt x="3266" y="6512"/>
                    </a:lnTo>
                    <a:lnTo>
                      <a:pt x="3266" y="6512"/>
                    </a:lnTo>
                    <a:lnTo>
                      <a:pt x="3488" y="6512"/>
                    </a:lnTo>
                    <a:lnTo>
                      <a:pt x="3730" y="6472"/>
                    </a:lnTo>
                    <a:lnTo>
                      <a:pt x="3972" y="6432"/>
                    </a:lnTo>
                    <a:lnTo>
                      <a:pt x="4193" y="6371"/>
                    </a:lnTo>
                    <a:lnTo>
                      <a:pt x="4193" y="6371"/>
                    </a:lnTo>
                    <a:lnTo>
                      <a:pt x="4516" y="6270"/>
                    </a:lnTo>
                    <a:lnTo>
                      <a:pt x="4818" y="6129"/>
                    </a:lnTo>
                    <a:lnTo>
                      <a:pt x="5080" y="5948"/>
                    </a:lnTo>
                    <a:lnTo>
                      <a:pt x="5343" y="5766"/>
                    </a:lnTo>
                    <a:lnTo>
                      <a:pt x="5564" y="5545"/>
                    </a:lnTo>
                    <a:lnTo>
                      <a:pt x="5786" y="5323"/>
                    </a:lnTo>
                    <a:lnTo>
                      <a:pt x="5968" y="5061"/>
                    </a:lnTo>
                    <a:lnTo>
                      <a:pt x="6129" y="4799"/>
                    </a:lnTo>
                    <a:lnTo>
                      <a:pt x="6270" y="4516"/>
                    </a:lnTo>
                    <a:lnTo>
                      <a:pt x="6371" y="4214"/>
                    </a:lnTo>
                    <a:lnTo>
                      <a:pt x="6451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512" y="2964"/>
                    </a:lnTo>
                    <a:lnTo>
                      <a:pt x="6451" y="2641"/>
                    </a:lnTo>
                    <a:lnTo>
                      <a:pt x="6371" y="2319"/>
                    </a:lnTo>
                    <a:lnTo>
                      <a:pt x="6371" y="2319"/>
                    </a:lnTo>
                    <a:lnTo>
                      <a:pt x="6290" y="2057"/>
                    </a:lnTo>
                    <a:lnTo>
                      <a:pt x="6169" y="1815"/>
                    </a:lnTo>
                    <a:lnTo>
                      <a:pt x="6048" y="1593"/>
                    </a:lnTo>
                    <a:lnTo>
                      <a:pt x="5907" y="1371"/>
                    </a:lnTo>
                    <a:lnTo>
                      <a:pt x="5746" y="1170"/>
                    </a:lnTo>
                    <a:lnTo>
                      <a:pt x="5564" y="968"/>
                    </a:lnTo>
                    <a:lnTo>
                      <a:pt x="5383" y="787"/>
                    </a:lnTo>
                    <a:lnTo>
                      <a:pt x="5181" y="646"/>
                    </a:lnTo>
                    <a:lnTo>
                      <a:pt x="4980" y="484"/>
                    </a:lnTo>
                    <a:lnTo>
                      <a:pt x="4758" y="363"/>
                    </a:lnTo>
                    <a:lnTo>
                      <a:pt x="4516" y="262"/>
                    </a:lnTo>
                    <a:lnTo>
                      <a:pt x="4274" y="162"/>
                    </a:lnTo>
                    <a:lnTo>
                      <a:pt x="4032" y="101"/>
                    </a:lnTo>
                    <a:lnTo>
                      <a:pt x="3790" y="41"/>
                    </a:lnTo>
                    <a:lnTo>
                      <a:pt x="3528" y="21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9" name="Google Shape;1889;p34"/>
              <p:cNvSpPr/>
              <p:nvPr/>
            </p:nvSpPr>
            <p:spPr>
              <a:xfrm>
                <a:off x="4150450" y="1111575"/>
                <a:ext cx="162825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13" extrusionOk="0">
                    <a:moveTo>
                      <a:pt x="3246" y="0"/>
                    </a:moveTo>
                    <a:lnTo>
                      <a:pt x="3024" y="21"/>
                    </a:lnTo>
                    <a:lnTo>
                      <a:pt x="2783" y="41"/>
                    </a:lnTo>
                    <a:lnTo>
                      <a:pt x="2541" y="81"/>
                    </a:lnTo>
                    <a:lnTo>
                      <a:pt x="2319" y="142"/>
                    </a:lnTo>
                    <a:lnTo>
                      <a:pt x="1996" y="263"/>
                    </a:lnTo>
                    <a:lnTo>
                      <a:pt x="1694" y="404"/>
                    </a:lnTo>
                    <a:lnTo>
                      <a:pt x="1432" y="565"/>
                    </a:lnTo>
                    <a:lnTo>
                      <a:pt x="1170" y="746"/>
                    </a:lnTo>
                    <a:lnTo>
                      <a:pt x="948" y="968"/>
                    </a:lnTo>
                    <a:lnTo>
                      <a:pt x="726" y="1210"/>
                    </a:lnTo>
                    <a:lnTo>
                      <a:pt x="545" y="1452"/>
                    </a:lnTo>
                    <a:lnTo>
                      <a:pt x="383" y="1714"/>
                    </a:lnTo>
                    <a:lnTo>
                      <a:pt x="242" y="1996"/>
                    </a:lnTo>
                    <a:lnTo>
                      <a:pt x="142" y="2299"/>
                    </a:lnTo>
                    <a:lnTo>
                      <a:pt x="61" y="2601"/>
                    </a:lnTo>
                    <a:lnTo>
                      <a:pt x="21" y="2904"/>
                    </a:lnTo>
                    <a:lnTo>
                      <a:pt x="0" y="3226"/>
                    </a:lnTo>
                    <a:lnTo>
                      <a:pt x="0" y="3549"/>
                    </a:lnTo>
                    <a:lnTo>
                      <a:pt x="61" y="3871"/>
                    </a:lnTo>
                    <a:lnTo>
                      <a:pt x="142" y="4194"/>
                    </a:lnTo>
                    <a:lnTo>
                      <a:pt x="22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05" y="5162"/>
                    </a:lnTo>
                    <a:lnTo>
                      <a:pt x="767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33" y="6028"/>
                    </a:lnTo>
                    <a:lnTo>
                      <a:pt x="1754" y="6149"/>
                    </a:lnTo>
                    <a:lnTo>
                      <a:pt x="1996" y="6250"/>
                    </a:lnTo>
                    <a:lnTo>
                      <a:pt x="2238" y="6351"/>
                    </a:lnTo>
                    <a:lnTo>
                      <a:pt x="2480" y="6412"/>
                    </a:lnTo>
                    <a:lnTo>
                      <a:pt x="2722" y="6472"/>
                    </a:lnTo>
                    <a:lnTo>
                      <a:pt x="2984" y="6492"/>
                    </a:lnTo>
                    <a:lnTo>
                      <a:pt x="3246" y="6512"/>
                    </a:lnTo>
                    <a:lnTo>
                      <a:pt x="3488" y="6512"/>
                    </a:lnTo>
                    <a:lnTo>
                      <a:pt x="3710" y="6472"/>
                    </a:lnTo>
                    <a:lnTo>
                      <a:pt x="3952" y="6432"/>
                    </a:lnTo>
                    <a:lnTo>
                      <a:pt x="4194" y="6371"/>
                    </a:lnTo>
                    <a:lnTo>
                      <a:pt x="4496" y="6270"/>
                    </a:lnTo>
                    <a:lnTo>
                      <a:pt x="4799" y="6129"/>
                    </a:lnTo>
                    <a:lnTo>
                      <a:pt x="5081" y="5948"/>
                    </a:lnTo>
                    <a:lnTo>
                      <a:pt x="5323" y="5766"/>
                    </a:lnTo>
                    <a:lnTo>
                      <a:pt x="5565" y="5545"/>
                    </a:lnTo>
                    <a:lnTo>
                      <a:pt x="5766" y="5323"/>
                    </a:lnTo>
                    <a:lnTo>
                      <a:pt x="5948" y="5061"/>
                    </a:lnTo>
                    <a:lnTo>
                      <a:pt x="6109" y="4799"/>
                    </a:lnTo>
                    <a:lnTo>
                      <a:pt x="6250" y="4516"/>
                    </a:lnTo>
                    <a:lnTo>
                      <a:pt x="6351" y="4214"/>
                    </a:lnTo>
                    <a:lnTo>
                      <a:pt x="6432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492" y="2964"/>
                    </a:lnTo>
                    <a:lnTo>
                      <a:pt x="6452" y="2641"/>
                    </a:lnTo>
                    <a:lnTo>
                      <a:pt x="6371" y="2319"/>
                    </a:lnTo>
                    <a:lnTo>
                      <a:pt x="6270" y="2057"/>
                    </a:lnTo>
                    <a:lnTo>
                      <a:pt x="6170" y="1815"/>
                    </a:lnTo>
                    <a:lnTo>
                      <a:pt x="6049" y="1573"/>
                    </a:lnTo>
                    <a:lnTo>
                      <a:pt x="5887" y="1371"/>
                    </a:lnTo>
                    <a:lnTo>
                      <a:pt x="5746" y="1150"/>
                    </a:lnTo>
                    <a:lnTo>
                      <a:pt x="5565" y="968"/>
                    </a:lnTo>
                    <a:lnTo>
                      <a:pt x="5383" y="787"/>
                    </a:lnTo>
                    <a:lnTo>
                      <a:pt x="5182" y="625"/>
                    </a:lnTo>
                    <a:lnTo>
                      <a:pt x="4960" y="484"/>
                    </a:lnTo>
                    <a:lnTo>
                      <a:pt x="4738" y="363"/>
                    </a:lnTo>
                    <a:lnTo>
                      <a:pt x="4516" y="263"/>
                    </a:lnTo>
                    <a:lnTo>
                      <a:pt x="4274" y="162"/>
                    </a:lnTo>
                    <a:lnTo>
                      <a:pt x="4012" y="101"/>
                    </a:lnTo>
                    <a:lnTo>
                      <a:pt x="3770" y="41"/>
                    </a:lnTo>
                    <a:lnTo>
                      <a:pt x="3508" y="21"/>
                    </a:lnTo>
                    <a:lnTo>
                      <a:pt x="3246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0" name="Google Shape;1890;p34"/>
              <p:cNvSpPr/>
              <p:nvPr/>
            </p:nvSpPr>
            <p:spPr>
              <a:xfrm>
                <a:off x="4150450" y="1111575"/>
                <a:ext cx="162825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13" fill="none" extrusionOk="0">
                    <a:moveTo>
                      <a:pt x="3246" y="0"/>
                    </a:moveTo>
                    <a:lnTo>
                      <a:pt x="3246" y="0"/>
                    </a:lnTo>
                    <a:lnTo>
                      <a:pt x="3024" y="21"/>
                    </a:lnTo>
                    <a:lnTo>
                      <a:pt x="2783" y="41"/>
                    </a:lnTo>
                    <a:lnTo>
                      <a:pt x="2541" y="81"/>
                    </a:lnTo>
                    <a:lnTo>
                      <a:pt x="2319" y="142"/>
                    </a:lnTo>
                    <a:lnTo>
                      <a:pt x="2319" y="142"/>
                    </a:lnTo>
                    <a:lnTo>
                      <a:pt x="1996" y="263"/>
                    </a:lnTo>
                    <a:lnTo>
                      <a:pt x="1694" y="404"/>
                    </a:lnTo>
                    <a:lnTo>
                      <a:pt x="1432" y="565"/>
                    </a:lnTo>
                    <a:lnTo>
                      <a:pt x="1170" y="746"/>
                    </a:lnTo>
                    <a:lnTo>
                      <a:pt x="948" y="968"/>
                    </a:lnTo>
                    <a:lnTo>
                      <a:pt x="726" y="1210"/>
                    </a:lnTo>
                    <a:lnTo>
                      <a:pt x="545" y="1452"/>
                    </a:lnTo>
                    <a:lnTo>
                      <a:pt x="383" y="1714"/>
                    </a:lnTo>
                    <a:lnTo>
                      <a:pt x="242" y="1996"/>
                    </a:lnTo>
                    <a:lnTo>
                      <a:pt x="142" y="2299"/>
                    </a:lnTo>
                    <a:lnTo>
                      <a:pt x="61" y="2601"/>
                    </a:lnTo>
                    <a:lnTo>
                      <a:pt x="21" y="2904"/>
                    </a:lnTo>
                    <a:lnTo>
                      <a:pt x="0" y="3226"/>
                    </a:lnTo>
                    <a:lnTo>
                      <a:pt x="0" y="3549"/>
                    </a:lnTo>
                    <a:lnTo>
                      <a:pt x="61" y="3871"/>
                    </a:lnTo>
                    <a:lnTo>
                      <a:pt x="142" y="4194"/>
                    </a:lnTo>
                    <a:lnTo>
                      <a:pt x="142" y="4194"/>
                    </a:lnTo>
                    <a:lnTo>
                      <a:pt x="22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05" y="5162"/>
                    </a:lnTo>
                    <a:lnTo>
                      <a:pt x="767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33" y="6028"/>
                    </a:lnTo>
                    <a:lnTo>
                      <a:pt x="1754" y="6149"/>
                    </a:lnTo>
                    <a:lnTo>
                      <a:pt x="1996" y="6250"/>
                    </a:lnTo>
                    <a:lnTo>
                      <a:pt x="2238" y="6351"/>
                    </a:lnTo>
                    <a:lnTo>
                      <a:pt x="2480" y="6412"/>
                    </a:lnTo>
                    <a:lnTo>
                      <a:pt x="2722" y="6472"/>
                    </a:lnTo>
                    <a:lnTo>
                      <a:pt x="2984" y="6492"/>
                    </a:lnTo>
                    <a:lnTo>
                      <a:pt x="3246" y="6512"/>
                    </a:lnTo>
                    <a:lnTo>
                      <a:pt x="3246" y="6512"/>
                    </a:lnTo>
                    <a:lnTo>
                      <a:pt x="3488" y="6512"/>
                    </a:lnTo>
                    <a:lnTo>
                      <a:pt x="3710" y="6472"/>
                    </a:lnTo>
                    <a:lnTo>
                      <a:pt x="3952" y="6432"/>
                    </a:lnTo>
                    <a:lnTo>
                      <a:pt x="4194" y="6371"/>
                    </a:lnTo>
                    <a:lnTo>
                      <a:pt x="4194" y="6371"/>
                    </a:lnTo>
                    <a:lnTo>
                      <a:pt x="4496" y="6270"/>
                    </a:lnTo>
                    <a:lnTo>
                      <a:pt x="4799" y="6129"/>
                    </a:lnTo>
                    <a:lnTo>
                      <a:pt x="5081" y="5948"/>
                    </a:lnTo>
                    <a:lnTo>
                      <a:pt x="5323" y="5766"/>
                    </a:lnTo>
                    <a:lnTo>
                      <a:pt x="5565" y="5545"/>
                    </a:lnTo>
                    <a:lnTo>
                      <a:pt x="5766" y="5323"/>
                    </a:lnTo>
                    <a:lnTo>
                      <a:pt x="5948" y="5061"/>
                    </a:lnTo>
                    <a:lnTo>
                      <a:pt x="6109" y="4799"/>
                    </a:lnTo>
                    <a:lnTo>
                      <a:pt x="6250" y="4516"/>
                    </a:lnTo>
                    <a:lnTo>
                      <a:pt x="6351" y="4214"/>
                    </a:lnTo>
                    <a:lnTo>
                      <a:pt x="6432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492" y="2964"/>
                    </a:lnTo>
                    <a:lnTo>
                      <a:pt x="6452" y="2641"/>
                    </a:lnTo>
                    <a:lnTo>
                      <a:pt x="6371" y="2319"/>
                    </a:lnTo>
                    <a:lnTo>
                      <a:pt x="6371" y="2319"/>
                    </a:lnTo>
                    <a:lnTo>
                      <a:pt x="6270" y="2057"/>
                    </a:lnTo>
                    <a:lnTo>
                      <a:pt x="6170" y="1815"/>
                    </a:lnTo>
                    <a:lnTo>
                      <a:pt x="6049" y="1573"/>
                    </a:lnTo>
                    <a:lnTo>
                      <a:pt x="5887" y="1371"/>
                    </a:lnTo>
                    <a:lnTo>
                      <a:pt x="5746" y="1150"/>
                    </a:lnTo>
                    <a:lnTo>
                      <a:pt x="5565" y="968"/>
                    </a:lnTo>
                    <a:lnTo>
                      <a:pt x="5383" y="787"/>
                    </a:lnTo>
                    <a:lnTo>
                      <a:pt x="5182" y="625"/>
                    </a:lnTo>
                    <a:lnTo>
                      <a:pt x="4960" y="484"/>
                    </a:lnTo>
                    <a:lnTo>
                      <a:pt x="4738" y="363"/>
                    </a:lnTo>
                    <a:lnTo>
                      <a:pt x="4516" y="263"/>
                    </a:lnTo>
                    <a:lnTo>
                      <a:pt x="4274" y="162"/>
                    </a:lnTo>
                    <a:lnTo>
                      <a:pt x="4012" y="101"/>
                    </a:lnTo>
                    <a:lnTo>
                      <a:pt x="3770" y="41"/>
                    </a:lnTo>
                    <a:lnTo>
                      <a:pt x="3508" y="21"/>
                    </a:lnTo>
                    <a:lnTo>
                      <a:pt x="32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1" name="Google Shape;1891;p34"/>
              <p:cNvSpPr/>
              <p:nvPr/>
            </p:nvSpPr>
            <p:spPr>
              <a:xfrm>
                <a:off x="3405525" y="480550"/>
                <a:ext cx="903700" cy="651725"/>
              </a:xfrm>
              <a:custGeom>
                <a:avLst/>
                <a:gdLst/>
                <a:ahLst/>
                <a:cxnLst/>
                <a:rect l="l" t="t" r="r" b="b"/>
                <a:pathLst>
                  <a:path w="36148" h="26069" extrusionOk="0">
                    <a:moveTo>
                      <a:pt x="24656" y="0"/>
                    </a:moveTo>
                    <a:lnTo>
                      <a:pt x="23991" y="20"/>
                    </a:lnTo>
                    <a:lnTo>
                      <a:pt x="23346" y="41"/>
                    </a:lnTo>
                    <a:lnTo>
                      <a:pt x="22681" y="101"/>
                    </a:lnTo>
                    <a:lnTo>
                      <a:pt x="22036" y="202"/>
                    </a:lnTo>
                    <a:lnTo>
                      <a:pt x="21390" y="303"/>
                    </a:lnTo>
                    <a:lnTo>
                      <a:pt x="20766" y="444"/>
                    </a:lnTo>
                    <a:lnTo>
                      <a:pt x="20282" y="424"/>
                    </a:lnTo>
                    <a:lnTo>
                      <a:pt x="19697" y="403"/>
                    </a:lnTo>
                    <a:lnTo>
                      <a:pt x="18931" y="424"/>
                    </a:lnTo>
                    <a:lnTo>
                      <a:pt x="17983" y="464"/>
                    </a:lnTo>
                    <a:lnTo>
                      <a:pt x="17459" y="504"/>
                    </a:lnTo>
                    <a:lnTo>
                      <a:pt x="16915" y="565"/>
                    </a:lnTo>
                    <a:lnTo>
                      <a:pt x="16330" y="625"/>
                    </a:lnTo>
                    <a:lnTo>
                      <a:pt x="15705" y="726"/>
                    </a:lnTo>
                    <a:lnTo>
                      <a:pt x="15080" y="827"/>
                    </a:lnTo>
                    <a:lnTo>
                      <a:pt x="14415" y="968"/>
                    </a:lnTo>
                    <a:lnTo>
                      <a:pt x="13750" y="1129"/>
                    </a:lnTo>
                    <a:lnTo>
                      <a:pt x="13064" y="1311"/>
                    </a:lnTo>
                    <a:lnTo>
                      <a:pt x="12359" y="1512"/>
                    </a:lnTo>
                    <a:lnTo>
                      <a:pt x="11653" y="1754"/>
                    </a:lnTo>
                    <a:lnTo>
                      <a:pt x="10947" y="2037"/>
                    </a:lnTo>
                    <a:lnTo>
                      <a:pt x="10222" y="2339"/>
                    </a:lnTo>
                    <a:lnTo>
                      <a:pt x="9516" y="2682"/>
                    </a:lnTo>
                    <a:lnTo>
                      <a:pt x="8810" y="3065"/>
                    </a:lnTo>
                    <a:lnTo>
                      <a:pt x="8105" y="3468"/>
                    </a:lnTo>
                    <a:lnTo>
                      <a:pt x="7399" y="3932"/>
                    </a:lnTo>
                    <a:lnTo>
                      <a:pt x="6714" y="4436"/>
                    </a:lnTo>
                    <a:lnTo>
                      <a:pt x="6048" y="4980"/>
                    </a:lnTo>
                    <a:lnTo>
                      <a:pt x="5726" y="5282"/>
                    </a:lnTo>
                    <a:lnTo>
                      <a:pt x="5403" y="5585"/>
                    </a:lnTo>
                    <a:lnTo>
                      <a:pt x="5081" y="5887"/>
                    </a:lnTo>
                    <a:lnTo>
                      <a:pt x="4778" y="6230"/>
                    </a:lnTo>
                    <a:lnTo>
                      <a:pt x="4476" y="6573"/>
                    </a:lnTo>
                    <a:lnTo>
                      <a:pt x="4173" y="6915"/>
                    </a:lnTo>
                    <a:lnTo>
                      <a:pt x="3891" y="7278"/>
                    </a:lnTo>
                    <a:lnTo>
                      <a:pt x="3609" y="7661"/>
                    </a:lnTo>
                    <a:lnTo>
                      <a:pt x="3065" y="8448"/>
                    </a:lnTo>
                    <a:lnTo>
                      <a:pt x="2581" y="9214"/>
                    </a:lnTo>
                    <a:lnTo>
                      <a:pt x="2157" y="10000"/>
                    </a:lnTo>
                    <a:lnTo>
                      <a:pt x="1774" y="10786"/>
                    </a:lnTo>
                    <a:lnTo>
                      <a:pt x="1432" y="11573"/>
                    </a:lnTo>
                    <a:lnTo>
                      <a:pt x="1129" y="12359"/>
                    </a:lnTo>
                    <a:lnTo>
                      <a:pt x="887" y="13145"/>
                    </a:lnTo>
                    <a:lnTo>
                      <a:pt x="666" y="13911"/>
                    </a:lnTo>
                    <a:lnTo>
                      <a:pt x="484" y="14677"/>
                    </a:lnTo>
                    <a:lnTo>
                      <a:pt x="323" y="15423"/>
                    </a:lnTo>
                    <a:lnTo>
                      <a:pt x="202" y="16169"/>
                    </a:lnTo>
                    <a:lnTo>
                      <a:pt x="121" y="16895"/>
                    </a:lnTo>
                    <a:lnTo>
                      <a:pt x="61" y="17601"/>
                    </a:lnTo>
                    <a:lnTo>
                      <a:pt x="20" y="18286"/>
                    </a:lnTo>
                    <a:lnTo>
                      <a:pt x="0" y="18951"/>
                    </a:lnTo>
                    <a:lnTo>
                      <a:pt x="0" y="19596"/>
                    </a:lnTo>
                    <a:lnTo>
                      <a:pt x="20" y="20221"/>
                    </a:lnTo>
                    <a:lnTo>
                      <a:pt x="61" y="20826"/>
                    </a:lnTo>
                    <a:lnTo>
                      <a:pt x="101" y="21391"/>
                    </a:lnTo>
                    <a:lnTo>
                      <a:pt x="162" y="21935"/>
                    </a:lnTo>
                    <a:lnTo>
                      <a:pt x="303" y="22903"/>
                    </a:lnTo>
                    <a:lnTo>
                      <a:pt x="464" y="23750"/>
                    </a:lnTo>
                    <a:lnTo>
                      <a:pt x="605" y="24435"/>
                    </a:lnTo>
                    <a:lnTo>
                      <a:pt x="746" y="24939"/>
                    </a:lnTo>
                    <a:lnTo>
                      <a:pt x="867" y="25342"/>
                    </a:lnTo>
                    <a:lnTo>
                      <a:pt x="4274" y="26068"/>
                    </a:lnTo>
                    <a:lnTo>
                      <a:pt x="4335" y="25564"/>
                    </a:lnTo>
                    <a:lnTo>
                      <a:pt x="4496" y="24173"/>
                    </a:lnTo>
                    <a:lnTo>
                      <a:pt x="4617" y="23205"/>
                    </a:lnTo>
                    <a:lnTo>
                      <a:pt x="4778" y="22096"/>
                    </a:lnTo>
                    <a:lnTo>
                      <a:pt x="4980" y="20867"/>
                    </a:lnTo>
                    <a:lnTo>
                      <a:pt x="5222" y="19536"/>
                    </a:lnTo>
                    <a:lnTo>
                      <a:pt x="5504" y="18165"/>
                    </a:lnTo>
                    <a:lnTo>
                      <a:pt x="5827" y="16734"/>
                    </a:lnTo>
                    <a:lnTo>
                      <a:pt x="6189" y="15282"/>
                    </a:lnTo>
                    <a:lnTo>
                      <a:pt x="6391" y="14576"/>
                    </a:lnTo>
                    <a:lnTo>
                      <a:pt x="6613" y="13851"/>
                    </a:lnTo>
                    <a:lnTo>
                      <a:pt x="6835" y="13145"/>
                    </a:lnTo>
                    <a:lnTo>
                      <a:pt x="7077" y="12460"/>
                    </a:lnTo>
                    <a:lnTo>
                      <a:pt x="7318" y="11794"/>
                    </a:lnTo>
                    <a:lnTo>
                      <a:pt x="7581" y="11129"/>
                    </a:lnTo>
                    <a:lnTo>
                      <a:pt x="7863" y="10484"/>
                    </a:lnTo>
                    <a:lnTo>
                      <a:pt x="8145" y="9879"/>
                    </a:lnTo>
                    <a:lnTo>
                      <a:pt x="8447" y="9294"/>
                    </a:lnTo>
                    <a:lnTo>
                      <a:pt x="8750" y="8750"/>
                    </a:lnTo>
                    <a:lnTo>
                      <a:pt x="9012" y="8448"/>
                    </a:lnTo>
                    <a:lnTo>
                      <a:pt x="9254" y="8165"/>
                    </a:lnTo>
                    <a:lnTo>
                      <a:pt x="9496" y="7903"/>
                    </a:lnTo>
                    <a:lnTo>
                      <a:pt x="9758" y="7661"/>
                    </a:lnTo>
                    <a:lnTo>
                      <a:pt x="10000" y="7419"/>
                    </a:lnTo>
                    <a:lnTo>
                      <a:pt x="10262" y="7218"/>
                    </a:lnTo>
                    <a:lnTo>
                      <a:pt x="10504" y="7016"/>
                    </a:lnTo>
                    <a:lnTo>
                      <a:pt x="10766" y="6815"/>
                    </a:lnTo>
                    <a:lnTo>
                      <a:pt x="11028" y="6653"/>
                    </a:lnTo>
                    <a:lnTo>
                      <a:pt x="11290" y="6492"/>
                    </a:lnTo>
                    <a:lnTo>
                      <a:pt x="11532" y="6351"/>
                    </a:lnTo>
                    <a:lnTo>
                      <a:pt x="11794" y="6230"/>
                    </a:lnTo>
                    <a:lnTo>
                      <a:pt x="12318" y="6008"/>
                    </a:lnTo>
                    <a:lnTo>
                      <a:pt x="12863" y="5827"/>
                    </a:lnTo>
                    <a:lnTo>
                      <a:pt x="13387" y="5706"/>
                    </a:lnTo>
                    <a:lnTo>
                      <a:pt x="13911" y="5605"/>
                    </a:lnTo>
                    <a:lnTo>
                      <a:pt x="14455" y="5565"/>
                    </a:lnTo>
                    <a:lnTo>
                      <a:pt x="14979" y="5544"/>
                    </a:lnTo>
                    <a:lnTo>
                      <a:pt x="15524" y="5585"/>
                    </a:lnTo>
                    <a:lnTo>
                      <a:pt x="16068" y="5625"/>
                    </a:lnTo>
                    <a:lnTo>
                      <a:pt x="16592" y="5706"/>
                    </a:lnTo>
                    <a:lnTo>
                      <a:pt x="17137" y="5807"/>
                    </a:lnTo>
                    <a:lnTo>
                      <a:pt x="17661" y="5928"/>
                    </a:lnTo>
                    <a:lnTo>
                      <a:pt x="18185" y="6089"/>
                    </a:lnTo>
                    <a:lnTo>
                      <a:pt x="18729" y="6230"/>
                    </a:lnTo>
                    <a:lnTo>
                      <a:pt x="19253" y="6411"/>
                    </a:lnTo>
                    <a:lnTo>
                      <a:pt x="20282" y="6774"/>
                    </a:lnTo>
                    <a:lnTo>
                      <a:pt x="21310" y="7137"/>
                    </a:lnTo>
                    <a:lnTo>
                      <a:pt x="22318" y="7500"/>
                    </a:lnTo>
                    <a:lnTo>
                      <a:pt x="23286" y="7823"/>
                    </a:lnTo>
                    <a:lnTo>
                      <a:pt x="23749" y="7964"/>
                    </a:lnTo>
                    <a:lnTo>
                      <a:pt x="24233" y="8065"/>
                    </a:lnTo>
                    <a:lnTo>
                      <a:pt x="24677" y="8165"/>
                    </a:lnTo>
                    <a:lnTo>
                      <a:pt x="25120" y="8246"/>
                    </a:lnTo>
                    <a:lnTo>
                      <a:pt x="25584" y="8286"/>
                    </a:lnTo>
                    <a:lnTo>
                      <a:pt x="26007" y="8306"/>
                    </a:lnTo>
                    <a:lnTo>
                      <a:pt x="26431" y="8327"/>
                    </a:lnTo>
                    <a:lnTo>
                      <a:pt x="26834" y="8306"/>
                    </a:lnTo>
                    <a:lnTo>
                      <a:pt x="27197" y="8266"/>
                    </a:lnTo>
                    <a:lnTo>
                      <a:pt x="27560" y="8226"/>
                    </a:lnTo>
                    <a:lnTo>
                      <a:pt x="28245" y="8125"/>
                    </a:lnTo>
                    <a:lnTo>
                      <a:pt x="29495" y="7883"/>
                    </a:lnTo>
                    <a:lnTo>
                      <a:pt x="30059" y="7782"/>
                    </a:lnTo>
                    <a:lnTo>
                      <a:pt x="30342" y="7762"/>
                    </a:lnTo>
                    <a:lnTo>
                      <a:pt x="30624" y="7742"/>
                    </a:lnTo>
                    <a:lnTo>
                      <a:pt x="30906" y="7742"/>
                    </a:lnTo>
                    <a:lnTo>
                      <a:pt x="31168" y="7762"/>
                    </a:lnTo>
                    <a:lnTo>
                      <a:pt x="31451" y="7802"/>
                    </a:lnTo>
                    <a:lnTo>
                      <a:pt x="31733" y="7883"/>
                    </a:lnTo>
                    <a:lnTo>
                      <a:pt x="32015" y="7984"/>
                    </a:lnTo>
                    <a:lnTo>
                      <a:pt x="32297" y="8105"/>
                    </a:lnTo>
                    <a:lnTo>
                      <a:pt x="32580" y="8266"/>
                    </a:lnTo>
                    <a:lnTo>
                      <a:pt x="32882" y="8468"/>
                    </a:lnTo>
                    <a:lnTo>
                      <a:pt x="33184" y="8710"/>
                    </a:lnTo>
                    <a:lnTo>
                      <a:pt x="33507" y="8992"/>
                    </a:lnTo>
                    <a:lnTo>
                      <a:pt x="33829" y="9315"/>
                    </a:lnTo>
                    <a:lnTo>
                      <a:pt x="34172" y="9698"/>
                    </a:lnTo>
                    <a:lnTo>
                      <a:pt x="34515" y="10121"/>
                    </a:lnTo>
                    <a:lnTo>
                      <a:pt x="34878" y="10585"/>
                    </a:lnTo>
                    <a:lnTo>
                      <a:pt x="35261" y="11129"/>
                    </a:lnTo>
                    <a:lnTo>
                      <a:pt x="35664" y="11714"/>
                    </a:lnTo>
                    <a:lnTo>
                      <a:pt x="35664" y="11008"/>
                    </a:lnTo>
                    <a:lnTo>
                      <a:pt x="35624" y="10302"/>
                    </a:lnTo>
                    <a:lnTo>
                      <a:pt x="35523" y="9597"/>
                    </a:lnTo>
                    <a:lnTo>
                      <a:pt x="35402" y="8911"/>
                    </a:lnTo>
                    <a:lnTo>
                      <a:pt x="35241" y="8226"/>
                    </a:lnTo>
                    <a:lnTo>
                      <a:pt x="35039" y="7540"/>
                    </a:lnTo>
                    <a:lnTo>
                      <a:pt x="34797" y="6875"/>
                    </a:lnTo>
                    <a:lnTo>
                      <a:pt x="34515" y="6210"/>
                    </a:lnTo>
                    <a:lnTo>
                      <a:pt x="34797" y="5907"/>
                    </a:lnTo>
                    <a:lnTo>
                      <a:pt x="35079" y="5565"/>
                    </a:lnTo>
                    <a:lnTo>
                      <a:pt x="35382" y="5161"/>
                    </a:lnTo>
                    <a:lnTo>
                      <a:pt x="35704" y="4698"/>
                    </a:lnTo>
                    <a:lnTo>
                      <a:pt x="35825" y="4476"/>
                    </a:lnTo>
                    <a:lnTo>
                      <a:pt x="35946" y="4234"/>
                    </a:lnTo>
                    <a:lnTo>
                      <a:pt x="36047" y="3992"/>
                    </a:lnTo>
                    <a:lnTo>
                      <a:pt x="36128" y="3770"/>
                    </a:lnTo>
                    <a:lnTo>
                      <a:pt x="36148" y="3569"/>
                    </a:lnTo>
                    <a:lnTo>
                      <a:pt x="36148" y="3367"/>
                    </a:lnTo>
                    <a:lnTo>
                      <a:pt x="36108" y="3266"/>
                    </a:lnTo>
                    <a:lnTo>
                      <a:pt x="36027" y="3145"/>
                    </a:lnTo>
                    <a:lnTo>
                      <a:pt x="35886" y="3024"/>
                    </a:lnTo>
                    <a:lnTo>
                      <a:pt x="35725" y="2883"/>
                    </a:lnTo>
                    <a:lnTo>
                      <a:pt x="35503" y="2742"/>
                    </a:lnTo>
                    <a:lnTo>
                      <a:pt x="35241" y="2581"/>
                    </a:lnTo>
                    <a:lnTo>
                      <a:pt x="34938" y="2420"/>
                    </a:lnTo>
                    <a:lnTo>
                      <a:pt x="34616" y="2258"/>
                    </a:lnTo>
                    <a:lnTo>
                      <a:pt x="33850" y="1895"/>
                    </a:lnTo>
                    <a:lnTo>
                      <a:pt x="32983" y="1553"/>
                    </a:lnTo>
                    <a:lnTo>
                      <a:pt x="31995" y="1210"/>
                    </a:lnTo>
                    <a:lnTo>
                      <a:pt x="31451" y="1049"/>
                    </a:lnTo>
                    <a:lnTo>
                      <a:pt x="30906" y="908"/>
                    </a:lnTo>
                    <a:lnTo>
                      <a:pt x="30342" y="746"/>
                    </a:lnTo>
                    <a:lnTo>
                      <a:pt x="29757" y="605"/>
                    </a:lnTo>
                    <a:lnTo>
                      <a:pt x="29152" y="484"/>
                    </a:lnTo>
                    <a:lnTo>
                      <a:pt x="28527" y="363"/>
                    </a:lnTo>
                    <a:lnTo>
                      <a:pt x="27902" y="262"/>
                    </a:lnTo>
                    <a:lnTo>
                      <a:pt x="27257" y="182"/>
                    </a:lnTo>
                    <a:lnTo>
                      <a:pt x="26612" y="101"/>
                    </a:lnTo>
                    <a:lnTo>
                      <a:pt x="25967" y="61"/>
                    </a:lnTo>
                    <a:lnTo>
                      <a:pt x="25322" y="20"/>
                    </a:lnTo>
                    <a:lnTo>
                      <a:pt x="246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2" name="Google Shape;1892;p34"/>
              <p:cNvSpPr/>
              <p:nvPr/>
            </p:nvSpPr>
            <p:spPr>
              <a:xfrm>
                <a:off x="3297650" y="1081825"/>
                <a:ext cx="260100" cy="298925"/>
              </a:xfrm>
              <a:custGeom>
                <a:avLst/>
                <a:gdLst/>
                <a:ahLst/>
                <a:cxnLst/>
                <a:rect l="l" t="t" r="r" b="b"/>
                <a:pathLst>
                  <a:path w="10404" h="11957" extrusionOk="0">
                    <a:moveTo>
                      <a:pt x="3912" y="1"/>
                    </a:moveTo>
                    <a:lnTo>
                      <a:pt x="3589" y="41"/>
                    </a:lnTo>
                    <a:lnTo>
                      <a:pt x="3267" y="102"/>
                    </a:lnTo>
                    <a:lnTo>
                      <a:pt x="2944" y="203"/>
                    </a:lnTo>
                    <a:lnTo>
                      <a:pt x="2602" y="344"/>
                    </a:lnTo>
                    <a:lnTo>
                      <a:pt x="2259" y="525"/>
                    </a:lnTo>
                    <a:lnTo>
                      <a:pt x="1896" y="747"/>
                    </a:lnTo>
                    <a:lnTo>
                      <a:pt x="1513" y="1029"/>
                    </a:lnTo>
                    <a:lnTo>
                      <a:pt x="1130" y="1372"/>
                    </a:lnTo>
                    <a:lnTo>
                      <a:pt x="948" y="1573"/>
                    </a:lnTo>
                    <a:lnTo>
                      <a:pt x="787" y="1775"/>
                    </a:lnTo>
                    <a:lnTo>
                      <a:pt x="646" y="1977"/>
                    </a:lnTo>
                    <a:lnTo>
                      <a:pt x="505" y="2198"/>
                    </a:lnTo>
                    <a:lnTo>
                      <a:pt x="404" y="2420"/>
                    </a:lnTo>
                    <a:lnTo>
                      <a:pt x="303" y="2642"/>
                    </a:lnTo>
                    <a:lnTo>
                      <a:pt x="223" y="2864"/>
                    </a:lnTo>
                    <a:lnTo>
                      <a:pt x="142" y="3106"/>
                    </a:lnTo>
                    <a:lnTo>
                      <a:pt x="82" y="3348"/>
                    </a:lnTo>
                    <a:lnTo>
                      <a:pt x="41" y="3590"/>
                    </a:lnTo>
                    <a:lnTo>
                      <a:pt x="21" y="3852"/>
                    </a:lnTo>
                    <a:lnTo>
                      <a:pt x="1" y="4094"/>
                    </a:lnTo>
                    <a:lnTo>
                      <a:pt x="1" y="4598"/>
                    </a:lnTo>
                    <a:lnTo>
                      <a:pt x="41" y="5122"/>
                    </a:lnTo>
                    <a:lnTo>
                      <a:pt x="122" y="5646"/>
                    </a:lnTo>
                    <a:lnTo>
                      <a:pt x="263" y="6150"/>
                    </a:lnTo>
                    <a:lnTo>
                      <a:pt x="424" y="6674"/>
                    </a:lnTo>
                    <a:lnTo>
                      <a:pt x="606" y="7178"/>
                    </a:lnTo>
                    <a:lnTo>
                      <a:pt x="827" y="7662"/>
                    </a:lnTo>
                    <a:lnTo>
                      <a:pt x="1090" y="8126"/>
                    </a:lnTo>
                    <a:lnTo>
                      <a:pt x="1352" y="8569"/>
                    </a:lnTo>
                    <a:lnTo>
                      <a:pt x="1634" y="8993"/>
                    </a:lnTo>
                    <a:lnTo>
                      <a:pt x="1795" y="9194"/>
                    </a:lnTo>
                    <a:lnTo>
                      <a:pt x="1956" y="9396"/>
                    </a:lnTo>
                    <a:lnTo>
                      <a:pt x="2138" y="9577"/>
                    </a:lnTo>
                    <a:lnTo>
                      <a:pt x="2319" y="9759"/>
                    </a:lnTo>
                    <a:lnTo>
                      <a:pt x="2743" y="10122"/>
                    </a:lnTo>
                    <a:lnTo>
                      <a:pt x="3206" y="10464"/>
                    </a:lnTo>
                    <a:lnTo>
                      <a:pt x="3710" y="10767"/>
                    </a:lnTo>
                    <a:lnTo>
                      <a:pt x="4235" y="11049"/>
                    </a:lnTo>
                    <a:lnTo>
                      <a:pt x="4779" y="11291"/>
                    </a:lnTo>
                    <a:lnTo>
                      <a:pt x="5323" y="11493"/>
                    </a:lnTo>
                    <a:lnTo>
                      <a:pt x="5908" y="11674"/>
                    </a:lnTo>
                    <a:lnTo>
                      <a:pt x="6472" y="11815"/>
                    </a:lnTo>
                    <a:lnTo>
                      <a:pt x="7037" y="11916"/>
                    </a:lnTo>
                    <a:lnTo>
                      <a:pt x="7581" y="11956"/>
                    </a:lnTo>
                    <a:lnTo>
                      <a:pt x="8388" y="11956"/>
                    </a:lnTo>
                    <a:lnTo>
                      <a:pt x="8650" y="11916"/>
                    </a:lnTo>
                    <a:lnTo>
                      <a:pt x="8892" y="11876"/>
                    </a:lnTo>
                    <a:lnTo>
                      <a:pt x="9134" y="11835"/>
                    </a:lnTo>
                    <a:lnTo>
                      <a:pt x="9355" y="11755"/>
                    </a:lnTo>
                    <a:lnTo>
                      <a:pt x="9577" y="11674"/>
                    </a:lnTo>
                    <a:lnTo>
                      <a:pt x="9678" y="11634"/>
                    </a:lnTo>
                    <a:lnTo>
                      <a:pt x="9779" y="11573"/>
                    </a:lnTo>
                    <a:lnTo>
                      <a:pt x="9859" y="11513"/>
                    </a:lnTo>
                    <a:lnTo>
                      <a:pt x="9940" y="11432"/>
                    </a:lnTo>
                    <a:lnTo>
                      <a:pt x="10081" y="11230"/>
                    </a:lnTo>
                    <a:lnTo>
                      <a:pt x="10202" y="11009"/>
                    </a:lnTo>
                    <a:lnTo>
                      <a:pt x="10283" y="10747"/>
                    </a:lnTo>
                    <a:lnTo>
                      <a:pt x="10343" y="10464"/>
                    </a:lnTo>
                    <a:lnTo>
                      <a:pt x="10384" y="10142"/>
                    </a:lnTo>
                    <a:lnTo>
                      <a:pt x="10404" y="9819"/>
                    </a:lnTo>
                    <a:lnTo>
                      <a:pt x="10404" y="9456"/>
                    </a:lnTo>
                    <a:lnTo>
                      <a:pt x="10404" y="9073"/>
                    </a:lnTo>
                    <a:lnTo>
                      <a:pt x="10363" y="8690"/>
                    </a:lnTo>
                    <a:lnTo>
                      <a:pt x="10323" y="8287"/>
                    </a:lnTo>
                    <a:lnTo>
                      <a:pt x="10182" y="7440"/>
                    </a:lnTo>
                    <a:lnTo>
                      <a:pt x="10021" y="6594"/>
                    </a:lnTo>
                    <a:lnTo>
                      <a:pt x="9819" y="5767"/>
                    </a:lnTo>
                    <a:lnTo>
                      <a:pt x="9597" y="4960"/>
                    </a:lnTo>
                    <a:lnTo>
                      <a:pt x="9396" y="4215"/>
                    </a:lnTo>
                    <a:lnTo>
                      <a:pt x="9194" y="3549"/>
                    </a:lnTo>
                    <a:lnTo>
                      <a:pt x="8871" y="2582"/>
                    </a:lnTo>
                    <a:lnTo>
                      <a:pt x="8730" y="2198"/>
                    </a:lnTo>
                    <a:lnTo>
                      <a:pt x="8609" y="2037"/>
                    </a:lnTo>
                    <a:lnTo>
                      <a:pt x="8448" y="1876"/>
                    </a:lnTo>
                    <a:lnTo>
                      <a:pt x="8287" y="1715"/>
                    </a:lnTo>
                    <a:lnTo>
                      <a:pt x="8126" y="1553"/>
                    </a:lnTo>
                    <a:lnTo>
                      <a:pt x="7763" y="1291"/>
                    </a:lnTo>
                    <a:lnTo>
                      <a:pt x="7359" y="1029"/>
                    </a:lnTo>
                    <a:lnTo>
                      <a:pt x="6956" y="807"/>
                    </a:lnTo>
                    <a:lnTo>
                      <a:pt x="6553" y="626"/>
                    </a:lnTo>
                    <a:lnTo>
                      <a:pt x="6170" y="485"/>
                    </a:lnTo>
                    <a:lnTo>
                      <a:pt x="5827" y="344"/>
                    </a:lnTo>
                    <a:lnTo>
                      <a:pt x="5444" y="223"/>
                    </a:lnTo>
                    <a:lnTo>
                      <a:pt x="5001" y="102"/>
                    </a:lnTo>
                    <a:lnTo>
                      <a:pt x="4739" y="61"/>
                    </a:lnTo>
                    <a:lnTo>
                      <a:pt x="4477" y="21"/>
                    </a:lnTo>
                    <a:lnTo>
                      <a:pt x="419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3" name="Google Shape;1893;p34"/>
              <p:cNvSpPr/>
              <p:nvPr/>
            </p:nvSpPr>
            <p:spPr>
              <a:xfrm>
                <a:off x="3329425" y="1171050"/>
                <a:ext cx="200100" cy="96300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3852" extrusionOk="0">
                    <a:moveTo>
                      <a:pt x="202" y="0"/>
                    </a:moveTo>
                    <a:lnTo>
                      <a:pt x="121" y="21"/>
                    </a:lnTo>
                    <a:lnTo>
                      <a:pt x="60" y="61"/>
                    </a:lnTo>
                    <a:lnTo>
                      <a:pt x="20" y="121"/>
                    </a:lnTo>
                    <a:lnTo>
                      <a:pt x="0" y="202"/>
                    </a:lnTo>
                    <a:lnTo>
                      <a:pt x="0" y="283"/>
                    </a:lnTo>
                    <a:lnTo>
                      <a:pt x="40" y="343"/>
                    </a:lnTo>
                    <a:lnTo>
                      <a:pt x="121" y="404"/>
                    </a:lnTo>
                    <a:lnTo>
                      <a:pt x="7701" y="3831"/>
                    </a:lnTo>
                    <a:lnTo>
                      <a:pt x="7802" y="3851"/>
                    </a:lnTo>
                    <a:lnTo>
                      <a:pt x="7863" y="3851"/>
                    </a:lnTo>
                    <a:lnTo>
                      <a:pt x="7903" y="3811"/>
                    </a:lnTo>
                    <a:lnTo>
                      <a:pt x="7943" y="3770"/>
                    </a:lnTo>
                    <a:lnTo>
                      <a:pt x="7984" y="3730"/>
                    </a:lnTo>
                    <a:lnTo>
                      <a:pt x="8004" y="3649"/>
                    </a:lnTo>
                    <a:lnTo>
                      <a:pt x="7984" y="3569"/>
                    </a:lnTo>
                    <a:lnTo>
                      <a:pt x="7943" y="3508"/>
                    </a:lnTo>
                    <a:lnTo>
                      <a:pt x="7883" y="3448"/>
                    </a:lnTo>
                    <a:lnTo>
                      <a:pt x="282" y="2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4" name="Google Shape;1894;p34"/>
              <p:cNvSpPr/>
              <p:nvPr/>
            </p:nvSpPr>
            <p:spPr>
              <a:xfrm>
                <a:off x="3390900" y="1141825"/>
                <a:ext cx="103850" cy="164325"/>
              </a:xfrm>
              <a:custGeom>
                <a:avLst/>
                <a:gdLst/>
                <a:ahLst/>
                <a:cxnLst/>
                <a:rect l="l" t="t" r="r" b="b"/>
                <a:pathLst>
                  <a:path w="4154" h="6573" extrusionOk="0">
                    <a:moveTo>
                      <a:pt x="3892" y="0"/>
                    </a:moveTo>
                    <a:lnTo>
                      <a:pt x="3831" y="40"/>
                    </a:lnTo>
                    <a:lnTo>
                      <a:pt x="3771" y="81"/>
                    </a:lnTo>
                    <a:lnTo>
                      <a:pt x="41" y="6250"/>
                    </a:lnTo>
                    <a:lnTo>
                      <a:pt x="1" y="6331"/>
                    </a:lnTo>
                    <a:lnTo>
                      <a:pt x="21" y="6411"/>
                    </a:lnTo>
                    <a:lnTo>
                      <a:pt x="41" y="6472"/>
                    </a:lnTo>
                    <a:lnTo>
                      <a:pt x="101" y="6532"/>
                    </a:lnTo>
                    <a:lnTo>
                      <a:pt x="162" y="6552"/>
                    </a:lnTo>
                    <a:lnTo>
                      <a:pt x="202" y="6572"/>
                    </a:lnTo>
                    <a:lnTo>
                      <a:pt x="263" y="6552"/>
                    </a:lnTo>
                    <a:lnTo>
                      <a:pt x="303" y="6532"/>
                    </a:lnTo>
                    <a:lnTo>
                      <a:pt x="363" y="6512"/>
                    </a:lnTo>
                    <a:lnTo>
                      <a:pt x="384" y="6472"/>
                    </a:lnTo>
                    <a:lnTo>
                      <a:pt x="4113" y="302"/>
                    </a:lnTo>
                    <a:lnTo>
                      <a:pt x="4154" y="222"/>
                    </a:lnTo>
                    <a:lnTo>
                      <a:pt x="4154" y="141"/>
                    </a:lnTo>
                    <a:lnTo>
                      <a:pt x="4113" y="81"/>
                    </a:lnTo>
                    <a:lnTo>
                      <a:pt x="4053" y="20"/>
                    </a:lnTo>
                    <a:lnTo>
                      <a:pt x="397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5" name="Google Shape;1895;p34"/>
              <p:cNvSpPr/>
              <p:nvPr/>
            </p:nvSpPr>
            <p:spPr>
              <a:xfrm>
                <a:off x="3292625" y="1076800"/>
                <a:ext cx="249500" cy="309500"/>
              </a:xfrm>
              <a:custGeom>
                <a:avLst/>
                <a:gdLst/>
                <a:ahLst/>
                <a:cxnLst/>
                <a:rect l="l" t="t" r="r" b="b"/>
                <a:pathLst>
                  <a:path w="9980" h="12380" extrusionOk="0">
                    <a:moveTo>
                      <a:pt x="3992" y="0"/>
                    </a:moveTo>
                    <a:lnTo>
                      <a:pt x="3690" y="41"/>
                    </a:lnTo>
                    <a:lnTo>
                      <a:pt x="3347" y="121"/>
                    </a:lnTo>
                    <a:lnTo>
                      <a:pt x="3024" y="222"/>
                    </a:lnTo>
                    <a:lnTo>
                      <a:pt x="2661" y="363"/>
                    </a:lnTo>
                    <a:lnTo>
                      <a:pt x="2319" y="565"/>
                    </a:lnTo>
                    <a:lnTo>
                      <a:pt x="1956" y="807"/>
                    </a:lnTo>
                    <a:lnTo>
                      <a:pt x="1573" y="1089"/>
                    </a:lnTo>
                    <a:lnTo>
                      <a:pt x="1190" y="1432"/>
                    </a:lnTo>
                    <a:lnTo>
                      <a:pt x="1008" y="1613"/>
                    </a:lnTo>
                    <a:lnTo>
                      <a:pt x="847" y="1815"/>
                    </a:lnTo>
                    <a:lnTo>
                      <a:pt x="706" y="2016"/>
                    </a:lnTo>
                    <a:lnTo>
                      <a:pt x="565" y="2238"/>
                    </a:lnTo>
                    <a:lnTo>
                      <a:pt x="464" y="2460"/>
                    </a:lnTo>
                    <a:lnTo>
                      <a:pt x="343" y="2682"/>
                    </a:lnTo>
                    <a:lnTo>
                      <a:pt x="262" y="2924"/>
                    </a:lnTo>
                    <a:lnTo>
                      <a:pt x="182" y="3145"/>
                    </a:lnTo>
                    <a:lnTo>
                      <a:pt x="121" y="3387"/>
                    </a:lnTo>
                    <a:lnTo>
                      <a:pt x="61" y="3649"/>
                    </a:lnTo>
                    <a:lnTo>
                      <a:pt x="41" y="3891"/>
                    </a:lnTo>
                    <a:lnTo>
                      <a:pt x="0" y="4153"/>
                    </a:lnTo>
                    <a:lnTo>
                      <a:pt x="0" y="4678"/>
                    </a:lnTo>
                    <a:lnTo>
                      <a:pt x="20" y="5202"/>
                    </a:lnTo>
                    <a:lnTo>
                      <a:pt x="101" y="5726"/>
                    </a:lnTo>
                    <a:lnTo>
                      <a:pt x="222" y="6270"/>
                    </a:lnTo>
                    <a:lnTo>
                      <a:pt x="383" y="6815"/>
                    </a:lnTo>
                    <a:lnTo>
                      <a:pt x="585" y="7339"/>
                    </a:lnTo>
                    <a:lnTo>
                      <a:pt x="807" y="7843"/>
                    </a:lnTo>
                    <a:lnTo>
                      <a:pt x="1069" y="8367"/>
                    </a:lnTo>
                    <a:lnTo>
                      <a:pt x="1351" y="8851"/>
                    </a:lnTo>
                    <a:lnTo>
                      <a:pt x="1674" y="9315"/>
                    </a:lnTo>
                    <a:lnTo>
                      <a:pt x="1936" y="9637"/>
                    </a:lnTo>
                    <a:lnTo>
                      <a:pt x="2218" y="9960"/>
                    </a:lnTo>
                    <a:lnTo>
                      <a:pt x="2541" y="10262"/>
                    </a:lnTo>
                    <a:lnTo>
                      <a:pt x="2903" y="10544"/>
                    </a:lnTo>
                    <a:lnTo>
                      <a:pt x="3266" y="10827"/>
                    </a:lnTo>
                    <a:lnTo>
                      <a:pt x="3669" y="11069"/>
                    </a:lnTo>
                    <a:lnTo>
                      <a:pt x="4093" y="11310"/>
                    </a:lnTo>
                    <a:lnTo>
                      <a:pt x="4516" y="11512"/>
                    </a:lnTo>
                    <a:lnTo>
                      <a:pt x="4960" y="11714"/>
                    </a:lnTo>
                    <a:lnTo>
                      <a:pt x="5423" y="11875"/>
                    </a:lnTo>
                    <a:lnTo>
                      <a:pt x="5867" y="12016"/>
                    </a:lnTo>
                    <a:lnTo>
                      <a:pt x="6331" y="12157"/>
                    </a:lnTo>
                    <a:lnTo>
                      <a:pt x="6794" y="12238"/>
                    </a:lnTo>
                    <a:lnTo>
                      <a:pt x="7258" y="12319"/>
                    </a:lnTo>
                    <a:lnTo>
                      <a:pt x="7702" y="12359"/>
                    </a:lnTo>
                    <a:lnTo>
                      <a:pt x="8145" y="12379"/>
                    </a:lnTo>
                    <a:lnTo>
                      <a:pt x="8609" y="12359"/>
                    </a:lnTo>
                    <a:lnTo>
                      <a:pt x="9052" y="12298"/>
                    </a:lnTo>
                    <a:lnTo>
                      <a:pt x="9456" y="12198"/>
                    </a:lnTo>
                    <a:lnTo>
                      <a:pt x="9859" y="12077"/>
                    </a:lnTo>
                    <a:lnTo>
                      <a:pt x="9919" y="12036"/>
                    </a:lnTo>
                    <a:lnTo>
                      <a:pt x="9960" y="11956"/>
                    </a:lnTo>
                    <a:lnTo>
                      <a:pt x="9980" y="11895"/>
                    </a:lnTo>
                    <a:lnTo>
                      <a:pt x="9980" y="11815"/>
                    </a:lnTo>
                    <a:lnTo>
                      <a:pt x="9919" y="11734"/>
                    </a:lnTo>
                    <a:lnTo>
                      <a:pt x="9859" y="11694"/>
                    </a:lnTo>
                    <a:lnTo>
                      <a:pt x="9778" y="11673"/>
                    </a:lnTo>
                    <a:lnTo>
                      <a:pt x="9697" y="11694"/>
                    </a:lnTo>
                    <a:lnTo>
                      <a:pt x="9496" y="11774"/>
                    </a:lnTo>
                    <a:lnTo>
                      <a:pt x="9274" y="11835"/>
                    </a:lnTo>
                    <a:lnTo>
                      <a:pt x="9052" y="11875"/>
                    </a:lnTo>
                    <a:lnTo>
                      <a:pt x="8810" y="11915"/>
                    </a:lnTo>
                    <a:lnTo>
                      <a:pt x="8568" y="11935"/>
                    </a:lnTo>
                    <a:lnTo>
                      <a:pt x="8327" y="11956"/>
                    </a:lnTo>
                    <a:lnTo>
                      <a:pt x="7802" y="11956"/>
                    </a:lnTo>
                    <a:lnTo>
                      <a:pt x="7278" y="11895"/>
                    </a:lnTo>
                    <a:lnTo>
                      <a:pt x="6714" y="11815"/>
                    </a:lnTo>
                    <a:lnTo>
                      <a:pt x="6169" y="11673"/>
                    </a:lnTo>
                    <a:lnTo>
                      <a:pt x="5625" y="11512"/>
                    </a:lnTo>
                    <a:lnTo>
                      <a:pt x="5061" y="11290"/>
                    </a:lnTo>
                    <a:lnTo>
                      <a:pt x="4536" y="11069"/>
                    </a:lnTo>
                    <a:lnTo>
                      <a:pt x="4032" y="10786"/>
                    </a:lnTo>
                    <a:lnTo>
                      <a:pt x="3549" y="10504"/>
                    </a:lnTo>
                    <a:lnTo>
                      <a:pt x="3085" y="10181"/>
                    </a:lnTo>
                    <a:lnTo>
                      <a:pt x="2682" y="9839"/>
                    </a:lnTo>
                    <a:lnTo>
                      <a:pt x="2500" y="9657"/>
                    </a:lnTo>
                    <a:lnTo>
                      <a:pt x="2319" y="9456"/>
                    </a:lnTo>
                    <a:lnTo>
                      <a:pt x="2157" y="9274"/>
                    </a:lnTo>
                    <a:lnTo>
                      <a:pt x="1996" y="9073"/>
                    </a:lnTo>
                    <a:lnTo>
                      <a:pt x="1714" y="8629"/>
                    </a:lnTo>
                    <a:lnTo>
                      <a:pt x="1432" y="8165"/>
                    </a:lnTo>
                    <a:lnTo>
                      <a:pt x="1190" y="7702"/>
                    </a:lnTo>
                    <a:lnTo>
                      <a:pt x="968" y="7218"/>
                    </a:lnTo>
                    <a:lnTo>
                      <a:pt x="787" y="6714"/>
                    </a:lnTo>
                    <a:lnTo>
                      <a:pt x="625" y="6210"/>
                    </a:lnTo>
                    <a:lnTo>
                      <a:pt x="524" y="5726"/>
                    </a:lnTo>
                    <a:lnTo>
                      <a:pt x="444" y="5222"/>
                    </a:lnTo>
                    <a:lnTo>
                      <a:pt x="403" y="4718"/>
                    </a:lnTo>
                    <a:lnTo>
                      <a:pt x="403" y="4234"/>
                    </a:lnTo>
                    <a:lnTo>
                      <a:pt x="464" y="3770"/>
                    </a:lnTo>
                    <a:lnTo>
                      <a:pt x="504" y="3549"/>
                    </a:lnTo>
                    <a:lnTo>
                      <a:pt x="565" y="3307"/>
                    </a:lnTo>
                    <a:lnTo>
                      <a:pt x="625" y="3085"/>
                    </a:lnTo>
                    <a:lnTo>
                      <a:pt x="706" y="2883"/>
                    </a:lnTo>
                    <a:lnTo>
                      <a:pt x="807" y="2662"/>
                    </a:lnTo>
                    <a:lnTo>
                      <a:pt x="908" y="2460"/>
                    </a:lnTo>
                    <a:lnTo>
                      <a:pt x="1028" y="2279"/>
                    </a:lnTo>
                    <a:lnTo>
                      <a:pt x="1170" y="2077"/>
                    </a:lnTo>
                    <a:lnTo>
                      <a:pt x="1331" y="1895"/>
                    </a:lnTo>
                    <a:lnTo>
                      <a:pt x="1492" y="1734"/>
                    </a:lnTo>
                    <a:lnTo>
                      <a:pt x="1835" y="1412"/>
                    </a:lnTo>
                    <a:lnTo>
                      <a:pt x="2178" y="1150"/>
                    </a:lnTo>
                    <a:lnTo>
                      <a:pt x="2500" y="928"/>
                    </a:lnTo>
                    <a:lnTo>
                      <a:pt x="2823" y="746"/>
                    </a:lnTo>
                    <a:lnTo>
                      <a:pt x="3125" y="625"/>
                    </a:lnTo>
                    <a:lnTo>
                      <a:pt x="3448" y="525"/>
                    </a:lnTo>
                    <a:lnTo>
                      <a:pt x="3730" y="464"/>
                    </a:lnTo>
                    <a:lnTo>
                      <a:pt x="4012" y="424"/>
                    </a:lnTo>
                    <a:lnTo>
                      <a:pt x="4294" y="404"/>
                    </a:lnTo>
                    <a:lnTo>
                      <a:pt x="4557" y="424"/>
                    </a:lnTo>
                    <a:lnTo>
                      <a:pt x="4798" y="444"/>
                    </a:lnTo>
                    <a:lnTo>
                      <a:pt x="5040" y="484"/>
                    </a:lnTo>
                    <a:lnTo>
                      <a:pt x="5464" y="585"/>
                    </a:lnTo>
                    <a:lnTo>
                      <a:pt x="5847" y="706"/>
                    </a:lnTo>
                    <a:lnTo>
                      <a:pt x="5948" y="746"/>
                    </a:lnTo>
                    <a:lnTo>
                      <a:pt x="6190" y="827"/>
                    </a:lnTo>
                    <a:lnTo>
                      <a:pt x="6492" y="948"/>
                    </a:lnTo>
                    <a:lnTo>
                      <a:pt x="6855" y="1109"/>
                    </a:lnTo>
                    <a:lnTo>
                      <a:pt x="7258" y="1291"/>
                    </a:lnTo>
                    <a:lnTo>
                      <a:pt x="7681" y="1533"/>
                    </a:lnTo>
                    <a:lnTo>
                      <a:pt x="7883" y="1674"/>
                    </a:lnTo>
                    <a:lnTo>
                      <a:pt x="8085" y="1835"/>
                    </a:lnTo>
                    <a:lnTo>
                      <a:pt x="8266" y="1976"/>
                    </a:lnTo>
                    <a:lnTo>
                      <a:pt x="8448" y="2158"/>
                    </a:lnTo>
                    <a:lnTo>
                      <a:pt x="8609" y="2339"/>
                    </a:lnTo>
                    <a:lnTo>
                      <a:pt x="8770" y="2520"/>
                    </a:lnTo>
                    <a:lnTo>
                      <a:pt x="8831" y="2581"/>
                    </a:lnTo>
                    <a:lnTo>
                      <a:pt x="8911" y="2621"/>
                    </a:lnTo>
                    <a:lnTo>
                      <a:pt x="8972" y="2601"/>
                    </a:lnTo>
                    <a:lnTo>
                      <a:pt x="9052" y="2581"/>
                    </a:lnTo>
                    <a:lnTo>
                      <a:pt x="9113" y="2520"/>
                    </a:lnTo>
                    <a:lnTo>
                      <a:pt x="9133" y="2440"/>
                    </a:lnTo>
                    <a:lnTo>
                      <a:pt x="9133" y="2359"/>
                    </a:lnTo>
                    <a:lnTo>
                      <a:pt x="9113" y="2299"/>
                    </a:lnTo>
                    <a:lnTo>
                      <a:pt x="8931" y="2077"/>
                    </a:lnTo>
                    <a:lnTo>
                      <a:pt x="8750" y="1875"/>
                    </a:lnTo>
                    <a:lnTo>
                      <a:pt x="8568" y="1694"/>
                    </a:lnTo>
                    <a:lnTo>
                      <a:pt x="8347" y="1512"/>
                    </a:lnTo>
                    <a:lnTo>
                      <a:pt x="8145" y="1351"/>
                    </a:lnTo>
                    <a:lnTo>
                      <a:pt x="7923" y="1210"/>
                    </a:lnTo>
                    <a:lnTo>
                      <a:pt x="7480" y="948"/>
                    </a:lnTo>
                    <a:lnTo>
                      <a:pt x="7036" y="726"/>
                    </a:lnTo>
                    <a:lnTo>
                      <a:pt x="6653" y="565"/>
                    </a:lnTo>
                    <a:lnTo>
                      <a:pt x="6331" y="444"/>
                    </a:lnTo>
                    <a:lnTo>
                      <a:pt x="6089" y="363"/>
                    </a:lnTo>
                    <a:lnTo>
                      <a:pt x="5968" y="323"/>
                    </a:lnTo>
                    <a:lnTo>
                      <a:pt x="5585" y="202"/>
                    </a:lnTo>
                    <a:lnTo>
                      <a:pt x="5121" y="81"/>
                    </a:lnTo>
                    <a:lnTo>
                      <a:pt x="4859" y="41"/>
                    </a:lnTo>
                    <a:lnTo>
                      <a:pt x="45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6" name="Google Shape;1896;p34"/>
              <p:cNvSpPr/>
              <p:nvPr/>
            </p:nvSpPr>
            <p:spPr>
              <a:xfrm>
                <a:off x="4199325" y="630750"/>
                <a:ext cx="74125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1976" extrusionOk="0">
                    <a:moveTo>
                      <a:pt x="2682" y="0"/>
                    </a:moveTo>
                    <a:lnTo>
                      <a:pt x="2622" y="61"/>
                    </a:lnTo>
                    <a:lnTo>
                      <a:pt x="2420" y="222"/>
                    </a:lnTo>
                    <a:lnTo>
                      <a:pt x="2198" y="424"/>
                    </a:lnTo>
                    <a:lnTo>
                      <a:pt x="1896" y="645"/>
                    </a:lnTo>
                    <a:lnTo>
                      <a:pt x="1533" y="907"/>
                    </a:lnTo>
                    <a:lnTo>
                      <a:pt x="1110" y="1149"/>
                    </a:lnTo>
                    <a:lnTo>
                      <a:pt x="646" y="1391"/>
                    </a:lnTo>
                    <a:lnTo>
                      <a:pt x="384" y="1492"/>
                    </a:lnTo>
                    <a:lnTo>
                      <a:pt x="142" y="1593"/>
                    </a:lnTo>
                    <a:lnTo>
                      <a:pt x="61" y="1633"/>
                    </a:lnTo>
                    <a:lnTo>
                      <a:pt x="21" y="1694"/>
                    </a:lnTo>
                    <a:lnTo>
                      <a:pt x="1" y="1754"/>
                    </a:lnTo>
                    <a:lnTo>
                      <a:pt x="1" y="1855"/>
                    </a:lnTo>
                    <a:lnTo>
                      <a:pt x="41" y="1895"/>
                    </a:lnTo>
                    <a:lnTo>
                      <a:pt x="82" y="1956"/>
                    </a:lnTo>
                    <a:lnTo>
                      <a:pt x="142" y="1976"/>
                    </a:lnTo>
                    <a:lnTo>
                      <a:pt x="263" y="1976"/>
                    </a:lnTo>
                    <a:lnTo>
                      <a:pt x="545" y="1875"/>
                    </a:lnTo>
                    <a:lnTo>
                      <a:pt x="807" y="1774"/>
                    </a:lnTo>
                    <a:lnTo>
                      <a:pt x="1291" y="1512"/>
                    </a:lnTo>
                    <a:lnTo>
                      <a:pt x="1735" y="1250"/>
                    </a:lnTo>
                    <a:lnTo>
                      <a:pt x="2118" y="988"/>
                    </a:lnTo>
                    <a:lnTo>
                      <a:pt x="2440" y="746"/>
                    </a:lnTo>
                    <a:lnTo>
                      <a:pt x="2682" y="545"/>
                    </a:lnTo>
                    <a:lnTo>
                      <a:pt x="2904" y="343"/>
                    </a:lnTo>
                    <a:lnTo>
                      <a:pt x="2965" y="282"/>
                    </a:lnTo>
                    <a:lnTo>
                      <a:pt x="2965" y="202"/>
                    </a:lnTo>
                    <a:lnTo>
                      <a:pt x="2965" y="121"/>
                    </a:lnTo>
                    <a:lnTo>
                      <a:pt x="2904" y="61"/>
                    </a:lnTo>
                    <a:lnTo>
                      <a:pt x="284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7" name="Google Shape;1897;p34"/>
              <p:cNvSpPr/>
              <p:nvPr/>
            </p:nvSpPr>
            <p:spPr>
              <a:xfrm>
                <a:off x="3524975" y="639300"/>
                <a:ext cx="1361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2824" extrusionOk="0">
                    <a:moveTo>
                      <a:pt x="202" y="1"/>
                    </a:moveTo>
                    <a:lnTo>
                      <a:pt x="121" y="41"/>
                    </a:lnTo>
                    <a:lnTo>
                      <a:pt x="41" y="122"/>
                    </a:lnTo>
                    <a:lnTo>
                      <a:pt x="0" y="223"/>
                    </a:lnTo>
                    <a:lnTo>
                      <a:pt x="0" y="323"/>
                    </a:lnTo>
                    <a:lnTo>
                      <a:pt x="41" y="424"/>
                    </a:lnTo>
                    <a:lnTo>
                      <a:pt x="101" y="505"/>
                    </a:lnTo>
                    <a:lnTo>
                      <a:pt x="202" y="545"/>
                    </a:lnTo>
                    <a:lnTo>
                      <a:pt x="545" y="626"/>
                    </a:lnTo>
                    <a:lnTo>
                      <a:pt x="928" y="727"/>
                    </a:lnTo>
                    <a:lnTo>
                      <a:pt x="1311" y="868"/>
                    </a:lnTo>
                    <a:lnTo>
                      <a:pt x="1694" y="1029"/>
                    </a:lnTo>
                    <a:lnTo>
                      <a:pt x="2500" y="1392"/>
                    </a:lnTo>
                    <a:lnTo>
                      <a:pt x="3266" y="1795"/>
                    </a:lnTo>
                    <a:lnTo>
                      <a:pt x="3952" y="2158"/>
                    </a:lnTo>
                    <a:lnTo>
                      <a:pt x="4516" y="2481"/>
                    </a:lnTo>
                    <a:lnTo>
                      <a:pt x="5040" y="2783"/>
                    </a:lnTo>
                    <a:lnTo>
                      <a:pt x="5101" y="2823"/>
                    </a:lnTo>
                    <a:lnTo>
                      <a:pt x="5242" y="2823"/>
                    </a:lnTo>
                    <a:lnTo>
                      <a:pt x="5302" y="2783"/>
                    </a:lnTo>
                    <a:lnTo>
                      <a:pt x="5363" y="2743"/>
                    </a:lnTo>
                    <a:lnTo>
                      <a:pt x="5403" y="2702"/>
                    </a:lnTo>
                    <a:lnTo>
                      <a:pt x="5444" y="2602"/>
                    </a:lnTo>
                    <a:lnTo>
                      <a:pt x="5444" y="2481"/>
                    </a:lnTo>
                    <a:lnTo>
                      <a:pt x="5403" y="2400"/>
                    </a:lnTo>
                    <a:lnTo>
                      <a:pt x="5323" y="2319"/>
                    </a:lnTo>
                    <a:lnTo>
                      <a:pt x="4738" y="1977"/>
                    </a:lnTo>
                    <a:lnTo>
                      <a:pt x="4173" y="1654"/>
                    </a:lnTo>
                    <a:lnTo>
                      <a:pt x="3468" y="1271"/>
                    </a:lnTo>
                    <a:lnTo>
                      <a:pt x="2682" y="868"/>
                    </a:lnTo>
                    <a:lnTo>
                      <a:pt x="1855" y="505"/>
                    </a:lnTo>
                    <a:lnTo>
                      <a:pt x="1452" y="344"/>
                    </a:lnTo>
                    <a:lnTo>
                      <a:pt x="1069" y="203"/>
                    </a:lnTo>
                    <a:lnTo>
                      <a:pt x="686" y="82"/>
                    </a:lnTo>
                    <a:lnTo>
                      <a:pt x="32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8" name="Google Shape;1898;p34"/>
              <p:cNvSpPr/>
              <p:nvPr/>
            </p:nvSpPr>
            <p:spPr>
              <a:xfrm>
                <a:off x="3579900" y="1669025"/>
                <a:ext cx="606350" cy="934475"/>
              </a:xfrm>
              <a:custGeom>
                <a:avLst/>
                <a:gdLst/>
                <a:ahLst/>
                <a:cxnLst/>
                <a:rect l="l" t="t" r="r" b="b"/>
                <a:pathLst>
                  <a:path w="24254" h="37379" extrusionOk="0">
                    <a:moveTo>
                      <a:pt x="13246" y="0"/>
                    </a:moveTo>
                    <a:lnTo>
                      <a:pt x="1" y="2944"/>
                    </a:lnTo>
                    <a:lnTo>
                      <a:pt x="13307" y="37378"/>
                    </a:lnTo>
                    <a:lnTo>
                      <a:pt x="24254" y="4496"/>
                    </a:lnTo>
                    <a:lnTo>
                      <a:pt x="13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9" name="Google Shape;1899;p34"/>
              <p:cNvSpPr/>
              <p:nvPr/>
            </p:nvSpPr>
            <p:spPr>
              <a:xfrm>
                <a:off x="3782525" y="1679600"/>
                <a:ext cx="248000" cy="923900"/>
              </a:xfrm>
              <a:custGeom>
                <a:avLst/>
                <a:gdLst/>
                <a:ahLst/>
                <a:cxnLst/>
                <a:rect l="l" t="t" r="r" b="b"/>
                <a:pathLst>
                  <a:path w="9920" h="36956" extrusionOk="0">
                    <a:moveTo>
                      <a:pt x="5202" y="1"/>
                    </a:moveTo>
                    <a:lnTo>
                      <a:pt x="807" y="8448"/>
                    </a:lnTo>
                    <a:lnTo>
                      <a:pt x="2924" y="10786"/>
                    </a:lnTo>
                    <a:lnTo>
                      <a:pt x="0" y="23508"/>
                    </a:lnTo>
                    <a:lnTo>
                      <a:pt x="5202" y="36955"/>
                    </a:lnTo>
                    <a:lnTo>
                      <a:pt x="9919" y="22762"/>
                    </a:lnTo>
                    <a:lnTo>
                      <a:pt x="7460" y="10786"/>
                    </a:lnTo>
                    <a:lnTo>
                      <a:pt x="9576" y="8448"/>
                    </a:lnTo>
                    <a:lnTo>
                      <a:pt x="5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0" name="Google Shape;1900;p34"/>
              <p:cNvSpPr/>
              <p:nvPr/>
            </p:nvSpPr>
            <p:spPr>
              <a:xfrm>
                <a:off x="3604100" y="1609050"/>
                <a:ext cx="552925" cy="320575"/>
              </a:xfrm>
              <a:custGeom>
                <a:avLst/>
                <a:gdLst/>
                <a:ahLst/>
                <a:cxnLst/>
                <a:rect l="l" t="t" r="r" b="b"/>
                <a:pathLst>
                  <a:path w="22117" h="12823" extrusionOk="0">
                    <a:moveTo>
                      <a:pt x="3952" y="0"/>
                    </a:moveTo>
                    <a:lnTo>
                      <a:pt x="0" y="5141"/>
                    </a:lnTo>
                    <a:lnTo>
                      <a:pt x="7157" y="12822"/>
                    </a:lnTo>
                    <a:lnTo>
                      <a:pt x="12339" y="2823"/>
                    </a:lnTo>
                    <a:lnTo>
                      <a:pt x="18750" y="12822"/>
                    </a:lnTo>
                    <a:lnTo>
                      <a:pt x="22116" y="6673"/>
                    </a:lnTo>
                    <a:lnTo>
                      <a:pt x="19234" y="222"/>
                    </a:lnTo>
                    <a:lnTo>
                      <a:pt x="12278" y="2399"/>
                    </a:lnTo>
                    <a:lnTo>
                      <a:pt x="39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1" name="Google Shape;1901;p34"/>
              <p:cNvSpPr/>
              <p:nvPr/>
            </p:nvSpPr>
            <p:spPr>
              <a:xfrm>
                <a:off x="3599050" y="1674050"/>
                <a:ext cx="563025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22521" h="10424" extrusionOk="0">
                    <a:moveTo>
                      <a:pt x="12541" y="1"/>
                    </a:moveTo>
                    <a:lnTo>
                      <a:pt x="12480" y="21"/>
                    </a:lnTo>
                    <a:lnTo>
                      <a:pt x="12420" y="41"/>
                    </a:lnTo>
                    <a:lnTo>
                      <a:pt x="12379" y="81"/>
                    </a:lnTo>
                    <a:lnTo>
                      <a:pt x="12359" y="122"/>
                    </a:lnTo>
                    <a:lnTo>
                      <a:pt x="7299" y="9859"/>
                    </a:lnTo>
                    <a:lnTo>
                      <a:pt x="364" y="2400"/>
                    </a:lnTo>
                    <a:lnTo>
                      <a:pt x="283" y="2360"/>
                    </a:lnTo>
                    <a:lnTo>
                      <a:pt x="202" y="2339"/>
                    </a:lnTo>
                    <a:lnTo>
                      <a:pt x="142" y="2360"/>
                    </a:lnTo>
                    <a:lnTo>
                      <a:pt x="61" y="2400"/>
                    </a:lnTo>
                    <a:lnTo>
                      <a:pt x="21" y="2460"/>
                    </a:lnTo>
                    <a:lnTo>
                      <a:pt x="1" y="2541"/>
                    </a:lnTo>
                    <a:lnTo>
                      <a:pt x="1" y="2622"/>
                    </a:lnTo>
                    <a:lnTo>
                      <a:pt x="61" y="2682"/>
                    </a:lnTo>
                    <a:lnTo>
                      <a:pt x="7198" y="10363"/>
                    </a:lnTo>
                    <a:lnTo>
                      <a:pt x="7279" y="10404"/>
                    </a:lnTo>
                    <a:lnTo>
                      <a:pt x="7359" y="10424"/>
                    </a:lnTo>
                    <a:lnTo>
                      <a:pt x="7380" y="10424"/>
                    </a:lnTo>
                    <a:lnTo>
                      <a:pt x="7480" y="10383"/>
                    </a:lnTo>
                    <a:lnTo>
                      <a:pt x="7541" y="10323"/>
                    </a:lnTo>
                    <a:lnTo>
                      <a:pt x="12541" y="666"/>
                    </a:lnTo>
                    <a:lnTo>
                      <a:pt x="17540" y="10323"/>
                    </a:lnTo>
                    <a:lnTo>
                      <a:pt x="17581" y="10363"/>
                    </a:lnTo>
                    <a:lnTo>
                      <a:pt x="17621" y="10383"/>
                    </a:lnTo>
                    <a:lnTo>
                      <a:pt x="17661" y="10424"/>
                    </a:lnTo>
                    <a:lnTo>
                      <a:pt x="17762" y="10424"/>
                    </a:lnTo>
                    <a:lnTo>
                      <a:pt x="17823" y="10404"/>
                    </a:lnTo>
                    <a:lnTo>
                      <a:pt x="17863" y="10383"/>
                    </a:lnTo>
                    <a:lnTo>
                      <a:pt x="17903" y="10343"/>
                    </a:lnTo>
                    <a:lnTo>
                      <a:pt x="22480" y="4194"/>
                    </a:lnTo>
                    <a:lnTo>
                      <a:pt x="22520" y="4114"/>
                    </a:lnTo>
                    <a:lnTo>
                      <a:pt x="22520" y="4033"/>
                    </a:lnTo>
                    <a:lnTo>
                      <a:pt x="22500" y="3952"/>
                    </a:lnTo>
                    <a:lnTo>
                      <a:pt x="22439" y="3892"/>
                    </a:lnTo>
                    <a:lnTo>
                      <a:pt x="22379" y="3872"/>
                    </a:lnTo>
                    <a:lnTo>
                      <a:pt x="22298" y="3872"/>
                    </a:lnTo>
                    <a:lnTo>
                      <a:pt x="22218" y="3892"/>
                    </a:lnTo>
                    <a:lnTo>
                      <a:pt x="22157" y="3952"/>
                    </a:lnTo>
                    <a:lnTo>
                      <a:pt x="17762" y="9839"/>
                    </a:lnTo>
                    <a:lnTo>
                      <a:pt x="12722" y="122"/>
                    </a:lnTo>
                    <a:lnTo>
                      <a:pt x="12682" y="81"/>
                    </a:lnTo>
                    <a:lnTo>
                      <a:pt x="12641" y="41"/>
                    </a:lnTo>
                    <a:lnTo>
                      <a:pt x="12581" y="21"/>
                    </a:lnTo>
                    <a:lnTo>
                      <a:pt x="1254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2" name="Google Shape;1902;p34"/>
              <p:cNvSpPr/>
              <p:nvPr/>
            </p:nvSpPr>
            <p:spPr>
              <a:xfrm>
                <a:off x="3855100" y="1944200"/>
                <a:ext cx="11342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44" extrusionOk="0">
                    <a:moveTo>
                      <a:pt x="182" y="1"/>
                    </a:moveTo>
                    <a:lnTo>
                      <a:pt x="101" y="21"/>
                    </a:lnTo>
                    <a:lnTo>
                      <a:pt x="61" y="61"/>
                    </a:lnTo>
                    <a:lnTo>
                      <a:pt x="21" y="102"/>
                    </a:lnTo>
                    <a:lnTo>
                      <a:pt x="0" y="182"/>
                    </a:lnTo>
                    <a:lnTo>
                      <a:pt x="21" y="243"/>
                    </a:lnTo>
                    <a:lnTo>
                      <a:pt x="61" y="283"/>
                    </a:lnTo>
                    <a:lnTo>
                      <a:pt x="101" y="323"/>
                    </a:lnTo>
                    <a:lnTo>
                      <a:pt x="182" y="344"/>
                    </a:lnTo>
                    <a:lnTo>
                      <a:pt x="4375" y="344"/>
                    </a:lnTo>
                    <a:lnTo>
                      <a:pt x="4436" y="323"/>
                    </a:lnTo>
                    <a:lnTo>
                      <a:pt x="4476" y="283"/>
                    </a:lnTo>
                    <a:lnTo>
                      <a:pt x="4516" y="243"/>
                    </a:lnTo>
                    <a:lnTo>
                      <a:pt x="4536" y="182"/>
                    </a:lnTo>
                    <a:lnTo>
                      <a:pt x="4516" y="102"/>
                    </a:lnTo>
                    <a:lnTo>
                      <a:pt x="4476" y="61"/>
                    </a:lnTo>
                    <a:lnTo>
                      <a:pt x="4436" y="21"/>
                    </a:lnTo>
                    <a:lnTo>
                      <a:pt x="43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3" name="Google Shape;1903;p34"/>
              <p:cNvSpPr/>
              <p:nvPr/>
            </p:nvSpPr>
            <p:spPr>
              <a:xfrm>
                <a:off x="3238175" y="2580775"/>
                <a:ext cx="425925" cy="292875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11715" extrusionOk="0">
                    <a:moveTo>
                      <a:pt x="15383" y="1"/>
                    </a:moveTo>
                    <a:lnTo>
                      <a:pt x="13710" y="21"/>
                    </a:lnTo>
                    <a:lnTo>
                      <a:pt x="9960" y="81"/>
                    </a:lnTo>
                    <a:lnTo>
                      <a:pt x="7924" y="142"/>
                    </a:lnTo>
                    <a:lnTo>
                      <a:pt x="6130" y="182"/>
                    </a:lnTo>
                    <a:lnTo>
                      <a:pt x="4799" y="243"/>
                    </a:lnTo>
                    <a:lnTo>
                      <a:pt x="4376" y="283"/>
                    </a:lnTo>
                    <a:lnTo>
                      <a:pt x="4174" y="303"/>
                    </a:lnTo>
                    <a:lnTo>
                      <a:pt x="3590" y="525"/>
                    </a:lnTo>
                    <a:lnTo>
                      <a:pt x="3186" y="706"/>
                    </a:lnTo>
                    <a:lnTo>
                      <a:pt x="2743" y="928"/>
                    </a:lnTo>
                    <a:lnTo>
                      <a:pt x="2279" y="1170"/>
                    </a:lnTo>
                    <a:lnTo>
                      <a:pt x="2057" y="1331"/>
                    </a:lnTo>
                    <a:lnTo>
                      <a:pt x="1856" y="1473"/>
                    </a:lnTo>
                    <a:lnTo>
                      <a:pt x="1674" y="1634"/>
                    </a:lnTo>
                    <a:lnTo>
                      <a:pt x="1493" y="1815"/>
                    </a:lnTo>
                    <a:lnTo>
                      <a:pt x="1352" y="1997"/>
                    </a:lnTo>
                    <a:lnTo>
                      <a:pt x="1211" y="2198"/>
                    </a:lnTo>
                    <a:lnTo>
                      <a:pt x="1090" y="2380"/>
                    </a:lnTo>
                    <a:lnTo>
                      <a:pt x="989" y="2581"/>
                    </a:lnTo>
                    <a:lnTo>
                      <a:pt x="908" y="2763"/>
                    </a:lnTo>
                    <a:lnTo>
                      <a:pt x="848" y="2944"/>
                    </a:lnTo>
                    <a:lnTo>
                      <a:pt x="747" y="3307"/>
                    </a:lnTo>
                    <a:lnTo>
                      <a:pt x="707" y="3630"/>
                    </a:lnTo>
                    <a:lnTo>
                      <a:pt x="686" y="3912"/>
                    </a:lnTo>
                    <a:lnTo>
                      <a:pt x="686" y="4134"/>
                    </a:lnTo>
                    <a:lnTo>
                      <a:pt x="686" y="4356"/>
                    </a:lnTo>
                    <a:lnTo>
                      <a:pt x="606" y="4416"/>
                    </a:lnTo>
                    <a:lnTo>
                      <a:pt x="525" y="4497"/>
                    </a:lnTo>
                    <a:lnTo>
                      <a:pt x="424" y="4618"/>
                    </a:lnTo>
                    <a:lnTo>
                      <a:pt x="344" y="4759"/>
                    </a:lnTo>
                    <a:lnTo>
                      <a:pt x="243" y="4920"/>
                    </a:lnTo>
                    <a:lnTo>
                      <a:pt x="162" y="5101"/>
                    </a:lnTo>
                    <a:lnTo>
                      <a:pt x="102" y="5283"/>
                    </a:lnTo>
                    <a:lnTo>
                      <a:pt x="41" y="5505"/>
                    </a:lnTo>
                    <a:lnTo>
                      <a:pt x="21" y="5706"/>
                    </a:lnTo>
                    <a:lnTo>
                      <a:pt x="1" y="5928"/>
                    </a:lnTo>
                    <a:lnTo>
                      <a:pt x="21" y="6150"/>
                    </a:lnTo>
                    <a:lnTo>
                      <a:pt x="61" y="6372"/>
                    </a:lnTo>
                    <a:lnTo>
                      <a:pt x="142" y="6593"/>
                    </a:lnTo>
                    <a:lnTo>
                      <a:pt x="243" y="6795"/>
                    </a:lnTo>
                    <a:lnTo>
                      <a:pt x="404" y="6997"/>
                    </a:lnTo>
                    <a:lnTo>
                      <a:pt x="586" y="7198"/>
                    </a:lnTo>
                    <a:lnTo>
                      <a:pt x="545" y="7238"/>
                    </a:lnTo>
                    <a:lnTo>
                      <a:pt x="505" y="7299"/>
                    </a:lnTo>
                    <a:lnTo>
                      <a:pt x="465" y="7420"/>
                    </a:lnTo>
                    <a:lnTo>
                      <a:pt x="424" y="7561"/>
                    </a:lnTo>
                    <a:lnTo>
                      <a:pt x="404" y="7702"/>
                    </a:lnTo>
                    <a:lnTo>
                      <a:pt x="384" y="7884"/>
                    </a:lnTo>
                    <a:lnTo>
                      <a:pt x="384" y="8085"/>
                    </a:lnTo>
                    <a:lnTo>
                      <a:pt x="384" y="8287"/>
                    </a:lnTo>
                    <a:lnTo>
                      <a:pt x="424" y="8509"/>
                    </a:lnTo>
                    <a:lnTo>
                      <a:pt x="505" y="8710"/>
                    </a:lnTo>
                    <a:lnTo>
                      <a:pt x="606" y="8932"/>
                    </a:lnTo>
                    <a:lnTo>
                      <a:pt x="727" y="9134"/>
                    </a:lnTo>
                    <a:lnTo>
                      <a:pt x="908" y="9335"/>
                    </a:lnTo>
                    <a:lnTo>
                      <a:pt x="1110" y="9517"/>
                    </a:lnTo>
                    <a:lnTo>
                      <a:pt x="1372" y="9698"/>
                    </a:lnTo>
                    <a:lnTo>
                      <a:pt x="1674" y="9839"/>
                    </a:lnTo>
                    <a:lnTo>
                      <a:pt x="1694" y="9920"/>
                    </a:lnTo>
                    <a:lnTo>
                      <a:pt x="1735" y="10142"/>
                    </a:lnTo>
                    <a:lnTo>
                      <a:pt x="1815" y="10444"/>
                    </a:lnTo>
                    <a:lnTo>
                      <a:pt x="1876" y="10605"/>
                    </a:lnTo>
                    <a:lnTo>
                      <a:pt x="1936" y="10787"/>
                    </a:lnTo>
                    <a:lnTo>
                      <a:pt x="2017" y="10968"/>
                    </a:lnTo>
                    <a:lnTo>
                      <a:pt x="2138" y="11129"/>
                    </a:lnTo>
                    <a:lnTo>
                      <a:pt x="2259" y="11291"/>
                    </a:lnTo>
                    <a:lnTo>
                      <a:pt x="2400" y="11432"/>
                    </a:lnTo>
                    <a:lnTo>
                      <a:pt x="2561" y="11553"/>
                    </a:lnTo>
                    <a:lnTo>
                      <a:pt x="2743" y="11654"/>
                    </a:lnTo>
                    <a:lnTo>
                      <a:pt x="2965" y="11694"/>
                    </a:lnTo>
                    <a:lnTo>
                      <a:pt x="3186" y="11714"/>
                    </a:lnTo>
                    <a:lnTo>
                      <a:pt x="3287" y="11694"/>
                    </a:lnTo>
                    <a:lnTo>
                      <a:pt x="3448" y="11654"/>
                    </a:lnTo>
                    <a:lnTo>
                      <a:pt x="3852" y="11492"/>
                    </a:lnTo>
                    <a:lnTo>
                      <a:pt x="4335" y="11291"/>
                    </a:lnTo>
                    <a:lnTo>
                      <a:pt x="4880" y="11049"/>
                    </a:lnTo>
                    <a:lnTo>
                      <a:pt x="5847" y="10585"/>
                    </a:lnTo>
                    <a:lnTo>
                      <a:pt x="6251" y="10384"/>
                    </a:lnTo>
                    <a:lnTo>
                      <a:pt x="6876" y="10565"/>
                    </a:lnTo>
                    <a:lnTo>
                      <a:pt x="7581" y="10767"/>
                    </a:lnTo>
                    <a:lnTo>
                      <a:pt x="8448" y="10988"/>
                    </a:lnTo>
                    <a:lnTo>
                      <a:pt x="8952" y="11109"/>
                    </a:lnTo>
                    <a:lnTo>
                      <a:pt x="9476" y="11210"/>
                    </a:lnTo>
                    <a:lnTo>
                      <a:pt x="10021" y="11291"/>
                    </a:lnTo>
                    <a:lnTo>
                      <a:pt x="10585" y="11371"/>
                    </a:lnTo>
                    <a:lnTo>
                      <a:pt x="11150" y="11412"/>
                    </a:lnTo>
                    <a:lnTo>
                      <a:pt x="11734" y="11452"/>
                    </a:lnTo>
                    <a:lnTo>
                      <a:pt x="12299" y="11452"/>
                    </a:lnTo>
                    <a:lnTo>
                      <a:pt x="12843" y="11412"/>
                    </a:lnTo>
                    <a:lnTo>
                      <a:pt x="13388" y="11351"/>
                    </a:lnTo>
                    <a:lnTo>
                      <a:pt x="13871" y="11250"/>
                    </a:lnTo>
                    <a:lnTo>
                      <a:pt x="14315" y="11109"/>
                    </a:lnTo>
                    <a:lnTo>
                      <a:pt x="14738" y="10968"/>
                    </a:lnTo>
                    <a:lnTo>
                      <a:pt x="15121" y="10787"/>
                    </a:lnTo>
                    <a:lnTo>
                      <a:pt x="15464" y="10605"/>
                    </a:lnTo>
                    <a:lnTo>
                      <a:pt x="15766" y="10424"/>
                    </a:lnTo>
                    <a:lnTo>
                      <a:pt x="16049" y="10222"/>
                    </a:lnTo>
                    <a:lnTo>
                      <a:pt x="16291" y="10041"/>
                    </a:lnTo>
                    <a:lnTo>
                      <a:pt x="16492" y="9859"/>
                    </a:lnTo>
                    <a:lnTo>
                      <a:pt x="16795" y="9537"/>
                    </a:lnTo>
                    <a:lnTo>
                      <a:pt x="16976" y="9315"/>
                    </a:lnTo>
                    <a:lnTo>
                      <a:pt x="17037" y="9234"/>
                    </a:lnTo>
                    <a:lnTo>
                      <a:pt x="153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4" name="Google Shape;1904;p34"/>
              <p:cNvSpPr/>
              <p:nvPr/>
            </p:nvSpPr>
            <p:spPr>
              <a:xfrm>
                <a:off x="3233150" y="2575750"/>
                <a:ext cx="436000" cy="302925"/>
              </a:xfrm>
              <a:custGeom>
                <a:avLst/>
                <a:gdLst/>
                <a:ahLst/>
                <a:cxnLst/>
                <a:rect l="l" t="t" r="r" b="b"/>
                <a:pathLst>
                  <a:path w="17440" h="12117" extrusionOk="0">
                    <a:moveTo>
                      <a:pt x="15423" y="403"/>
                    </a:moveTo>
                    <a:lnTo>
                      <a:pt x="17036" y="9375"/>
                    </a:lnTo>
                    <a:lnTo>
                      <a:pt x="16895" y="9556"/>
                    </a:lnTo>
                    <a:lnTo>
                      <a:pt x="16653" y="9798"/>
                    </a:lnTo>
                    <a:lnTo>
                      <a:pt x="16310" y="10101"/>
                    </a:lnTo>
                    <a:lnTo>
                      <a:pt x="16109" y="10262"/>
                    </a:lnTo>
                    <a:lnTo>
                      <a:pt x="15867" y="10443"/>
                    </a:lnTo>
                    <a:lnTo>
                      <a:pt x="15605" y="10605"/>
                    </a:lnTo>
                    <a:lnTo>
                      <a:pt x="15322" y="10766"/>
                    </a:lnTo>
                    <a:lnTo>
                      <a:pt x="15020" y="10907"/>
                    </a:lnTo>
                    <a:lnTo>
                      <a:pt x="14677" y="11048"/>
                    </a:lnTo>
                    <a:lnTo>
                      <a:pt x="14294" y="11169"/>
                    </a:lnTo>
                    <a:lnTo>
                      <a:pt x="13911" y="11270"/>
                    </a:lnTo>
                    <a:lnTo>
                      <a:pt x="13488" y="11351"/>
                    </a:lnTo>
                    <a:lnTo>
                      <a:pt x="13024" y="11411"/>
                    </a:lnTo>
                    <a:lnTo>
                      <a:pt x="12480" y="11451"/>
                    </a:lnTo>
                    <a:lnTo>
                      <a:pt x="11935" y="11451"/>
                    </a:lnTo>
                    <a:lnTo>
                      <a:pt x="11371" y="11411"/>
                    </a:lnTo>
                    <a:lnTo>
                      <a:pt x="10827" y="11351"/>
                    </a:lnTo>
                    <a:lnTo>
                      <a:pt x="10262" y="11290"/>
                    </a:lnTo>
                    <a:lnTo>
                      <a:pt x="9738" y="11210"/>
                    </a:lnTo>
                    <a:lnTo>
                      <a:pt x="9214" y="11109"/>
                    </a:lnTo>
                    <a:lnTo>
                      <a:pt x="8730" y="10988"/>
                    </a:lnTo>
                    <a:lnTo>
                      <a:pt x="7843" y="10786"/>
                    </a:lnTo>
                    <a:lnTo>
                      <a:pt x="7157" y="10585"/>
                    </a:lnTo>
                    <a:lnTo>
                      <a:pt x="6532" y="10383"/>
                    </a:lnTo>
                    <a:lnTo>
                      <a:pt x="6452" y="10363"/>
                    </a:lnTo>
                    <a:lnTo>
                      <a:pt x="6371" y="10383"/>
                    </a:lnTo>
                    <a:lnTo>
                      <a:pt x="5403" y="10867"/>
                    </a:lnTo>
                    <a:lnTo>
                      <a:pt x="4476" y="11290"/>
                    </a:lnTo>
                    <a:lnTo>
                      <a:pt x="3770" y="11593"/>
                    </a:lnTo>
                    <a:lnTo>
                      <a:pt x="3528" y="11673"/>
                    </a:lnTo>
                    <a:lnTo>
                      <a:pt x="3387" y="11714"/>
                    </a:lnTo>
                    <a:lnTo>
                      <a:pt x="3347" y="11714"/>
                    </a:lnTo>
                    <a:lnTo>
                      <a:pt x="3166" y="11693"/>
                    </a:lnTo>
                    <a:lnTo>
                      <a:pt x="2984" y="11633"/>
                    </a:lnTo>
                    <a:lnTo>
                      <a:pt x="2843" y="11552"/>
                    </a:lnTo>
                    <a:lnTo>
                      <a:pt x="2702" y="11451"/>
                    </a:lnTo>
                    <a:lnTo>
                      <a:pt x="2581" y="11310"/>
                    </a:lnTo>
                    <a:lnTo>
                      <a:pt x="2480" y="11169"/>
                    </a:lnTo>
                    <a:lnTo>
                      <a:pt x="2379" y="11028"/>
                    </a:lnTo>
                    <a:lnTo>
                      <a:pt x="2319" y="10867"/>
                    </a:lnTo>
                    <a:lnTo>
                      <a:pt x="2198" y="10564"/>
                    </a:lnTo>
                    <a:lnTo>
                      <a:pt x="2137" y="10282"/>
                    </a:lnTo>
                    <a:lnTo>
                      <a:pt x="2077" y="10020"/>
                    </a:lnTo>
                    <a:lnTo>
                      <a:pt x="2077" y="9960"/>
                    </a:lnTo>
                    <a:lnTo>
                      <a:pt x="2037" y="9899"/>
                    </a:lnTo>
                    <a:lnTo>
                      <a:pt x="1996" y="9859"/>
                    </a:lnTo>
                    <a:lnTo>
                      <a:pt x="1956" y="9839"/>
                    </a:lnTo>
                    <a:lnTo>
                      <a:pt x="1734" y="9738"/>
                    </a:lnTo>
                    <a:lnTo>
                      <a:pt x="1553" y="9637"/>
                    </a:lnTo>
                    <a:lnTo>
                      <a:pt x="1371" y="9516"/>
                    </a:lnTo>
                    <a:lnTo>
                      <a:pt x="1230" y="9375"/>
                    </a:lnTo>
                    <a:lnTo>
                      <a:pt x="1089" y="9214"/>
                    </a:lnTo>
                    <a:lnTo>
                      <a:pt x="988" y="9052"/>
                    </a:lnTo>
                    <a:lnTo>
                      <a:pt x="908" y="8871"/>
                    </a:lnTo>
                    <a:lnTo>
                      <a:pt x="847" y="8689"/>
                    </a:lnTo>
                    <a:lnTo>
                      <a:pt x="807" y="8488"/>
                    </a:lnTo>
                    <a:lnTo>
                      <a:pt x="787" y="8286"/>
                    </a:lnTo>
                    <a:lnTo>
                      <a:pt x="787" y="8105"/>
                    </a:lnTo>
                    <a:lnTo>
                      <a:pt x="807" y="7943"/>
                    </a:lnTo>
                    <a:lnTo>
                      <a:pt x="847" y="7702"/>
                    </a:lnTo>
                    <a:lnTo>
                      <a:pt x="887" y="7581"/>
                    </a:lnTo>
                    <a:lnTo>
                      <a:pt x="928" y="7540"/>
                    </a:lnTo>
                    <a:lnTo>
                      <a:pt x="968" y="7500"/>
                    </a:lnTo>
                    <a:lnTo>
                      <a:pt x="988" y="7460"/>
                    </a:lnTo>
                    <a:lnTo>
                      <a:pt x="1008" y="7419"/>
                    </a:lnTo>
                    <a:lnTo>
                      <a:pt x="1008" y="7359"/>
                    </a:lnTo>
                    <a:lnTo>
                      <a:pt x="988" y="7319"/>
                    </a:lnTo>
                    <a:lnTo>
                      <a:pt x="968" y="7278"/>
                    </a:lnTo>
                    <a:lnTo>
                      <a:pt x="928" y="7238"/>
                    </a:lnTo>
                    <a:lnTo>
                      <a:pt x="787" y="7117"/>
                    </a:lnTo>
                    <a:lnTo>
                      <a:pt x="686" y="6976"/>
                    </a:lnTo>
                    <a:lnTo>
                      <a:pt x="585" y="6835"/>
                    </a:lnTo>
                    <a:lnTo>
                      <a:pt x="504" y="6673"/>
                    </a:lnTo>
                    <a:lnTo>
                      <a:pt x="464" y="6512"/>
                    </a:lnTo>
                    <a:lnTo>
                      <a:pt x="424" y="6331"/>
                    </a:lnTo>
                    <a:lnTo>
                      <a:pt x="404" y="6149"/>
                    </a:lnTo>
                    <a:lnTo>
                      <a:pt x="424" y="5968"/>
                    </a:lnTo>
                    <a:lnTo>
                      <a:pt x="444" y="5726"/>
                    </a:lnTo>
                    <a:lnTo>
                      <a:pt x="504" y="5524"/>
                    </a:lnTo>
                    <a:lnTo>
                      <a:pt x="585" y="5323"/>
                    </a:lnTo>
                    <a:lnTo>
                      <a:pt x="666" y="5141"/>
                    </a:lnTo>
                    <a:lnTo>
                      <a:pt x="746" y="5000"/>
                    </a:lnTo>
                    <a:lnTo>
                      <a:pt x="847" y="4879"/>
                    </a:lnTo>
                    <a:lnTo>
                      <a:pt x="928" y="4778"/>
                    </a:lnTo>
                    <a:lnTo>
                      <a:pt x="988" y="4738"/>
                    </a:lnTo>
                    <a:lnTo>
                      <a:pt x="1049" y="4677"/>
                    </a:lnTo>
                    <a:lnTo>
                      <a:pt x="1089" y="4617"/>
                    </a:lnTo>
                    <a:lnTo>
                      <a:pt x="1109" y="4536"/>
                    </a:lnTo>
                    <a:lnTo>
                      <a:pt x="1089" y="4436"/>
                    </a:lnTo>
                    <a:lnTo>
                      <a:pt x="1089" y="4133"/>
                    </a:lnTo>
                    <a:lnTo>
                      <a:pt x="1109" y="3911"/>
                    </a:lnTo>
                    <a:lnTo>
                      <a:pt x="1129" y="3669"/>
                    </a:lnTo>
                    <a:lnTo>
                      <a:pt x="1190" y="3387"/>
                    </a:lnTo>
                    <a:lnTo>
                      <a:pt x="1291" y="3105"/>
                    </a:lnTo>
                    <a:lnTo>
                      <a:pt x="1412" y="2803"/>
                    </a:lnTo>
                    <a:lnTo>
                      <a:pt x="1593" y="2500"/>
                    </a:lnTo>
                    <a:lnTo>
                      <a:pt x="1714" y="2319"/>
                    </a:lnTo>
                    <a:lnTo>
                      <a:pt x="1875" y="2117"/>
                    </a:lnTo>
                    <a:lnTo>
                      <a:pt x="2117" y="1915"/>
                    </a:lnTo>
                    <a:lnTo>
                      <a:pt x="2399" y="1674"/>
                    </a:lnTo>
                    <a:lnTo>
                      <a:pt x="2782" y="1452"/>
                    </a:lnTo>
                    <a:lnTo>
                      <a:pt x="3226" y="1210"/>
                    </a:lnTo>
                    <a:lnTo>
                      <a:pt x="3791" y="948"/>
                    </a:lnTo>
                    <a:lnTo>
                      <a:pt x="4436" y="706"/>
                    </a:lnTo>
                    <a:lnTo>
                      <a:pt x="4577" y="686"/>
                    </a:lnTo>
                    <a:lnTo>
                      <a:pt x="4859" y="665"/>
                    </a:lnTo>
                    <a:lnTo>
                      <a:pt x="5726" y="625"/>
                    </a:lnTo>
                    <a:lnTo>
                      <a:pt x="8488" y="545"/>
                    </a:lnTo>
                    <a:lnTo>
                      <a:pt x="11976" y="464"/>
                    </a:lnTo>
                    <a:lnTo>
                      <a:pt x="15423" y="403"/>
                    </a:lnTo>
                    <a:close/>
                    <a:moveTo>
                      <a:pt x="15584" y="0"/>
                    </a:moveTo>
                    <a:lnTo>
                      <a:pt x="13145" y="20"/>
                    </a:lnTo>
                    <a:lnTo>
                      <a:pt x="9456" y="101"/>
                    </a:lnTo>
                    <a:lnTo>
                      <a:pt x="7621" y="141"/>
                    </a:lnTo>
                    <a:lnTo>
                      <a:pt x="6028" y="202"/>
                    </a:lnTo>
                    <a:lnTo>
                      <a:pt x="4859" y="262"/>
                    </a:lnTo>
                    <a:lnTo>
                      <a:pt x="4496" y="282"/>
                    </a:lnTo>
                    <a:lnTo>
                      <a:pt x="4295" y="323"/>
                    </a:lnTo>
                    <a:lnTo>
                      <a:pt x="3730" y="545"/>
                    </a:lnTo>
                    <a:lnTo>
                      <a:pt x="3206" y="766"/>
                    </a:lnTo>
                    <a:lnTo>
                      <a:pt x="2722" y="988"/>
                    </a:lnTo>
                    <a:lnTo>
                      <a:pt x="2319" y="1230"/>
                    </a:lnTo>
                    <a:lnTo>
                      <a:pt x="1956" y="1492"/>
                    </a:lnTo>
                    <a:lnTo>
                      <a:pt x="1674" y="1754"/>
                    </a:lnTo>
                    <a:lnTo>
                      <a:pt x="1432" y="2016"/>
                    </a:lnTo>
                    <a:lnTo>
                      <a:pt x="1331" y="2137"/>
                    </a:lnTo>
                    <a:lnTo>
                      <a:pt x="1250" y="2278"/>
                    </a:lnTo>
                    <a:lnTo>
                      <a:pt x="1149" y="2440"/>
                    </a:lnTo>
                    <a:lnTo>
                      <a:pt x="1049" y="2621"/>
                    </a:lnTo>
                    <a:lnTo>
                      <a:pt x="908" y="2944"/>
                    </a:lnTo>
                    <a:lnTo>
                      <a:pt x="787" y="3266"/>
                    </a:lnTo>
                    <a:lnTo>
                      <a:pt x="726" y="3569"/>
                    </a:lnTo>
                    <a:lnTo>
                      <a:pt x="686" y="3851"/>
                    </a:lnTo>
                    <a:lnTo>
                      <a:pt x="686" y="4093"/>
                    </a:lnTo>
                    <a:lnTo>
                      <a:pt x="686" y="4456"/>
                    </a:lnTo>
                    <a:lnTo>
                      <a:pt x="565" y="4557"/>
                    </a:lnTo>
                    <a:lnTo>
                      <a:pt x="464" y="4698"/>
                    </a:lnTo>
                    <a:lnTo>
                      <a:pt x="363" y="4859"/>
                    </a:lnTo>
                    <a:lnTo>
                      <a:pt x="262" y="5040"/>
                    </a:lnTo>
                    <a:lnTo>
                      <a:pt x="162" y="5242"/>
                    </a:lnTo>
                    <a:lnTo>
                      <a:pt x="101" y="5464"/>
                    </a:lnTo>
                    <a:lnTo>
                      <a:pt x="41" y="5685"/>
                    </a:lnTo>
                    <a:lnTo>
                      <a:pt x="0" y="5927"/>
                    </a:lnTo>
                    <a:lnTo>
                      <a:pt x="0" y="6089"/>
                    </a:lnTo>
                    <a:lnTo>
                      <a:pt x="0" y="6270"/>
                    </a:lnTo>
                    <a:lnTo>
                      <a:pt x="21" y="6452"/>
                    </a:lnTo>
                    <a:lnTo>
                      <a:pt x="61" y="6653"/>
                    </a:lnTo>
                    <a:lnTo>
                      <a:pt x="141" y="6835"/>
                    </a:lnTo>
                    <a:lnTo>
                      <a:pt x="222" y="7036"/>
                    </a:lnTo>
                    <a:lnTo>
                      <a:pt x="363" y="7238"/>
                    </a:lnTo>
                    <a:lnTo>
                      <a:pt x="525" y="7419"/>
                    </a:lnTo>
                    <a:lnTo>
                      <a:pt x="444" y="7621"/>
                    </a:lnTo>
                    <a:lnTo>
                      <a:pt x="404" y="7863"/>
                    </a:lnTo>
                    <a:lnTo>
                      <a:pt x="383" y="8105"/>
                    </a:lnTo>
                    <a:lnTo>
                      <a:pt x="383" y="8347"/>
                    </a:lnTo>
                    <a:lnTo>
                      <a:pt x="404" y="8548"/>
                    </a:lnTo>
                    <a:lnTo>
                      <a:pt x="444" y="8770"/>
                    </a:lnTo>
                    <a:lnTo>
                      <a:pt x="525" y="9012"/>
                    </a:lnTo>
                    <a:lnTo>
                      <a:pt x="645" y="9274"/>
                    </a:lnTo>
                    <a:lnTo>
                      <a:pt x="726" y="9395"/>
                    </a:lnTo>
                    <a:lnTo>
                      <a:pt x="807" y="9516"/>
                    </a:lnTo>
                    <a:lnTo>
                      <a:pt x="908" y="9637"/>
                    </a:lnTo>
                    <a:lnTo>
                      <a:pt x="1029" y="9758"/>
                    </a:lnTo>
                    <a:lnTo>
                      <a:pt x="1170" y="9879"/>
                    </a:lnTo>
                    <a:lnTo>
                      <a:pt x="1331" y="9980"/>
                    </a:lnTo>
                    <a:lnTo>
                      <a:pt x="1492" y="10081"/>
                    </a:lnTo>
                    <a:lnTo>
                      <a:pt x="1694" y="10181"/>
                    </a:lnTo>
                    <a:lnTo>
                      <a:pt x="1754" y="10464"/>
                    </a:lnTo>
                    <a:lnTo>
                      <a:pt x="1835" y="10786"/>
                    </a:lnTo>
                    <a:lnTo>
                      <a:pt x="1976" y="11109"/>
                    </a:lnTo>
                    <a:lnTo>
                      <a:pt x="2057" y="11270"/>
                    </a:lnTo>
                    <a:lnTo>
                      <a:pt x="2158" y="11431"/>
                    </a:lnTo>
                    <a:lnTo>
                      <a:pt x="2258" y="11572"/>
                    </a:lnTo>
                    <a:lnTo>
                      <a:pt x="2379" y="11693"/>
                    </a:lnTo>
                    <a:lnTo>
                      <a:pt x="2500" y="11814"/>
                    </a:lnTo>
                    <a:lnTo>
                      <a:pt x="2641" y="11915"/>
                    </a:lnTo>
                    <a:lnTo>
                      <a:pt x="2803" y="11996"/>
                    </a:lnTo>
                    <a:lnTo>
                      <a:pt x="2964" y="12076"/>
                    </a:lnTo>
                    <a:lnTo>
                      <a:pt x="3166" y="12117"/>
                    </a:lnTo>
                    <a:lnTo>
                      <a:pt x="3488" y="12117"/>
                    </a:lnTo>
                    <a:lnTo>
                      <a:pt x="3629" y="12076"/>
                    </a:lnTo>
                    <a:lnTo>
                      <a:pt x="3952" y="11955"/>
                    </a:lnTo>
                    <a:lnTo>
                      <a:pt x="4355" y="11794"/>
                    </a:lnTo>
                    <a:lnTo>
                      <a:pt x="4819" y="11593"/>
                    </a:lnTo>
                    <a:lnTo>
                      <a:pt x="5746" y="11149"/>
                    </a:lnTo>
                    <a:lnTo>
                      <a:pt x="6472" y="10806"/>
                    </a:lnTo>
                    <a:lnTo>
                      <a:pt x="6815" y="10907"/>
                    </a:lnTo>
                    <a:lnTo>
                      <a:pt x="7359" y="11068"/>
                    </a:lnTo>
                    <a:lnTo>
                      <a:pt x="8105" y="11270"/>
                    </a:lnTo>
                    <a:lnTo>
                      <a:pt x="8972" y="11472"/>
                    </a:lnTo>
                    <a:lnTo>
                      <a:pt x="9435" y="11572"/>
                    </a:lnTo>
                    <a:lnTo>
                      <a:pt x="9939" y="11653"/>
                    </a:lnTo>
                    <a:lnTo>
                      <a:pt x="10443" y="11734"/>
                    </a:lnTo>
                    <a:lnTo>
                      <a:pt x="10968" y="11794"/>
                    </a:lnTo>
                    <a:lnTo>
                      <a:pt x="11492" y="11835"/>
                    </a:lnTo>
                    <a:lnTo>
                      <a:pt x="12016" y="11855"/>
                    </a:lnTo>
                    <a:lnTo>
                      <a:pt x="12560" y="11855"/>
                    </a:lnTo>
                    <a:lnTo>
                      <a:pt x="13064" y="11814"/>
                    </a:lnTo>
                    <a:lnTo>
                      <a:pt x="13609" y="11754"/>
                    </a:lnTo>
                    <a:lnTo>
                      <a:pt x="14113" y="11653"/>
                    </a:lnTo>
                    <a:lnTo>
                      <a:pt x="14576" y="11512"/>
                    </a:lnTo>
                    <a:lnTo>
                      <a:pt x="15000" y="11371"/>
                    </a:lnTo>
                    <a:lnTo>
                      <a:pt x="15383" y="11189"/>
                    </a:lnTo>
                    <a:lnTo>
                      <a:pt x="15746" y="11008"/>
                    </a:lnTo>
                    <a:lnTo>
                      <a:pt x="16068" y="10806"/>
                    </a:lnTo>
                    <a:lnTo>
                      <a:pt x="16350" y="10605"/>
                    </a:lnTo>
                    <a:lnTo>
                      <a:pt x="16592" y="10423"/>
                    </a:lnTo>
                    <a:lnTo>
                      <a:pt x="16814" y="10242"/>
                    </a:lnTo>
                    <a:lnTo>
                      <a:pt x="17137" y="9899"/>
                    </a:lnTo>
                    <a:lnTo>
                      <a:pt x="17338" y="9657"/>
                    </a:lnTo>
                    <a:lnTo>
                      <a:pt x="17419" y="9556"/>
                    </a:lnTo>
                    <a:lnTo>
                      <a:pt x="17439" y="9476"/>
                    </a:lnTo>
                    <a:lnTo>
                      <a:pt x="17439" y="9395"/>
                    </a:lnTo>
                    <a:lnTo>
                      <a:pt x="15786" y="161"/>
                    </a:lnTo>
                    <a:lnTo>
                      <a:pt x="15766" y="101"/>
                    </a:lnTo>
                    <a:lnTo>
                      <a:pt x="15726" y="41"/>
                    </a:lnTo>
                    <a:lnTo>
                      <a:pt x="1566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5" name="Google Shape;1905;p34"/>
              <p:cNvSpPr/>
              <p:nvPr/>
            </p:nvSpPr>
            <p:spPr>
              <a:xfrm>
                <a:off x="3250275" y="2653875"/>
                <a:ext cx="630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634" extrusionOk="0">
                    <a:moveTo>
                      <a:pt x="2299" y="0"/>
                    </a:moveTo>
                    <a:lnTo>
                      <a:pt x="2218" y="20"/>
                    </a:lnTo>
                    <a:lnTo>
                      <a:pt x="102" y="1250"/>
                    </a:lnTo>
                    <a:lnTo>
                      <a:pt x="41" y="1311"/>
                    </a:lnTo>
                    <a:lnTo>
                      <a:pt x="1" y="1371"/>
                    </a:lnTo>
                    <a:lnTo>
                      <a:pt x="1" y="1452"/>
                    </a:lnTo>
                    <a:lnTo>
                      <a:pt x="21" y="1532"/>
                    </a:lnTo>
                    <a:lnTo>
                      <a:pt x="61" y="1573"/>
                    </a:lnTo>
                    <a:lnTo>
                      <a:pt x="102" y="1613"/>
                    </a:lnTo>
                    <a:lnTo>
                      <a:pt x="162" y="1633"/>
                    </a:lnTo>
                    <a:lnTo>
                      <a:pt x="263" y="1633"/>
                    </a:lnTo>
                    <a:lnTo>
                      <a:pt x="303" y="1613"/>
                    </a:lnTo>
                    <a:lnTo>
                      <a:pt x="2420" y="383"/>
                    </a:lnTo>
                    <a:lnTo>
                      <a:pt x="2481" y="323"/>
                    </a:lnTo>
                    <a:lnTo>
                      <a:pt x="2521" y="262"/>
                    </a:lnTo>
                    <a:lnTo>
                      <a:pt x="2521" y="182"/>
                    </a:lnTo>
                    <a:lnTo>
                      <a:pt x="2501" y="101"/>
                    </a:lnTo>
                    <a:lnTo>
                      <a:pt x="2440" y="40"/>
                    </a:lnTo>
                    <a:lnTo>
                      <a:pt x="238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6" name="Google Shape;1906;p34"/>
              <p:cNvSpPr/>
              <p:nvPr/>
            </p:nvSpPr>
            <p:spPr>
              <a:xfrm>
                <a:off x="3274975" y="2796500"/>
                <a:ext cx="574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412" extrusionOk="0">
                    <a:moveTo>
                      <a:pt x="2077" y="1"/>
                    </a:moveTo>
                    <a:lnTo>
                      <a:pt x="1997" y="21"/>
                    </a:lnTo>
                    <a:lnTo>
                      <a:pt x="101" y="1029"/>
                    </a:lnTo>
                    <a:lnTo>
                      <a:pt x="41" y="1069"/>
                    </a:lnTo>
                    <a:lnTo>
                      <a:pt x="21" y="1150"/>
                    </a:lnTo>
                    <a:lnTo>
                      <a:pt x="1" y="1230"/>
                    </a:lnTo>
                    <a:lnTo>
                      <a:pt x="21" y="1291"/>
                    </a:lnTo>
                    <a:lnTo>
                      <a:pt x="61" y="1351"/>
                    </a:lnTo>
                    <a:lnTo>
                      <a:pt x="101" y="1371"/>
                    </a:lnTo>
                    <a:lnTo>
                      <a:pt x="162" y="1392"/>
                    </a:lnTo>
                    <a:lnTo>
                      <a:pt x="202" y="1412"/>
                    </a:lnTo>
                    <a:lnTo>
                      <a:pt x="263" y="1412"/>
                    </a:lnTo>
                    <a:lnTo>
                      <a:pt x="303" y="1392"/>
                    </a:lnTo>
                    <a:lnTo>
                      <a:pt x="2178" y="384"/>
                    </a:lnTo>
                    <a:lnTo>
                      <a:pt x="2259" y="343"/>
                    </a:lnTo>
                    <a:lnTo>
                      <a:pt x="2279" y="263"/>
                    </a:lnTo>
                    <a:lnTo>
                      <a:pt x="2299" y="182"/>
                    </a:lnTo>
                    <a:lnTo>
                      <a:pt x="2279" y="122"/>
                    </a:lnTo>
                    <a:lnTo>
                      <a:pt x="2218" y="41"/>
                    </a:lnTo>
                    <a:lnTo>
                      <a:pt x="2158" y="21"/>
                    </a:lnTo>
                    <a:lnTo>
                      <a:pt x="207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7" name="Google Shape;1907;p34"/>
              <p:cNvSpPr/>
              <p:nvPr/>
            </p:nvSpPr>
            <p:spPr>
              <a:xfrm>
                <a:off x="3247775" y="2725950"/>
                <a:ext cx="705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593" extrusionOk="0">
                    <a:moveTo>
                      <a:pt x="2601" y="0"/>
                    </a:moveTo>
                    <a:lnTo>
                      <a:pt x="2520" y="20"/>
                    </a:lnTo>
                    <a:lnTo>
                      <a:pt x="121" y="1210"/>
                    </a:lnTo>
                    <a:lnTo>
                      <a:pt x="60" y="1250"/>
                    </a:lnTo>
                    <a:lnTo>
                      <a:pt x="20" y="1311"/>
                    </a:lnTo>
                    <a:lnTo>
                      <a:pt x="0" y="1391"/>
                    </a:lnTo>
                    <a:lnTo>
                      <a:pt x="20" y="1472"/>
                    </a:lnTo>
                    <a:lnTo>
                      <a:pt x="60" y="1532"/>
                    </a:lnTo>
                    <a:lnTo>
                      <a:pt x="101" y="1552"/>
                    </a:lnTo>
                    <a:lnTo>
                      <a:pt x="161" y="1593"/>
                    </a:lnTo>
                    <a:lnTo>
                      <a:pt x="202" y="1593"/>
                    </a:lnTo>
                    <a:lnTo>
                      <a:pt x="302" y="1573"/>
                    </a:lnTo>
                    <a:lnTo>
                      <a:pt x="2702" y="403"/>
                    </a:lnTo>
                    <a:lnTo>
                      <a:pt x="2762" y="343"/>
                    </a:lnTo>
                    <a:lnTo>
                      <a:pt x="2802" y="282"/>
                    </a:lnTo>
                    <a:lnTo>
                      <a:pt x="2822" y="202"/>
                    </a:lnTo>
                    <a:lnTo>
                      <a:pt x="2802" y="121"/>
                    </a:lnTo>
                    <a:lnTo>
                      <a:pt x="2742" y="61"/>
                    </a:lnTo>
                    <a:lnTo>
                      <a:pt x="2681" y="20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8" name="Google Shape;1908;p34"/>
              <p:cNvSpPr/>
              <p:nvPr/>
            </p:nvSpPr>
            <p:spPr>
              <a:xfrm>
                <a:off x="3547650" y="2576750"/>
                <a:ext cx="133575" cy="287325"/>
              </a:xfrm>
              <a:custGeom>
                <a:avLst/>
                <a:gdLst/>
                <a:ahLst/>
                <a:cxnLst/>
                <a:rect l="l" t="t" r="r" b="b"/>
                <a:pathLst>
                  <a:path w="5343" h="11493" extrusionOk="0">
                    <a:moveTo>
                      <a:pt x="3347" y="1"/>
                    </a:moveTo>
                    <a:lnTo>
                      <a:pt x="0" y="41"/>
                    </a:lnTo>
                    <a:lnTo>
                      <a:pt x="2662" y="11492"/>
                    </a:lnTo>
                    <a:lnTo>
                      <a:pt x="5343" y="10887"/>
                    </a:lnTo>
                    <a:lnTo>
                      <a:pt x="3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9" name="Google Shape;1909;p34"/>
              <p:cNvSpPr/>
              <p:nvPr/>
            </p:nvSpPr>
            <p:spPr>
              <a:xfrm>
                <a:off x="3542600" y="2571700"/>
                <a:ext cx="143675" cy="297400"/>
              </a:xfrm>
              <a:custGeom>
                <a:avLst/>
                <a:gdLst/>
                <a:ahLst/>
                <a:cxnLst/>
                <a:rect l="l" t="t" r="r" b="b"/>
                <a:pathLst>
                  <a:path w="5747" h="11896" extrusionOk="0">
                    <a:moveTo>
                      <a:pt x="3388" y="404"/>
                    </a:moveTo>
                    <a:lnTo>
                      <a:pt x="5303" y="10928"/>
                    </a:lnTo>
                    <a:lnTo>
                      <a:pt x="3025" y="11452"/>
                    </a:lnTo>
                    <a:lnTo>
                      <a:pt x="444" y="444"/>
                    </a:lnTo>
                    <a:lnTo>
                      <a:pt x="3388" y="404"/>
                    </a:lnTo>
                    <a:close/>
                    <a:moveTo>
                      <a:pt x="3549" y="1"/>
                    </a:moveTo>
                    <a:lnTo>
                      <a:pt x="202" y="41"/>
                    </a:lnTo>
                    <a:lnTo>
                      <a:pt x="102" y="61"/>
                    </a:lnTo>
                    <a:lnTo>
                      <a:pt x="41" y="122"/>
                    </a:lnTo>
                    <a:lnTo>
                      <a:pt x="1" y="203"/>
                    </a:lnTo>
                    <a:lnTo>
                      <a:pt x="1" y="283"/>
                    </a:lnTo>
                    <a:lnTo>
                      <a:pt x="2682" y="11734"/>
                    </a:lnTo>
                    <a:lnTo>
                      <a:pt x="2702" y="11795"/>
                    </a:lnTo>
                    <a:lnTo>
                      <a:pt x="2743" y="11855"/>
                    </a:lnTo>
                    <a:lnTo>
                      <a:pt x="2803" y="11876"/>
                    </a:lnTo>
                    <a:lnTo>
                      <a:pt x="2864" y="11896"/>
                    </a:lnTo>
                    <a:lnTo>
                      <a:pt x="2924" y="11896"/>
                    </a:lnTo>
                    <a:lnTo>
                      <a:pt x="5605" y="11291"/>
                    </a:lnTo>
                    <a:lnTo>
                      <a:pt x="5666" y="11251"/>
                    </a:lnTo>
                    <a:lnTo>
                      <a:pt x="5726" y="11210"/>
                    </a:lnTo>
                    <a:lnTo>
                      <a:pt x="5747" y="11130"/>
                    </a:lnTo>
                    <a:lnTo>
                      <a:pt x="5747" y="11049"/>
                    </a:lnTo>
                    <a:lnTo>
                      <a:pt x="3751" y="162"/>
                    </a:lnTo>
                    <a:lnTo>
                      <a:pt x="3731" y="102"/>
                    </a:lnTo>
                    <a:lnTo>
                      <a:pt x="3690" y="41"/>
                    </a:lnTo>
                    <a:lnTo>
                      <a:pt x="36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0" name="Google Shape;1910;p34"/>
              <p:cNvSpPr/>
              <p:nvPr/>
            </p:nvSpPr>
            <p:spPr>
              <a:xfrm>
                <a:off x="3604100" y="1878175"/>
                <a:ext cx="101912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40765" h="39859" extrusionOk="0">
                    <a:moveTo>
                      <a:pt x="35765" y="1"/>
                    </a:moveTo>
                    <a:lnTo>
                      <a:pt x="28568" y="9597"/>
                    </a:lnTo>
                    <a:lnTo>
                      <a:pt x="29999" y="24859"/>
                    </a:lnTo>
                    <a:lnTo>
                      <a:pt x="0" y="27661"/>
                    </a:lnTo>
                    <a:lnTo>
                      <a:pt x="2117" y="39858"/>
                    </a:lnTo>
                    <a:lnTo>
                      <a:pt x="3690" y="39818"/>
                    </a:lnTo>
                    <a:lnTo>
                      <a:pt x="7863" y="39677"/>
                    </a:lnTo>
                    <a:lnTo>
                      <a:pt x="13790" y="39475"/>
                    </a:lnTo>
                    <a:lnTo>
                      <a:pt x="17157" y="39334"/>
                    </a:lnTo>
                    <a:lnTo>
                      <a:pt x="20645" y="39173"/>
                    </a:lnTo>
                    <a:lnTo>
                      <a:pt x="24153" y="39012"/>
                    </a:lnTo>
                    <a:lnTo>
                      <a:pt x="27560" y="38810"/>
                    </a:lnTo>
                    <a:lnTo>
                      <a:pt x="30806" y="38609"/>
                    </a:lnTo>
                    <a:lnTo>
                      <a:pt x="33729" y="38387"/>
                    </a:lnTo>
                    <a:lnTo>
                      <a:pt x="35060" y="38266"/>
                    </a:lnTo>
                    <a:lnTo>
                      <a:pt x="36289" y="38145"/>
                    </a:lnTo>
                    <a:lnTo>
                      <a:pt x="37358" y="38004"/>
                    </a:lnTo>
                    <a:lnTo>
                      <a:pt x="38326" y="37883"/>
                    </a:lnTo>
                    <a:lnTo>
                      <a:pt x="39112" y="37742"/>
                    </a:lnTo>
                    <a:lnTo>
                      <a:pt x="39737" y="37600"/>
                    </a:lnTo>
                    <a:lnTo>
                      <a:pt x="39999" y="37540"/>
                    </a:lnTo>
                    <a:lnTo>
                      <a:pt x="40200" y="37459"/>
                    </a:lnTo>
                    <a:lnTo>
                      <a:pt x="40362" y="37379"/>
                    </a:lnTo>
                    <a:lnTo>
                      <a:pt x="40463" y="37318"/>
                    </a:lnTo>
                    <a:lnTo>
                      <a:pt x="40543" y="37217"/>
                    </a:lnTo>
                    <a:lnTo>
                      <a:pt x="40604" y="37076"/>
                    </a:lnTo>
                    <a:lnTo>
                      <a:pt x="40664" y="36875"/>
                    </a:lnTo>
                    <a:lnTo>
                      <a:pt x="40704" y="36633"/>
                    </a:lnTo>
                    <a:lnTo>
                      <a:pt x="40725" y="36351"/>
                    </a:lnTo>
                    <a:lnTo>
                      <a:pt x="40745" y="36028"/>
                    </a:lnTo>
                    <a:lnTo>
                      <a:pt x="40765" y="35262"/>
                    </a:lnTo>
                    <a:lnTo>
                      <a:pt x="40725" y="34334"/>
                    </a:lnTo>
                    <a:lnTo>
                      <a:pt x="40664" y="33286"/>
                    </a:lnTo>
                    <a:lnTo>
                      <a:pt x="40583" y="32097"/>
                    </a:lnTo>
                    <a:lnTo>
                      <a:pt x="40463" y="30806"/>
                    </a:lnTo>
                    <a:lnTo>
                      <a:pt x="40321" y="29435"/>
                    </a:lnTo>
                    <a:lnTo>
                      <a:pt x="40140" y="27964"/>
                    </a:lnTo>
                    <a:lnTo>
                      <a:pt x="39737" y="24819"/>
                    </a:lnTo>
                    <a:lnTo>
                      <a:pt x="39273" y="21472"/>
                    </a:lnTo>
                    <a:lnTo>
                      <a:pt x="38769" y="18065"/>
                    </a:lnTo>
                    <a:lnTo>
                      <a:pt x="38225" y="14658"/>
                    </a:lnTo>
                    <a:lnTo>
                      <a:pt x="37701" y="11392"/>
                    </a:lnTo>
                    <a:lnTo>
                      <a:pt x="36733" y="5605"/>
                    </a:lnTo>
                    <a:lnTo>
                      <a:pt x="36027" y="1533"/>
                    </a:lnTo>
                    <a:lnTo>
                      <a:pt x="357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1" name="Google Shape;1911;p34"/>
              <p:cNvSpPr/>
              <p:nvPr/>
            </p:nvSpPr>
            <p:spPr>
              <a:xfrm>
                <a:off x="4349025" y="2108525"/>
                <a:ext cx="16650" cy="396175"/>
              </a:xfrm>
              <a:custGeom>
                <a:avLst/>
                <a:gdLst/>
                <a:ahLst/>
                <a:cxnLst/>
                <a:rect l="l" t="t" r="r" b="b"/>
                <a:pathLst>
                  <a:path w="666" h="15847" extrusionOk="0">
                    <a:moveTo>
                      <a:pt x="464" y="0"/>
                    </a:moveTo>
                    <a:lnTo>
                      <a:pt x="384" y="20"/>
                    </a:lnTo>
                    <a:lnTo>
                      <a:pt x="323" y="61"/>
                    </a:lnTo>
                    <a:lnTo>
                      <a:pt x="283" y="121"/>
                    </a:lnTo>
                    <a:lnTo>
                      <a:pt x="263" y="202"/>
                    </a:lnTo>
                    <a:lnTo>
                      <a:pt x="1" y="15645"/>
                    </a:lnTo>
                    <a:lnTo>
                      <a:pt x="21" y="15726"/>
                    </a:lnTo>
                    <a:lnTo>
                      <a:pt x="61" y="15786"/>
                    </a:lnTo>
                    <a:lnTo>
                      <a:pt x="122" y="15826"/>
                    </a:lnTo>
                    <a:lnTo>
                      <a:pt x="202" y="15847"/>
                    </a:lnTo>
                    <a:lnTo>
                      <a:pt x="283" y="15826"/>
                    </a:lnTo>
                    <a:lnTo>
                      <a:pt x="343" y="15786"/>
                    </a:lnTo>
                    <a:lnTo>
                      <a:pt x="384" y="15726"/>
                    </a:lnTo>
                    <a:lnTo>
                      <a:pt x="404" y="15645"/>
                    </a:lnTo>
                    <a:lnTo>
                      <a:pt x="666" y="202"/>
                    </a:lnTo>
                    <a:lnTo>
                      <a:pt x="646" y="121"/>
                    </a:lnTo>
                    <a:lnTo>
                      <a:pt x="605" y="61"/>
                    </a:lnTo>
                    <a:lnTo>
                      <a:pt x="545" y="2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2" name="Google Shape;1912;p34"/>
              <p:cNvSpPr/>
              <p:nvPr/>
            </p:nvSpPr>
            <p:spPr>
              <a:xfrm>
                <a:off x="3647950" y="2840850"/>
                <a:ext cx="7101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28407" h="1513" extrusionOk="0">
                    <a:moveTo>
                      <a:pt x="28225" y="1"/>
                    </a:moveTo>
                    <a:lnTo>
                      <a:pt x="26169" y="122"/>
                    </a:lnTo>
                    <a:lnTo>
                      <a:pt x="24032" y="243"/>
                    </a:lnTo>
                    <a:lnTo>
                      <a:pt x="19617" y="464"/>
                    </a:lnTo>
                    <a:lnTo>
                      <a:pt x="15181" y="666"/>
                    </a:lnTo>
                    <a:lnTo>
                      <a:pt x="10968" y="847"/>
                    </a:lnTo>
                    <a:lnTo>
                      <a:pt x="7178" y="968"/>
                    </a:lnTo>
                    <a:lnTo>
                      <a:pt x="4012" y="1069"/>
                    </a:lnTo>
                    <a:lnTo>
                      <a:pt x="504" y="1190"/>
                    </a:lnTo>
                    <a:lnTo>
                      <a:pt x="323" y="182"/>
                    </a:lnTo>
                    <a:lnTo>
                      <a:pt x="303" y="122"/>
                    </a:lnTo>
                    <a:lnTo>
                      <a:pt x="263" y="81"/>
                    </a:lnTo>
                    <a:lnTo>
                      <a:pt x="202" y="61"/>
                    </a:lnTo>
                    <a:lnTo>
                      <a:pt x="142" y="61"/>
                    </a:lnTo>
                    <a:lnTo>
                      <a:pt x="81" y="81"/>
                    </a:lnTo>
                    <a:lnTo>
                      <a:pt x="21" y="122"/>
                    </a:lnTo>
                    <a:lnTo>
                      <a:pt x="0" y="182"/>
                    </a:lnTo>
                    <a:lnTo>
                      <a:pt x="0" y="243"/>
                    </a:lnTo>
                    <a:lnTo>
                      <a:pt x="202" y="1372"/>
                    </a:lnTo>
                    <a:lnTo>
                      <a:pt x="222" y="1432"/>
                    </a:lnTo>
                    <a:lnTo>
                      <a:pt x="242" y="1472"/>
                    </a:lnTo>
                    <a:lnTo>
                      <a:pt x="303" y="1513"/>
                    </a:lnTo>
                    <a:lnTo>
                      <a:pt x="363" y="1513"/>
                    </a:lnTo>
                    <a:lnTo>
                      <a:pt x="3206" y="1432"/>
                    </a:lnTo>
                    <a:lnTo>
                      <a:pt x="6290" y="1331"/>
                    </a:lnTo>
                    <a:lnTo>
                      <a:pt x="10141" y="1190"/>
                    </a:lnTo>
                    <a:lnTo>
                      <a:pt x="14516" y="1029"/>
                    </a:lnTo>
                    <a:lnTo>
                      <a:pt x="19173" y="827"/>
                    </a:lnTo>
                    <a:lnTo>
                      <a:pt x="23830" y="585"/>
                    </a:lnTo>
                    <a:lnTo>
                      <a:pt x="26088" y="464"/>
                    </a:lnTo>
                    <a:lnTo>
                      <a:pt x="28245" y="323"/>
                    </a:lnTo>
                    <a:lnTo>
                      <a:pt x="28306" y="303"/>
                    </a:lnTo>
                    <a:lnTo>
                      <a:pt x="28366" y="263"/>
                    </a:lnTo>
                    <a:lnTo>
                      <a:pt x="28386" y="202"/>
                    </a:lnTo>
                    <a:lnTo>
                      <a:pt x="28407" y="142"/>
                    </a:lnTo>
                    <a:lnTo>
                      <a:pt x="28386" y="81"/>
                    </a:lnTo>
                    <a:lnTo>
                      <a:pt x="28346" y="41"/>
                    </a:lnTo>
                    <a:lnTo>
                      <a:pt x="2828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3" name="Google Shape;1913;p34"/>
              <p:cNvSpPr/>
              <p:nvPr/>
            </p:nvSpPr>
            <p:spPr>
              <a:xfrm>
                <a:off x="3928675" y="2490050"/>
                <a:ext cx="4753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9013" h="2159" extrusionOk="0">
                    <a:moveTo>
                      <a:pt x="18790" y="1"/>
                    </a:moveTo>
                    <a:lnTo>
                      <a:pt x="182" y="1755"/>
                    </a:lnTo>
                    <a:lnTo>
                      <a:pt x="122" y="1775"/>
                    </a:lnTo>
                    <a:lnTo>
                      <a:pt x="61" y="1815"/>
                    </a:lnTo>
                    <a:lnTo>
                      <a:pt x="21" y="1896"/>
                    </a:lnTo>
                    <a:lnTo>
                      <a:pt x="1" y="1977"/>
                    </a:lnTo>
                    <a:lnTo>
                      <a:pt x="21" y="2037"/>
                    </a:lnTo>
                    <a:lnTo>
                      <a:pt x="81" y="2098"/>
                    </a:lnTo>
                    <a:lnTo>
                      <a:pt x="142" y="2138"/>
                    </a:lnTo>
                    <a:lnTo>
                      <a:pt x="202" y="2158"/>
                    </a:lnTo>
                    <a:lnTo>
                      <a:pt x="223" y="2158"/>
                    </a:lnTo>
                    <a:lnTo>
                      <a:pt x="18831" y="424"/>
                    </a:lnTo>
                    <a:lnTo>
                      <a:pt x="18911" y="384"/>
                    </a:lnTo>
                    <a:lnTo>
                      <a:pt x="18972" y="344"/>
                    </a:lnTo>
                    <a:lnTo>
                      <a:pt x="19012" y="283"/>
                    </a:lnTo>
                    <a:lnTo>
                      <a:pt x="19012" y="182"/>
                    </a:lnTo>
                    <a:lnTo>
                      <a:pt x="18992" y="122"/>
                    </a:lnTo>
                    <a:lnTo>
                      <a:pt x="18931" y="61"/>
                    </a:lnTo>
                    <a:lnTo>
                      <a:pt x="18871" y="21"/>
                    </a:lnTo>
                    <a:lnTo>
                      <a:pt x="1879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4" name="Google Shape;1914;p34"/>
              <p:cNvSpPr/>
              <p:nvPr/>
            </p:nvSpPr>
            <p:spPr>
              <a:xfrm>
                <a:off x="4372225" y="2038975"/>
                <a:ext cx="3025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017" extrusionOk="0">
                    <a:moveTo>
                      <a:pt x="948" y="0"/>
                    </a:moveTo>
                    <a:lnTo>
                      <a:pt x="867" y="40"/>
                    </a:lnTo>
                    <a:lnTo>
                      <a:pt x="827" y="101"/>
                    </a:lnTo>
                    <a:lnTo>
                      <a:pt x="20" y="1714"/>
                    </a:lnTo>
                    <a:lnTo>
                      <a:pt x="0" y="1794"/>
                    </a:lnTo>
                    <a:lnTo>
                      <a:pt x="0" y="1875"/>
                    </a:lnTo>
                    <a:lnTo>
                      <a:pt x="40" y="1936"/>
                    </a:lnTo>
                    <a:lnTo>
                      <a:pt x="121" y="1996"/>
                    </a:lnTo>
                    <a:lnTo>
                      <a:pt x="202" y="2016"/>
                    </a:lnTo>
                    <a:lnTo>
                      <a:pt x="262" y="1996"/>
                    </a:lnTo>
                    <a:lnTo>
                      <a:pt x="302" y="1976"/>
                    </a:lnTo>
                    <a:lnTo>
                      <a:pt x="363" y="1936"/>
                    </a:lnTo>
                    <a:lnTo>
                      <a:pt x="383" y="1895"/>
                    </a:lnTo>
                    <a:lnTo>
                      <a:pt x="1189" y="302"/>
                    </a:lnTo>
                    <a:lnTo>
                      <a:pt x="1210" y="222"/>
                    </a:lnTo>
                    <a:lnTo>
                      <a:pt x="1210" y="141"/>
                    </a:lnTo>
                    <a:lnTo>
                      <a:pt x="1169" y="61"/>
                    </a:lnTo>
                    <a:lnTo>
                      <a:pt x="1109" y="20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5" name="Google Shape;1915;p34"/>
              <p:cNvSpPr/>
              <p:nvPr/>
            </p:nvSpPr>
            <p:spPr>
              <a:xfrm>
                <a:off x="4410525" y="1862550"/>
                <a:ext cx="8117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6029" extrusionOk="0">
                    <a:moveTo>
                      <a:pt x="2964" y="1"/>
                    </a:moveTo>
                    <a:lnTo>
                      <a:pt x="2903" y="41"/>
                    </a:lnTo>
                    <a:lnTo>
                      <a:pt x="2843" y="102"/>
                    </a:lnTo>
                    <a:lnTo>
                      <a:pt x="20" y="5747"/>
                    </a:lnTo>
                    <a:lnTo>
                      <a:pt x="0" y="5827"/>
                    </a:lnTo>
                    <a:lnTo>
                      <a:pt x="0" y="5888"/>
                    </a:lnTo>
                    <a:lnTo>
                      <a:pt x="41" y="5968"/>
                    </a:lnTo>
                    <a:lnTo>
                      <a:pt x="101" y="6009"/>
                    </a:lnTo>
                    <a:lnTo>
                      <a:pt x="202" y="6029"/>
                    </a:lnTo>
                    <a:lnTo>
                      <a:pt x="262" y="6029"/>
                    </a:lnTo>
                    <a:lnTo>
                      <a:pt x="303" y="6009"/>
                    </a:lnTo>
                    <a:lnTo>
                      <a:pt x="343" y="5968"/>
                    </a:lnTo>
                    <a:lnTo>
                      <a:pt x="383" y="5928"/>
                    </a:lnTo>
                    <a:lnTo>
                      <a:pt x="3206" y="283"/>
                    </a:lnTo>
                    <a:lnTo>
                      <a:pt x="3246" y="223"/>
                    </a:lnTo>
                    <a:lnTo>
                      <a:pt x="3226" y="142"/>
                    </a:lnTo>
                    <a:lnTo>
                      <a:pt x="3186" y="61"/>
                    </a:lnTo>
                    <a:lnTo>
                      <a:pt x="3125" y="21"/>
                    </a:lnTo>
                    <a:lnTo>
                      <a:pt x="304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6" name="Google Shape;1916;p34"/>
              <p:cNvSpPr/>
              <p:nvPr/>
            </p:nvSpPr>
            <p:spPr>
              <a:xfrm>
                <a:off x="3886350" y="1456325"/>
                <a:ext cx="434475" cy="517650"/>
              </a:xfrm>
              <a:custGeom>
                <a:avLst/>
                <a:gdLst/>
                <a:ahLst/>
                <a:cxnLst/>
                <a:rect l="l" t="t" r="r" b="b"/>
                <a:pathLst>
                  <a:path w="17379" h="20706" extrusionOk="0">
                    <a:moveTo>
                      <a:pt x="9879" y="0"/>
                    </a:moveTo>
                    <a:lnTo>
                      <a:pt x="9738" y="41"/>
                    </a:lnTo>
                    <a:lnTo>
                      <a:pt x="9516" y="121"/>
                    </a:lnTo>
                    <a:lnTo>
                      <a:pt x="8871" y="404"/>
                    </a:lnTo>
                    <a:lnTo>
                      <a:pt x="8024" y="827"/>
                    </a:lnTo>
                    <a:lnTo>
                      <a:pt x="7097" y="1311"/>
                    </a:lnTo>
                    <a:lnTo>
                      <a:pt x="6169" y="1815"/>
                    </a:lnTo>
                    <a:lnTo>
                      <a:pt x="5363" y="2278"/>
                    </a:lnTo>
                    <a:lnTo>
                      <a:pt x="4738" y="2662"/>
                    </a:lnTo>
                    <a:lnTo>
                      <a:pt x="4536" y="2803"/>
                    </a:lnTo>
                    <a:lnTo>
                      <a:pt x="4415" y="2883"/>
                    </a:lnTo>
                    <a:lnTo>
                      <a:pt x="4355" y="2964"/>
                    </a:lnTo>
                    <a:lnTo>
                      <a:pt x="4294" y="3085"/>
                    </a:lnTo>
                    <a:lnTo>
                      <a:pt x="4113" y="3488"/>
                    </a:lnTo>
                    <a:lnTo>
                      <a:pt x="3569" y="4839"/>
                    </a:lnTo>
                    <a:lnTo>
                      <a:pt x="2843" y="6653"/>
                    </a:lnTo>
                    <a:lnTo>
                      <a:pt x="2057" y="8730"/>
                    </a:lnTo>
                    <a:lnTo>
                      <a:pt x="625" y="12560"/>
                    </a:lnTo>
                    <a:lnTo>
                      <a:pt x="0" y="14274"/>
                    </a:lnTo>
                    <a:lnTo>
                      <a:pt x="7500" y="20705"/>
                    </a:lnTo>
                    <a:lnTo>
                      <a:pt x="14153" y="13931"/>
                    </a:lnTo>
                    <a:lnTo>
                      <a:pt x="14234" y="13952"/>
                    </a:lnTo>
                    <a:lnTo>
                      <a:pt x="14334" y="13931"/>
                    </a:lnTo>
                    <a:lnTo>
                      <a:pt x="14455" y="13891"/>
                    </a:lnTo>
                    <a:lnTo>
                      <a:pt x="14556" y="13851"/>
                    </a:lnTo>
                    <a:lnTo>
                      <a:pt x="14677" y="13770"/>
                    </a:lnTo>
                    <a:lnTo>
                      <a:pt x="14798" y="13669"/>
                    </a:lnTo>
                    <a:lnTo>
                      <a:pt x="15060" y="13427"/>
                    </a:lnTo>
                    <a:lnTo>
                      <a:pt x="15322" y="13105"/>
                    </a:lnTo>
                    <a:lnTo>
                      <a:pt x="15605" y="12742"/>
                    </a:lnTo>
                    <a:lnTo>
                      <a:pt x="15887" y="12339"/>
                    </a:lnTo>
                    <a:lnTo>
                      <a:pt x="16149" y="11915"/>
                    </a:lnTo>
                    <a:lnTo>
                      <a:pt x="16391" y="11452"/>
                    </a:lnTo>
                    <a:lnTo>
                      <a:pt x="16633" y="11008"/>
                    </a:lnTo>
                    <a:lnTo>
                      <a:pt x="16854" y="10544"/>
                    </a:lnTo>
                    <a:lnTo>
                      <a:pt x="17036" y="10101"/>
                    </a:lnTo>
                    <a:lnTo>
                      <a:pt x="17197" y="9677"/>
                    </a:lnTo>
                    <a:lnTo>
                      <a:pt x="17298" y="9294"/>
                    </a:lnTo>
                    <a:lnTo>
                      <a:pt x="17379" y="8952"/>
                    </a:lnTo>
                    <a:lnTo>
                      <a:pt x="17379" y="8790"/>
                    </a:lnTo>
                    <a:lnTo>
                      <a:pt x="17379" y="8669"/>
                    </a:lnTo>
                    <a:lnTo>
                      <a:pt x="17358" y="8407"/>
                    </a:lnTo>
                    <a:lnTo>
                      <a:pt x="17318" y="8186"/>
                    </a:lnTo>
                    <a:lnTo>
                      <a:pt x="17258" y="7964"/>
                    </a:lnTo>
                    <a:lnTo>
                      <a:pt x="17197" y="7742"/>
                    </a:lnTo>
                    <a:lnTo>
                      <a:pt x="17117" y="7561"/>
                    </a:lnTo>
                    <a:lnTo>
                      <a:pt x="17016" y="7379"/>
                    </a:lnTo>
                    <a:lnTo>
                      <a:pt x="16834" y="7057"/>
                    </a:lnTo>
                    <a:lnTo>
                      <a:pt x="16633" y="6815"/>
                    </a:lnTo>
                    <a:lnTo>
                      <a:pt x="16471" y="6613"/>
                    </a:lnTo>
                    <a:lnTo>
                      <a:pt x="16310" y="6472"/>
                    </a:lnTo>
                    <a:lnTo>
                      <a:pt x="16250" y="6170"/>
                    </a:lnTo>
                    <a:lnTo>
                      <a:pt x="16149" y="5887"/>
                    </a:lnTo>
                    <a:lnTo>
                      <a:pt x="16008" y="5645"/>
                    </a:lnTo>
                    <a:lnTo>
                      <a:pt x="15867" y="5444"/>
                    </a:lnTo>
                    <a:lnTo>
                      <a:pt x="15705" y="5242"/>
                    </a:lnTo>
                    <a:lnTo>
                      <a:pt x="15504" y="5081"/>
                    </a:lnTo>
                    <a:lnTo>
                      <a:pt x="15322" y="4960"/>
                    </a:lnTo>
                    <a:lnTo>
                      <a:pt x="15141" y="4839"/>
                    </a:lnTo>
                    <a:lnTo>
                      <a:pt x="14939" y="4738"/>
                    </a:lnTo>
                    <a:lnTo>
                      <a:pt x="14758" y="4657"/>
                    </a:lnTo>
                    <a:lnTo>
                      <a:pt x="14435" y="4557"/>
                    </a:lnTo>
                    <a:lnTo>
                      <a:pt x="14213" y="4516"/>
                    </a:lnTo>
                    <a:lnTo>
                      <a:pt x="14133" y="4496"/>
                    </a:lnTo>
                    <a:lnTo>
                      <a:pt x="14052" y="4254"/>
                    </a:lnTo>
                    <a:lnTo>
                      <a:pt x="13951" y="4053"/>
                    </a:lnTo>
                    <a:lnTo>
                      <a:pt x="13830" y="3851"/>
                    </a:lnTo>
                    <a:lnTo>
                      <a:pt x="13689" y="3690"/>
                    </a:lnTo>
                    <a:lnTo>
                      <a:pt x="13528" y="3549"/>
                    </a:lnTo>
                    <a:lnTo>
                      <a:pt x="13367" y="3428"/>
                    </a:lnTo>
                    <a:lnTo>
                      <a:pt x="13205" y="3307"/>
                    </a:lnTo>
                    <a:lnTo>
                      <a:pt x="13044" y="3226"/>
                    </a:lnTo>
                    <a:lnTo>
                      <a:pt x="12742" y="3085"/>
                    </a:lnTo>
                    <a:lnTo>
                      <a:pt x="12480" y="3004"/>
                    </a:lnTo>
                    <a:lnTo>
                      <a:pt x="12238" y="2944"/>
                    </a:lnTo>
                    <a:lnTo>
                      <a:pt x="11935" y="2500"/>
                    </a:lnTo>
                    <a:lnTo>
                      <a:pt x="11633" y="2016"/>
                    </a:lnTo>
                    <a:lnTo>
                      <a:pt x="11250" y="1472"/>
                    </a:lnTo>
                    <a:lnTo>
                      <a:pt x="10847" y="948"/>
                    </a:lnTo>
                    <a:lnTo>
                      <a:pt x="10464" y="464"/>
                    </a:lnTo>
                    <a:lnTo>
                      <a:pt x="10282" y="283"/>
                    </a:lnTo>
                    <a:lnTo>
                      <a:pt x="10121" y="141"/>
                    </a:lnTo>
                    <a:lnTo>
                      <a:pt x="10000" y="41"/>
                    </a:lnTo>
                    <a:lnTo>
                      <a:pt x="9939" y="21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7" name="Google Shape;1917;p34"/>
              <p:cNvSpPr/>
              <p:nvPr/>
            </p:nvSpPr>
            <p:spPr>
              <a:xfrm>
                <a:off x="3881300" y="1451275"/>
                <a:ext cx="445075" cy="527725"/>
              </a:xfrm>
              <a:custGeom>
                <a:avLst/>
                <a:gdLst/>
                <a:ahLst/>
                <a:cxnLst/>
                <a:rect l="l" t="t" r="r" b="b"/>
                <a:pathLst>
                  <a:path w="17803" h="21109" extrusionOk="0">
                    <a:moveTo>
                      <a:pt x="10081" y="424"/>
                    </a:moveTo>
                    <a:lnTo>
                      <a:pt x="10141" y="444"/>
                    </a:lnTo>
                    <a:lnTo>
                      <a:pt x="10222" y="505"/>
                    </a:lnTo>
                    <a:lnTo>
                      <a:pt x="10424" y="706"/>
                    </a:lnTo>
                    <a:lnTo>
                      <a:pt x="10666" y="1009"/>
                    </a:lnTo>
                    <a:lnTo>
                      <a:pt x="10968" y="1372"/>
                    </a:lnTo>
                    <a:lnTo>
                      <a:pt x="11291" y="1795"/>
                    </a:lnTo>
                    <a:lnTo>
                      <a:pt x="11613" y="2279"/>
                    </a:lnTo>
                    <a:lnTo>
                      <a:pt x="12258" y="3267"/>
                    </a:lnTo>
                    <a:lnTo>
                      <a:pt x="12319" y="3327"/>
                    </a:lnTo>
                    <a:lnTo>
                      <a:pt x="12420" y="3347"/>
                    </a:lnTo>
                    <a:lnTo>
                      <a:pt x="12661" y="3408"/>
                    </a:lnTo>
                    <a:lnTo>
                      <a:pt x="12903" y="3489"/>
                    </a:lnTo>
                    <a:lnTo>
                      <a:pt x="13166" y="3609"/>
                    </a:lnTo>
                    <a:lnTo>
                      <a:pt x="13327" y="3690"/>
                    </a:lnTo>
                    <a:lnTo>
                      <a:pt x="13468" y="3791"/>
                    </a:lnTo>
                    <a:lnTo>
                      <a:pt x="13609" y="3912"/>
                    </a:lnTo>
                    <a:lnTo>
                      <a:pt x="13750" y="4033"/>
                    </a:lnTo>
                    <a:lnTo>
                      <a:pt x="13871" y="4174"/>
                    </a:lnTo>
                    <a:lnTo>
                      <a:pt x="13972" y="4355"/>
                    </a:lnTo>
                    <a:lnTo>
                      <a:pt x="14073" y="4537"/>
                    </a:lnTo>
                    <a:lnTo>
                      <a:pt x="14133" y="4759"/>
                    </a:lnTo>
                    <a:lnTo>
                      <a:pt x="14174" y="4799"/>
                    </a:lnTo>
                    <a:lnTo>
                      <a:pt x="14214" y="4859"/>
                    </a:lnTo>
                    <a:lnTo>
                      <a:pt x="14254" y="4880"/>
                    </a:lnTo>
                    <a:lnTo>
                      <a:pt x="14315" y="4900"/>
                    </a:lnTo>
                    <a:lnTo>
                      <a:pt x="14415" y="4920"/>
                    </a:lnTo>
                    <a:lnTo>
                      <a:pt x="14617" y="4960"/>
                    </a:lnTo>
                    <a:lnTo>
                      <a:pt x="14919" y="5061"/>
                    </a:lnTo>
                    <a:lnTo>
                      <a:pt x="15081" y="5142"/>
                    </a:lnTo>
                    <a:lnTo>
                      <a:pt x="15262" y="5222"/>
                    </a:lnTo>
                    <a:lnTo>
                      <a:pt x="15423" y="5323"/>
                    </a:lnTo>
                    <a:lnTo>
                      <a:pt x="15605" y="5464"/>
                    </a:lnTo>
                    <a:lnTo>
                      <a:pt x="15766" y="5605"/>
                    </a:lnTo>
                    <a:lnTo>
                      <a:pt x="15907" y="5767"/>
                    </a:lnTo>
                    <a:lnTo>
                      <a:pt x="16048" y="5968"/>
                    </a:lnTo>
                    <a:lnTo>
                      <a:pt x="16149" y="6190"/>
                    </a:lnTo>
                    <a:lnTo>
                      <a:pt x="16250" y="6432"/>
                    </a:lnTo>
                    <a:lnTo>
                      <a:pt x="16311" y="6694"/>
                    </a:lnTo>
                    <a:lnTo>
                      <a:pt x="16331" y="6775"/>
                    </a:lnTo>
                    <a:lnTo>
                      <a:pt x="16371" y="6835"/>
                    </a:lnTo>
                    <a:lnTo>
                      <a:pt x="16532" y="6976"/>
                    </a:lnTo>
                    <a:lnTo>
                      <a:pt x="16694" y="7158"/>
                    </a:lnTo>
                    <a:lnTo>
                      <a:pt x="16855" y="7380"/>
                    </a:lnTo>
                    <a:lnTo>
                      <a:pt x="17036" y="7682"/>
                    </a:lnTo>
                    <a:lnTo>
                      <a:pt x="17137" y="7843"/>
                    </a:lnTo>
                    <a:lnTo>
                      <a:pt x="17198" y="8025"/>
                    </a:lnTo>
                    <a:lnTo>
                      <a:pt x="17278" y="8226"/>
                    </a:lnTo>
                    <a:lnTo>
                      <a:pt x="17319" y="8428"/>
                    </a:lnTo>
                    <a:lnTo>
                      <a:pt x="17359" y="8650"/>
                    </a:lnTo>
                    <a:lnTo>
                      <a:pt x="17379" y="8871"/>
                    </a:lnTo>
                    <a:lnTo>
                      <a:pt x="17379" y="9093"/>
                    </a:lnTo>
                    <a:lnTo>
                      <a:pt x="17319" y="9355"/>
                    </a:lnTo>
                    <a:lnTo>
                      <a:pt x="17258" y="9658"/>
                    </a:lnTo>
                    <a:lnTo>
                      <a:pt x="17137" y="9980"/>
                    </a:lnTo>
                    <a:lnTo>
                      <a:pt x="17016" y="10323"/>
                    </a:lnTo>
                    <a:lnTo>
                      <a:pt x="16855" y="10686"/>
                    </a:lnTo>
                    <a:lnTo>
                      <a:pt x="16694" y="11049"/>
                    </a:lnTo>
                    <a:lnTo>
                      <a:pt x="16492" y="11432"/>
                    </a:lnTo>
                    <a:lnTo>
                      <a:pt x="16290" y="11795"/>
                    </a:lnTo>
                    <a:lnTo>
                      <a:pt x="16089" y="12158"/>
                    </a:lnTo>
                    <a:lnTo>
                      <a:pt x="15867" y="12500"/>
                    </a:lnTo>
                    <a:lnTo>
                      <a:pt x="15645" y="12823"/>
                    </a:lnTo>
                    <a:lnTo>
                      <a:pt x="15423" y="13105"/>
                    </a:lnTo>
                    <a:lnTo>
                      <a:pt x="15202" y="13367"/>
                    </a:lnTo>
                    <a:lnTo>
                      <a:pt x="15000" y="13589"/>
                    </a:lnTo>
                    <a:lnTo>
                      <a:pt x="14798" y="13770"/>
                    </a:lnTo>
                    <a:lnTo>
                      <a:pt x="14678" y="13851"/>
                    </a:lnTo>
                    <a:lnTo>
                      <a:pt x="14577" y="13912"/>
                    </a:lnTo>
                    <a:lnTo>
                      <a:pt x="14476" y="13932"/>
                    </a:lnTo>
                    <a:lnTo>
                      <a:pt x="14294" y="13932"/>
                    </a:lnTo>
                    <a:lnTo>
                      <a:pt x="14254" y="13952"/>
                    </a:lnTo>
                    <a:lnTo>
                      <a:pt x="14214" y="13992"/>
                    </a:lnTo>
                    <a:lnTo>
                      <a:pt x="7682" y="20625"/>
                    </a:lnTo>
                    <a:lnTo>
                      <a:pt x="444" y="14416"/>
                    </a:lnTo>
                    <a:lnTo>
                      <a:pt x="1735" y="10887"/>
                    </a:lnTo>
                    <a:lnTo>
                      <a:pt x="3085" y="7339"/>
                    </a:lnTo>
                    <a:lnTo>
                      <a:pt x="3670" y="5807"/>
                    </a:lnTo>
                    <a:lnTo>
                      <a:pt x="4174" y="4537"/>
                    </a:lnTo>
                    <a:lnTo>
                      <a:pt x="4557" y="3650"/>
                    </a:lnTo>
                    <a:lnTo>
                      <a:pt x="4678" y="3388"/>
                    </a:lnTo>
                    <a:lnTo>
                      <a:pt x="4759" y="3247"/>
                    </a:lnTo>
                    <a:lnTo>
                      <a:pt x="4880" y="3146"/>
                    </a:lnTo>
                    <a:lnTo>
                      <a:pt x="5061" y="3025"/>
                    </a:lnTo>
                    <a:lnTo>
                      <a:pt x="5666" y="2662"/>
                    </a:lnTo>
                    <a:lnTo>
                      <a:pt x="6472" y="2198"/>
                    </a:lnTo>
                    <a:lnTo>
                      <a:pt x="7379" y="1714"/>
                    </a:lnTo>
                    <a:lnTo>
                      <a:pt x="8287" y="1231"/>
                    </a:lnTo>
                    <a:lnTo>
                      <a:pt x="9093" y="827"/>
                    </a:lnTo>
                    <a:lnTo>
                      <a:pt x="9718" y="525"/>
                    </a:lnTo>
                    <a:lnTo>
                      <a:pt x="9940" y="444"/>
                    </a:lnTo>
                    <a:lnTo>
                      <a:pt x="10081" y="424"/>
                    </a:lnTo>
                    <a:close/>
                    <a:moveTo>
                      <a:pt x="10081" y="1"/>
                    </a:moveTo>
                    <a:lnTo>
                      <a:pt x="9920" y="41"/>
                    </a:lnTo>
                    <a:lnTo>
                      <a:pt x="9678" y="122"/>
                    </a:lnTo>
                    <a:lnTo>
                      <a:pt x="9375" y="243"/>
                    </a:lnTo>
                    <a:lnTo>
                      <a:pt x="8992" y="424"/>
                    </a:lnTo>
                    <a:lnTo>
                      <a:pt x="8125" y="847"/>
                    </a:lnTo>
                    <a:lnTo>
                      <a:pt x="7178" y="1351"/>
                    </a:lnTo>
                    <a:lnTo>
                      <a:pt x="6230" y="1876"/>
                    </a:lnTo>
                    <a:lnTo>
                      <a:pt x="5404" y="2339"/>
                    </a:lnTo>
                    <a:lnTo>
                      <a:pt x="4779" y="2722"/>
                    </a:lnTo>
                    <a:lnTo>
                      <a:pt x="4577" y="2864"/>
                    </a:lnTo>
                    <a:lnTo>
                      <a:pt x="4476" y="2944"/>
                    </a:lnTo>
                    <a:lnTo>
                      <a:pt x="4355" y="3105"/>
                    </a:lnTo>
                    <a:lnTo>
                      <a:pt x="4194" y="3448"/>
                    </a:lnTo>
                    <a:lnTo>
                      <a:pt x="3751" y="4537"/>
                    </a:lnTo>
                    <a:lnTo>
                      <a:pt x="3146" y="6049"/>
                    </a:lnTo>
                    <a:lnTo>
                      <a:pt x="2440" y="7843"/>
                    </a:lnTo>
                    <a:lnTo>
                      <a:pt x="1049" y="11573"/>
                    </a:lnTo>
                    <a:lnTo>
                      <a:pt x="1" y="14416"/>
                    </a:lnTo>
                    <a:lnTo>
                      <a:pt x="1" y="14476"/>
                    </a:lnTo>
                    <a:lnTo>
                      <a:pt x="1" y="14537"/>
                    </a:lnTo>
                    <a:lnTo>
                      <a:pt x="21" y="14597"/>
                    </a:lnTo>
                    <a:lnTo>
                      <a:pt x="61" y="14637"/>
                    </a:lnTo>
                    <a:lnTo>
                      <a:pt x="7561" y="21048"/>
                    </a:lnTo>
                    <a:lnTo>
                      <a:pt x="7621" y="21089"/>
                    </a:lnTo>
                    <a:lnTo>
                      <a:pt x="7702" y="21109"/>
                    </a:lnTo>
                    <a:lnTo>
                      <a:pt x="7783" y="21089"/>
                    </a:lnTo>
                    <a:lnTo>
                      <a:pt x="7843" y="21048"/>
                    </a:lnTo>
                    <a:lnTo>
                      <a:pt x="14415" y="14355"/>
                    </a:lnTo>
                    <a:lnTo>
                      <a:pt x="14577" y="14335"/>
                    </a:lnTo>
                    <a:lnTo>
                      <a:pt x="14718" y="14295"/>
                    </a:lnTo>
                    <a:lnTo>
                      <a:pt x="14879" y="14214"/>
                    </a:lnTo>
                    <a:lnTo>
                      <a:pt x="15061" y="14093"/>
                    </a:lnTo>
                    <a:lnTo>
                      <a:pt x="15262" y="13912"/>
                    </a:lnTo>
                    <a:lnTo>
                      <a:pt x="15504" y="13670"/>
                    </a:lnTo>
                    <a:lnTo>
                      <a:pt x="15726" y="13387"/>
                    </a:lnTo>
                    <a:lnTo>
                      <a:pt x="15968" y="13085"/>
                    </a:lnTo>
                    <a:lnTo>
                      <a:pt x="16190" y="12742"/>
                    </a:lnTo>
                    <a:lnTo>
                      <a:pt x="16431" y="12379"/>
                    </a:lnTo>
                    <a:lnTo>
                      <a:pt x="16653" y="11996"/>
                    </a:lnTo>
                    <a:lnTo>
                      <a:pt x="16875" y="11593"/>
                    </a:lnTo>
                    <a:lnTo>
                      <a:pt x="17056" y="11190"/>
                    </a:lnTo>
                    <a:lnTo>
                      <a:pt x="17238" y="10807"/>
                    </a:lnTo>
                    <a:lnTo>
                      <a:pt x="17399" y="10424"/>
                    </a:lnTo>
                    <a:lnTo>
                      <a:pt x="17540" y="10061"/>
                    </a:lnTo>
                    <a:lnTo>
                      <a:pt x="17661" y="9698"/>
                    </a:lnTo>
                    <a:lnTo>
                      <a:pt x="17742" y="9375"/>
                    </a:lnTo>
                    <a:lnTo>
                      <a:pt x="17782" y="9093"/>
                    </a:lnTo>
                    <a:lnTo>
                      <a:pt x="17802" y="8851"/>
                    </a:lnTo>
                    <a:lnTo>
                      <a:pt x="17782" y="8630"/>
                    </a:lnTo>
                    <a:lnTo>
                      <a:pt x="17742" y="8408"/>
                    </a:lnTo>
                    <a:lnTo>
                      <a:pt x="17702" y="8206"/>
                    </a:lnTo>
                    <a:lnTo>
                      <a:pt x="17641" y="8005"/>
                    </a:lnTo>
                    <a:lnTo>
                      <a:pt x="17560" y="7803"/>
                    </a:lnTo>
                    <a:lnTo>
                      <a:pt x="17480" y="7642"/>
                    </a:lnTo>
                    <a:lnTo>
                      <a:pt x="17319" y="7319"/>
                    </a:lnTo>
                    <a:lnTo>
                      <a:pt x="17137" y="7057"/>
                    </a:lnTo>
                    <a:lnTo>
                      <a:pt x="16956" y="6835"/>
                    </a:lnTo>
                    <a:lnTo>
                      <a:pt x="16815" y="6674"/>
                    </a:lnTo>
                    <a:lnTo>
                      <a:pt x="16694" y="6573"/>
                    </a:lnTo>
                    <a:lnTo>
                      <a:pt x="16633" y="6291"/>
                    </a:lnTo>
                    <a:lnTo>
                      <a:pt x="16552" y="6049"/>
                    </a:lnTo>
                    <a:lnTo>
                      <a:pt x="16431" y="5827"/>
                    </a:lnTo>
                    <a:lnTo>
                      <a:pt x="16311" y="5626"/>
                    </a:lnTo>
                    <a:lnTo>
                      <a:pt x="16169" y="5444"/>
                    </a:lnTo>
                    <a:lnTo>
                      <a:pt x="16008" y="5283"/>
                    </a:lnTo>
                    <a:lnTo>
                      <a:pt x="15847" y="5142"/>
                    </a:lnTo>
                    <a:lnTo>
                      <a:pt x="15665" y="5001"/>
                    </a:lnTo>
                    <a:lnTo>
                      <a:pt x="15504" y="4900"/>
                    </a:lnTo>
                    <a:lnTo>
                      <a:pt x="15323" y="4799"/>
                    </a:lnTo>
                    <a:lnTo>
                      <a:pt x="15000" y="4658"/>
                    </a:lnTo>
                    <a:lnTo>
                      <a:pt x="14718" y="4577"/>
                    </a:lnTo>
                    <a:lnTo>
                      <a:pt x="14496" y="4517"/>
                    </a:lnTo>
                    <a:lnTo>
                      <a:pt x="14415" y="4315"/>
                    </a:lnTo>
                    <a:lnTo>
                      <a:pt x="14315" y="4114"/>
                    </a:lnTo>
                    <a:lnTo>
                      <a:pt x="14214" y="3952"/>
                    </a:lnTo>
                    <a:lnTo>
                      <a:pt x="14073" y="3791"/>
                    </a:lnTo>
                    <a:lnTo>
                      <a:pt x="13952" y="3650"/>
                    </a:lnTo>
                    <a:lnTo>
                      <a:pt x="13811" y="3529"/>
                    </a:lnTo>
                    <a:lnTo>
                      <a:pt x="13670" y="3428"/>
                    </a:lnTo>
                    <a:lnTo>
                      <a:pt x="13508" y="3327"/>
                    </a:lnTo>
                    <a:lnTo>
                      <a:pt x="13226" y="3186"/>
                    </a:lnTo>
                    <a:lnTo>
                      <a:pt x="12964" y="3065"/>
                    </a:lnTo>
                    <a:lnTo>
                      <a:pt x="12742" y="3005"/>
                    </a:lnTo>
                    <a:lnTo>
                      <a:pt x="12561" y="2964"/>
                    </a:lnTo>
                    <a:lnTo>
                      <a:pt x="11936" y="2017"/>
                    </a:lnTo>
                    <a:lnTo>
                      <a:pt x="11593" y="1533"/>
                    </a:lnTo>
                    <a:lnTo>
                      <a:pt x="11250" y="1049"/>
                    </a:lnTo>
                    <a:lnTo>
                      <a:pt x="10908" y="646"/>
                    </a:lnTo>
                    <a:lnTo>
                      <a:pt x="10585" y="303"/>
                    </a:lnTo>
                    <a:lnTo>
                      <a:pt x="10444" y="182"/>
                    </a:lnTo>
                    <a:lnTo>
                      <a:pt x="10303" y="81"/>
                    </a:lnTo>
                    <a:lnTo>
                      <a:pt x="10182" y="21"/>
                    </a:lnTo>
                    <a:lnTo>
                      <a:pt x="1008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8" name="Google Shape;1918;p34"/>
              <p:cNvSpPr/>
              <p:nvPr/>
            </p:nvSpPr>
            <p:spPr>
              <a:xfrm>
                <a:off x="4086450" y="1524875"/>
                <a:ext cx="1109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331" extrusionOk="0">
                    <a:moveTo>
                      <a:pt x="4193" y="0"/>
                    </a:moveTo>
                    <a:lnTo>
                      <a:pt x="161" y="928"/>
                    </a:lnTo>
                    <a:lnTo>
                      <a:pt x="81" y="948"/>
                    </a:lnTo>
                    <a:lnTo>
                      <a:pt x="20" y="1008"/>
                    </a:lnTo>
                    <a:lnTo>
                      <a:pt x="0" y="1089"/>
                    </a:lnTo>
                    <a:lnTo>
                      <a:pt x="0" y="1170"/>
                    </a:lnTo>
                    <a:lnTo>
                      <a:pt x="20" y="1230"/>
                    </a:lnTo>
                    <a:lnTo>
                      <a:pt x="81" y="1290"/>
                    </a:lnTo>
                    <a:lnTo>
                      <a:pt x="121" y="1311"/>
                    </a:lnTo>
                    <a:lnTo>
                      <a:pt x="202" y="1331"/>
                    </a:lnTo>
                    <a:lnTo>
                      <a:pt x="242" y="1331"/>
                    </a:lnTo>
                    <a:lnTo>
                      <a:pt x="4274" y="403"/>
                    </a:lnTo>
                    <a:lnTo>
                      <a:pt x="4355" y="383"/>
                    </a:lnTo>
                    <a:lnTo>
                      <a:pt x="4415" y="323"/>
                    </a:lnTo>
                    <a:lnTo>
                      <a:pt x="4435" y="242"/>
                    </a:lnTo>
                    <a:lnTo>
                      <a:pt x="4435" y="161"/>
                    </a:lnTo>
                    <a:lnTo>
                      <a:pt x="4395" y="81"/>
                    </a:lnTo>
                    <a:lnTo>
                      <a:pt x="4335" y="41"/>
                    </a:lnTo>
                    <a:lnTo>
                      <a:pt x="427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9" name="Google Shape;1919;p34"/>
              <p:cNvSpPr/>
              <p:nvPr/>
            </p:nvSpPr>
            <p:spPr>
              <a:xfrm>
                <a:off x="4117675" y="1514275"/>
                <a:ext cx="1515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1312" extrusionOk="0">
                    <a:moveTo>
                      <a:pt x="324" y="1"/>
                    </a:moveTo>
                    <a:lnTo>
                      <a:pt x="263" y="41"/>
                    </a:lnTo>
                    <a:lnTo>
                      <a:pt x="203" y="102"/>
                    </a:lnTo>
                    <a:lnTo>
                      <a:pt x="203" y="182"/>
                    </a:lnTo>
                    <a:lnTo>
                      <a:pt x="182" y="384"/>
                    </a:lnTo>
                    <a:lnTo>
                      <a:pt x="142" y="626"/>
                    </a:lnTo>
                    <a:lnTo>
                      <a:pt x="82" y="848"/>
                    </a:lnTo>
                    <a:lnTo>
                      <a:pt x="21" y="1009"/>
                    </a:lnTo>
                    <a:lnTo>
                      <a:pt x="1" y="1089"/>
                    </a:lnTo>
                    <a:lnTo>
                      <a:pt x="21" y="1170"/>
                    </a:lnTo>
                    <a:lnTo>
                      <a:pt x="61" y="1231"/>
                    </a:lnTo>
                    <a:lnTo>
                      <a:pt x="122" y="1291"/>
                    </a:lnTo>
                    <a:lnTo>
                      <a:pt x="162" y="1311"/>
                    </a:lnTo>
                    <a:lnTo>
                      <a:pt x="263" y="1311"/>
                    </a:lnTo>
                    <a:lnTo>
                      <a:pt x="324" y="1271"/>
                    </a:lnTo>
                    <a:lnTo>
                      <a:pt x="364" y="1251"/>
                    </a:lnTo>
                    <a:lnTo>
                      <a:pt x="404" y="1190"/>
                    </a:lnTo>
                    <a:lnTo>
                      <a:pt x="445" y="1069"/>
                    </a:lnTo>
                    <a:lnTo>
                      <a:pt x="485" y="928"/>
                    </a:lnTo>
                    <a:lnTo>
                      <a:pt x="565" y="626"/>
                    </a:lnTo>
                    <a:lnTo>
                      <a:pt x="586" y="344"/>
                    </a:lnTo>
                    <a:lnTo>
                      <a:pt x="606" y="223"/>
                    </a:lnTo>
                    <a:lnTo>
                      <a:pt x="586" y="122"/>
                    </a:lnTo>
                    <a:lnTo>
                      <a:pt x="545" y="61"/>
                    </a:lnTo>
                    <a:lnTo>
                      <a:pt x="485" y="21"/>
                    </a:lnTo>
                    <a:lnTo>
                      <a:pt x="40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0" name="Google Shape;1920;p34"/>
              <p:cNvSpPr/>
              <p:nvPr/>
            </p:nvSpPr>
            <p:spPr>
              <a:xfrm>
                <a:off x="4214950" y="1613075"/>
                <a:ext cx="8420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1210" extrusionOk="0">
                    <a:moveTo>
                      <a:pt x="3106" y="0"/>
                    </a:moveTo>
                    <a:lnTo>
                      <a:pt x="162" y="807"/>
                    </a:lnTo>
                    <a:lnTo>
                      <a:pt x="82" y="847"/>
                    </a:lnTo>
                    <a:lnTo>
                      <a:pt x="41" y="908"/>
                    </a:lnTo>
                    <a:lnTo>
                      <a:pt x="1" y="988"/>
                    </a:lnTo>
                    <a:lnTo>
                      <a:pt x="21" y="1069"/>
                    </a:lnTo>
                    <a:lnTo>
                      <a:pt x="41" y="1129"/>
                    </a:lnTo>
                    <a:lnTo>
                      <a:pt x="82" y="1170"/>
                    </a:lnTo>
                    <a:lnTo>
                      <a:pt x="142" y="1210"/>
                    </a:lnTo>
                    <a:lnTo>
                      <a:pt x="263" y="1210"/>
                    </a:lnTo>
                    <a:lnTo>
                      <a:pt x="3206" y="404"/>
                    </a:lnTo>
                    <a:lnTo>
                      <a:pt x="3287" y="363"/>
                    </a:lnTo>
                    <a:lnTo>
                      <a:pt x="3348" y="303"/>
                    </a:lnTo>
                    <a:lnTo>
                      <a:pt x="3368" y="222"/>
                    </a:lnTo>
                    <a:lnTo>
                      <a:pt x="3368" y="141"/>
                    </a:lnTo>
                    <a:lnTo>
                      <a:pt x="3327" y="81"/>
                    </a:lnTo>
                    <a:lnTo>
                      <a:pt x="3267" y="20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1" name="Google Shape;1921;p34"/>
              <p:cNvSpPr/>
              <p:nvPr/>
            </p:nvSpPr>
            <p:spPr>
              <a:xfrm>
                <a:off x="4153475" y="1563675"/>
                <a:ext cx="917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513" extrusionOk="0">
                    <a:moveTo>
                      <a:pt x="3387" y="1"/>
                    </a:moveTo>
                    <a:lnTo>
                      <a:pt x="141" y="1109"/>
                    </a:lnTo>
                    <a:lnTo>
                      <a:pt x="61" y="1150"/>
                    </a:lnTo>
                    <a:lnTo>
                      <a:pt x="21" y="1210"/>
                    </a:lnTo>
                    <a:lnTo>
                      <a:pt x="0" y="1291"/>
                    </a:lnTo>
                    <a:lnTo>
                      <a:pt x="0" y="1371"/>
                    </a:lnTo>
                    <a:lnTo>
                      <a:pt x="41" y="1432"/>
                    </a:lnTo>
                    <a:lnTo>
                      <a:pt x="81" y="1472"/>
                    </a:lnTo>
                    <a:lnTo>
                      <a:pt x="141" y="1492"/>
                    </a:lnTo>
                    <a:lnTo>
                      <a:pt x="202" y="1513"/>
                    </a:lnTo>
                    <a:lnTo>
                      <a:pt x="262" y="1492"/>
                    </a:lnTo>
                    <a:lnTo>
                      <a:pt x="3528" y="384"/>
                    </a:lnTo>
                    <a:lnTo>
                      <a:pt x="3589" y="343"/>
                    </a:lnTo>
                    <a:lnTo>
                      <a:pt x="3649" y="283"/>
                    </a:lnTo>
                    <a:lnTo>
                      <a:pt x="3670" y="202"/>
                    </a:lnTo>
                    <a:lnTo>
                      <a:pt x="3649" y="122"/>
                    </a:lnTo>
                    <a:lnTo>
                      <a:pt x="3609" y="61"/>
                    </a:lnTo>
                    <a:lnTo>
                      <a:pt x="3549" y="21"/>
                    </a:lnTo>
                    <a:lnTo>
                      <a:pt x="34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2" name="Google Shape;1922;p34"/>
              <p:cNvSpPr/>
              <p:nvPr/>
            </p:nvSpPr>
            <p:spPr>
              <a:xfrm>
                <a:off x="4235125" y="1702275"/>
                <a:ext cx="45875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4295" extrusionOk="0">
                    <a:moveTo>
                      <a:pt x="1613" y="1"/>
                    </a:moveTo>
                    <a:lnTo>
                      <a:pt x="1533" y="21"/>
                    </a:lnTo>
                    <a:lnTo>
                      <a:pt x="1472" y="81"/>
                    </a:lnTo>
                    <a:lnTo>
                      <a:pt x="1432" y="162"/>
                    </a:lnTo>
                    <a:lnTo>
                      <a:pt x="1371" y="424"/>
                    </a:lnTo>
                    <a:lnTo>
                      <a:pt x="1129" y="1170"/>
                    </a:lnTo>
                    <a:lnTo>
                      <a:pt x="928" y="1735"/>
                    </a:lnTo>
                    <a:lnTo>
                      <a:pt x="686" y="2380"/>
                    </a:lnTo>
                    <a:lnTo>
                      <a:pt x="383" y="3146"/>
                    </a:lnTo>
                    <a:lnTo>
                      <a:pt x="21" y="4013"/>
                    </a:lnTo>
                    <a:lnTo>
                      <a:pt x="0" y="4093"/>
                    </a:lnTo>
                    <a:lnTo>
                      <a:pt x="0" y="4154"/>
                    </a:lnTo>
                    <a:lnTo>
                      <a:pt x="41" y="4234"/>
                    </a:lnTo>
                    <a:lnTo>
                      <a:pt x="121" y="4275"/>
                    </a:lnTo>
                    <a:lnTo>
                      <a:pt x="202" y="4295"/>
                    </a:lnTo>
                    <a:lnTo>
                      <a:pt x="262" y="4295"/>
                    </a:lnTo>
                    <a:lnTo>
                      <a:pt x="303" y="4255"/>
                    </a:lnTo>
                    <a:lnTo>
                      <a:pt x="363" y="4214"/>
                    </a:lnTo>
                    <a:lnTo>
                      <a:pt x="383" y="4174"/>
                    </a:lnTo>
                    <a:lnTo>
                      <a:pt x="766" y="3307"/>
                    </a:lnTo>
                    <a:lnTo>
                      <a:pt x="1069" y="2521"/>
                    </a:lnTo>
                    <a:lnTo>
                      <a:pt x="1311" y="1876"/>
                    </a:lnTo>
                    <a:lnTo>
                      <a:pt x="1512" y="1311"/>
                    </a:lnTo>
                    <a:lnTo>
                      <a:pt x="1754" y="545"/>
                    </a:lnTo>
                    <a:lnTo>
                      <a:pt x="1835" y="263"/>
                    </a:lnTo>
                    <a:lnTo>
                      <a:pt x="1835" y="182"/>
                    </a:lnTo>
                    <a:lnTo>
                      <a:pt x="1815" y="102"/>
                    </a:lnTo>
                    <a:lnTo>
                      <a:pt x="1774" y="41"/>
                    </a:lnTo>
                    <a:lnTo>
                      <a:pt x="16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3" name="Google Shape;1923;p34"/>
              <p:cNvSpPr/>
              <p:nvPr/>
            </p:nvSpPr>
            <p:spPr>
              <a:xfrm>
                <a:off x="3851575" y="1790475"/>
                <a:ext cx="252525" cy="274725"/>
              </a:xfrm>
              <a:custGeom>
                <a:avLst/>
                <a:gdLst/>
                <a:ahLst/>
                <a:cxnLst/>
                <a:rect l="l" t="t" r="r" b="b"/>
                <a:pathLst>
                  <a:path w="10101" h="10989" extrusionOk="0">
                    <a:moveTo>
                      <a:pt x="1129" y="1"/>
                    </a:moveTo>
                    <a:lnTo>
                      <a:pt x="0" y="4396"/>
                    </a:lnTo>
                    <a:lnTo>
                      <a:pt x="8306" y="10988"/>
                    </a:lnTo>
                    <a:lnTo>
                      <a:pt x="10101" y="6997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4" name="Google Shape;1924;p34"/>
              <p:cNvSpPr/>
              <p:nvPr/>
            </p:nvSpPr>
            <p:spPr>
              <a:xfrm>
                <a:off x="3846525" y="1785450"/>
                <a:ext cx="262625" cy="284800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11392" extrusionOk="0">
                    <a:moveTo>
                      <a:pt x="1452" y="565"/>
                    </a:moveTo>
                    <a:lnTo>
                      <a:pt x="10061" y="7278"/>
                    </a:lnTo>
                    <a:lnTo>
                      <a:pt x="8428" y="10847"/>
                    </a:lnTo>
                    <a:lnTo>
                      <a:pt x="444" y="4516"/>
                    </a:lnTo>
                    <a:lnTo>
                      <a:pt x="1452" y="565"/>
                    </a:lnTo>
                    <a:close/>
                    <a:moveTo>
                      <a:pt x="1311" y="0"/>
                    </a:moveTo>
                    <a:lnTo>
                      <a:pt x="1251" y="20"/>
                    </a:lnTo>
                    <a:lnTo>
                      <a:pt x="1210" y="41"/>
                    </a:lnTo>
                    <a:lnTo>
                      <a:pt x="1170" y="81"/>
                    </a:lnTo>
                    <a:lnTo>
                      <a:pt x="1150" y="121"/>
                    </a:lnTo>
                    <a:lnTo>
                      <a:pt x="1130" y="162"/>
                    </a:lnTo>
                    <a:lnTo>
                      <a:pt x="1" y="4536"/>
                    </a:lnTo>
                    <a:lnTo>
                      <a:pt x="1" y="4597"/>
                    </a:lnTo>
                    <a:lnTo>
                      <a:pt x="1" y="4657"/>
                    </a:lnTo>
                    <a:lnTo>
                      <a:pt x="41" y="4698"/>
                    </a:lnTo>
                    <a:lnTo>
                      <a:pt x="81" y="4758"/>
                    </a:lnTo>
                    <a:lnTo>
                      <a:pt x="8367" y="11331"/>
                    </a:lnTo>
                    <a:lnTo>
                      <a:pt x="8428" y="11371"/>
                    </a:lnTo>
                    <a:lnTo>
                      <a:pt x="8508" y="11391"/>
                    </a:lnTo>
                    <a:lnTo>
                      <a:pt x="8549" y="11371"/>
                    </a:lnTo>
                    <a:lnTo>
                      <a:pt x="8629" y="11331"/>
                    </a:lnTo>
                    <a:lnTo>
                      <a:pt x="8690" y="11270"/>
                    </a:lnTo>
                    <a:lnTo>
                      <a:pt x="10504" y="7298"/>
                    </a:lnTo>
                    <a:lnTo>
                      <a:pt x="10504" y="7218"/>
                    </a:lnTo>
                    <a:lnTo>
                      <a:pt x="10504" y="7157"/>
                    </a:lnTo>
                    <a:lnTo>
                      <a:pt x="10484" y="7097"/>
                    </a:lnTo>
                    <a:lnTo>
                      <a:pt x="10444" y="7036"/>
                    </a:lnTo>
                    <a:lnTo>
                      <a:pt x="1452" y="41"/>
                    </a:lnTo>
                    <a:lnTo>
                      <a:pt x="1412" y="20"/>
                    </a:lnTo>
                    <a:lnTo>
                      <a:pt x="135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5" name="Google Shape;1925;p34"/>
              <p:cNvSpPr/>
              <p:nvPr/>
            </p:nvSpPr>
            <p:spPr>
              <a:xfrm>
                <a:off x="3228600" y="1815175"/>
                <a:ext cx="85937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34375" h="39859" extrusionOk="0">
                    <a:moveTo>
                      <a:pt x="25262" y="1"/>
                    </a:moveTo>
                    <a:lnTo>
                      <a:pt x="15887" y="21593"/>
                    </a:lnTo>
                    <a:lnTo>
                      <a:pt x="13166" y="12218"/>
                    </a:lnTo>
                    <a:lnTo>
                      <a:pt x="10202" y="11674"/>
                    </a:lnTo>
                    <a:lnTo>
                      <a:pt x="122" y="2521"/>
                    </a:lnTo>
                    <a:lnTo>
                      <a:pt x="82" y="2763"/>
                    </a:lnTo>
                    <a:lnTo>
                      <a:pt x="41" y="3065"/>
                    </a:lnTo>
                    <a:lnTo>
                      <a:pt x="21" y="3388"/>
                    </a:lnTo>
                    <a:lnTo>
                      <a:pt x="1" y="3751"/>
                    </a:lnTo>
                    <a:lnTo>
                      <a:pt x="21" y="4557"/>
                    </a:lnTo>
                    <a:lnTo>
                      <a:pt x="61" y="5505"/>
                    </a:lnTo>
                    <a:lnTo>
                      <a:pt x="162" y="6553"/>
                    </a:lnTo>
                    <a:lnTo>
                      <a:pt x="283" y="7722"/>
                    </a:lnTo>
                    <a:lnTo>
                      <a:pt x="465" y="8972"/>
                    </a:lnTo>
                    <a:lnTo>
                      <a:pt x="666" y="10303"/>
                    </a:lnTo>
                    <a:lnTo>
                      <a:pt x="928" y="11714"/>
                    </a:lnTo>
                    <a:lnTo>
                      <a:pt x="1231" y="13186"/>
                    </a:lnTo>
                    <a:lnTo>
                      <a:pt x="1553" y="14698"/>
                    </a:lnTo>
                    <a:lnTo>
                      <a:pt x="1936" y="16270"/>
                    </a:lnTo>
                    <a:lnTo>
                      <a:pt x="2340" y="17843"/>
                    </a:lnTo>
                    <a:lnTo>
                      <a:pt x="2783" y="19456"/>
                    </a:lnTo>
                    <a:lnTo>
                      <a:pt x="3267" y="21089"/>
                    </a:lnTo>
                    <a:lnTo>
                      <a:pt x="3791" y="22702"/>
                    </a:lnTo>
                    <a:lnTo>
                      <a:pt x="4356" y="24294"/>
                    </a:lnTo>
                    <a:lnTo>
                      <a:pt x="4940" y="25887"/>
                    </a:lnTo>
                    <a:lnTo>
                      <a:pt x="5565" y="27439"/>
                    </a:lnTo>
                    <a:lnTo>
                      <a:pt x="5908" y="28185"/>
                    </a:lnTo>
                    <a:lnTo>
                      <a:pt x="6230" y="28931"/>
                    </a:lnTo>
                    <a:lnTo>
                      <a:pt x="6593" y="29677"/>
                    </a:lnTo>
                    <a:lnTo>
                      <a:pt x="6936" y="30383"/>
                    </a:lnTo>
                    <a:lnTo>
                      <a:pt x="7299" y="31088"/>
                    </a:lnTo>
                    <a:lnTo>
                      <a:pt x="7682" y="31774"/>
                    </a:lnTo>
                    <a:lnTo>
                      <a:pt x="8065" y="32439"/>
                    </a:lnTo>
                    <a:lnTo>
                      <a:pt x="8448" y="33105"/>
                    </a:lnTo>
                    <a:lnTo>
                      <a:pt x="8851" y="33730"/>
                    </a:lnTo>
                    <a:lnTo>
                      <a:pt x="9255" y="34314"/>
                    </a:lnTo>
                    <a:lnTo>
                      <a:pt x="9658" y="34899"/>
                    </a:lnTo>
                    <a:lnTo>
                      <a:pt x="10081" y="35463"/>
                    </a:lnTo>
                    <a:lnTo>
                      <a:pt x="10525" y="35988"/>
                    </a:lnTo>
                    <a:lnTo>
                      <a:pt x="10948" y="36492"/>
                    </a:lnTo>
                    <a:lnTo>
                      <a:pt x="11392" y="36955"/>
                    </a:lnTo>
                    <a:lnTo>
                      <a:pt x="11855" y="37399"/>
                    </a:lnTo>
                    <a:lnTo>
                      <a:pt x="12319" y="37802"/>
                    </a:lnTo>
                    <a:lnTo>
                      <a:pt x="12783" y="38185"/>
                    </a:lnTo>
                    <a:lnTo>
                      <a:pt x="13266" y="38528"/>
                    </a:lnTo>
                    <a:lnTo>
                      <a:pt x="13750" y="38830"/>
                    </a:lnTo>
                    <a:lnTo>
                      <a:pt x="14254" y="39092"/>
                    </a:lnTo>
                    <a:lnTo>
                      <a:pt x="14758" y="39314"/>
                    </a:lnTo>
                    <a:lnTo>
                      <a:pt x="15262" y="39516"/>
                    </a:lnTo>
                    <a:lnTo>
                      <a:pt x="15766" y="39657"/>
                    </a:lnTo>
                    <a:lnTo>
                      <a:pt x="16291" y="39758"/>
                    </a:lnTo>
                    <a:lnTo>
                      <a:pt x="16835" y="39838"/>
                    </a:lnTo>
                    <a:lnTo>
                      <a:pt x="17198" y="39858"/>
                    </a:lnTo>
                    <a:lnTo>
                      <a:pt x="17561" y="39838"/>
                    </a:lnTo>
                    <a:lnTo>
                      <a:pt x="17924" y="39778"/>
                    </a:lnTo>
                    <a:lnTo>
                      <a:pt x="18286" y="39657"/>
                    </a:lnTo>
                    <a:lnTo>
                      <a:pt x="18670" y="39516"/>
                    </a:lnTo>
                    <a:lnTo>
                      <a:pt x="19032" y="39314"/>
                    </a:lnTo>
                    <a:lnTo>
                      <a:pt x="19415" y="39072"/>
                    </a:lnTo>
                    <a:lnTo>
                      <a:pt x="19778" y="38810"/>
                    </a:lnTo>
                    <a:lnTo>
                      <a:pt x="20161" y="38508"/>
                    </a:lnTo>
                    <a:lnTo>
                      <a:pt x="20544" y="38165"/>
                    </a:lnTo>
                    <a:lnTo>
                      <a:pt x="20907" y="37782"/>
                    </a:lnTo>
                    <a:lnTo>
                      <a:pt x="21290" y="37379"/>
                    </a:lnTo>
                    <a:lnTo>
                      <a:pt x="21673" y="36935"/>
                    </a:lnTo>
                    <a:lnTo>
                      <a:pt x="22056" y="36471"/>
                    </a:lnTo>
                    <a:lnTo>
                      <a:pt x="22419" y="35967"/>
                    </a:lnTo>
                    <a:lnTo>
                      <a:pt x="22802" y="35443"/>
                    </a:lnTo>
                    <a:lnTo>
                      <a:pt x="23185" y="34899"/>
                    </a:lnTo>
                    <a:lnTo>
                      <a:pt x="23548" y="34334"/>
                    </a:lnTo>
                    <a:lnTo>
                      <a:pt x="23911" y="33750"/>
                    </a:lnTo>
                    <a:lnTo>
                      <a:pt x="24294" y="33145"/>
                    </a:lnTo>
                    <a:lnTo>
                      <a:pt x="25020" y="31855"/>
                    </a:lnTo>
                    <a:lnTo>
                      <a:pt x="25746" y="30524"/>
                    </a:lnTo>
                    <a:lnTo>
                      <a:pt x="26451" y="29133"/>
                    </a:lnTo>
                    <a:lnTo>
                      <a:pt x="27137" y="27701"/>
                    </a:lnTo>
                    <a:lnTo>
                      <a:pt x="27822" y="26250"/>
                    </a:lnTo>
                    <a:lnTo>
                      <a:pt x="28467" y="24798"/>
                    </a:lnTo>
                    <a:lnTo>
                      <a:pt x="29092" y="23306"/>
                    </a:lnTo>
                    <a:lnTo>
                      <a:pt x="29717" y="21855"/>
                    </a:lnTo>
                    <a:lnTo>
                      <a:pt x="30282" y="20403"/>
                    </a:lnTo>
                    <a:lnTo>
                      <a:pt x="30846" y="18992"/>
                    </a:lnTo>
                    <a:lnTo>
                      <a:pt x="31350" y="17641"/>
                    </a:lnTo>
                    <a:lnTo>
                      <a:pt x="31854" y="16331"/>
                    </a:lnTo>
                    <a:lnTo>
                      <a:pt x="32701" y="13932"/>
                    </a:lnTo>
                    <a:lnTo>
                      <a:pt x="33407" y="11896"/>
                    </a:lnTo>
                    <a:lnTo>
                      <a:pt x="33931" y="10323"/>
                    </a:lnTo>
                    <a:lnTo>
                      <a:pt x="34375" y="8952"/>
                    </a:lnTo>
                    <a:lnTo>
                      <a:pt x="252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6" name="Google Shape;1926;p34"/>
              <p:cNvSpPr/>
              <p:nvPr/>
            </p:nvSpPr>
            <p:spPr>
              <a:xfrm>
                <a:off x="3228600" y="1815175"/>
                <a:ext cx="85937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34375" h="39859" fill="none" extrusionOk="0">
                    <a:moveTo>
                      <a:pt x="122" y="2521"/>
                    </a:moveTo>
                    <a:lnTo>
                      <a:pt x="122" y="2521"/>
                    </a:lnTo>
                    <a:lnTo>
                      <a:pt x="82" y="2763"/>
                    </a:lnTo>
                    <a:lnTo>
                      <a:pt x="41" y="3065"/>
                    </a:lnTo>
                    <a:lnTo>
                      <a:pt x="21" y="3388"/>
                    </a:lnTo>
                    <a:lnTo>
                      <a:pt x="1" y="3751"/>
                    </a:lnTo>
                    <a:lnTo>
                      <a:pt x="21" y="4557"/>
                    </a:lnTo>
                    <a:lnTo>
                      <a:pt x="61" y="5505"/>
                    </a:lnTo>
                    <a:lnTo>
                      <a:pt x="162" y="6553"/>
                    </a:lnTo>
                    <a:lnTo>
                      <a:pt x="283" y="7722"/>
                    </a:lnTo>
                    <a:lnTo>
                      <a:pt x="465" y="8972"/>
                    </a:lnTo>
                    <a:lnTo>
                      <a:pt x="666" y="10303"/>
                    </a:lnTo>
                    <a:lnTo>
                      <a:pt x="928" y="11714"/>
                    </a:lnTo>
                    <a:lnTo>
                      <a:pt x="1231" y="13186"/>
                    </a:lnTo>
                    <a:lnTo>
                      <a:pt x="1553" y="14698"/>
                    </a:lnTo>
                    <a:lnTo>
                      <a:pt x="1936" y="16270"/>
                    </a:lnTo>
                    <a:lnTo>
                      <a:pt x="2340" y="17843"/>
                    </a:lnTo>
                    <a:lnTo>
                      <a:pt x="2783" y="19456"/>
                    </a:lnTo>
                    <a:lnTo>
                      <a:pt x="3267" y="21089"/>
                    </a:lnTo>
                    <a:lnTo>
                      <a:pt x="3791" y="22702"/>
                    </a:lnTo>
                    <a:lnTo>
                      <a:pt x="4356" y="24294"/>
                    </a:lnTo>
                    <a:lnTo>
                      <a:pt x="4940" y="25887"/>
                    </a:lnTo>
                    <a:lnTo>
                      <a:pt x="5565" y="27439"/>
                    </a:lnTo>
                    <a:lnTo>
                      <a:pt x="5908" y="28185"/>
                    </a:lnTo>
                    <a:lnTo>
                      <a:pt x="6230" y="28931"/>
                    </a:lnTo>
                    <a:lnTo>
                      <a:pt x="6593" y="29677"/>
                    </a:lnTo>
                    <a:lnTo>
                      <a:pt x="6936" y="30383"/>
                    </a:lnTo>
                    <a:lnTo>
                      <a:pt x="7299" y="31088"/>
                    </a:lnTo>
                    <a:lnTo>
                      <a:pt x="7682" y="31774"/>
                    </a:lnTo>
                    <a:lnTo>
                      <a:pt x="8065" y="32439"/>
                    </a:lnTo>
                    <a:lnTo>
                      <a:pt x="8448" y="33105"/>
                    </a:lnTo>
                    <a:lnTo>
                      <a:pt x="8851" y="33730"/>
                    </a:lnTo>
                    <a:lnTo>
                      <a:pt x="9255" y="34314"/>
                    </a:lnTo>
                    <a:lnTo>
                      <a:pt x="9658" y="34899"/>
                    </a:lnTo>
                    <a:lnTo>
                      <a:pt x="10081" y="35463"/>
                    </a:lnTo>
                    <a:lnTo>
                      <a:pt x="10525" y="35988"/>
                    </a:lnTo>
                    <a:lnTo>
                      <a:pt x="10948" y="36492"/>
                    </a:lnTo>
                    <a:lnTo>
                      <a:pt x="11392" y="36955"/>
                    </a:lnTo>
                    <a:lnTo>
                      <a:pt x="11855" y="37399"/>
                    </a:lnTo>
                    <a:lnTo>
                      <a:pt x="12319" y="37802"/>
                    </a:lnTo>
                    <a:lnTo>
                      <a:pt x="12783" y="38185"/>
                    </a:lnTo>
                    <a:lnTo>
                      <a:pt x="13266" y="38528"/>
                    </a:lnTo>
                    <a:lnTo>
                      <a:pt x="13750" y="38830"/>
                    </a:lnTo>
                    <a:lnTo>
                      <a:pt x="14254" y="39092"/>
                    </a:lnTo>
                    <a:lnTo>
                      <a:pt x="14758" y="39314"/>
                    </a:lnTo>
                    <a:lnTo>
                      <a:pt x="15262" y="39516"/>
                    </a:lnTo>
                    <a:lnTo>
                      <a:pt x="15766" y="39657"/>
                    </a:lnTo>
                    <a:lnTo>
                      <a:pt x="16291" y="39758"/>
                    </a:lnTo>
                    <a:lnTo>
                      <a:pt x="16835" y="39838"/>
                    </a:lnTo>
                    <a:lnTo>
                      <a:pt x="16835" y="39838"/>
                    </a:lnTo>
                    <a:lnTo>
                      <a:pt x="17198" y="39858"/>
                    </a:lnTo>
                    <a:lnTo>
                      <a:pt x="17561" y="39838"/>
                    </a:lnTo>
                    <a:lnTo>
                      <a:pt x="17924" y="39778"/>
                    </a:lnTo>
                    <a:lnTo>
                      <a:pt x="18286" y="39657"/>
                    </a:lnTo>
                    <a:lnTo>
                      <a:pt x="18670" y="39516"/>
                    </a:lnTo>
                    <a:lnTo>
                      <a:pt x="19032" y="39314"/>
                    </a:lnTo>
                    <a:lnTo>
                      <a:pt x="19415" y="39072"/>
                    </a:lnTo>
                    <a:lnTo>
                      <a:pt x="19778" y="38810"/>
                    </a:lnTo>
                    <a:lnTo>
                      <a:pt x="20161" y="38508"/>
                    </a:lnTo>
                    <a:lnTo>
                      <a:pt x="20544" y="38165"/>
                    </a:lnTo>
                    <a:lnTo>
                      <a:pt x="20907" y="37782"/>
                    </a:lnTo>
                    <a:lnTo>
                      <a:pt x="21290" y="37379"/>
                    </a:lnTo>
                    <a:lnTo>
                      <a:pt x="21673" y="36935"/>
                    </a:lnTo>
                    <a:lnTo>
                      <a:pt x="22056" y="36471"/>
                    </a:lnTo>
                    <a:lnTo>
                      <a:pt x="22419" y="35967"/>
                    </a:lnTo>
                    <a:lnTo>
                      <a:pt x="22802" y="35443"/>
                    </a:lnTo>
                    <a:lnTo>
                      <a:pt x="23185" y="34899"/>
                    </a:lnTo>
                    <a:lnTo>
                      <a:pt x="23548" y="34334"/>
                    </a:lnTo>
                    <a:lnTo>
                      <a:pt x="23911" y="33750"/>
                    </a:lnTo>
                    <a:lnTo>
                      <a:pt x="24294" y="33145"/>
                    </a:lnTo>
                    <a:lnTo>
                      <a:pt x="25020" y="31855"/>
                    </a:lnTo>
                    <a:lnTo>
                      <a:pt x="25746" y="30524"/>
                    </a:lnTo>
                    <a:lnTo>
                      <a:pt x="26451" y="29133"/>
                    </a:lnTo>
                    <a:lnTo>
                      <a:pt x="27137" y="27701"/>
                    </a:lnTo>
                    <a:lnTo>
                      <a:pt x="27822" y="26250"/>
                    </a:lnTo>
                    <a:lnTo>
                      <a:pt x="28467" y="24798"/>
                    </a:lnTo>
                    <a:lnTo>
                      <a:pt x="29092" y="23306"/>
                    </a:lnTo>
                    <a:lnTo>
                      <a:pt x="29717" y="21855"/>
                    </a:lnTo>
                    <a:lnTo>
                      <a:pt x="30282" y="20403"/>
                    </a:lnTo>
                    <a:lnTo>
                      <a:pt x="30846" y="18992"/>
                    </a:lnTo>
                    <a:lnTo>
                      <a:pt x="31350" y="17641"/>
                    </a:lnTo>
                    <a:lnTo>
                      <a:pt x="31854" y="16331"/>
                    </a:lnTo>
                    <a:lnTo>
                      <a:pt x="32701" y="13932"/>
                    </a:lnTo>
                    <a:lnTo>
                      <a:pt x="33407" y="11896"/>
                    </a:lnTo>
                    <a:lnTo>
                      <a:pt x="33931" y="10323"/>
                    </a:lnTo>
                    <a:lnTo>
                      <a:pt x="34375" y="8952"/>
                    </a:lnTo>
                    <a:lnTo>
                      <a:pt x="25262" y="1"/>
                    </a:lnTo>
                    <a:lnTo>
                      <a:pt x="15887" y="21593"/>
                    </a:lnTo>
                    <a:lnTo>
                      <a:pt x="13166" y="12218"/>
                    </a:lnTo>
                    <a:lnTo>
                      <a:pt x="10202" y="11674"/>
                    </a:lnTo>
                    <a:lnTo>
                      <a:pt x="122" y="25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7" name="Google Shape;1927;p34"/>
              <p:cNvSpPr/>
              <p:nvPr/>
            </p:nvSpPr>
            <p:spPr>
              <a:xfrm>
                <a:off x="3526475" y="1989075"/>
                <a:ext cx="113425" cy="4884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9536" extrusionOk="0">
                    <a:moveTo>
                      <a:pt x="223" y="0"/>
                    </a:moveTo>
                    <a:lnTo>
                      <a:pt x="142" y="20"/>
                    </a:lnTo>
                    <a:lnTo>
                      <a:pt x="81" y="61"/>
                    </a:lnTo>
                    <a:lnTo>
                      <a:pt x="21" y="121"/>
                    </a:lnTo>
                    <a:lnTo>
                      <a:pt x="1" y="182"/>
                    </a:lnTo>
                    <a:lnTo>
                      <a:pt x="1" y="262"/>
                    </a:lnTo>
                    <a:lnTo>
                      <a:pt x="4113" y="13830"/>
                    </a:lnTo>
                    <a:lnTo>
                      <a:pt x="1694" y="19233"/>
                    </a:lnTo>
                    <a:lnTo>
                      <a:pt x="1674" y="19314"/>
                    </a:lnTo>
                    <a:lnTo>
                      <a:pt x="1674" y="19395"/>
                    </a:lnTo>
                    <a:lnTo>
                      <a:pt x="1714" y="19455"/>
                    </a:lnTo>
                    <a:lnTo>
                      <a:pt x="1795" y="19516"/>
                    </a:lnTo>
                    <a:lnTo>
                      <a:pt x="1876" y="19536"/>
                    </a:lnTo>
                    <a:lnTo>
                      <a:pt x="1936" y="19516"/>
                    </a:lnTo>
                    <a:lnTo>
                      <a:pt x="1976" y="19496"/>
                    </a:lnTo>
                    <a:lnTo>
                      <a:pt x="2037" y="19455"/>
                    </a:lnTo>
                    <a:lnTo>
                      <a:pt x="2057" y="19415"/>
                    </a:lnTo>
                    <a:lnTo>
                      <a:pt x="4517" y="13931"/>
                    </a:lnTo>
                    <a:lnTo>
                      <a:pt x="4537" y="13871"/>
                    </a:lnTo>
                    <a:lnTo>
                      <a:pt x="4517" y="13790"/>
                    </a:lnTo>
                    <a:lnTo>
                      <a:pt x="404" y="141"/>
                    </a:lnTo>
                    <a:lnTo>
                      <a:pt x="364" y="81"/>
                    </a:lnTo>
                    <a:lnTo>
                      <a:pt x="303" y="2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8" name="Google Shape;1928;p34"/>
              <p:cNvSpPr/>
              <p:nvPr/>
            </p:nvSpPr>
            <p:spPr>
              <a:xfrm>
                <a:off x="3620725" y="2131200"/>
                <a:ext cx="105375" cy="228850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9154" extrusionOk="0">
                    <a:moveTo>
                      <a:pt x="4013" y="0"/>
                    </a:moveTo>
                    <a:lnTo>
                      <a:pt x="3932" y="21"/>
                    </a:lnTo>
                    <a:lnTo>
                      <a:pt x="3851" y="61"/>
                    </a:lnTo>
                    <a:lnTo>
                      <a:pt x="3811" y="121"/>
                    </a:lnTo>
                    <a:lnTo>
                      <a:pt x="21" y="8871"/>
                    </a:lnTo>
                    <a:lnTo>
                      <a:pt x="1" y="8952"/>
                    </a:lnTo>
                    <a:lnTo>
                      <a:pt x="21" y="9012"/>
                    </a:lnTo>
                    <a:lnTo>
                      <a:pt x="61" y="9093"/>
                    </a:lnTo>
                    <a:lnTo>
                      <a:pt x="122" y="9133"/>
                    </a:lnTo>
                    <a:lnTo>
                      <a:pt x="202" y="9153"/>
                    </a:lnTo>
                    <a:lnTo>
                      <a:pt x="263" y="9133"/>
                    </a:lnTo>
                    <a:lnTo>
                      <a:pt x="323" y="9113"/>
                    </a:lnTo>
                    <a:lnTo>
                      <a:pt x="364" y="9073"/>
                    </a:lnTo>
                    <a:lnTo>
                      <a:pt x="404" y="9032"/>
                    </a:lnTo>
                    <a:lnTo>
                      <a:pt x="4194" y="283"/>
                    </a:lnTo>
                    <a:lnTo>
                      <a:pt x="4214" y="202"/>
                    </a:lnTo>
                    <a:lnTo>
                      <a:pt x="4194" y="121"/>
                    </a:lnTo>
                    <a:lnTo>
                      <a:pt x="4154" y="61"/>
                    </a:lnTo>
                    <a:lnTo>
                      <a:pt x="4073" y="21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9" name="Google Shape;1929;p34"/>
              <p:cNvSpPr/>
              <p:nvPr/>
            </p:nvSpPr>
            <p:spPr>
              <a:xfrm>
                <a:off x="3282550" y="2259225"/>
                <a:ext cx="603325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24133" h="22298" extrusionOk="0">
                    <a:moveTo>
                      <a:pt x="242" y="0"/>
                    </a:moveTo>
                    <a:lnTo>
                      <a:pt x="161" y="20"/>
                    </a:lnTo>
                    <a:lnTo>
                      <a:pt x="81" y="41"/>
                    </a:lnTo>
                    <a:lnTo>
                      <a:pt x="40" y="101"/>
                    </a:lnTo>
                    <a:lnTo>
                      <a:pt x="0" y="182"/>
                    </a:lnTo>
                    <a:lnTo>
                      <a:pt x="20" y="262"/>
                    </a:lnTo>
                    <a:lnTo>
                      <a:pt x="363" y="1553"/>
                    </a:lnTo>
                    <a:lnTo>
                      <a:pt x="806" y="3024"/>
                    </a:lnTo>
                    <a:lnTo>
                      <a:pt x="1311" y="4617"/>
                    </a:lnTo>
                    <a:lnTo>
                      <a:pt x="1895" y="6331"/>
                    </a:lnTo>
                    <a:lnTo>
                      <a:pt x="2218" y="7198"/>
                    </a:lnTo>
                    <a:lnTo>
                      <a:pt x="2560" y="8085"/>
                    </a:lnTo>
                    <a:lnTo>
                      <a:pt x="2903" y="8992"/>
                    </a:lnTo>
                    <a:lnTo>
                      <a:pt x="3286" y="9879"/>
                    </a:lnTo>
                    <a:lnTo>
                      <a:pt x="3669" y="10786"/>
                    </a:lnTo>
                    <a:lnTo>
                      <a:pt x="4093" y="11673"/>
                    </a:lnTo>
                    <a:lnTo>
                      <a:pt x="4516" y="12560"/>
                    </a:lnTo>
                    <a:lnTo>
                      <a:pt x="4960" y="13447"/>
                    </a:lnTo>
                    <a:lnTo>
                      <a:pt x="5423" y="14294"/>
                    </a:lnTo>
                    <a:lnTo>
                      <a:pt x="5927" y="15141"/>
                    </a:lnTo>
                    <a:lnTo>
                      <a:pt x="6431" y="15947"/>
                    </a:lnTo>
                    <a:lnTo>
                      <a:pt x="6935" y="16734"/>
                    </a:lnTo>
                    <a:lnTo>
                      <a:pt x="7480" y="17480"/>
                    </a:lnTo>
                    <a:lnTo>
                      <a:pt x="8044" y="18185"/>
                    </a:lnTo>
                    <a:lnTo>
                      <a:pt x="8629" y="18851"/>
                    </a:lnTo>
                    <a:lnTo>
                      <a:pt x="9213" y="19475"/>
                    </a:lnTo>
                    <a:lnTo>
                      <a:pt x="9516" y="19758"/>
                    </a:lnTo>
                    <a:lnTo>
                      <a:pt x="9838" y="20040"/>
                    </a:lnTo>
                    <a:lnTo>
                      <a:pt x="10141" y="20302"/>
                    </a:lnTo>
                    <a:lnTo>
                      <a:pt x="10463" y="20564"/>
                    </a:lnTo>
                    <a:lnTo>
                      <a:pt x="10786" y="20806"/>
                    </a:lnTo>
                    <a:lnTo>
                      <a:pt x="11108" y="21028"/>
                    </a:lnTo>
                    <a:lnTo>
                      <a:pt x="11451" y="21229"/>
                    </a:lnTo>
                    <a:lnTo>
                      <a:pt x="11794" y="21411"/>
                    </a:lnTo>
                    <a:lnTo>
                      <a:pt x="12117" y="21592"/>
                    </a:lnTo>
                    <a:lnTo>
                      <a:pt x="12479" y="21733"/>
                    </a:lnTo>
                    <a:lnTo>
                      <a:pt x="12822" y="21875"/>
                    </a:lnTo>
                    <a:lnTo>
                      <a:pt x="13185" y="21996"/>
                    </a:lnTo>
                    <a:lnTo>
                      <a:pt x="13548" y="22096"/>
                    </a:lnTo>
                    <a:lnTo>
                      <a:pt x="13911" y="22177"/>
                    </a:lnTo>
                    <a:lnTo>
                      <a:pt x="14274" y="22238"/>
                    </a:lnTo>
                    <a:lnTo>
                      <a:pt x="14637" y="22278"/>
                    </a:lnTo>
                    <a:lnTo>
                      <a:pt x="14838" y="22298"/>
                    </a:lnTo>
                    <a:lnTo>
                      <a:pt x="15282" y="22298"/>
                    </a:lnTo>
                    <a:lnTo>
                      <a:pt x="15524" y="22258"/>
                    </a:lnTo>
                    <a:lnTo>
                      <a:pt x="15786" y="22197"/>
                    </a:lnTo>
                    <a:lnTo>
                      <a:pt x="16028" y="22137"/>
                    </a:lnTo>
                    <a:lnTo>
                      <a:pt x="16290" y="22036"/>
                    </a:lnTo>
                    <a:lnTo>
                      <a:pt x="16532" y="21935"/>
                    </a:lnTo>
                    <a:lnTo>
                      <a:pt x="16794" y="21794"/>
                    </a:lnTo>
                    <a:lnTo>
                      <a:pt x="17056" y="21633"/>
                    </a:lnTo>
                    <a:lnTo>
                      <a:pt x="17338" y="21471"/>
                    </a:lnTo>
                    <a:lnTo>
                      <a:pt x="17600" y="21270"/>
                    </a:lnTo>
                    <a:lnTo>
                      <a:pt x="17862" y="21048"/>
                    </a:lnTo>
                    <a:lnTo>
                      <a:pt x="18144" y="20806"/>
                    </a:lnTo>
                    <a:lnTo>
                      <a:pt x="18427" y="20564"/>
                    </a:lnTo>
                    <a:lnTo>
                      <a:pt x="18689" y="20282"/>
                    </a:lnTo>
                    <a:lnTo>
                      <a:pt x="19253" y="19657"/>
                    </a:lnTo>
                    <a:lnTo>
                      <a:pt x="19838" y="18971"/>
                    </a:lnTo>
                    <a:lnTo>
                      <a:pt x="20423" y="18185"/>
                    </a:lnTo>
                    <a:lnTo>
                      <a:pt x="21007" y="17318"/>
                    </a:lnTo>
                    <a:lnTo>
                      <a:pt x="21612" y="16391"/>
                    </a:lnTo>
                    <a:lnTo>
                      <a:pt x="22217" y="15363"/>
                    </a:lnTo>
                    <a:lnTo>
                      <a:pt x="22842" y="14254"/>
                    </a:lnTo>
                    <a:lnTo>
                      <a:pt x="23467" y="13064"/>
                    </a:lnTo>
                    <a:lnTo>
                      <a:pt x="24112" y="11794"/>
                    </a:lnTo>
                    <a:lnTo>
                      <a:pt x="24132" y="11714"/>
                    </a:lnTo>
                    <a:lnTo>
                      <a:pt x="24112" y="11653"/>
                    </a:lnTo>
                    <a:lnTo>
                      <a:pt x="24072" y="11573"/>
                    </a:lnTo>
                    <a:lnTo>
                      <a:pt x="24011" y="11532"/>
                    </a:lnTo>
                    <a:lnTo>
                      <a:pt x="23931" y="11512"/>
                    </a:lnTo>
                    <a:lnTo>
                      <a:pt x="23850" y="11512"/>
                    </a:lnTo>
                    <a:lnTo>
                      <a:pt x="23789" y="11552"/>
                    </a:lnTo>
                    <a:lnTo>
                      <a:pt x="23729" y="11613"/>
                    </a:lnTo>
                    <a:lnTo>
                      <a:pt x="23084" y="12903"/>
                    </a:lnTo>
                    <a:lnTo>
                      <a:pt x="22459" y="14093"/>
                    </a:lnTo>
                    <a:lnTo>
                      <a:pt x="21834" y="15201"/>
                    </a:lnTo>
                    <a:lnTo>
                      <a:pt x="21209" y="16250"/>
                    </a:lnTo>
                    <a:lnTo>
                      <a:pt x="20604" y="17177"/>
                    </a:lnTo>
                    <a:lnTo>
                      <a:pt x="19999" y="18044"/>
                    </a:lnTo>
                    <a:lnTo>
                      <a:pt x="19415" y="18830"/>
                    </a:lnTo>
                    <a:lnTo>
                      <a:pt x="18830" y="19516"/>
                    </a:lnTo>
                    <a:lnTo>
                      <a:pt x="18548" y="19818"/>
                    </a:lnTo>
                    <a:lnTo>
                      <a:pt x="18265" y="20121"/>
                    </a:lnTo>
                    <a:lnTo>
                      <a:pt x="18003" y="20383"/>
                    </a:lnTo>
                    <a:lnTo>
                      <a:pt x="17721" y="20625"/>
                    </a:lnTo>
                    <a:lnTo>
                      <a:pt x="17459" y="20846"/>
                    </a:lnTo>
                    <a:lnTo>
                      <a:pt x="17177" y="21068"/>
                    </a:lnTo>
                    <a:lnTo>
                      <a:pt x="16915" y="21250"/>
                    </a:lnTo>
                    <a:lnTo>
                      <a:pt x="16653" y="21391"/>
                    </a:lnTo>
                    <a:lnTo>
                      <a:pt x="16391" y="21532"/>
                    </a:lnTo>
                    <a:lnTo>
                      <a:pt x="16149" y="21653"/>
                    </a:lnTo>
                    <a:lnTo>
                      <a:pt x="15887" y="21733"/>
                    </a:lnTo>
                    <a:lnTo>
                      <a:pt x="15645" y="21814"/>
                    </a:lnTo>
                    <a:lnTo>
                      <a:pt x="15403" y="21854"/>
                    </a:lnTo>
                    <a:lnTo>
                      <a:pt x="15161" y="21875"/>
                    </a:lnTo>
                    <a:lnTo>
                      <a:pt x="14919" y="21895"/>
                    </a:lnTo>
                    <a:lnTo>
                      <a:pt x="14697" y="21854"/>
                    </a:lnTo>
                    <a:lnTo>
                      <a:pt x="14435" y="21834"/>
                    </a:lnTo>
                    <a:lnTo>
                      <a:pt x="14153" y="21794"/>
                    </a:lnTo>
                    <a:lnTo>
                      <a:pt x="13870" y="21733"/>
                    </a:lnTo>
                    <a:lnTo>
                      <a:pt x="13548" y="21653"/>
                    </a:lnTo>
                    <a:lnTo>
                      <a:pt x="13205" y="21552"/>
                    </a:lnTo>
                    <a:lnTo>
                      <a:pt x="12842" y="21411"/>
                    </a:lnTo>
                    <a:lnTo>
                      <a:pt x="12479" y="21250"/>
                    </a:lnTo>
                    <a:lnTo>
                      <a:pt x="12076" y="21068"/>
                    </a:lnTo>
                    <a:lnTo>
                      <a:pt x="11673" y="20826"/>
                    </a:lnTo>
                    <a:lnTo>
                      <a:pt x="11270" y="20564"/>
                    </a:lnTo>
                    <a:lnTo>
                      <a:pt x="10826" y="20262"/>
                    </a:lnTo>
                    <a:lnTo>
                      <a:pt x="10383" y="19919"/>
                    </a:lnTo>
                    <a:lnTo>
                      <a:pt x="9919" y="19516"/>
                    </a:lnTo>
                    <a:lnTo>
                      <a:pt x="9455" y="19092"/>
                    </a:lnTo>
                    <a:lnTo>
                      <a:pt x="8971" y="18588"/>
                    </a:lnTo>
                    <a:lnTo>
                      <a:pt x="8488" y="18064"/>
                    </a:lnTo>
                    <a:lnTo>
                      <a:pt x="8004" y="17459"/>
                    </a:lnTo>
                    <a:lnTo>
                      <a:pt x="7500" y="16814"/>
                    </a:lnTo>
                    <a:lnTo>
                      <a:pt x="6996" y="16089"/>
                    </a:lnTo>
                    <a:lnTo>
                      <a:pt x="6492" y="15322"/>
                    </a:lnTo>
                    <a:lnTo>
                      <a:pt x="5988" y="14476"/>
                    </a:lnTo>
                    <a:lnTo>
                      <a:pt x="5464" y="13568"/>
                    </a:lnTo>
                    <a:lnTo>
                      <a:pt x="4960" y="12581"/>
                    </a:lnTo>
                    <a:lnTo>
                      <a:pt x="4435" y="11532"/>
                    </a:lnTo>
                    <a:lnTo>
                      <a:pt x="3911" y="10403"/>
                    </a:lnTo>
                    <a:lnTo>
                      <a:pt x="3407" y="9194"/>
                    </a:lnTo>
                    <a:lnTo>
                      <a:pt x="2883" y="7903"/>
                    </a:lnTo>
                    <a:lnTo>
                      <a:pt x="2379" y="6532"/>
                    </a:lnTo>
                    <a:lnTo>
                      <a:pt x="1875" y="5081"/>
                    </a:lnTo>
                    <a:lnTo>
                      <a:pt x="1391" y="3528"/>
                    </a:lnTo>
                    <a:lnTo>
                      <a:pt x="887" y="1895"/>
                    </a:lnTo>
                    <a:lnTo>
                      <a:pt x="403" y="162"/>
                    </a:lnTo>
                    <a:lnTo>
                      <a:pt x="363" y="81"/>
                    </a:lnTo>
                    <a:lnTo>
                      <a:pt x="323" y="41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0" name="Google Shape;1930;p34"/>
              <p:cNvSpPr/>
              <p:nvPr/>
            </p:nvSpPr>
            <p:spPr>
              <a:xfrm>
                <a:off x="3272450" y="1827275"/>
                <a:ext cx="213225" cy="103850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4154" extrusionOk="0">
                    <a:moveTo>
                      <a:pt x="202" y="1"/>
                    </a:moveTo>
                    <a:lnTo>
                      <a:pt x="122" y="21"/>
                    </a:lnTo>
                    <a:lnTo>
                      <a:pt x="61" y="61"/>
                    </a:lnTo>
                    <a:lnTo>
                      <a:pt x="21" y="142"/>
                    </a:lnTo>
                    <a:lnTo>
                      <a:pt x="1" y="222"/>
                    </a:lnTo>
                    <a:lnTo>
                      <a:pt x="21" y="303"/>
                    </a:lnTo>
                    <a:lnTo>
                      <a:pt x="61" y="363"/>
                    </a:lnTo>
                    <a:lnTo>
                      <a:pt x="122" y="404"/>
                    </a:lnTo>
                    <a:lnTo>
                      <a:pt x="223" y="424"/>
                    </a:lnTo>
                    <a:lnTo>
                      <a:pt x="868" y="424"/>
                    </a:lnTo>
                    <a:lnTo>
                      <a:pt x="1493" y="484"/>
                    </a:lnTo>
                    <a:lnTo>
                      <a:pt x="2118" y="585"/>
                    </a:lnTo>
                    <a:lnTo>
                      <a:pt x="2702" y="726"/>
                    </a:lnTo>
                    <a:lnTo>
                      <a:pt x="3267" y="888"/>
                    </a:lnTo>
                    <a:lnTo>
                      <a:pt x="3831" y="1089"/>
                    </a:lnTo>
                    <a:lnTo>
                      <a:pt x="4356" y="1331"/>
                    </a:lnTo>
                    <a:lnTo>
                      <a:pt x="4880" y="1573"/>
                    </a:lnTo>
                    <a:lnTo>
                      <a:pt x="5364" y="1855"/>
                    </a:lnTo>
                    <a:lnTo>
                      <a:pt x="5827" y="2158"/>
                    </a:lnTo>
                    <a:lnTo>
                      <a:pt x="6291" y="2460"/>
                    </a:lnTo>
                    <a:lnTo>
                      <a:pt x="6714" y="2783"/>
                    </a:lnTo>
                    <a:lnTo>
                      <a:pt x="7118" y="3105"/>
                    </a:lnTo>
                    <a:lnTo>
                      <a:pt x="7480" y="3428"/>
                    </a:lnTo>
                    <a:lnTo>
                      <a:pt x="7843" y="3750"/>
                    </a:lnTo>
                    <a:lnTo>
                      <a:pt x="8166" y="4093"/>
                    </a:lnTo>
                    <a:lnTo>
                      <a:pt x="8246" y="4134"/>
                    </a:lnTo>
                    <a:lnTo>
                      <a:pt x="8307" y="4154"/>
                    </a:lnTo>
                    <a:lnTo>
                      <a:pt x="8388" y="4134"/>
                    </a:lnTo>
                    <a:lnTo>
                      <a:pt x="8468" y="4093"/>
                    </a:lnTo>
                    <a:lnTo>
                      <a:pt x="8509" y="4013"/>
                    </a:lnTo>
                    <a:lnTo>
                      <a:pt x="8529" y="3932"/>
                    </a:lnTo>
                    <a:lnTo>
                      <a:pt x="8509" y="3871"/>
                    </a:lnTo>
                    <a:lnTo>
                      <a:pt x="8468" y="3791"/>
                    </a:lnTo>
                    <a:lnTo>
                      <a:pt x="8126" y="3468"/>
                    </a:lnTo>
                    <a:lnTo>
                      <a:pt x="7763" y="3125"/>
                    </a:lnTo>
                    <a:lnTo>
                      <a:pt x="7359" y="2783"/>
                    </a:lnTo>
                    <a:lnTo>
                      <a:pt x="6956" y="2440"/>
                    </a:lnTo>
                    <a:lnTo>
                      <a:pt x="6513" y="2117"/>
                    </a:lnTo>
                    <a:lnTo>
                      <a:pt x="6049" y="1795"/>
                    </a:lnTo>
                    <a:lnTo>
                      <a:pt x="5565" y="1492"/>
                    </a:lnTo>
                    <a:lnTo>
                      <a:pt x="5041" y="1210"/>
                    </a:lnTo>
                    <a:lnTo>
                      <a:pt x="4517" y="948"/>
                    </a:lnTo>
                    <a:lnTo>
                      <a:pt x="3972" y="706"/>
                    </a:lnTo>
                    <a:lnTo>
                      <a:pt x="3388" y="505"/>
                    </a:lnTo>
                    <a:lnTo>
                      <a:pt x="2783" y="323"/>
                    </a:lnTo>
                    <a:lnTo>
                      <a:pt x="2178" y="182"/>
                    </a:lnTo>
                    <a:lnTo>
                      <a:pt x="1533" y="81"/>
                    </a:lnTo>
                    <a:lnTo>
                      <a:pt x="888" y="21"/>
                    </a:lnTo>
                    <a:lnTo>
                      <a:pt x="54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1" name="Google Shape;1931;p34"/>
              <p:cNvSpPr/>
              <p:nvPr/>
            </p:nvSpPr>
            <p:spPr>
              <a:xfrm>
                <a:off x="3491200" y="1937650"/>
                <a:ext cx="2875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352" extrusionOk="0">
                    <a:moveTo>
                      <a:pt x="222" y="1"/>
                    </a:moveTo>
                    <a:lnTo>
                      <a:pt x="142" y="21"/>
                    </a:lnTo>
                    <a:lnTo>
                      <a:pt x="61" y="61"/>
                    </a:lnTo>
                    <a:lnTo>
                      <a:pt x="21" y="122"/>
                    </a:lnTo>
                    <a:lnTo>
                      <a:pt x="1" y="202"/>
                    </a:lnTo>
                    <a:lnTo>
                      <a:pt x="1" y="283"/>
                    </a:lnTo>
                    <a:lnTo>
                      <a:pt x="41" y="344"/>
                    </a:lnTo>
                    <a:lnTo>
                      <a:pt x="363" y="727"/>
                    </a:lnTo>
                    <a:lnTo>
                      <a:pt x="605" y="1009"/>
                    </a:lnTo>
                    <a:lnTo>
                      <a:pt x="787" y="1271"/>
                    </a:lnTo>
                    <a:lnTo>
                      <a:pt x="827" y="1311"/>
                    </a:lnTo>
                    <a:lnTo>
                      <a:pt x="867" y="1331"/>
                    </a:lnTo>
                    <a:lnTo>
                      <a:pt x="948" y="1352"/>
                    </a:lnTo>
                    <a:lnTo>
                      <a:pt x="1009" y="1352"/>
                    </a:lnTo>
                    <a:lnTo>
                      <a:pt x="1069" y="1311"/>
                    </a:lnTo>
                    <a:lnTo>
                      <a:pt x="1129" y="1251"/>
                    </a:lnTo>
                    <a:lnTo>
                      <a:pt x="1150" y="1190"/>
                    </a:lnTo>
                    <a:lnTo>
                      <a:pt x="1150" y="1110"/>
                    </a:lnTo>
                    <a:lnTo>
                      <a:pt x="1129" y="1029"/>
                    </a:lnTo>
                    <a:lnTo>
                      <a:pt x="928" y="767"/>
                    </a:lnTo>
                    <a:lnTo>
                      <a:pt x="686" y="464"/>
                    </a:lnTo>
                    <a:lnTo>
                      <a:pt x="363" y="81"/>
                    </a:lnTo>
                    <a:lnTo>
                      <a:pt x="303" y="21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2" name="Google Shape;1932;p34"/>
              <p:cNvSpPr/>
              <p:nvPr/>
            </p:nvSpPr>
            <p:spPr>
              <a:xfrm>
                <a:off x="3523450" y="238125"/>
                <a:ext cx="94275" cy="19205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7682" extrusionOk="0">
                    <a:moveTo>
                      <a:pt x="444" y="0"/>
                    </a:moveTo>
                    <a:lnTo>
                      <a:pt x="344" y="40"/>
                    </a:lnTo>
                    <a:lnTo>
                      <a:pt x="243" y="101"/>
                    </a:lnTo>
                    <a:lnTo>
                      <a:pt x="162" y="161"/>
                    </a:lnTo>
                    <a:lnTo>
                      <a:pt x="81" y="242"/>
                    </a:lnTo>
                    <a:lnTo>
                      <a:pt x="41" y="343"/>
                    </a:lnTo>
                    <a:lnTo>
                      <a:pt x="1" y="444"/>
                    </a:lnTo>
                    <a:lnTo>
                      <a:pt x="1" y="544"/>
                    </a:lnTo>
                    <a:lnTo>
                      <a:pt x="1" y="645"/>
                    </a:lnTo>
                    <a:lnTo>
                      <a:pt x="41" y="766"/>
                    </a:lnTo>
                    <a:lnTo>
                      <a:pt x="2722" y="7338"/>
                    </a:lnTo>
                    <a:lnTo>
                      <a:pt x="2763" y="7419"/>
                    </a:lnTo>
                    <a:lnTo>
                      <a:pt x="2803" y="7480"/>
                    </a:lnTo>
                    <a:lnTo>
                      <a:pt x="2924" y="7601"/>
                    </a:lnTo>
                    <a:lnTo>
                      <a:pt x="3065" y="7661"/>
                    </a:lnTo>
                    <a:lnTo>
                      <a:pt x="3226" y="7681"/>
                    </a:lnTo>
                    <a:lnTo>
                      <a:pt x="3327" y="7681"/>
                    </a:lnTo>
                    <a:lnTo>
                      <a:pt x="3428" y="7641"/>
                    </a:lnTo>
                    <a:lnTo>
                      <a:pt x="3529" y="7601"/>
                    </a:lnTo>
                    <a:lnTo>
                      <a:pt x="3610" y="7520"/>
                    </a:lnTo>
                    <a:lnTo>
                      <a:pt x="3690" y="7439"/>
                    </a:lnTo>
                    <a:lnTo>
                      <a:pt x="3730" y="7359"/>
                    </a:lnTo>
                    <a:lnTo>
                      <a:pt x="3771" y="7258"/>
                    </a:lnTo>
                    <a:lnTo>
                      <a:pt x="3771" y="7137"/>
                    </a:lnTo>
                    <a:lnTo>
                      <a:pt x="3771" y="7036"/>
                    </a:lnTo>
                    <a:lnTo>
                      <a:pt x="3730" y="6935"/>
                    </a:lnTo>
                    <a:lnTo>
                      <a:pt x="1049" y="343"/>
                    </a:lnTo>
                    <a:lnTo>
                      <a:pt x="1009" y="242"/>
                    </a:lnTo>
                    <a:lnTo>
                      <a:pt x="928" y="161"/>
                    </a:lnTo>
                    <a:lnTo>
                      <a:pt x="848" y="101"/>
                    </a:lnTo>
                    <a:lnTo>
                      <a:pt x="767" y="40"/>
                    </a:lnTo>
                    <a:lnTo>
                      <a:pt x="666" y="20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3" name="Google Shape;1933;p34"/>
              <p:cNvSpPr/>
              <p:nvPr/>
            </p:nvSpPr>
            <p:spPr>
              <a:xfrm>
                <a:off x="3312775" y="363100"/>
                <a:ext cx="159300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888" extrusionOk="0">
                    <a:moveTo>
                      <a:pt x="525" y="1"/>
                    </a:moveTo>
                    <a:lnTo>
                      <a:pt x="424" y="21"/>
                    </a:lnTo>
                    <a:lnTo>
                      <a:pt x="323" y="41"/>
                    </a:lnTo>
                    <a:lnTo>
                      <a:pt x="222" y="102"/>
                    </a:lnTo>
                    <a:lnTo>
                      <a:pt x="142" y="182"/>
                    </a:lnTo>
                    <a:lnTo>
                      <a:pt x="81" y="263"/>
                    </a:lnTo>
                    <a:lnTo>
                      <a:pt x="41" y="364"/>
                    </a:lnTo>
                    <a:lnTo>
                      <a:pt x="1" y="465"/>
                    </a:lnTo>
                    <a:lnTo>
                      <a:pt x="1" y="565"/>
                    </a:lnTo>
                    <a:lnTo>
                      <a:pt x="21" y="686"/>
                    </a:lnTo>
                    <a:lnTo>
                      <a:pt x="61" y="787"/>
                    </a:lnTo>
                    <a:lnTo>
                      <a:pt x="102" y="868"/>
                    </a:lnTo>
                    <a:lnTo>
                      <a:pt x="182" y="948"/>
                    </a:lnTo>
                    <a:lnTo>
                      <a:pt x="5444" y="5747"/>
                    </a:lnTo>
                    <a:lnTo>
                      <a:pt x="5525" y="5807"/>
                    </a:lnTo>
                    <a:lnTo>
                      <a:pt x="5625" y="5847"/>
                    </a:lnTo>
                    <a:lnTo>
                      <a:pt x="5706" y="5868"/>
                    </a:lnTo>
                    <a:lnTo>
                      <a:pt x="5807" y="5888"/>
                    </a:lnTo>
                    <a:lnTo>
                      <a:pt x="5928" y="5868"/>
                    </a:lnTo>
                    <a:lnTo>
                      <a:pt x="6029" y="5827"/>
                    </a:lnTo>
                    <a:lnTo>
                      <a:pt x="6129" y="5787"/>
                    </a:lnTo>
                    <a:lnTo>
                      <a:pt x="6210" y="5706"/>
                    </a:lnTo>
                    <a:lnTo>
                      <a:pt x="6291" y="5606"/>
                    </a:lnTo>
                    <a:lnTo>
                      <a:pt x="6331" y="5505"/>
                    </a:lnTo>
                    <a:lnTo>
                      <a:pt x="6351" y="5404"/>
                    </a:lnTo>
                    <a:lnTo>
                      <a:pt x="6371" y="5303"/>
                    </a:lnTo>
                    <a:lnTo>
                      <a:pt x="6351" y="5202"/>
                    </a:lnTo>
                    <a:lnTo>
                      <a:pt x="6311" y="5101"/>
                    </a:lnTo>
                    <a:lnTo>
                      <a:pt x="6250" y="5001"/>
                    </a:lnTo>
                    <a:lnTo>
                      <a:pt x="6190" y="4920"/>
                    </a:lnTo>
                    <a:lnTo>
                      <a:pt x="928" y="142"/>
                    </a:lnTo>
                    <a:lnTo>
                      <a:pt x="827" y="81"/>
                    </a:lnTo>
                    <a:lnTo>
                      <a:pt x="726" y="21"/>
                    </a:lnTo>
                    <a:lnTo>
                      <a:pt x="6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4" name="Google Shape;1934;p34"/>
              <p:cNvSpPr/>
              <p:nvPr/>
            </p:nvSpPr>
            <p:spPr>
              <a:xfrm>
                <a:off x="3191325" y="586400"/>
                <a:ext cx="198600" cy="74600"/>
              </a:xfrm>
              <a:custGeom>
                <a:avLst/>
                <a:gdLst/>
                <a:ahLst/>
                <a:cxnLst/>
                <a:rect l="l" t="t" r="r" b="b"/>
                <a:pathLst>
                  <a:path w="7944" h="2984" extrusionOk="0">
                    <a:moveTo>
                      <a:pt x="464" y="0"/>
                    </a:moveTo>
                    <a:lnTo>
                      <a:pt x="363" y="20"/>
                    </a:lnTo>
                    <a:lnTo>
                      <a:pt x="262" y="61"/>
                    </a:lnTo>
                    <a:lnTo>
                      <a:pt x="181" y="121"/>
                    </a:lnTo>
                    <a:lnTo>
                      <a:pt x="121" y="202"/>
                    </a:lnTo>
                    <a:lnTo>
                      <a:pt x="61" y="302"/>
                    </a:lnTo>
                    <a:lnTo>
                      <a:pt x="20" y="403"/>
                    </a:lnTo>
                    <a:lnTo>
                      <a:pt x="0" y="504"/>
                    </a:lnTo>
                    <a:lnTo>
                      <a:pt x="0" y="625"/>
                    </a:lnTo>
                    <a:lnTo>
                      <a:pt x="20" y="726"/>
                    </a:lnTo>
                    <a:lnTo>
                      <a:pt x="61" y="806"/>
                    </a:lnTo>
                    <a:lnTo>
                      <a:pt x="121" y="907"/>
                    </a:lnTo>
                    <a:lnTo>
                      <a:pt x="202" y="968"/>
                    </a:lnTo>
                    <a:lnTo>
                      <a:pt x="302" y="1028"/>
                    </a:lnTo>
                    <a:lnTo>
                      <a:pt x="403" y="1069"/>
                    </a:lnTo>
                    <a:lnTo>
                      <a:pt x="7258" y="2964"/>
                    </a:lnTo>
                    <a:lnTo>
                      <a:pt x="7399" y="2984"/>
                    </a:lnTo>
                    <a:lnTo>
                      <a:pt x="7480" y="2984"/>
                    </a:lnTo>
                    <a:lnTo>
                      <a:pt x="7580" y="2943"/>
                    </a:lnTo>
                    <a:lnTo>
                      <a:pt x="7661" y="2923"/>
                    </a:lnTo>
                    <a:lnTo>
                      <a:pt x="7721" y="2863"/>
                    </a:lnTo>
                    <a:lnTo>
                      <a:pt x="7802" y="2823"/>
                    </a:lnTo>
                    <a:lnTo>
                      <a:pt x="7842" y="2742"/>
                    </a:lnTo>
                    <a:lnTo>
                      <a:pt x="7903" y="2661"/>
                    </a:lnTo>
                    <a:lnTo>
                      <a:pt x="7923" y="2581"/>
                    </a:lnTo>
                    <a:lnTo>
                      <a:pt x="7943" y="2460"/>
                    </a:lnTo>
                    <a:lnTo>
                      <a:pt x="7943" y="2359"/>
                    </a:lnTo>
                    <a:lnTo>
                      <a:pt x="7923" y="2258"/>
                    </a:lnTo>
                    <a:lnTo>
                      <a:pt x="7883" y="2157"/>
                    </a:lnTo>
                    <a:lnTo>
                      <a:pt x="7822" y="2077"/>
                    </a:lnTo>
                    <a:lnTo>
                      <a:pt x="7742" y="1996"/>
                    </a:lnTo>
                    <a:lnTo>
                      <a:pt x="7641" y="1935"/>
                    </a:lnTo>
                    <a:lnTo>
                      <a:pt x="7540" y="1895"/>
                    </a:lnTo>
                    <a:lnTo>
                      <a:pt x="685" y="20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942" name="Google Shape;1942;p34"/>
          <p:cNvSpPr/>
          <p:nvPr/>
        </p:nvSpPr>
        <p:spPr>
          <a:xfrm flipH="1">
            <a:off x="7669188" y="377825"/>
            <a:ext cx="994850" cy="1167075"/>
          </a:xfrm>
          <a:custGeom>
            <a:avLst/>
            <a:gdLst/>
            <a:ahLst/>
            <a:cxnLst/>
            <a:rect l="l" t="t" r="r" b="b"/>
            <a:pathLst>
              <a:path w="39794" h="46683" extrusionOk="0">
                <a:moveTo>
                  <a:pt x="19546" y="0"/>
                </a:moveTo>
                <a:lnTo>
                  <a:pt x="19043" y="20"/>
                </a:lnTo>
                <a:lnTo>
                  <a:pt x="18521" y="60"/>
                </a:lnTo>
                <a:lnTo>
                  <a:pt x="18019" y="101"/>
                </a:lnTo>
                <a:lnTo>
                  <a:pt x="17517" y="141"/>
                </a:lnTo>
                <a:lnTo>
                  <a:pt x="17015" y="221"/>
                </a:lnTo>
                <a:lnTo>
                  <a:pt x="16513" y="301"/>
                </a:lnTo>
                <a:lnTo>
                  <a:pt x="16030" y="382"/>
                </a:lnTo>
                <a:lnTo>
                  <a:pt x="15548" y="482"/>
                </a:lnTo>
                <a:lnTo>
                  <a:pt x="15066" y="603"/>
                </a:lnTo>
                <a:lnTo>
                  <a:pt x="14584" y="723"/>
                </a:lnTo>
                <a:lnTo>
                  <a:pt x="14122" y="864"/>
                </a:lnTo>
                <a:lnTo>
                  <a:pt x="13640" y="1004"/>
                </a:lnTo>
                <a:lnTo>
                  <a:pt x="13178" y="1165"/>
                </a:lnTo>
                <a:lnTo>
                  <a:pt x="12736" y="1346"/>
                </a:lnTo>
                <a:lnTo>
                  <a:pt x="11832" y="1707"/>
                </a:lnTo>
                <a:lnTo>
                  <a:pt x="10948" y="2129"/>
                </a:lnTo>
                <a:lnTo>
                  <a:pt x="10105" y="2571"/>
                </a:lnTo>
                <a:lnTo>
                  <a:pt x="9281" y="3073"/>
                </a:lnTo>
                <a:lnTo>
                  <a:pt x="8478" y="3596"/>
                </a:lnTo>
                <a:lnTo>
                  <a:pt x="7714" y="4178"/>
                </a:lnTo>
                <a:lnTo>
                  <a:pt x="6971" y="4781"/>
                </a:lnTo>
                <a:lnTo>
                  <a:pt x="6248" y="5404"/>
                </a:lnTo>
                <a:lnTo>
                  <a:pt x="5585" y="6087"/>
                </a:lnTo>
                <a:lnTo>
                  <a:pt x="4922" y="6790"/>
                </a:lnTo>
                <a:lnTo>
                  <a:pt x="4320" y="7513"/>
                </a:lnTo>
                <a:lnTo>
                  <a:pt x="3737" y="8276"/>
                </a:lnTo>
                <a:lnTo>
                  <a:pt x="3195" y="9080"/>
                </a:lnTo>
                <a:lnTo>
                  <a:pt x="2693" y="9883"/>
                </a:lnTo>
                <a:lnTo>
                  <a:pt x="2231" y="10727"/>
                </a:lnTo>
                <a:lnTo>
                  <a:pt x="1809" y="11590"/>
                </a:lnTo>
                <a:lnTo>
                  <a:pt x="1427" y="12494"/>
                </a:lnTo>
                <a:lnTo>
                  <a:pt x="1086" y="13398"/>
                </a:lnTo>
                <a:lnTo>
                  <a:pt x="925" y="13860"/>
                </a:lnTo>
                <a:lnTo>
                  <a:pt x="784" y="14322"/>
                </a:lnTo>
                <a:lnTo>
                  <a:pt x="664" y="14804"/>
                </a:lnTo>
                <a:lnTo>
                  <a:pt x="543" y="15266"/>
                </a:lnTo>
                <a:lnTo>
                  <a:pt x="423" y="15748"/>
                </a:lnTo>
                <a:lnTo>
                  <a:pt x="322" y="16251"/>
                </a:lnTo>
                <a:lnTo>
                  <a:pt x="242" y="16733"/>
                </a:lnTo>
                <a:lnTo>
                  <a:pt x="162" y="17215"/>
                </a:lnTo>
                <a:lnTo>
                  <a:pt x="101" y="17717"/>
                </a:lnTo>
                <a:lnTo>
                  <a:pt x="61" y="18219"/>
                </a:lnTo>
                <a:lnTo>
                  <a:pt x="21" y="18721"/>
                </a:lnTo>
                <a:lnTo>
                  <a:pt x="1" y="19244"/>
                </a:lnTo>
                <a:lnTo>
                  <a:pt x="1" y="19746"/>
                </a:lnTo>
                <a:lnTo>
                  <a:pt x="1" y="20268"/>
                </a:lnTo>
                <a:lnTo>
                  <a:pt x="1" y="20770"/>
                </a:lnTo>
                <a:lnTo>
                  <a:pt x="41" y="21272"/>
                </a:lnTo>
                <a:lnTo>
                  <a:pt x="81" y="21795"/>
                </a:lnTo>
                <a:lnTo>
                  <a:pt x="141" y="22297"/>
                </a:lnTo>
                <a:lnTo>
                  <a:pt x="202" y="22799"/>
                </a:lnTo>
                <a:lnTo>
                  <a:pt x="282" y="23281"/>
                </a:lnTo>
                <a:lnTo>
                  <a:pt x="362" y="23783"/>
                </a:lnTo>
                <a:lnTo>
                  <a:pt x="463" y="24265"/>
                </a:lnTo>
                <a:lnTo>
                  <a:pt x="583" y="24748"/>
                </a:lnTo>
                <a:lnTo>
                  <a:pt x="704" y="25230"/>
                </a:lnTo>
                <a:lnTo>
                  <a:pt x="845" y="25692"/>
                </a:lnTo>
                <a:lnTo>
                  <a:pt x="985" y="26154"/>
                </a:lnTo>
                <a:lnTo>
                  <a:pt x="1146" y="26616"/>
                </a:lnTo>
                <a:lnTo>
                  <a:pt x="1327" y="27078"/>
                </a:lnTo>
                <a:lnTo>
                  <a:pt x="1688" y="27982"/>
                </a:lnTo>
                <a:lnTo>
                  <a:pt x="2110" y="28845"/>
                </a:lnTo>
                <a:lnTo>
                  <a:pt x="2552" y="29709"/>
                </a:lnTo>
                <a:lnTo>
                  <a:pt x="3054" y="30533"/>
                </a:lnTo>
                <a:lnTo>
                  <a:pt x="3596" y="31336"/>
                </a:lnTo>
                <a:lnTo>
                  <a:pt x="4159" y="32099"/>
                </a:lnTo>
                <a:lnTo>
                  <a:pt x="4762" y="32843"/>
                </a:lnTo>
                <a:lnTo>
                  <a:pt x="5404" y="33546"/>
                </a:lnTo>
                <a:lnTo>
                  <a:pt x="6067" y="34229"/>
                </a:lnTo>
                <a:lnTo>
                  <a:pt x="6770" y="34872"/>
                </a:lnTo>
                <a:lnTo>
                  <a:pt x="7513" y="35494"/>
                </a:lnTo>
                <a:lnTo>
                  <a:pt x="8257" y="36077"/>
                </a:lnTo>
                <a:lnTo>
                  <a:pt x="9060" y="36599"/>
                </a:lnTo>
                <a:lnTo>
                  <a:pt x="9864" y="37121"/>
                </a:lnTo>
                <a:lnTo>
                  <a:pt x="10707" y="37583"/>
                </a:lnTo>
                <a:lnTo>
                  <a:pt x="11571" y="38005"/>
                </a:lnTo>
                <a:lnTo>
                  <a:pt x="12475" y="38387"/>
                </a:lnTo>
                <a:lnTo>
                  <a:pt x="13379" y="38728"/>
                </a:lnTo>
                <a:lnTo>
                  <a:pt x="13841" y="38889"/>
                </a:lnTo>
                <a:lnTo>
                  <a:pt x="14303" y="39030"/>
                </a:lnTo>
                <a:lnTo>
                  <a:pt x="14785" y="39150"/>
                </a:lnTo>
                <a:lnTo>
                  <a:pt x="15267" y="39271"/>
                </a:lnTo>
                <a:lnTo>
                  <a:pt x="15729" y="39391"/>
                </a:lnTo>
                <a:lnTo>
                  <a:pt x="16231" y="39471"/>
                </a:lnTo>
                <a:lnTo>
                  <a:pt x="16713" y="39572"/>
                </a:lnTo>
                <a:lnTo>
                  <a:pt x="17216" y="39632"/>
                </a:lnTo>
                <a:lnTo>
                  <a:pt x="17698" y="39692"/>
                </a:lnTo>
                <a:lnTo>
                  <a:pt x="18200" y="39753"/>
                </a:lnTo>
                <a:lnTo>
                  <a:pt x="18702" y="39773"/>
                </a:lnTo>
                <a:lnTo>
                  <a:pt x="19224" y="39813"/>
                </a:lnTo>
                <a:lnTo>
                  <a:pt x="20249" y="39813"/>
                </a:lnTo>
                <a:lnTo>
                  <a:pt x="20771" y="39793"/>
                </a:lnTo>
                <a:lnTo>
                  <a:pt x="21273" y="39773"/>
                </a:lnTo>
                <a:lnTo>
                  <a:pt x="30393" y="46683"/>
                </a:lnTo>
                <a:lnTo>
                  <a:pt x="26636" y="38628"/>
                </a:lnTo>
                <a:lnTo>
                  <a:pt x="27360" y="38367"/>
                </a:lnTo>
                <a:lnTo>
                  <a:pt x="28083" y="38065"/>
                </a:lnTo>
                <a:lnTo>
                  <a:pt x="28766" y="37724"/>
                </a:lnTo>
                <a:lnTo>
                  <a:pt x="29449" y="37362"/>
                </a:lnTo>
                <a:lnTo>
                  <a:pt x="30112" y="36981"/>
                </a:lnTo>
                <a:lnTo>
                  <a:pt x="30754" y="36579"/>
                </a:lnTo>
                <a:lnTo>
                  <a:pt x="31397" y="36157"/>
                </a:lnTo>
                <a:lnTo>
                  <a:pt x="32000" y="35695"/>
                </a:lnTo>
                <a:lnTo>
                  <a:pt x="32602" y="35233"/>
                </a:lnTo>
                <a:lnTo>
                  <a:pt x="33185" y="34731"/>
                </a:lnTo>
                <a:lnTo>
                  <a:pt x="33727" y="34209"/>
                </a:lnTo>
                <a:lnTo>
                  <a:pt x="34270" y="33666"/>
                </a:lnTo>
                <a:lnTo>
                  <a:pt x="34792" y="33124"/>
                </a:lnTo>
                <a:lnTo>
                  <a:pt x="35274" y="32541"/>
                </a:lnTo>
                <a:lnTo>
                  <a:pt x="35756" y="31939"/>
                </a:lnTo>
                <a:lnTo>
                  <a:pt x="36198" y="31336"/>
                </a:lnTo>
                <a:lnTo>
                  <a:pt x="36620" y="30693"/>
                </a:lnTo>
                <a:lnTo>
                  <a:pt x="37022" y="30051"/>
                </a:lnTo>
                <a:lnTo>
                  <a:pt x="37403" y="29388"/>
                </a:lnTo>
                <a:lnTo>
                  <a:pt x="37765" y="28705"/>
                </a:lnTo>
                <a:lnTo>
                  <a:pt x="38086" y="28002"/>
                </a:lnTo>
                <a:lnTo>
                  <a:pt x="38387" y="27299"/>
                </a:lnTo>
                <a:lnTo>
                  <a:pt x="38649" y="26575"/>
                </a:lnTo>
                <a:lnTo>
                  <a:pt x="38910" y="25832"/>
                </a:lnTo>
                <a:lnTo>
                  <a:pt x="39111" y="25089"/>
                </a:lnTo>
                <a:lnTo>
                  <a:pt x="39311" y="24326"/>
                </a:lnTo>
                <a:lnTo>
                  <a:pt x="39472" y="23562"/>
                </a:lnTo>
                <a:lnTo>
                  <a:pt x="39593" y="22779"/>
                </a:lnTo>
                <a:lnTo>
                  <a:pt x="39693" y="21996"/>
                </a:lnTo>
                <a:lnTo>
                  <a:pt x="39753" y="21192"/>
                </a:lnTo>
                <a:lnTo>
                  <a:pt x="39794" y="20389"/>
                </a:lnTo>
                <a:lnTo>
                  <a:pt x="39794" y="19565"/>
                </a:lnTo>
                <a:lnTo>
                  <a:pt x="39773" y="19043"/>
                </a:lnTo>
                <a:lnTo>
                  <a:pt x="39753" y="18541"/>
                </a:lnTo>
                <a:lnTo>
                  <a:pt x="39713" y="18038"/>
                </a:lnTo>
                <a:lnTo>
                  <a:pt x="39653" y="17536"/>
                </a:lnTo>
                <a:lnTo>
                  <a:pt x="39593" y="17034"/>
                </a:lnTo>
                <a:lnTo>
                  <a:pt x="39512" y="16532"/>
                </a:lnTo>
                <a:lnTo>
                  <a:pt x="39432" y="16050"/>
                </a:lnTo>
                <a:lnTo>
                  <a:pt x="39332" y="15568"/>
                </a:lnTo>
                <a:lnTo>
                  <a:pt x="39211" y="15086"/>
                </a:lnTo>
                <a:lnTo>
                  <a:pt x="39091" y="14603"/>
                </a:lnTo>
                <a:lnTo>
                  <a:pt x="38950" y="14121"/>
                </a:lnTo>
                <a:lnTo>
                  <a:pt x="38809" y="13659"/>
                </a:lnTo>
                <a:lnTo>
                  <a:pt x="38649" y="13197"/>
                </a:lnTo>
                <a:lnTo>
                  <a:pt x="38468" y="12735"/>
                </a:lnTo>
                <a:lnTo>
                  <a:pt x="38106" y="11852"/>
                </a:lnTo>
                <a:lnTo>
                  <a:pt x="37684" y="10968"/>
                </a:lnTo>
                <a:lnTo>
                  <a:pt x="37222" y="10124"/>
                </a:lnTo>
                <a:lnTo>
                  <a:pt x="36740" y="9300"/>
                </a:lnTo>
                <a:lnTo>
                  <a:pt x="36198" y="8497"/>
                </a:lnTo>
                <a:lnTo>
                  <a:pt x="35636" y="7734"/>
                </a:lnTo>
                <a:lnTo>
                  <a:pt x="35033" y="6990"/>
                </a:lnTo>
                <a:lnTo>
                  <a:pt x="34390" y="6267"/>
                </a:lnTo>
                <a:lnTo>
                  <a:pt x="33727" y="5584"/>
                </a:lnTo>
                <a:lnTo>
                  <a:pt x="33024" y="4942"/>
                </a:lnTo>
                <a:lnTo>
                  <a:pt x="32281" y="4339"/>
                </a:lnTo>
                <a:lnTo>
                  <a:pt x="31518" y="3756"/>
                </a:lnTo>
                <a:lnTo>
                  <a:pt x="30734" y="3214"/>
                </a:lnTo>
                <a:lnTo>
                  <a:pt x="29911" y="2712"/>
                </a:lnTo>
                <a:lnTo>
                  <a:pt x="29067" y="2250"/>
                </a:lnTo>
                <a:lnTo>
                  <a:pt x="28203" y="1828"/>
                </a:lnTo>
                <a:lnTo>
                  <a:pt x="27319" y="1446"/>
                </a:lnTo>
                <a:lnTo>
                  <a:pt x="26415" y="1105"/>
                </a:lnTo>
                <a:lnTo>
                  <a:pt x="25953" y="944"/>
                </a:lnTo>
                <a:lnTo>
                  <a:pt x="25491" y="804"/>
                </a:lnTo>
                <a:lnTo>
                  <a:pt x="25009" y="663"/>
                </a:lnTo>
                <a:lnTo>
                  <a:pt x="24527" y="542"/>
                </a:lnTo>
                <a:lnTo>
                  <a:pt x="24045" y="442"/>
                </a:lnTo>
                <a:lnTo>
                  <a:pt x="23563" y="342"/>
                </a:lnTo>
                <a:lnTo>
                  <a:pt x="23081" y="261"/>
                </a:lnTo>
                <a:lnTo>
                  <a:pt x="22579" y="181"/>
                </a:lnTo>
                <a:lnTo>
                  <a:pt x="22077" y="121"/>
                </a:lnTo>
                <a:lnTo>
                  <a:pt x="21595" y="80"/>
                </a:lnTo>
                <a:lnTo>
                  <a:pt x="21072" y="40"/>
                </a:lnTo>
                <a:lnTo>
                  <a:pt x="20570" y="20"/>
                </a:lnTo>
                <a:lnTo>
                  <a:pt x="2006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43" name="Google Shape;1943;p34"/>
          <p:cNvGrpSpPr/>
          <p:nvPr/>
        </p:nvGrpSpPr>
        <p:grpSpPr>
          <a:xfrm>
            <a:off x="6442314" y="3112739"/>
            <a:ext cx="1034082" cy="1553342"/>
            <a:chOff x="4112038" y="3686550"/>
            <a:chExt cx="919920" cy="1381854"/>
          </a:xfrm>
        </p:grpSpPr>
        <p:sp>
          <p:nvSpPr>
            <p:cNvPr id="1944" name="Google Shape;1944;p34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5" name="Google Shape;1945;p34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6" name="Google Shape;1946;p34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7" name="Google Shape;1947;p34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8" name="Google Shape;1948;p34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9" name="Google Shape;1949;p34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0" name="Google Shape;1950;p34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1" name="Google Shape;1951;p34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2" name="Google Shape;1952;p34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3" name="Google Shape;1953;p34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05193AC-85A8-4967-8A3A-AB33809785FB}"/>
              </a:ext>
            </a:extLst>
          </p:cNvPr>
          <p:cNvGrpSpPr/>
          <p:nvPr/>
        </p:nvGrpSpPr>
        <p:grpSpPr>
          <a:xfrm>
            <a:off x="3538654" y="1836234"/>
            <a:ext cx="1977483" cy="1977483"/>
            <a:chOff x="3538654" y="1836234"/>
            <a:chExt cx="1977483" cy="197748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C727CC8-03C3-452F-ACCB-BEF1C93E4B0B}"/>
                </a:ext>
              </a:extLst>
            </p:cNvPr>
            <p:cNvSpPr/>
            <p:nvPr/>
          </p:nvSpPr>
          <p:spPr>
            <a:xfrm>
              <a:off x="3538654" y="1836234"/>
              <a:ext cx="1977483" cy="197748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i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Books ">
              <a:extLst>
                <a:ext uri="{FF2B5EF4-FFF2-40B4-BE49-F238E27FC236}">
                  <a16:creationId xmlns:a16="http://schemas.microsoft.com/office/drawing/2014/main" id="{AAC75997-1F12-43AE-A399-4B912303F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152" y="2048441"/>
              <a:ext cx="1427356" cy="1427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FAB55CE-B158-4646-9998-F3B3892F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1. NGHĨA CỦA TỪ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1AA322-65B8-48E6-9690-42774E9EFC7C}"/>
              </a:ext>
            </a:extLst>
          </p:cNvPr>
          <p:cNvGrpSpPr/>
          <p:nvPr/>
        </p:nvGrpSpPr>
        <p:grpSpPr>
          <a:xfrm>
            <a:off x="1182029" y="2423198"/>
            <a:ext cx="2497874" cy="773485"/>
            <a:chOff x="1182029" y="2423198"/>
            <a:chExt cx="2497874" cy="77348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8B80328-345D-4F47-98E0-19D51806DB0F}"/>
                </a:ext>
              </a:extLst>
            </p:cNvPr>
            <p:cNvSpPr/>
            <p:nvPr/>
          </p:nvSpPr>
          <p:spPr>
            <a:xfrm>
              <a:off x="1182029" y="2423198"/>
              <a:ext cx="2341756" cy="773485"/>
            </a:xfrm>
            <a:prstGeom prst="roundRect">
              <a:avLst/>
            </a:prstGeom>
            <a:noFill/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điển</a:t>
              </a:r>
              <a:endPara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D2450CA-2249-4546-AF83-AA9C22C161F6}"/>
                </a:ext>
              </a:extLst>
            </p:cNvPr>
            <p:cNvSpPr/>
            <p:nvPr/>
          </p:nvSpPr>
          <p:spPr>
            <a:xfrm>
              <a:off x="3397405" y="2683726"/>
              <a:ext cx="282498" cy="2824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09F334-B636-4F84-9BF7-BC12FEF9DEC2}"/>
              </a:ext>
            </a:extLst>
          </p:cNvPr>
          <p:cNvGrpSpPr/>
          <p:nvPr/>
        </p:nvGrpSpPr>
        <p:grpSpPr>
          <a:xfrm>
            <a:off x="3397405" y="1070180"/>
            <a:ext cx="2445834" cy="925553"/>
            <a:chOff x="3356517" y="1070180"/>
            <a:chExt cx="2341756" cy="92555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E7E7D1C-A506-44A9-BD40-02A10549E55D}"/>
                </a:ext>
              </a:extLst>
            </p:cNvPr>
            <p:cNvSpPr/>
            <p:nvPr/>
          </p:nvSpPr>
          <p:spPr>
            <a:xfrm>
              <a:off x="3356517" y="1070180"/>
              <a:ext cx="2341756" cy="773485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0E29B52-CE2E-464A-9D53-D2F14821DD23}"/>
                </a:ext>
              </a:extLst>
            </p:cNvPr>
            <p:cNvSpPr/>
            <p:nvPr/>
          </p:nvSpPr>
          <p:spPr>
            <a:xfrm>
              <a:off x="4386146" y="1713235"/>
              <a:ext cx="282498" cy="2824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D1DE79-5B50-4D4B-9B25-44AA496C668D}"/>
              </a:ext>
            </a:extLst>
          </p:cNvPr>
          <p:cNvGrpSpPr/>
          <p:nvPr/>
        </p:nvGrpSpPr>
        <p:grpSpPr>
          <a:xfrm>
            <a:off x="5374888" y="2423198"/>
            <a:ext cx="2497874" cy="773485"/>
            <a:chOff x="5374888" y="2423198"/>
            <a:chExt cx="2497874" cy="7734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B41F552-897C-4B9E-A9FD-7B1C967F51E8}"/>
                </a:ext>
              </a:extLst>
            </p:cNvPr>
            <p:cNvSpPr/>
            <p:nvPr/>
          </p:nvSpPr>
          <p:spPr>
            <a:xfrm>
              <a:off x="5531006" y="2423198"/>
              <a:ext cx="2341756" cy="773485"/>
            </a:xfrm>
            <a:prstGeom prst="round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15099F-88E8-4C2B-835F-2B71FA10A5CC}"/>
                </a:ext>
              </a:extLst>
            </p:cNvPr>
            <p:cNvSpPr/>
            <p:nvPr/>
          </p:nvSpPr>
          <p:spPr>
            <a:xfrm>
              <a:off x="5374888" y="2683726"/>
              <a:ext cx="282498" cy="2824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2DB4FD-874B-4A56-83E9-A8D55C3DBAD6}"/>
              </a:ext>
            </a:extLst>
          </p:cNvPr>
          <p:cNvGrpSpPr/>
          <p:nvPr/>
        </p:nvGrpSpPr>
        <p:grpSpPr>
          <a:xfrm>
            <a:off x="3363952" y="3672468"/>
            <a:ext cx="2341756" cy="937037"/>
            <a:chOff x="3363952" y="3672468"/>
            <a:chExt cx="2341756" cy="93703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883A329-0C6A-40CA-A102-B9442605E71C}"/>
                </a:ext>
              </a:extLst>
            </p:cNvPr>
            <p:cNvSpPr/>
            <p:nvPr/>
          </p:nvSpPr>
          <p:spPr>
            <a:xfrm>
              <a:off x="3363952" y="3836020"/>
              <a:ext cx="2341756" cy="773485"/>
            </a:xfrm>
            <a:prstGeom prst="round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trợ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1800" dirty="0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dirty="0" err="1">
                  <a:solidFill>
                    <a:schemeClr val="tx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bè</a:t>
              </a:r>
              <a:endPara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513712-4494-4096-90E0-2B741BB17197}"/>
                </a:ext>
              </a:extLst>
            </p:cNvPr>
            <p:cNvSpPr/>
            <p:nvPr/>
          </p:nvSpPr>
          <p:spPr>
            <a:xfrm>
              <a:off x="4386146" y="3672468"/>
              <a:ext cx="282498" cy="28249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07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AB55CE-B158-4646-9998-F3B3892F3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2. DẤU CÂU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6A46B9-DDEA-4110-AE25-A873571262E5}"/>
              </a:ext>
            </a:extLst>
          </p:cNvPr>
          <p:cNvSpPr/>
          <p:nvPr/>
        </p:nvSpPr>
        <p:spPr>
          <a:xfrm>
            <a:off x="851357" y="1568424"/>
            <a:ext cx="2624254" cy="47894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ngoặc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endParaRPr lang="en-US" sz="1800" b="1" dirty="0">
              <a:solidFill>
                <a:schemeClr val="tx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4E8D02-278D-4561-8913-93789B7C5708}"/>
              </a:ext>
            </a:extLst>
          </p:cNvPr>
          <p:cNvSpPr/>
          <p:nvPr/>
        </p:nvSpPr>
        <p:spPr>
          <a:xfrm>
            <a:off x="4222529" y="1552027"/>
            <a:ext cx="2705996" cy="47894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ngoặc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kép</a:t>
            </a:r>
            <a:endParaRPr lang="en-US" sz="1800" b="1" dirty="0">
              <a:solidFill>
                <a:schemeClr val="tx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75EA9D-9B0C-49B8-A8A6-FC7851B76E0A}"/>
              </a:ext>
            </a:extLst>
          </p:cNvPr>
          <p:cNvSpPr/>
          <p:nvPr/>
        </p:nvSpPr>
        <p:spPr>
          <a:xfrm>
            <a:off x="851357" y="2281589"/>
            <a:ext cx="2624254" cy="217032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034E1DB-6DC1-417B-BD77-464015B4CCFB}"/>
              </a:ext>
            </a:extLst>
          </p:cNvPr>
          <p:cNvSpPr/>
          <p:nvPr/>
        </p:nvSpPr>
        <p:spPr>
          <a:xfrm>
            <a:off x="4222529" y="2300588"/>
            <a:ext cx="2705996" cy="217032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endParaRPr lang="en-US" sz="1800" dirty="0">
              <a:solidFill>
                <a:schemeClr val="tx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D2ECA4-AD29-43D2-9853-D91935E528D9}"/>
              </a:ext>
            </a:extLst>
          </p:cNvPr>
          <p:cNvGrpSpPr/>
          <p:nvPr/>
        </p:nvGrpSpPr>
        <p:grpSpPr>
          <a:xfrm>
            <a:off x="6800385" y="765718"/>
            <a:ext cx="2157762" cy="4066927"/>
            <a:chOff x="5982628" y="190184"/>
            <a:chExt cx="2365167" cy="4869815"/>
          </a:xfrm>
        </p:grpSpPr>
        <p:grpSp>
          <p:nvGrpSpPr>
            <p:cNvPr id="12" name="Google Shape;3061;p46">
              <a:extLst>
                <a:ext uri="{FF2B5EF4-FFF2-40B4-BE49-F238E27FC236}">
                  <a16:creationId xmlns:a16="http://schemas.microsoft.com/office/drawing/2014/main" id="{B6F9DF20-7B0A-4743-ABC1-910940A38589}"/>
                </a:ext>
              </a:extLst>
            </p:cNvPr>
            <p:cNvGrpSpPr/>
            <p:nvPr/>
          </p:nvGrpSpPr>
          <p:grpSpPr>
            <a:xfrm>
              <a:off x="5982628" y="855286"/>
              <a:ext cx="2120749" cy="4204713"/>
              <a:chOff x="5982628" y="902911"/>
              <a:chExt cx="2120749" cy="4204713"/>
            </a:xfrm>
          </p:grpSpPr>
          <p:sp>
            <p:nvSpPr>
              <p:cNvPr id="21" name="Google Shape;3062;p46">
                <a:extLst>
                  <a:ext uri="{FF2B5EF4-FFF2-40B4-BE49-F238E27FC236}">
                    <a16:creationId xmlns:a16="http://schemas.microsoft.com/office/drawing/2014/main" id="{43861DAC-3DC5-4DFC-8B1A-65D1297A6E04}"/>
                  </a:ext>
                </a:extLst>
              </p:cNvPr>
              <p:cNvSpPr/>
              <p:nvPr/>
            </p:nvSpPr>
            <p:spPr>
              <a:xfrm>
                <a:off x="6672551" y="4906000"/>
                <a:ext cx="1430827" cy="201624"/>
              </a:xfrm>
              <a:custGeom>
                <a:avLst/>
                <a:gdLst/>
                <a:ahLst/>
                <a:cxnLst/>
                <a:rect l="l" t="t" r="r" b="b"/>
                <a:pathLst>
                  <a:path w="73678" h="8329" extrusionOk="0">
                    <a:moveTo>
                      <a:pt x="36839" y="0"/>
                    </a:moveTo>
                    <a:lnTo>
                      <a:pt x="33071" y="27"/>
                    </a:lnTo>
                    <a:lnTo>
                      <a:pt x="29411" y="109"/>
                    </a:lnTo>
                    <a:lnTo>
                      <a:pt x="25889" y="191"/>
                    </a:lnTo>
                    <a:lnTo>
                      <a:pt x="22503" y="328"/>
                    </a:lnTo>
                    <a:lnTo>
                      <a:pt x="19280" y="519"/>
                    </a:lnTo>
                    <a:lnTo>
                      <a:pt x="16249" y="710"/>
                    </a:lnTo>
                    <a:lnTo>
                      <a:pt x="13409" y="956"/>
                    </a:lnTo>
                    <a:lnTo>
                      <a:pt x="10787" y="1229"/>
                    </a:lnTo>
                    <a:lnTo>
                      <a:pt x="8412" y="1529"/>
                    </a:lnTo>
                    <a:lnTo>
                      <a:pt x="6309" y="1857"/>
                    </a:lnTo>
                    <a:lnTo>
                      <a:pt x="5353" y="2021"/>
                    </a:lnTo>
                    <a:lnTo>
                      <a:pt x="4452" y="2185"/>
                    </a:lnTo>
                    <a:lnTo>
                      <a:pt x="3633" y="2376"/>
                    </a:lnTo>
                    <a:lnTo>
                      <a:pt x="2895" y="2540"/>
                    </a:lnTo>
                    <a:lnTo>
                      <a:pt x="2240" y="2731"/>
                    </a:lnTo>
                    <a:lnTo>
                      <a:pt x="1667" y="2922"/>
                    </a:lnTo>
                    <a:lnTo>
                      <a:pt x="1175" y="3141"/>
                    </a:lnTo>
                    <a:lnTo>
                      <a:pt x="765" y="3332"/>
                    </a:lnTo>
                    <a:lnTo>
                      <a:pt x="438" y="3523"/>
                    </a:lnTo>
                    <a:lnTo>
                      <a:pt x="192" y="3741"/>
                    </a:lnTo>
                    <a:lnTo>
                      <a:pt x="110" y="3851"/>
                    </a:lnTo>
                    <a:lnTo>
                      <a:pt x="55" y="3960"/>
                    </a:lnTo>
                    <a:lnTo>
                      <a:pt x="28" y="4069"/>
                    </a:lnTo>
                    <a:lnTo>
                      <a:pt x="1" y="4178"/>
                    </a:lnTo>
                    <a:lnTo>
                      <a:pt x="28" y="4287"/>
                    </a:lnTo>
                    <a:lnTo>
                      <a:pt x="55" y="4369"/>
                    </a:lnTo>
                    <a:lnTo>
                      <a:pt x="110" y="4479"/>
                    </a:lnTo>
                    <a:lnTo>
                      <a:pt x="192" y="4588"/>
                    </a:lnTo>
                    <a:lnTo>
                      <a:pt x="438" y="4806"/>
                    </a:lnTo>
                    <a:lnTo>
                      <a:pt x="765" y="4997"/>
                    </a:lnTo>
                    <a:lnTo>
                      <a:pt x="1175" y="5216"/>
                    </a:lnTo>
                    <a:lnTo>
                      <a:pt x="1667" y="5407"/>
                    </a:lnTo>
                    <a:lnTo>
                      <a:pt x="2240" y="5598"/>
                    </a:lnTo>
                    <a:lnTo>
                      <a:pt x="2895" y="5789"/>
                    </a:lnTo>
                    <a:lnTo>
                      <a:pt x="3633" y="5981"/>
                    </a:lnTo>
                    <a:lnTo>
                      <a:pt x="4452" y="6144"/>
                    </a:lnTo>
                    <a:lnTo>
                      <a:pt x="5353" y="6336"/>
                    </a:lnTo>
                    <a:lnTo>
                      <a:pt x="6309" y="6499"/>
                    </a:lnTo>
                    <a:lnTo>
                      <a:pt x="8412" y="6800"/>
                    </a:lnTo>
                    <a:lnTo>
                      <a:pt x="10787" y="7100"/>
                    </a:lnTo>
                    <a:lnTo>
                      <a:pt x="13409" y="7373"/>
                    </a:lnTo>
                    <a:lnTo>
                      <a:pt x="16249" y="7619"/>
                    </a:lnTo>
                    <a:lnTo>
                      <a:pt x="19280" y="7810"/>
                    </a:lnTo>
                    <a:lnTo>
                      <a:pt x="22503" y="8001"/>
                    </a:lnTo>
                    <a:lnTo>
                      <a:pt x="25889" y="8138"/>
                    </a:lnTo>
                    <a:lnTo>
                      <a:pt x="29411" y="8247"/>
                    </a:lnTo>
                    <a:lnTo>
                      <a:pt x="33071" y="8302"/>
                    </a:lnTo>
                    <a:lnTo>
                      <a:pt x="36839" y="8329"/>
                    </a:lnTo>
                    <a:lnTo>
                      <a:pt x="40608" y="8302"/>
                    </a:lnTo>
                    <a:lnTo>
                      <a:pt x="44267" y="8247"/>
                    </a:lnTo>
                    <a:lnTo>
                      <a:pt x="47817" y="8138"/>
                    </a:lnTo>
                    <a:lnTo>
                      <a:pt x="51176" y="8001"/>
                    </a:lnTo>
                    <a:lnTo>
                      <a:pt x="54398" y="7810"/>
                    </a:lnTo>
                    <a:lnTo>
                      <a:pt x="57457" y="7619"/>
                    </a:lnTo>
                    <a:lnTo>
                      <a:pt x="60269" y="7373"/>
                    </a:lnTo>
                    <a:lnTo>
                      <a:pt x="62891" y="7100"/>
                    </a:lnTo>
                    <a:lnTo>
                      <a:pt x="65267" y="6800"/>
                    </a:lnTo>
                    <a:lnTo>
                      <a:pt x="67397" y="6499"/>
                    </a:lnTo>
                    <a:lnTo>
                      <a:pt x="68353" y="6336"/>
                    </a:lnTo>
                    <a:lnTo>
                      <a:pt x="69254" y="6144"/>
                    </a:lnTo>
                    <a:lnTo>
                      <a:pt x="70046" y="5981"/>
                    </a:lnTo>
                    <a:lnTo>
                      <a:pt x="70783" y="5789"/>
                    </a:lnTo>
                    <a:lnTo>
                      <a:pt x="71466" y="5598"/>
                    </a:lnTo>
                    <a:lnTo>
                      <a:pt x="72039" y="5407"/>
                    </a:lnTo>
                    <a:lnTo>
                      <a:pt x="72531" y="5216"/>
                    </a:lnTo>
                    <a:lnTo>
                      <a:pt x="72940" y="4997"/>
                    </a:lnTo>
                    <a:lnTo>
                      <a:pt x="73268" y="4806"/>
                    </a:lnTo>
                    <a:lnTo>
                      <a:pt x="73486" y="4588"/>
                    </a:lnTo>
                    <a:lnTo>
                      <a:pt x="73568" y="4479"/>
                    </a:lnTo>
                    <a:lnTo>
                      <a:pt x="73650" y="4369"/>
                    </a:lnTo>
                    <a:lnTo>
                      <a:pt x="73678" y="4287"/>
                    </a:lnTo>
                    <a:lnTo>
                      <a:pt x="73678" y="4178"/>
                    </a:lnTo>
                    <a:lnTo>
                      <a:pt x="73678" y="4069"/>
                    </a:lnTo>
                    <a:lnTo>
                      <a:pt x="73650" y="3960"/>
                    </a:lnTo>
                    <a:lnTo>
                      <a:pt x="73568" y="3851"/>
                    </a:lnTo>
                    <a:lnTo>
                      <a:pt x="73486" y="3741"/>
                    </a:lnTo>
                    <a:lnTo>
                      <a:pt x="73268" y="3523"/>
                    </a:lnTo>
                    <a:lnTo>
                      <a:pt x="72940" y="3332"/>
                    </a:lnTo>
                    <a:lnTo>
                      <a:pt x="72531" y="3141"/>
                    </a:lnTo>
                    <a:lnTo>
                      <a:pt x="72039" y="2922"/>
                    </a:lnTo>
                    <a:lnTo>
                      <a:pt x="71466" y="2731"/>
                    </a:lnTo>
                    <a:lnTo>
                      <a:pt x="70783" y="2540"/>
                    </a:lnTo>
                    <a:lnTo>
                      <a:pt x="70046" y="2376"/>
                    </a:lnTo>
                    <a:lnTo>
                      <a:pt x="69254" y="2185"/>
                    </a:lnTo>
                    <a:lnTo>
                      <a:pt x="68353" y="2021"/>
                    </a:lnTo>
                    <a:lnTo>
                      <a:pt x="67397" y="1857"/>
                    </a:lnTo>
                    <a:lnTo>
                      <a:pt x="65267" y="1529"/>
                    </a:lnTo>
                    <a:lnTo>
                      <a:pt x="62891" y="1229"/>
                    </a:lnTo>
                    <a:lnTo>
                      <a:pt x="60269" y="956"/>
                    </a:lnTo>
                    <a:lnTo>
                      <a:pt x="57457" y="710"/>
                    </a:lnTo>
                    <a:lnTo>
                      <a:pt x="54398" y="519"/>
                    </a:lnTo>
                    <a:lnTo>
                      <a:pt x="51176" y="328"/>
                    </a:lnTo>
                    <a:lnTo>
                      <a:pt x="47817" y="191"/>
                    </a:lnTo>
                    <a:lnTo>
                      <a:pt x="44267" y="109"/>
                    </a:lnTo>
                    <a:lnTo>
                      <a:pt x="40608" y="27"/>
                    </a:lnTo>
                    <a:lnTo>
                      <a:pt x="36839" y="0"/>
                    </a:lnTo>
                    <a:close/>
                  </a:path>
                </a:pathLst>
              </a:cu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" name="Google Shape;3063;p46">
                <a:extLst>
                  <a:ext uri="{FF2B5EF4-FFF2-40B4-BE49-F238E27FC236}">
                    <a16:creationId xmlns:a16="http://schemas.microsoft.com/office/drawing/2014/main" id="{EE730B1E-5F00-45C1-9478-029714048EA8}"/>
                  </a:ext>
                </a:extLst>
              </p:cNvPr>
              <p:cNvGrpSpPr/>
              <p:nvPr/>
            </p:nvGrpSpPr>
            <p:grpSpPr>
              <a:xfrm flipH="1">
                <a:off x="5982628" y="902911"/>
                <a:ext cx="1978213" cy="4110699"/>
                <a:chOff x="5222525" y="3318075"/>
                <a:chExt cx="1027750" cy="2135650"/>
              </a:xfrm>
            </p:grpSpPr>
            <p:sp>
              <p:nvSpPr>
                <p:cNvPr id="23" name="Google Shape;3064;p46">
                  <a:extLst>
                    <a:ext uri="{FF2B5EF4-FFF2-40B4-BE49-F238E27FC236}">
                      <a16:creationId xmlns:a16="http://schemas.microsoft.com/office/drawing/2014/main" id="{0C125718-7F22-47A4-8490-D50E5D54006F}"/>
                    </a:ext>
                  </a:extLst>
                </p:cNvPr>
                <p:cNvSpPr/>
                <p:nvPr/>
              </p:nvSpPr>
              <p:spPr>
                <a:xfrm>
                  <a:off x="6105225" y="3703125"/>
                  <a:ext cx="140425" cy="2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7" h="9602" extrusionOk="0">
                      <a:moveTo>
                        <a:pt x="2725" y="0"/>
                      </a:moveTo>
                      <a:lnTo>
                        <a:pt x="2633" y="19"/>
                      </a:lnTo>
                      <a:lnTo>
                        <a:pt x="2559" y="74"/>
                      </a:lnTo>
                      <a:lnTo>
                        <a:pt x="2484" y="149"/>
                      </a:lnTo>
                      <a:lnTo>
                        <a:pt x="2410" y="241"/>
                      </a:lnTo>
                      <a:lnTo>
                        <a:pt x="2336" y="352"/>
                      </a:lnTo>
                      <a:lnTo>
                        <a:pt x="2188" y="630"/>
                      </a:lnTo>
                      <a:lnTo>
                        <a:pt x="2040" y="964"/>
                      </a:lnTo>
                      <a:lnTo>
                        <a:pt x="1910" y="1335"/>
                      </a:lnTo>
                      <a:lnTo>
                        <a:pt x="1780" y="1724"/>
                      </a:lnTo>
                      <a:lnTo>
                        <a:pt x="1669" y="2150"/>
                      </a:lnTo>
                      <a:lnTo>
                        <a:pt x="1484" y="2966"/>
                      </a:lnTo>
                      <a:lnTo>
                        <a:pt x="1317" y="3689"/>
                      </a:lnTo>
                      <a:lnTo>
                        <a:pt x="1187" y="4393"/>
                      </a:lnTo>
                      <a:lnTo>
                        <a:pt x="1168" y="4078"/>
                      </a:lnTo>
                      <a:lnTo>
                        <a:pt x="1131" y="3763"/>
                      </a:lnTo>
                      <a:lnTo>
                        <a:pt x="1076" y="3392"/>
                      </a:lnTo>
                      <a:lnTo>
                        <a:pt x="983" y="3040"/>
                      </a:lnTo>
                      <a:lnTo>
                        <a:pt x="927" y="2873"/>
                      </a:lnTo>
                      <a:lnTo>
                        <a:pt x="872" y="2706"/>
                      </a:lnTo>
                      <a:lnTo>
                        <a:pt x="798" y="2577"/>
                      </a:lnTo>
                      <a:lnTo>
                        <a:pt x="724" y="2484"/>
                      </a:lnTo>
                      <a:lnTo>
                        <a:pt x="649" y="2410"/>
                      </a:lnTo>
                      <a:lnTo>
                        <a:pt x="557" y="2391"/>
                      </a:lnTo>
                      <a:lnTo>
                        <a:pt x="464" y="2410"/>
                      </a:lnTo>
                      <a:lnTo>
                        <a:pt x="390" y="2447"/>
                      </a:lnTo>
                      <a:lnTo>
                        <a:pt x="316" y="2521"/>
                      </a:lnTo>
                      <a:lnTo>
                        <a:pt x="260" y="2614"/>
                      </a:lnTo>
                      <a:lnTo>
                        <a:pt x="205" y="2743"/>
                      </a:lnTo>
                      <a:lnTo>
                        <a:pt x="149" y="2892"/>
                      </a:lnTo>
                      <a:lnTo>
                        <a:pt x="75" y="3262"/>
                      </a:lnTo>
                      <a:lnTo>
                        <a:pt x="19" y="3689"/>
                      </a:lnTo>
                      <a:lnTo>
                        <a:pt x="1" y="4152"/>
                      </a:lnTo>
                      <a:lnTo>
                        <a:pt x="1" y="4652"/>
                      </a:lnTo>
                      <a:lnTo>
                        <a:pt x="19" y="5171"/>
                      </a:lnTo>
                      <a:lnTo>
                        <a:pt x="56" y="5431"/>
                      </a:lnTo>
                      <a:lnTo>
                        <a:pt x="75" y="5653"/>
                      </a:lnTo>
                      <a:lnTo>
                        <a:pt x="112" y="5857"/>
                      </a:lnTo>
                      <a:lnTo>
                        <a:pt x="168" y="6024"/>
                      </a:lnTo>
                      <a:lnTo>
                        <a:pt x="279" y="6339"/>
                      </a:lnTo>
                      <a:lnTo>
                        <a:pt x="390" y="6561"/>
                      </a:lnTo>
                      <a:lnTo>
                        <a:pt x="501" y="6728"/>
                      </a:lnTo>
                      <a:lnTo>
                        <a:pt x="594" y="6839"/>
                      </a:lnTo>
                      <a:lnTo>
                        <a:pt x="687" y="6914"/>
                      </a:lnTo>
                      <a:lnTo>
                        <a:pt x="1" y="8637"/>
                      </a:lnTo>
                      <a:lnTo>
                        <a:pt x="2892" y="9601"/>
                      </a:lnTo>
                      <a:lnTo>
                        <a:pt x="3559" y="7785"/>
                      </a:lnTo>
                      <a:lnTo>
                        <a:pt x="3837" y="7581"/>
                      </a:lnTo>
                      <a:lnTo>
                        <a:pt x="4078" y="7340"/>
                      </a:lnTo>
                      <a:lnTo>
                        <a:pt x="4319" y="7080"/>
                      </a:lnTo>
                      <a:lnTo>
                        <a:pt x="4542" y="6802"/>
                      </a:lnTo>
                      <a:lnTo>
                        <a:pt x="4746" y="6487"/>
                      </a:lnTo>
                      <a:lnTo>
                        <a:pt x="4931" y="6191"/>
                      </a:lnTo>
                      <a:lnTo>
                        <a:pt x="5098" y="5876"/>
                      </a:lnTo>
                      <a:lnTo>
                        <a:pt x="5246" y="5561"/>
                      </a:lnTo>
                      <a:lnTo>
                        <a:pt x="5376" y="5264"/>
                      </a:lnTo>
                      <a:lnTo>
                        <a:pt x="5468" y="4986"/>
                      </a:lnTo>
                      <a:lnTo>
                        <a:pt x="5543" y="4727"/>
                      </a:lnTo>
                      <a:lnTo>
                        <a:pt x="5598" y="4486"/>
                      </a:lnTo>
                      <a:lnTo>
                        <a:pt x="5617" y="4282"/>
                      </a:lnTo>
                      <a:lnTo>
                        <a:pt x="5617" y="4115"/>
                      </a:lnTo>
                      <a:lnTo>
                        <a:pt x="5580" y="4004"/>
                      </a:lnTo>
                      <a:lnTo>
                        <a:pt x="5543" y="3967"/>
                      </a:lnTo>
                      <a:lnTo>
                        <a:pt x="5505" y="3930"/>
                      </a:lnTo>
                      <a:lnTo>
                        <a:pt x="5153" y="3744"/>
                      </a:lnTo>
                      <a:lnTo>
                        <a:pt x="4764" y="3540"/>
                      </a:lnTo>
                      <a:lnTo>
                        <a:pt x="4356" y="3299"/>
                      </a:lnTo>
                      <a:lnTo>
                        <a:pt x="3115" y="2725"/>
                      </a:lnTo>
                      <a:lnTo>
                        <a:pt x="3022" y="2706"/>
                      </a:lnTo>
                      <a:lnTo>
                        <a:pt x="2929" y="2725"/>
                      </a:lnTo>
                      <a:lnTo>
                        <a:pt x="2837" y="2743"/>
                      </a:lnTo>
                      <a:lnTo>
                        <a:pt x="2762" y="2780"/>
                      </a:lnTo>
                      <a:lnTo>
                        <a:pt x="2688" y="2836"/>
                      </a:lnTo>
                      <a:lnTo>
                        <a:pt x="2614" y="2910"/>
                      </a:lnTo>
                      <a:lnTo>
                        <a:pt x="2484" y="3058"/>
                      </a:lnTo>
                      <a:lnTo>
                        <a:pt x="2670" y="2595"/>
                      </a:lnTo>
                      <a:lnTo>
                        <a:pt x="2818" y="2132"/>
                      </a:lnTo>
                      <a:lnTo>
                        <a:pt x="2966" y="1576"/>
                      </a:lnTo>
                      <a:lnTo>
                        <a:pt x="3040" y="1298"/>
                      </a:lnTo>
                      <a:lnTo>
                        <a:pt x="3077" y="1020"/>
                      </a:lnTo>
                      <a:lnTo>
                        <a:pt x="3115" y="760"/>
                      </a:lnTo>
                      <a:lnTo>
                        <a:pt x="3115" y="538"/>
                      </a:lnTo>
                      <a:lnTo>
                        <a:pt x="3096" y="334"/>
                      </a:lnTo>
                      <a:lnTo>
                        <a:pt x="3059" y="241"/>
                      </a:lnTo>
                      <a:lnTo>
                        <a:pt x="3040" y="167"/>
                      </a:lnTo>
                      <a:lnTo>
                        <a:pt x="2985" y="93"/>
                      </a:lnTo>
                      <a:lnTo>
                        <a:pt x="2929" y="56"/>
                      </a:lnTo>
                      <a:lnTo>
                        <a:pt x="2874" y="19"/>
                      </a:lnTo>
                      <a:lnTo>
                        <a:pt x="279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3065;p46">
                  <a:extLst>
                    <a:ext uri="{FF2B5EF4-FFF2-40B4-BE49-F238E27FC236}">
                      <a16:creationId xmlns:a16="http://schemas.microsoft.com/office/drawing/2014/main" id="{B70999C4-5C2D-40CA-8CB3-4B8CB8816B02}"/>
                    </a:ext>
                  </a:extLst>
                </p:cNvPr>
                <p:cNvSpPr/>
                <p:nvPr/>
              </p:nvSpPr>
              <p:spPr>
                <a:xfrm>
                  <a:off x="6102925" y="3700350"/>
                  <a:ext cx="145500" cy="24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0" h="9824" extrusionOk="0">
                      <a:moveTo>
                        <a:pt x="2873" y="204"/>
                      </a:moveTo>
                      <a:lnTo>
                        <a:pt x="2929" y="223"/>
                      </a:lnTo>
                      <a:lnTo>
                        <a:pt x="2966" y="241"/>
                      </a:lnTo>
                      <a:lnTo>
                        <a:pt x="3003" y="278"/>
                      </a:lnTo>
                      <a:lnTo>
                        <a:pt x="3040" y="315"/>
                      </a:lnTo>
                      <a:lnTo>
                        <a:pt x="3077" y="426"/>
                      </a:lnTo>
                      <a:lnTo>
                        <a:pt x="3095" y="556"/>
                      </a:lnTo>
                      <a:lnTo>
                        <a:pt x="3114" y="704"/>
                      </a:lnTo>
                      <a:lnTo>
                        <a:pt x="3095" y="871"/>
                      </a:lnTo>
                      <a:lnTo>
                        <a:pt x="3058" y="1260"/>
                      </a:lnTo>
                      <a:lnTo>
                        <a:pt x="2966" y="1668"/>
                      </a:lnTo>
                      <a:lnTo>
                        <a:pt x="2854" y="2094"/>
                      </a:lnTo>
                      <a:lnTo>
                        <a:pt x="2725" y="2502"/>
                      </a:lnTo>
                      <a:lnTo>
                        <a:pt x="2484" y="3132"/>
                      </a:lnTo>
                      <a:lnTo>
                        <a:pt x="2484" y="3169"/>
                      </a:lnTo>
                      <a:lnTo>
                        <a:pt x="2484" y="3207"/>
                      </a:lnTo>
                      <a:lnTo>
                        <a:pt x="2502" y="3225"/>
                      </a:lnTo>
                      <a:lnTo>
                        <a:pt x="2539" y="3262"/>
                      </a:lnTo>
                      <a:lnTo>
                        <a:pt x="2613" y="3262"/>
                      </a:lnTo>
                      <a:lnTo>
                        <a:pt x="2632" y="3244"/>
                      </a:lnTo>
                      <a:lnTo>
                        <a:pt x="2669" y="3225"/>
                      </a:lnTo>
                      <a:lnTo>
                        <a:pt x="2780" y="3077"/>
                      </a:lnTo>
                      <a:lnTo>
                        <a:pt x="2910" y="2984"/>
                      </a:lnTo>
                      <a:lnTo>
                        <a:pt x="2966" y="2947"/>
                      </a:lnTo>
                      <a:lnTo>
                        <a:pt x="3040" y="2929"/>
                      </a:lnTo>
                      <a:lnTo>
                        <a:pt x="3169" y="2929"/>
                      </a:lnTo>
                      <a:lnTo>
                        <a:pt x="4411" y="3485"/>
                      </a:lnTo>
                      <a:lnTo>
                        <a:pt x="4819" y="3744"/>
                      </a:lnTo>
                      <a:lnTo>
                        <a:pt x="5190" y="3948"/>
                      </a:lnTo>
                      <a:lnTo>
                        <a:pt x="5560" y="4133"/>
                      </a:lnTo>
                      <a:lnTo>
                        <a:pt x="5597" y="4170"/>
                      </a:lnTo>
                      <a:lnTo>
                        <a:pt x="5616" y="4282"/>
                      </a:lnTo>
                      <a:lnTo>
                        <a:pt x="5616" y="4411"/>
                      </a:lnTo>
                      <a:lnTo>
                        <a:pt x="5597" y="4597"/>
                      </a:lnTo>
                      <a:lnTo>
                        <a:pt x="5560" y="4782"/>
                      </a:lnTo>
                      <a:lnTo>
                        <a:pt x="5486" y="5004"/>
                      </a:lnTo>
                      <a:lnTo>
                        <a:pt x="5412" y="5245"/>
                      </a:lnTo>
                      <a:lnTo>
                        <a:pt x="5319" y="5486"/>
                      </a:lnTo>
                      <a:lnTo>
                        <a:pt x="5208" y="5746"/>
                      </a:lnTo>
                      <a:lnTo>
                        <a:pt x="5078" y="6005"/>
                      </a:lnTo>
                      <a:lnTo>
                        <a:pt x="4930" y="6265"/>
                      </a:lnTo>
                      <a:lnTo>
                        <a:pt x="4782" y="6524"/>
                      </a:lnTo>
                      <a:lnTo>
                        <a:pt x="4615" y="6765"/>
                      </a:lnTo>
                      <a:lnTo>
                        <a:pt x="4430" y="7006"/>
                      </a:lnTo>
                      <a:lnTo>
                        <a:pt x="4244" y="7247"/>
                      </a:lnTo>
                      <a:lnTo>
                        <a:pt x="4041" y="7451"/>
                      </a:lnTo>
                      <a:lnTo>
                        <a:pt x="3818" y="7655"/>
                      </a:lnTo>
                      <a:lnTo>
                        <a:pt x="3596" y="7803"/>
                      </a:lnTo>
                      <a:lnTo>
                        <a:pt x="3559" y="7859"/>
                      </a:lnTo>
                      <a:lnTo>
                        <a:pt x="2929" y="9601"/>
                      </a:lnTo>
                      <a:lnTo>
                        <a:pt x="223" y="8693"/>
                      </a:lnTo>
                      <a:lnTo>
                        <a:pt x="871" y="7062"/>
                      </a:lnTo>
                      <a:lnTo>
                        <a:pt x="871" y="7025"/>
                      </a:lnTo>
                      <a:lnTo>
                        <a:pt x="871" y="6988"/>
                      </a:lnTo>
                      <a:lnTo>
                        <a:pt x="853" y="6969"/>
                      </a:lnTo>
                      <a:lnTo>
                        <a:pt x="834" y="6950"/>
                      </a:lnTo>
                      <a:lnTo>
                        <a:pt x="741" y="6858"/>
                      </a:lnTo>
                      <a:lnTo>
                        <a:pt x="649" y="6765"/>
                      </a:lnTo>
                      <a:lnTo>
                        <a:pt x="556" y="6598"/>
                      </a:lnTo>
                      <a:lnTo>
                        <a:pt x="445" y="6376"/>
                      </a:lnTo>
                      <a:lnTo>
                        <a:pt x="352" y="6079"/>
                      </a:lnTo>
                      <a:lnTo>
                        <a:pt x="260" y="5727"/>
                      </a:lnTo>
                      <a:lnTo>
                        <a:pt x="241" y="5505"/>
                      </a:lnTo>
                      <a:lnTo>
                        <a:pt x="223" y="5282"/>
                      </a:lnTo>
                      <a:lnTo>
                        <a:pt x="204" y="4801"/>
                      </a:lnTo>
                      <a:lnTo>
                        <a:pt x="204" y="4337"/>
                      </a:lnTo>
                      <a:lnTo>
                        <a:pt x="204" y="3929"/>
                      </a:lnTo>
                      <a:lnTo>
                        <a:pt x="241" y="3577"/>
                      </a:lnTo>
                      <a:lnTo>
                        <a:pt x="278" y="3244"/>
                      </a:lnTo>
                      <a:lnTo>
                        <a:pt x="352" y="2984"/>
                      </a:lnTo>
                      <a:lnTo>
                        <a:pt x="426" y="2799"/>
                      </a:lnTo>
                      <a:lnTo>
                        <a:pt x="463" y="2706"/>
                      </a:lnTo>
                      <a:lnTo>
                        <a:pt x="519" y="2651"/>
                      </a:lnTo>
                      <a:lnTo>
                        <a:pt x="575" y="2613"/>
                      </a:lnTo>
                      <a:lnTo>
                        <a:pt x="649" y="2595"/>
                      </a:lnTo>
                      <a:lnTo>
                        <a:pt x="704" y="2613"/>
                      </a:lnTo>
                      <a:lnTo>
                        <a:pt x="741" y="2651"/>
                      </a:lnTo>
                      <a:lnTo>
                        <a:pt x="797" y="2706"/>
                      </a:lnTo>
                      <a:lnTo>
                        <a:pt x="834" y="2780"/>
                      </a:lnTo>
                      <a:lnTo>
                        <a:pt x="908" y="2966"/>
                      </a:lnTo>
                      <a:lnTo>
                        <a:pt x="1001" y="3225"/>
                      </a:lnTo>
                      <a:lnTo>
                        <a:pt x="1057" y="3503"/>
                      </a:lnTo>
                      <a:lnTo>
                        <a:pt x="1112" y="3837"/>
                      </a:lnTo>
                      <a:lnTo>
                        <a:pt x="1168" y="4170"/>
                      </a:lnTo>
                      <a:lnTo>
                        <a:pt x="1186" y="4504"/>
                      </a:lnTo>
                      <a:lnTo>
                        <a:pt x="1205" y="4541"/>
                      </a:lnTo>
                      <a:lnTo>
                        <a:pt x="1223" y="4578"/>
                      </a:lnTo>
                      <a:lnTo>
                        <a:pt x="1242" y="4597"/>
                      </a:lnTo>
                      <a:lnTo>
                        <a:pt x="1316" y="4597"/>
                      </a:lnTo>
                      <a:lnTo>
                        <a:pt x="1353" y="4578"/>
                      </a:lnTo>
                      <a:lnTo>
                        <a:pt x="1372" y="4560"/>
                      </a:lnTo>
                      <a:lnTo>
                        <a:pt x="1390" y="4522"/>
                      </a:lnTo>
                      <a:lnTo>
                        <a:pt x="1520" y="3800"/>
                      </a:lnTo>
                      <a:lnTo>
                        <a:pt x="1668" y="3058"/>
                      </a:lnTo>
                      <a:lnTo>
                        <a:pt x="1854" y="2317"/>
                      </a:lnTo>
                      <a:lnTo>
                        <a:pt x="2039" y="1650"/>
                      </a:lnTo>
                      <a:lnTo>
                        <a:pt x="2150" y="1335"/>
                      </a:lnTo>
                      <a:lnTo>
                        <a:pt x="2243" y="1057"/>
                      </a:lnTo>
                      <a:lnTo>
                        <a:pt x="2354" y="797"/>
                      </a:lnTo>
                      <a:lnTo>
                        <a:pt x="2465" y="593"/>
                      </a:lnTo>
                      <a:lnTo>
                        <a:pt x="2558" y="426"/>
                      </a:lnTo>
                      <a:lnTo>
                        <a:pt x="2669" y="297"/>
                      </a:lnTo>
                      <a:lnTo>
                        <a:pt x="2780" y="223"/>
                      </a:lnTo>
                      <a:lnTo>
                        <a:pt x="2817" y="204"/>
                      </a:lnTo>
                      <a:close/>
                      <a:moveTo>
                        <a:pt x="2836" y="0"/>
                      </a:moveTo>
                      <a:lnTo>
                        <a:pt x="2762" y="19"/>
                      </a:lnTo>
                      <a:lnTo>
                        <a:pt x="2706" y="37"/>
                      </a:lnTo>
                      <a:lnTo>
                        <a:pt x="2632" y="93"/>
                      </a:lnTo>
                      <a:lnTo>
                        <a:pt x="2502" y="204"/>
                      </a:lnTo>
                      <a:lnTo>
                        <a:pt x="2372" y="371"/>
                      </a:lnTo>
                      <a:lnTo>
                        <a:pt x="2261" y="556"/>
                      </a:lnTo>
                      <a:lnTo>
                        <a:pt x="2150" y="797"/>
                      </a:lnTo>
                      <a:lnTo>
                        <a:pt x="2039" y="1075"/>
                      </a:lnTo>
                      <a:lnTo>
                        <a:pt x="1928" y="1353"/>
                      </a:lnTo>
                      <a:lnTo>
                        <a:pt x="1742" y="1983"/>
                      </a:lnTo>
                      <a:lnTo>
                        <a:pt x="1557" y="2632"/>
                      </a:lnTo>
                      <a:lnTo>
                        <a:pt x="1427" y="3244"/>
                      </a:lnTo>
                      <a:lnTo>
                        <a:pt x="1316" y="3800"/>
                      </a:lnTo>
                      <a:lnTo>
                        <a:pt x="1223" y="3336"/>
                      </a:lnTo>
                      <a:lnTo>
                        <a:pt x="1168" y="3095"/>
                      </a:lnTo>
                      <a:lnTo>
                        <a:pt x="1094" y="2873"/>
                      </a:lnTo>
                      <a:lnTo>
                        <a:pt x="1001" y="2688"/>
                      </a:lnTo>
                      <a:lnTo>
                        <a:pt x="908" y="2539"/>
                      </a:lnTo>
                      <a:lnTo>
                        <a:pt x="853" y="2484"/>
                      </a:lnTo>
                      <a:lnTo>
                        <a:pt x="797" y="2447"/>
                      </a:lnTo>
                      <a:lnTo>
                        <a:pt x="723" y="2410"/>
                      </a:lnTo>
                      <a:lnTo>
                        <a:pt x="575" y="2410"/>
                      </a:lnTo>
                      <a:lnTo>
                        <a:pt x="501" y="2428"/>
                      </a:lnTo>
                      <a:lnTo>
                        <a:pt x="445" y="2465"/>
                      </a:lnTo>
                      <a:lnTo>
                        <a:pt x="371" y="2521"/>
                      </a:lnTo>
                      <a:lnTo>
                        <a:pt x="297" y="2613"/>
                      </a:lnTo>
                      <a:lnTo>
                        <a:pt x="223" y="2743"/>
                      </a:lnTo>
                      <a:lnTo>
                        <a:pt x="167" y="2891"/>
                      </a:lnTo>
                      <a:lnTo>
                        <a:pt x="130" y="3077"/>
                      </a:lnTo>
                      <a:lnTo>
                        <a:pt x="56" y="3447"/>
                      </a:lnTo>
                      <a:lnTo>
                        <a:pt x="19" y="3874"/>
                      </a:lnTo>
                      <a:lnTo>
                        <a:pt x="0" y="4300"/>
                      </a:lnTo>
                      <a:lnTo>
                        <a:pt x="0" y="4689"/>
                      </a:lnTo>
                      <a:lnTo>
                        <a:pt x="19" y="5301"/>
                      </a:lnTo>
                      <a:lnTo>
                        <a:pt x="56" y="5690"/>
                      </a:lnTo>
                      <a:lnTo>
                        <a:pt x="130" y="6042"/>
                      </a:lnTo>
                      <a:lnTo>
                        <a:pt x="204" y="6320"/>
                      </a:lnTo>
                      <a:lnTo>
                        <a:pt x="297" y="6561"/>
                      </a:lnTo>
                      <a:lnTo>
                        <a:pt x="408" y="6747"/>
                      </a:lnTo>
                      <a:lnTo>
                        <a:pt x="501" y="6876"/>
                      </a:lnTo>
                      <a:lnTo>
                        <a:pt x="593" y="6988"/>
                      </a:lnTo>
                      <a:lnTo>
                        <a:pt x="649" y="7062"/>
                      </a:lnTo>
                      <a:lnTo>
                        <a:pt x="0" y="8711"/>
                      </a:lnTo>
                      <a:lnTo>
                        <a:pt x="0" y="8748"/>
                      </a:lnTo>
                      <a:lnTo>
                        <a:pt x="19" y="8785"/>
                      </a:lnTo>
                      <a:lnTo>
                        <a:pt x="37" y="8822"/>
                      </a:lnTo>
                      <a:lnTo>
                        <a:pt x="74" y="8841"/>
                      </a:lnTo>
                      <a:lnTo>
                        <a:pt x="2947" y="9805"/>
                      </a:lnTo>
                      <a:lnTo>
                        <a:pt x="2984" y="9823"/>
                      </a:lnTo>
                      <a:lnTo>
                        <a:pt x="3040" y="9805"/>
                      </a:lnTo>
                      <a:lnTo>
                        <a:pt x="3077" y="9749"/>
                      </a:lnTo>
                      <a:lnTo>
                        <a:pt x="3744" y="7951"/>
                      </a:lnTo>
                      <a:lnTo>
                        <a:pt x="3966" y="7785"/>
                      </a:lnTo>
                      <a:lnTo>
                        <a:pt x="4207" y="7581"/>
                      </a:lnTo>
                      <a:lnTo>
                        <a:pt x="4411" y="7340"/>
                      </a:lnTo>
                      <a:lnTo>
                        <a:pt x="4615" y="7099"/>
                      </a:lnTo>
                      <a:lnTo>
                        <a:pt x="4800" y="6839"/>
                      </a:lnTo>
                      <a:lnTo>
                        <a:pt x="4967" y="6580"/>
                      </a:lnTo>
                      <a:lnTo>
                        <a:pt x="5134" y="6320"/>
                      </a:lnTo>
                      <a:lnTo>
                        <a:pt x="5282" y="6042"/>
                      </a:lnTo>
                      <a:lnTo>
                        <a:pt x="5412" y="5764"/>
                      </a:lnTo>
                      <a:lnTo>
                        <a:pt x="5523" y="5505"/>
                      </a:lnTo>
                      <a:lnTo>
                        <a:pt x="5616" y="5245"/>
                      </a:lnTo>
                      <a:lnTo>
                        <a:pt x="5690" y="5004"/>
                      </a:lnTo>
                      <a:lnTo>
                        <a:pt x="5746" y="4782"/>
                      </a:lnTo>
                      <a:lnTo>
                        <a:pt x="5801" y="4578"/>
                      </a:lnTo>
                      <a:lnTo>
                        <a:pt x="5820" y="4411"/>
                      </a:lnTo>
                      <a:lnTo>
                        <a:pt x="5820" y="4263"/>
                      </a:lnTo>
                      <a:lnTo>
                        <a:pt x="5801" y="4152"/>
                      </a:lnTo>
                      <a:lnTo>
                        <a:pt x="5764" y="4059"/>
                      </a:lnTo>
                      <a:lnTo>
                        <a:pt x="5709" y="4004"/>
                      </a:lnTo>
                      <a:lnTo>
                        <a:pt x="5653" y="3948"/>
                      </a:lnTo>
                      <a:lnTo>
                        <a:pt x="5282" y="3781"/>
                      </a:lnTo>
                      <a:lnTo>
                        <a:pt x="4912" y="3559"/>
                      </a:lnTo>
                      <a:lnTo>
                        <a:pt x="4504" y="3318"/>
                      </a:lnTo>
                      <a:lnTo>
                        <a:pt x="3244" y="2743"/>
                      </a:lnTo>
                      <a:lnTo>
                        <a:pt x="3225" y="2725"/>
                      </a:lnTo>
                      <a:lnTo>
                        <a:pt x="3114" y="2725"/>
                      </a:lnTo>
                      <a:lnTo>
                        <a:pt x="3003" y="2743"/>
                      </a:lnTo>
                      <a:lnTo>
                        <a:pt x="2910" y="2762"/>
                      </a:lnTo>
                      <a:lnTo>
                        <a:pt x="2836" y="2799"/>
                      </a:lnTo>
                      <a:lnTo>
                        <a:pt x="3040" y="2169"/>
                      </a:lnTo>
                      <a:lnTo>
                        <a:pt x="3132" y="1816"/>
                      </a:lnTo>
                      <a:lnTo>
                        <a:pt x="3225" y="1446"/>
                      </a:lnTo>
                      <a:lnTo>
                        <a:pt x="3281" y="1075"/>
                      </a:lnTo>
                      <a:lnTo>
                        <a:pt x="3299" y="741"/>
                      </a:lnTo>
                      <a:lnTo>
                        <a:pt x="3299" y="593"/>
                      </a:lnTo>
                      <a:lnTo>
                        <a:pt x="3281" y="445"/>
                      </a:lnTo>
                      <a:lnTo>
                        <a:pt x="3262" y="334"/>
                      </a:lnTo>
                      <a:lnTo>
                        <a:pt x="3207" y="223"/>
                      </a:lnTo>
                      <a:lnTo>
                        <a:pt x="3151" y="148"/>
                      </a:lnTo>
                      <a:lnTo>
                        <a:pt x="3077" y="74"/>
                      </a:lnTo>
                      <a:lnTo>
                        <a:pt x="3003" y="37"/>
                      </a:lnTo>
                      <a:lnTo>
                        <a:pt x="2910" y="19"/>
                      </a:lnTo>
                      <a:lnTo>
                        <a:pt x="2836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3066;p46">
                  <a:extLst>
                    <a:ext uri="{FF2B5EF4-FFF2-40B4-BE49-F238E27FC236}">
                      <a16:creationId xmlns:a16="http://schemas.microsoft.com/office/drawing/2014/main" id="{2B3FD9C4-1A33-4EEB-A167-DF165A36FC29}"/>
                    </a:ext>
                  </a:extLst>
                </p:cNvPr>
                <p:cNvSpPr/>
                <p:nvPr/>
              </p:nvSpPr>
              <p:spPr>
                <a:xfrm>
                  <a:off x="5246175" y="3870400"/>
                  <a:ext cx="155700" cy="42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8" h="17164" extrusionOk="0">
                      <a:moveTo>
                        <a:pt x="5134" y="0"/>
                      </a:moveTo>
                      <a:lnTo>
                        <a:pt x="5116" y="19"/>
                      </a:lnTo>
                      <a:lnTo>
                        <a:pt x="5023" y="93"/>
                      </a:lnTo>
                      <a:lnTo>
                        <a:pt x="4875" y="223"/>
                      </a:lnTo>
                      <a:lnTo>
                        <a:pt x="4689" y="445"/>
                      </a:lnTo>
                      <a:lnTo>
                        <a:pt x="4448" y="760"/>
                      </a:lnTo>
                      <a:lnTo>
                        <a:pt x="4170" y="1205"/>
                      </a:lnTo>
                      <a:lnTo>
                        <a:pt x="3855" y="1798"/>
                      </a:lnTo>
                      <a:lnTo>
                        <a:pt x="3522" y="2539"/>
                      </a:lnTo>
                      <a:lnTo>
                        <a:pt x="3336" y="2966"/>
                      </a:lnTo>
                      <a:lnTo>
                        <a:pt x="3132" y="3448"/>
                      </a:lnTo>
                      <a:lnTo>
                        <a:pt x="2929" y="3985"/>
                      </a:lnTo>
                      <a:lnTo>
                        <a:pt x="2725" y="4560"/>
                      </a:lnTo>
                      <a:lnTo>
                        <a:pt x="2521" y="5190"/>
                      </a:lnTo>
                      <a:lnTo>
                        <a:pt x="2317" y="5876"/>
                      </a:lnTo>
                      <a:lnTo>
                        <a:pt x="2095" y="6617"/>
                      </a:lnTo>
                      <a:lnTo>
                        <a:pt x="1872" y="7433"/>
                      </a:lnTo>
                      <a:lnTo>
                        <a:pt x="1650" y="8285"/>
                      </a:lnTo>
                      <a:lnTo>
                        <a:pt x="1409" y="9212"/>
                      </a:lnTo>
                      <a:lnTo>
                        <a:pt x="1186" y="10213"/>
                      </a:lnTo>
                      <a:lnTo>
                        <a:pt x="945" y="11288"/>
                      </a:lnTo>
                      <a:lnTo>
                        <a:pt x="704" y="12418"/>
                      </a:lnTo>
                      <a:lnTo>
                        <a:pt x="482" y="13623"/>
                      </a:lnTo>
                      <a:lnTo>
                        <a:pt x="241" y="14902"/>
                      </a:lnTo>
                      <a:lnTo>
                        <a:pt x="0" y="16273"/>
                      </a:lnTo>
                      <a:lnTo>
                        <a:pt x="5097" y="17163"/>
                      </a:lnTo>
                      <a:lnTo>
                        <a:pt x="6228" y="10583"/>
                      </a:lnTo>
                      <a:lnTo>
                        <a:pt x="513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3067;p46">
                  <a:extLst>
                    <a:ext uri="{FF2B5EF4-FFF2-40B4-BE49-F238E27FC236}">
                      <a16:creationId xmlns:a16="http://schemas.microsoft.com/office/drawing/2014/main" id="{2B26F268-6B0E-4058-AAD7-2D09007B4C88}"/>
                    </a:ext>
                  </a:extLst>
                </p:cNvPr>
                <p:cNvSpPr/>
                <p:nvPr/>
              </p:nvSpPr>
              <p:spPr>
                <a:xfrm>
                  <a:off x="5532525" y="3701725"/>
                  <a:ext cx="142725" cy="17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9" h="7174" extrusionOk="0">
                      <a:moveTo>
                        <a:pt x="0" y="1"/>
                      </a:moveTo>
                      <a:lnTo>
                        <a:pt x="0" y="7136"/>
                      </a:lnTo>
                      <a:lnTo>
                        <a:pt x="5709" y="7174"/>
                      </a:lnTo>
                      <a:lnTo>
                        <a:pt x="5709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3068;p46">
                  <a:extLst>
                    <a:ext uri="{FF2B5EF4-FFF2-40B4-BE49-F238E27FC236}">
                      <a16:creationId xmlns:a16="http://schemas.microsoft.com/office/drawing/2014/main" id="{56BE5AAF-BF77-4BB7-A9D0-911B4F3EFC5A}"/>
                    </a:ext>
                  </a:extLst>
                </p:cNvPr>
                <p:cNvSpPr/>
                <p:nvPr/>
              </p:nvSpPr>
              <p:spPr>
                <a:xfrm>
                  <a:off x="5530200" y="3699425"/>
                  <a:ext cx="147375" cy="18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5" h="7377" extrusionOk="0">
                      <a:moveTo>
                        <a:pt x="5691" y="204"/>
                      </a:moveTo>
                      <a:lnTo>
                        <a:pt x="5691" y="7173"/>
                      </a:lnTo>
                      <a:lnTo>
                        <a:pt x="186" y="7117"/>
                      </a:lnTo>
                      <a:lnTo>
                        <a:pt x="186" y="204"/>
                      </a:lnTo>
                      <a:close/>
                      <a:moveTo>
                        <a:pt x="56" y="0"/>
                      </a:moveTo>
                      <a:lnTo>
                        <a:pt x="19" y="37"/>
                      </a:lnTo>
                      <a:lnTo>
                        <a:pt x="1" y="56"/>
                      </a:lnTo>
                      <a:lnTo>
                        <a:pt x="1" y="93"/>
                      </a:lnTo>
                      <a:lnTo>
                        <a:pt x="1" y="7228"/>
                      </a:lnTo>
                      <a:lnTo>
                        <a:pt x="1" y="7266"/>
                      </a:lnTo>
                      <a:lnTo>
                        <a:pt x="19" y="7284"/>
                      </a:lnTo>
                      <a:lnTo>
                        <a:pt x="56" y="7303"/>
                      </a:lnTo>
                      <a:lnTo>
                        <a:pt x="93" y="7321"/>
                      </a:lnTo>
                      <a:lnTo>
                        <a:pt x="5802" y="7377"/>
                      </a:lnTo>
                      <a:lnTo>
                        <a:pt x="5839" y="7358"/>
                      </a:lnTo>
                      <a:lnTo>
                        <a:pt x="5858" y="7340"/>
                      </a:lnTo>
                      <a:lnTo>
                        <a:pt x="5895" y="7321"/>
                      </a:lnTo>
                      <a:lnTo>
                        <a:pt x="5895" y="7266"/>
                      </a:lnTo>
                      <a:lnTo>
                        <a:pt x="5895" y="93"/>
                      </a:lnTo>
                      <a:lnTo>
                        <a:pt x="5895" y="56"/>
                      </a:lnTo>
                      <a:lnTo>
                        <a:pt x="5858" y="37"/>
                      </a:lnTo>
                      <a:lnTo>
                        <a:pt x="5839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3069;p46">
                  <a:extLst>
                    <a:ext uri="{FF2B5EF4-FFF2-40B4-BE49-F238E27FC236}">
                      <a16:creationId xmlns:a16="http://schemas.microsoft.com/office/drawing/2014/main" id="{2EA76B51-0CD0-4099-B5DD-DD239283985D}"/>
                    </a:ext>
                  </a:extLst>
                </p:cNvPr>
                <p:cNvSpPr/>
                <p:nvPr/>
              </p:nvSpPr>
              <p:spPr>
                <a:xfrm>
                  <a:off x="5641875" y="5368900"/>
                  <a:ext cx="230775" cy="8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" h="3393" extrusionOk="0">
                      <a:moveTo>
                        <a:pt x="3763" y="0"/>
                      </a:moveTo>
                      <a:lnTo>
                        <a:pt x="0" y="241"/>
                      </a:lnTo>
                      <a:lnTo>
                        <a:pt x="0" y="3392"/>
                      </a:lnTo>
                      <a:lnTo>
                        <a:pt x="1872" y="3392"/>
                      </a:lnTo>
                      <a:lnTo>
                        <a:pt x="1891" y="2725"/>
                      </a:lnTo>
                      <a:lnTo>
                        <a:pt x="3559" y="3392"/>
                      </a:lnTo>
                      <a:lnTo>
                        <a:pt x="9231" y="3392"/>
                      </a:ln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3070;p46">
                  <a:extLst>
                    <a:ext uri="{FF2B5EF4-FFF2-40B4-BE49-F238E27FC236}">
                      <a16:creationId xmlns:a16="http://schemas.microsoft.com/office/drawing/2014/main" id="{FB70FB04-5693-49EA-85FA-71F93C236A00}"/>
                    </a:ext>
                  </a:extLst>
                </p:cNvPr>
                <p:cNvSpPr/>
                <p:nvPr/>
              </p:nvSpPr>
              <p:spPr>
                <a:xfrm>
                  <a:off x="5222525" y="5368900"/>
                  <a:ext cx="230775" cy="8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" h="3393" extrusionOk="0">
                      <a:moveTo>
                        <a:pt x="5469" y="0"/>
                      </a:moveTo>
                      <a:lnTo>
                        <a:pt x="1" y="3392"/>
                      </a:lnTo>
                      <a:lnTo>
                        <a:pt x="5802" y="3392"/>
                      </a:lnTo>
                      <a:lnTo>
                        <a:pt x="7340" y="2947"/>
                      </a:lnTo>
                      <a:lnTo>
                        <a:pt x="7415" y="3392"/>
                      </a:lnTo>
                      <a:lnTo>
                        <a:pt x="9231" y="3392"/>
                      </a:lnTo>
                      <a:lnTo>
                        <a:pt x="9231" y="297"/>
                      </a:lnTo>
                      <a:lnTo>
                        <a:pt x="546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71;p46">
                  <a:extLst>
                    <a:ext uri="{FF2B5EF4-FFF2-40B4-BE49-F238E27FC236}">
                      <a16:creationId xmlns:a16="http://schemas.microsoft.com/office/drawing/2014/main" id="{D6B8ED60-943F-4EFC-BF23-038915052F81}"/>
                    </a:ext>
                  </a:extLst>
                </p:cNvPr>
                <p:cNvSpPr/>
                <p:nvPr/>
              </p:nvSpPr>
              <p:spPr>
                <a:xfrm>
                  <a:off x="5333750" y="3831000"/>
                  <a:ext cx="495350" cy="154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4" h="61962" extrusionOk="0">
                      <a:moveTo>
                        <a:pt x="7692" y="1"/>
                      </a:moveTo>
                      <a:lnTo>
                        <a:pt x="1631" y="1576"/>
                      </a:lnTo>
                      <a:lnTo>
                        <a:pt x="3299" y="29563"/>
                      </a:lnTo>
                      <a:lnTo>
                        <a:pt x="0" y="61387"/>
                      </a:lnTo>
                      <a:lnTo>
                        <a:pt x="5153" y="61961"/>
                      </a:lnTo>
                      <a:lnTo>
                        <a:pt x="10657" y="36291"/>
                      </a:lnTo>
                      <a:lnTo>
                        <a:pt x="11844" y="61887"/>
                      </a:lnTo>
                      <a:lnTo>
                        <a:pt x="16811" y="61479"/>
                      </a:lnTo>
                      <a:lnTo>
                        <a:pt x="17033" y="55623"/>
                      </a:lnTo>
                      <a:lnTo>
                        <a:pt x="17274" y="49914"/>
                      </a:lnTo>
                      <a:lnTo>
                        <a:pt x="17515" y="44539"/>
                      </a:lnTo>
                      <a:lnTo>
                        <a:pt x="17756" y="39701"/>
                      </a:lnTo>
                      <a:lnTo>
                        <a:pt x="18164" y="32399"/>
                      </a:lnTo>
                      <a:lnTo>
                        <a:pt x="18312" y="29619"/>
                      </a:lnTo>
                      <a:lnTo>
                        <a:pt x="19813" y="1706"/>
                      </a:lnTo>
                      <a:lnTo>
                        <a:pt x="1390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072;p46">
                  <a:extLst>
                    <a:ext uri="{FF2B5EF4-FFF2-40B4-BE49-F238E27FC236}">
                      <a16:creationId xmlns:a16="http://schemas.microsoft.com/office/drawing/2014/main" id="{941181DC-5925-43E1-B369-C6878AF6C1C6}"/>
                    </a:ext>
                  </a:extLst>
                </p:cNvPr>
                <p:cNvSpPr/>
                <p:nvPr/>
              </p:nvSpPr>
              <p:spPr>
                <a:xfrm>
                  <a:off x="5629825" y="5319775"/>
                  <a:ext cx="125125" cy="1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5" h="557" extrusionOk="0">
                      <a:moveTo>
                        <a:pt x="4894" y="1"/>
                      </a:moveTo>
                      <a:lnTo>
                        <a:pt x="93" y="372"/>
                      </a:lnTo>
                      <a:lnTo>
                        <a:pt x="56" y="372"/>
                      </a:lnTo>
                      <a:lnTo>
                        <a:pt x="19" y="409"/>
                      </a:lnTo>
                      <a:lnTo>
                        <a:pt x="1" y="427"/>
                      </a:lnTo>
                      <a:lnTo>
                        <a:pt x="1" y="464"/>
                      </a:lnTo>
                      <a:lnTo>
                        <a:pt x="1" y="501"/>
                      </a:lnTo>
                      <a:lnTo>
                        <a:pt x="19" y="538"/>
                      </a:lnTo>
                      <a:lnTo>
                        <a:pt x="56" y="557"/>
                      </a:lnTo>
                      <a:lnTo>
                        <a:pt x="93" y="557"/>
                      </a:lnTo>
                      <a:lnTo>
                        <a:pt x="4912" y="205"/>
                      </a:lnTo>
                      <a:lnTo>
                        <a:pt x="4949" y="186"/>
                      </a:lnTo>
                      <a:lnTo>
                        <a:pt x="4968" y="168"/>
                      </a:lnTo>
                      <a:lnTo>
                        <a:pt x="4986" y="131"/>
                      </a:lnTo>
                      <a:lnTo>
                        <a:pt x="5005" y="94"/>
                      </a:lnTo>
                      <a:lnTo>
                        <a:pt x="4986" y="56"/>
                      </a:lnTo>
                      <a:lnTo>
                        <a:pt x="4968" y="19"/>
                      </a:lnTo>
                      <a:lnTo>
                        <a:pt x="4931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073;p46">
                  <a:extLst>
                    <a:ext uri="{FF2B5EF4-FFF2-40B4-BE49-F238E27FC236}">
                      <a16:creationId xmlns:a16="http://schemas.microsoft.com/office/drawing/2014/main" id="{FF8D9388-E3C7-4262-AFD1-147B17946C3F}"/>
                    </a:ext>
                  </a:extLst>
                </p:cNvPr>
                <p:cNvSpPr/>
                <p:nvPr/>
              </p:nvSpPr>
              <p:spPr>
                <a:xfrm>
                  <a:off x="5340225" y="5318850"/>
                  <a:ext cx="130225" cy="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9" h="854" extrusionOk="0">
                      <a:moveTo>
                        <a:pt x="56" y="1"/>
                      </a:moveTo>
                      <a:lnTo>
                        <a:pt x="38" y="19"/>
                      </a:lnTo>
                      <a:lnTo>
                        <a:pt x="1" y="38"/>
                      </a:lnTo>
                      <a:lnTo>
                        <a:pt x="1" y="75"/>
                      </a:lnTo>
                      <a:lnTo>
                        <a:pt x="1" y="112"/>
                      </a:lnTo>
                      <a:lnTo>
                        <a:pt x="19" y="149"/>
                      </a:lnTo>
                      <a:lnTo>
                        <a:pt x="38" y="168"/>
                      </a:lnTo>
                      <a:lnTo>
                        <a:pt x="75" y="186"/>
                      </a:lnTo>
                      <a:lnTo>
                        <a:pt x="5098" y="853"/>
                      </a:lnTo>
                      <a:lnTo>
                        <a:pt x="5135" y="853"/>
                      </a:lnTo>
                      <a:lnTo>
                        <a:pt x="5172" y="835"/>
                      </a:lnTo>
                      <a:lnTo>
                        <a:pt x="5190" y="798"/>
                      </a:lnTo>
                      <a:lnTo>
                        <a:pt x="5209" y="779"/>
                      </a:lnTo>
                      <a:lnTo>
                        <a:pt x="5190" y="724"/>
                      </a:lnTo>
                      <a:lnTo>
                        <a:pt x="5190" y="705"/>
                      </a:lnTo>
                      <a:lnTo>
                        <a:pt x="5153" y="668"/>
                      </a:lnTo>
                      <a:lnTo>
                        <a:pt x="5116" y="668"/>
                      </a:lnTo>
                      <a:lnTo>
                        <a:pt x="112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3074;p46">
                  <a:extLst>
                    <a:ext uri="{FF2B5EF4-FFF2-40B4-BE49-F238E27FC236}">
                      <a16:creationId xmlns:a16="http://schemas.microsoft.com/office/drawing/2014/main" id="{F62209A5-3F68-4AAD-9AC7-4C6E4C849B49}"/>
                    </a:ext>
                  </a:extLst>
                </p:cNvPr>
                <p:cNvSpPr/>
                <p:nvPr/>
              </p:nvSpPr>
              <p:spPr>
                <a:xfrm>
                  <a:off x="5659475" y="4974125"/>
                  <a:ext cx="19025" cy="3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14179" extrusionOk="0">
                      <a:moveTo>
                        <a:pt x="93" y="0"/>
                      </a:moveTo>
                      <a:lnTo>
                        <a:pt x="56" y="19"/>
                      </a:lnTo>
                      <a:lnTo>
                        <a:pt x="19" y="37"/>
                      </a:lnTo>
                      <a:lnTo>
                        <a:pt x="1" y="56"/>
                      </a:lnTo>
                      <a:lnTo>
                        <a:pt x="1" y="111"/>
                      </a:lnTo>
                      <a:lnTo>
                        <a:pt x="557" y="14086"/>
                      </a:lnTo>
                      <a:lnTo>
                        <a:pt x="575" y="14123"/>
                      </a:lnTo>
                      <a:lnTo>
                        <a:pt x="594" y="14160"/>
                      </a:lnTo>
                      <a:lnTo>
                        <a:pt x="612" y="14179"/>
                      </a:lnTo>
                      <a:lnTo>
                        <a:pt x="705" y="14179"/>
                      </a:lnTo>
                      <a:lnTo>
                        <a:pt x="724" y="14160"/>
                      </a:lnTo>
                      <a:lnTo>
                        <a:pt x="742" y="14123"/>
                      </a:lnTo>
                      <a:lnTo>
                        <a:pt x="761" y="14086"/>
                      </a:lnTo>
                      <a:lnTo>
                        <a:pt x="186" y="93"/>
                      </a:lnTo>
                      <a:lnTo>
                        <a:pt x="186" y="56"/>
                      </a:lnTo>
                      <a:lnTo>
                        <a:pt x="168" y="19"/>
                      </a:ln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075;p46">
                  <a:extLst>
                    <a:ext uri="{FF2B5EF4-FFF2-40B4-BE49-F238E27FC236}">
                      <a16:creationId xmlns:a16="http://schemas.microsoft.com/office/drawing/2014/main" id="{700CBE04-D0B1-4AC8-BF92-FD96BD9E20E7}"/>
                    </a:ext>
                  </a:extLst>
                </p:cNvPr>
                <p:cNvSpPr/>
                <p:nvPr/>
              </p:nvSpPr>
              <p:spPr>
                <a:xfrm>
                  <a:off x="5437075" y="4974125"/>
                  <a:ext cx="48675" cy="35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" h="14383" extrusionOk="0">
                      <a:moveTo>
                        <a:pt x="1817" y="0"/>
                      </a:moveTo>
                      <a:lnTo>
                        <a:pt x="1780" y="19"/>
                      </a:lnTo>
                      <a:lnTo>
                        <a:pt x="1761" y="56"/>
                      </a:lnTo>
                      <a:lnTo>
                        <a:pt x="1743" y="93"/>
                      </a:lnTo>
                      <a:lnTo>
                        <a:pt x="0" y="14272"/>
                      </a:lnTo>
                      <a:lnTo>
                        <a:pt x="0" y="14309"/>
                      </a:lnTo>
                      <a:lnTo>
                        <a:pt x="19" y="14346"/>
                      </a:lnTo>
                      <a:lnTo>
                        <a:pt x="37" y="14364"/>
                      </a:lnTo>
                      <a:lnTo>
                        <a:pt x="74" y="14383"/>
                      </a:lnTo>
                      <a:lnTo>
                        <a:pt x="93" y="14383"/>
                      </a:lnTo>
                      <a:lnTo>
                        <a:pt x="130" y="14364"/>
                      </a:lnTo>
                      <a:lnTo>
                        <a:pt x="149" y="14346"/>
                      </a:lnTo>
                      <a:lnTo>
                        <a:pt x="186" y="14327"/>
                      </a:lnTo>
                      <a:lnTo>
                        <a:pt x="186" y="14290"/>
                      </a:lnTo>
                      <a:lnTo>
                        <a:pt x="1946" y="111"/>
                      </a:lnTo>
                      <a:lnTo>
                        <a:pt x="1946" y="74"/>
                      </a:lnTo>
                      <a:lnTo>
                        <a:pt x="1928" y="37"/>
                      </a:lnTo>
                      <a:lnTo>
                        <a:pt x="1891" y="19"/>
                      </a:lnTo>
                      <a:lnTo>
                        <a:pt x="1854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3076;p46">
                  <a:extLst>
                    <a:ext uri="{FF2B5EF4-FFF2-40B4-BE49-F238E27FC236}">
                      <a16:creationId xmlns:a16="http://schemas.microsoft.com/office/drawing/2014/main" id="{736B8912-0A13-4DF2-8B2B-E678A84ADA37}"/>
                    </a:ext>
                  </a:extLst>
                </p:cNvPr>
                <p:cNvSpPr/>
                <p:nvPr/>
              </p:nvSpPr>
              <p:spPr>
                <a:xfrm>
                  <a:off x="5597850" y="4679425"/>
                  <a:ext cx="22275" cy="6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2447" extrusionOk="0">
                      <a:moveTo>
                        <a:pt x="761" y="0"/>
                      </a:moveTo>
                      <a:lnTo>
                        <a:pt x="724" y="37"/>
                      </a:lnTo>
                      <a:lnTo>
                        <a:pt x="705" y="56"/>
                      </a:lnTo>
                      <a:lnTo>
                        <a:pt x="1" y="2317"/>
                      </a:lnTo>
                      <a:lnTo>
                        <a:pt x="1" y="2354"/>
                      </a:lnTo>
                      <a:lnTo>
                        <a:pt x="19" y="2391"/>
                      </a:lnTo>
                      <a:lnTo>
                        <a:pt x="38" y="2428"/>
                      </a:lnTo>
                      <a:lnTo>
                        <a:pt x="75" y="2447"/>
                      </a:lnTo>
                      <a:lnTo>
                        <a:pt x="93" y="2447"/>
                      </a:lnTo>
                      <a:lnTo>
                        <a:pt x="149" y="2428"/>
                      </a:lnTo>
                      <a:lnTo>
                        <a:pt x="186" y="2373"/>
                      </a:lnTo>
                      <a:lnTo>
                        <a:pt x="890" y="130"/>
                      </a:lnTo>
                      <a:lnTo>
                        <a:pt x="890" y="74"/>
                      </a:lnTo>
                      <a:lnTo>
                        <a:pt x="890" y="37"/>
                      </a:lnTo>
                      <a:lnTo>
                        <a:pt x="853" y="19"/>
                      </a:lnTo>
                      <a:lnTo>
                        <a:pt x="835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3077;p46">
                  <a:extLst>
                    <a:ext uri="{FF2B5EF4-FFF2-40B4-BE49-F238E27FC236}">
                      <a16:creationId xmlns:a16="http://schemas.microsoft.com/office/drawing/2014/main" id="{DA19C674-2943-42AA-82D6-FE03072E5B67}"/>
                    </a:ext>
                  </a:extLst>
                </p:cNvPr>
                <p:cNvSpPr/>
                <p:nvPr/>
              </p:nvSpPr>
              <p:spPr>
                <a:xfrm>
                  <a:off x="5424550" y="3332425"/>
                  <a:ext cx="351250" cy="43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0" h="17220" extrusionOk="0">
                      <a:moveTo>
                        <a:pt x="7192" y="1"/>
                      </a:moveTo>
                      <a:lnTo>
                        <a:pt x="6562" y="19"/>
                      </a:lnTo>
                      <a:lnTo>
                        <a:pt x="5950" y="93"/>
                      </a:lnTo>
                      <a:lnTo>
                        <a:pt x="5376" y="186"/>
                      </a:lnTo>
                      <a:lnTo>
                        <a:pt x="4820" y="316"/>
                      </a:lnTo>
                      <a:lnTo>
                        <a:pt x="4319" y="464"/>
                      </a:lnTo>
                      <a:lnTo>
                        <a:pt x="3856" y="631"/>
                      </a:lnTo>
                      <a:lnTo>
                        <a:pt x="3430" y="835"/>
                      </a:lnTo>
                      <a:lnTo>
                        <a:pt x="3022" y="1057"/>
                      </a:lnTo>
                      <a:lnTo>
                        <a:pt x="2651" y="1317"/>
                      </a:lnTo>
                      <a:lnTo>
                        <a:pt x="2318" y="1576"/>
                      </a:lnTo>
                      <a:lnTo>
                        <a:pt x="2021" y="1854"/>
                      </a:lnTo>
                      <a:lnTo>
                        <a:pt x="1725" y="2132"/>
                      </a:lnTo>
                      <a:lnTo>
                        <a:pt x="1484" y="2447"/>
                      </a:lnTo>
                      <a:lnTo>
                        <a:pt x="1243" y="2762"/>
                      </a:lnTo>
                      <a:lnTo>
                        <a:pt x="1039" y="3077"/>
                      </a:lnTo>
                      <a:lnTo>
                        <a:pt x="872" y="3411"/>
                      </a:lnTo>
                      <a:lnTo>
                        <a:pt x="705" y="3745"/>
                      </a:lnTo>
                      <a:lnTo>
                        <a:pt x="557" y="4060"/>
                      </a:lnTo>
                      <a:lnTo>
                        <a:pt x="446" y="4393"/>
                      </a:lnTo>
                      <a:lnTo>
                        <a:pt x="334" y="4727"/>
                      </a:lnTo>
                      <a:lnTo>
                        <a:pt x="260" y="5061"/>
                      </a:lnTo>
                      <a:lnTo>
                        <a:pt x="186" y="5376"/>
                      </a:lnTo>
                      <a:lnTo>
                        <a:pt x="131" y="5691"/>
                      </a:lnTo>
                      <a:lnTo>
                        <a:pt x="56" y="6284"/>
                      </a:lnTo>
                      <a:lnTo>
                        <a:pt x="19" y="6821"/>
                      </a:lnTo>
                      <a:lnTo>
                        <a:pt x="1" y="7266"/>
                      </a:lnTo>
                      <a:lnTo>
                        <a:pt x="19" y="7637"/>
                      </a:lnTo>
                      <a:lnTo>
                        <a:pt x="38" y="7915"/>
                      </a:lnTo>
                      <a:lnTo>
                        <a:pt x="75" y="8156"/>
                      </a:lnTo>
                      <a:lnTo>
                        <a:pt x="131" y="8452"/>
                      </a:lnTo>
                      <a:lnTo>
                        <a:pt x="297" y="9212"/>
                      </a:lnTo>
                      <a:lnTo>
                        <a:pt x="557" y="10121"/>
                      </a:lnTo>
                      <a:lnTo>
                        <a:pt x="705" y="10621"/>
                      </a:lnTo>
                      <a:lnTo>
                        <a:pt x="890" y="11121"/>
                      </a:lnTo>
                      <a:lnTo>
                        <a:pt x="1076" y="11640"/>
                      </a:lnTo>
                      <a:lnTo>
                        <a:pt x="1280" y="12141"/>
                      </a:lnTo>
                      <a:lnTo>
                        <a:pt x="1502" y="12641"/>
                      </a:lnTo>
                      <a:lnTo>
                        <a:pt x="1725" y="13123"/>
                      </a:lnTo>
                      <a:lnTo>
                        <a:pt x="1965" y="13568"/>
                      </a:lnTo>
                      <a:lnTo>
                        <a:pt x="2225" y="13976"/>
                      </a:lnTo>
                      <a:lnTo>
                        <a:pt x="2503" y="14346"/>
                      </a:lnTo>
                      <a:lnTo>
                        <a:pt x="2651" y="14513"/>
                      </a:lnTo>
                      <a:lnTo>
                        <a:pt x="2781" y="14661"/>
                      </a:lnTo>
                      <a:lnTo>
                        <a:pt x="3078" y="14940"/>
                      </a:lnTo>
                      <a:lnTo>
                        <a:pt x="3411" y="15218"/>
                      </a:lnTo>
                      <a:lnTo>
                        <a:pt x="3763" y="15458"/>
                      </a:lnTo>
                      <a:lnTo>
                        <a:pt x="4115" y="15699"/>
                      </a:lnTo>
                      <a:lnTo>
                        <a:pt x="4486" y="15922"/>
                      </a:lnTo>
                      <a:lnTo>
                        <a:pt x="4857" y="16144"/>
                      </a:lnTo>
                      <a:lnTo>
                        <a:pt x="5246" y="16330"/>
                      </a:lnTo>
                      <a:lnTo>
                        <a:pt x="5617" y="16496"/>
                      </a:lnTo>
                      <a:lnTo>
                        <a:pt x="5987" y="16663"/>
                      </a:lnTo>
                      <a:lnTo>
                        <a:pt x="6340" y="16793"/>
                      </a:lnTo>
                      <a:lnTo>
                        <a:pt x="6673" y="16923"/>
                      </a:lnTo>
                      <a:lnTo>
                        <a:pt x="6988" y="17015"/>
                      </a:lnTo>
                      <a:lnTo>
                        <a:pt x="7266" y="17108"/>
                      </a:lnTo>
                      <a:lnTo>
                        <a:pt x="7526" y="17164"/>
                      </a:lnTo>
                      <a:lnTo>
                        <a:pt x="7748" y="17201"/>
                      </a:lnTo>
                      <a:lnTo>
                        <a:pt x="7934" y="17219"/>
                      </a:lnTo>
                      <a:lnTo>
                        <a:pt x="8137" y="17219"/>
                      </a:lnTo>
                      <a:lnTo>
                        <a:pt x="8378" y="17201"/>
                      </a:lnTo>
                      <a:lnTo>
                        <a:pt x="8656" y="17145"/>
                      </a:lnTo>
                      <a:lnTo>
                        <a:pt x="8990" y="17052"/>
                      </a:lnTo>
                      <a:lnTo>
                        <a:pt x="9361" y="16941"/>
                      </a:lnTo>
                      <a:lnTo>
                        <a:pt x="9750" y="16774"/>
                      </a:lnTo>
                      <a:lnTo>
                        <a:pt x="10158" y="16589"/>
                      </a:lnTo>
                      <a:lnTo>
                        <a:pt x="10602" y="16367"/>
                      </a:lnTo>
                      <a:lnTo>
                        <a:pt x="11029" y="16107"/>
                      </a:lnTo>
                      <a:lnTo>
                        <a:pt x="11474" y="15792"/>
                      </a:lnTo>
                      <a:lnTo>
                        <a:pt x="11900" y="15440"/>
                      </a:lnTo>
                      <a:lnTo>
                        <a:pt x="12122" y="15236"/>
                      </a:lnTo>
                      <a:lnTo>
                        <a:pt x="12326" y="15032"/>
                      </a:lnTo>
                      <a:lnTo>
                        <a:pt x="12530" y="14810"/>
                      </a:lnTo>
                      <a:lnTo>
                        <a:pt x="12734" y="14587"/>
                      </a:lnTo>
                      <a:lnTo>
                        <a:pt x="12938" y="14346"/>
                      </a:lnTo>
                      <a:lnTo>
                        <a:pt x="13123" y="14087"/>
                      </a:lnTo>
                      <a:lnTo>
                        <a:pt x="13290" y="13809"/>
                      </a:lnTo>
                      <a:lnTo>
                        <a:pt x="13475" y="13531"/>
                      </a:lnTo>
                      <a:lnTo>
                        <a:pt x="13624" y="13234"/>
                      </a:lnTo>
                      <a:lnTo>
                        <a:pt x="13790" y="12919"/>
                      </a:lnTo>
                      <a:lnTo>
                        <a:pt x="13883" y="12660"/>
                      </a:lnTo>
                      <a:lnTo>
                        <a:pt x="13939" y="12400"/>
                      </a:lnTo>
                      <a:lnTo>
                        <a:pt x="13994" y="12141"/>
                      </a:lnTo>
                      <a:lnTo>
                        <a:pt x="14031" y="11863"/>
                      </a:lnTo>
                      <a:lnTo>
                        <a:pt x="14050" y="11603"/>
                      </a:lnTo>
                      <a:lnTo>
                        <a:pt x="14050" y="11344"/>
                      </a:lnTo>
                      <a:lnTo>
                        <a:pt x="14013" y="10843"/>
                      </a:lnTo>
                      <a:lnTo>
                        <a:pt x="13976" y="10362"/>
                      </a:lnTo>
                      <a:lnTo>
                        <a:pt x="13902" y="9954"/>
                      </a:lnTo>
                      <a:lnTo>
                        <a:pt x="13846" y="9602"/>
                      </a:lnTo>
                      <a:lnTo>
                        <a:pt x="13790" y="9342"/>
                      </a:lnTo>
                      <a:lnTo>
                        <a:pt x="13790" y="9101"/>
                      </a:lnTo>
                      <a:lnTo>
                        <a:pt x="13790" y="8805"/>
                      </a:lnTo>
                      <a:lnTo>
                        <a:pt x="13865" y="8100"/>
                      </a:lnTo>
                      <a:lnTo>
                        <a:pt x="13939" y="7359"/>
                      </a:lnTo>
                      <a:lnTo>
                        <a:pt x="13976" y="7007"/>
                      </a:lnTo>
                      <a:lnTo>
                        <a:pt x="13994" y="6692"/>
                      </a:lnTo>
                      <a:lnTo>
                        <a:pt x="13994" y="6395"/>
                      </a:lnTo>
                      <a:lnTo>
                        <a:pt x="13976" y="6006"/>
                      </a:lnTo>
                      <a:lnTo>
                        <a:pt x="13920" y="5543"/>
                      </a:lnTo>
                      <a:lnTo>
                        <a:pt x="13827" y="5024"/>
                      </a:lnTo>
                      <a:lnTo>
                        <a:pt x="13753" y="4746"/>
                      </a:lnTo>
                      <a:lnTo>
                        <a:pt x="13679" y="4449"/>
                      </a:lnTo>
                      <a:lnTo>
                        <a:pt x="13587" y="4171"/>
                      </a:lnTo>
                      <a:lnTo>
                        <a:pt x="13475" y="3874"/>
                      </a:lnTo>
                      <a:lnTo>
                        <a:pt x="13346" y="3559"/>
                      </a:lnTo>
                      <a:lnTo>
                        <a:pt x="13197" y="3263"/>
                      </a:lnTo>
                      <a:lnTo>
                        <a:pt x="13049" y="2966"/>
                      </a:lnTo>
                      <a:lnTo>
                        <a:pt x="12864" y="2670"/>
                      </a:lnTo>
                      <a:lnTo>
                        <a:pt x="12660" y="2392"/>
                      </a:lnTo>
                      <a:lnTo>
                        <a:pt x="12437" y="2095"/>
                      </a:lnTo>
                      <a:lnTo>
                        <a:pt x="12196" y="1836"/>
                      </a:lnTo>
                      <a:lnTo>
                        <a:pt x="11918" y="1576"/>
                      </a:lnTo>
                      <a:lnTo>
                        <a:pt x="11640" y="1317"/>
                      </a:lnTo>
                      <a:lnTo>
                        <a:pt x="11325" y="1094"/>
                      </a:lnTo>
                      <a:lnTo>
                        <a:pt x="10973" y="872"/>
                      </a:lnTo>
                      <a:lnTo>
                        <a:pt x="10602" y="668"/>
                      </a:lnTo>
                      <a:lnTo>
                        <a:pt x="10213" y="501"/>
                      </a:lnTo>
                      <a:lnTo>
                        <a:pt x="9787" y="353"/>
                      </a:lnTo>
                      <a:lnTo>
                        <a:pt x="9324" y="223"/>
                      </a:lnTo>
                      <a:lnTo>
                        <a:pt x="8842" y="112"/>
                      </a:lnTo>
                      <a:lnTo>
                        <a:pt x="8323" y="56"/>
                      </a:lnTo>
                      <a:lnTo>
                        <a:pt x="776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3078;p46">
                  <a:extLst>
                    <a:ext uri="{FF2B5EF4-FFF2-40B4-BE49-F238E27FC236}">
                      <a16:creationId xmlns:a16="http://schemas.microsoft.com/office/drawing/2014/main" id="{F2436FB3-DBA6-44CD-B4B1-AEE4FEB6FB54}"/>
                    </a:ext>
                  </a:extLst>
                </p:cNvPr>
                <p:cNvSpPr/>
                <p:nvPr/>
              </p:nvSpPr>
              <p:spPr>
                <a:xfrm>
                  <a:off x="5424550" y="3332425"/>
                  <a:ext cx="351250" cy="43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50" h="17220" fill="none" extrusionOk="0">
                      <a:moveTo>
                        <a:pt x="7934" y="17219"/>
                      </a:moveTo>
                      <a:lnTo>
                        <a:pt x="7934" y="17219"/>
                      </a:lnTo>
                      <a:lnTo>
                        <a:pt x="7748" y="17201"/>
                      </a:lnTo>
                      <a:lnTo>
                        <a:pt x="7526" y="17164"/>
                      </a:lnTo>
                      <a:lnTo>
                        <a:pt x="7266" y="17108"/>
                      </a:lnTo>
                      <a:lnTo>
                        <a:pt x="6988" y="17015"/>
                      </a:lnTo>
                      <a:lnTo>
                        <a:pt x="6673" y="16923"/>
                      </a:lnTo>
                      <a:lnTo>
                        <a:pt x="6340" y="16793"/>
                      </a:lnTo>
                      <a:lnTo>
                        <a:pt x="5987" y="16663"/>
                      </a:lnTo>
                      <a:lnTo>
                        <a:pt x="5617" y="16496"/>
                      </a:lnTo>
                      <a:lnTo>
                        <a:pt x="5246" y="16330"/>
                      </a:lnTo>
                      <a:lnTo>
                        <a:pt x="4857" y="16144"/>
                      </a:lnTo>
                      <a:lnTo>
                        <a:pt x="4486" y="15922"/>
                      </a:lnTo>
                      <a:lnTo>
                        <a:pt x="4115" y="15699"/>
                      </a:lnTo>
                      <a:lnTo>
                        <a:pt x="3763" y="15458"/>
                      </a:lnTo>
                      <a:lnTo>
                        <a:pt x="3411" y="15218"/>
                      </a:lnTo>
                      <a:lnTo>
                        <a:pt x="3078" y="14940"/>
                      </a:lnTo>
                      <a:lnTo>
                        <a:pt x="2781" y="14661"/>
                      </a:lnTo>
                      <a:lnTo>
                        <a:pt x="2781" y="14661"/>
                      </a:lnTo>
                      <a:lnTo>
                        <a:pt x="2651" y="14513"/>
                      </a:lnTo>
                      <a:lnTo>
                        <a:pt x="2503" y="14346"/>
                      </a:lnTo>
                      <a:lnTo>
                        <a:pt x="2225" y="13976"/>
                      </a:lnTo>
                      <a:lnTo>
                        <a:pt x="1965" y="13568"/>
                      </a:lnTo>
                      <a:lnTo>
                        <a:pt x="1725" y="13123"/>
                      </a:lnTo>
                      <a:lnTo>
                        <a:pt x="1502" y="12641"/>
                      </a:lnTo>
                      <a:lnTo>
                        <a:pt x="1280" y="12141"/>
                      </a:lnTo>
                      <a:lnTo>
                        <a:pt x="1076" y="11640"/>
                      </a:lnTo>
                      <a:lnTo>
                        <a:pt x="890" y="11121"/>
                      </a:lnTo>
                      <a:lnTo>
                        <a:pt x="705" y="10621"/>
                      </a:lnTo>
                      <a:lnTo>
                        <a:pt x="557" y="10121"/>
                      </a:lnTo>
                      <a:lnTo>
                        <a:pt x="297" y="9212"/>
                      </a:lnTo>
                      <a:lnTo>
                        <a:pt x="131" y="8452"/>
                      </a:lnTo>
                      <a:lnTo>
                        <a:pt x="75" y="8156"/>
                      </a:lnTo>
                      <a:lnTo>
                        <a:pt x="38" y="7915"/>
                      </a:lnTo>
                      <a:lnTo>
                        <a:pt x="38" y="7915"/>
                      </a:lnTo>
                      <a:lnTo>
                        <a:pt x="19" y="7637"/>
                      </a:lnTo>
                      <a:lnTo>
                        <a:pt x="1" y="7266"/>
                      </a:lnTo>
                      <a:lnTo>
                        <a:pt x="19" y="6821"/>
                      </a:lnTo>
                      <a:lnTo>
                        <a:pt x="56" y="6284"/>
                      </a:lnTo>
                      <a:lnTo>
                        <a:pt x="131" y="5691"/>
                      </a:lnTo>
                      <a:lnTo>
                        <a:pt x="186" y="5376"/>
                      </a:lnTo>
                      <a:lnTo>
                        <a:pt x="260" y="5061"/>
                      </a:lnTo>
                      <a:lnTo>
                        <a:pt x="334" y="4727"/>
                      </a:lnTo>
                      <a:lnTo>
                        <a:pt x="446" y="4393"/>
                      </a:lnTo>
                      <a:lnTo>
                        <a:pt x="557" y="4060"/>
                      </a:lnTo>
                      <a:lnTo>
                        <a:pt x="705" y="3745"/>
                      </a:lnTo>
                      <a:lnTo>
                        <a:pt x="872" y="3411"/>
                      </a:lnTo>
                      <a:lnTo>
                        <a:pt x="1039" y="3077"/>
                      </a:lnTo>
                      <a:lnTo>
                        <a:pt x="1243" y="2762"/>
                      </a:lnTo>
                      <a:lnTo>
                        <a:pt x="1484" y="2447"/>
                      </a:lnTo>
                      <a:lnTo>
                        <a:pt x="1725" y="2132"/>
                      </a:lnTo>
                      <a:lnTo>
                        <a:pt x="2021" y="1854"/>
                      </a:lnTo>
                      <a:lnTo>
                        <a:pt x="2318" y="1576"/>
                      </a:lnTo>
                      <a:lnTo>
                        <a:pt x="2651" y="1317"/>
                      </a:lnTo>
                      <a:lnTo>
                        <a:pt x="3022" y="1057"/>
                      </a:lnTo>
                      <a:lnTo>
                        <a:pt x="3430" y="835"/>
                      </a:lnTo>
                      <a:lnTo>
                        <a:pt x="3856" y="631"/>
                      </a:lnTo>
                      <a:lnTo>
                        <a:pt x="4319" y="464"/>
                      </a:lnTo>
                      <a:lnTo>
                        <a:pt x="4820" y="316"/>
                      </a:lnTo>
                      <a:lnTo>
                        <a:pt x="5376" y="186"/>
                      </a:lnTo>
                      <a:lnTo>
                        <a:pt x="5950" y="93"/>
                      </a:lnTo>
                      <a:lnTo>
                        <a:pt x="6562" y="19"/>
                      </a:lnTo>
                      <a:lnTo>
                        <a:pt x="6562" y="19"/>
                      </a:lnTo>
                      <a:lnTo>
                        <a:pt x="7192" y="1"/>
                      </a:lnTo>
                      <a:lnTo>
                        <a:pt x="7767" y="1"/>
                      </a:lnTo>
                      <a:lnTo>
                        <a:pt x="8323" y="56"/>
                      </a:lnTo>
                      <a:lnTo>
                        <a:pt x="8842" y="112"/>
                      </a:lnTo>
                      <a:lnTo>
                        <a:pt x="9324" y="223"/>
                      </a:lnTo>
                      <a:lnTo>
                        <a:pt x="9787" y="353"/>
                      </a:lnTo>
                      <a:lnTo>
                        <a:pt x="10213" y="501"/>
                      </a:lnTo>
                      <a:lnTo>
                        <a:pt x="10602" y="668"/>
                      </a:lnTo>
                      <a:lnTo>
                        <a:pt x="10973" y="872"/>
                      </a:lnTo>
                      <a:lnTo>
                        <a:pt x="11325" y="1094"/>
                      </a:lnTo>
                      <a:lnTo>
                        <a:pt x="11640" y="1317"/>
                      </a:lnTo>
                      <a:lnTo>
                        <a:pt x="11918" y="1576"/>
                      </a:lnTo>
                      <a:lnTo>
                        <a:pt x="12196" y="1836"/>
                      </a:lnTo>
                      <a:lnTo>
                        <a:pt x="12437" y="2095"/>
                      </a:lnTo>
                      <a:lnTo>
                        <a:pt x="12660" y="2392"/>
                      </a:lnTo>
                      <a:lnTo>
                        <a:pt x="12864" y="2670"/>
                      </a:lnTo>
                      <a:lnTo>
                        <a:pt x="13049" y="2966"/>
                      </a:lnTo>
                      <a:lnTo>
                        <a:pt x="13197" y="3263"/>
                      </a:lnTo>
                      <a:lnTo>
                        <a:pt x="13346" y="3559"/>
                      </a:lnTo>
                      <a:lnTo>
                        <a:pt x="13475" y="3874"/>
                      </a:lnTo>
                      <a:lnTo>
                        <a:pt x="13587" y="4171"/>
                      </a:lnTo>
                      <a:lnTo>
                        <a:pt x="13679" y="4449"/>
                      </a:lnTo>
                      <a:lnTo>
                        <a:pt x="13753" y="4746"/>
                      </a:lnTo>
                      <a:lnTo>
                        <a:pt x="13827" y="5024"/>
                      </a:lnTo>
                      <a:lnTo>
                        <a:pt x="13920" y="5543"/>
                      </a:lnTo>
                      <a:lnTo>
                        <a:pt x="13976" y="6006"/>
                      </a:lnTo>
                      <a:lnTo>
                        <a:pt x="13994" y="6395"/>
                      </a:lnTo>
                      <a:lnTo>
                        <a:pt x="13994" y="6692"/>
                      </a:lnTo>
                      <a:lnTo>
                        <a:pt x="13994" y="6692"/>
                      </a:lnTo>
                      <a:lnTo>
                        <a:pt x="13976" y="7007"/>
                      </a:lnTo>
                      <a:lnTo>
                        <a:pt x="13939" y="7359"/>
                      </a:lnTo>
                      <a:lnTo>
                        <a:pt x="13865" y="8100"/>
                      </a:lnTo>
                      <a:lnTo>
                        <a:pt x="13790" y="8805"/>
                      </a:lnTo>
                      <a:lnTo>
                        <a:pt x="13790" y="9101"/>
                      </a:lnTo>
                      <a:lnTo>
                        <a:pt x="13790" y="9342"/>
                      </a:lnTo>
                      <a:lnTo>
                        <a:pt x="13790" y="9342"/>
                      </a:lnTo>
                      <a:lnTo>
                        <a:pt x="13846" y="9602"/>
                      </a:lnTo>
                      <a:lnTo>
                        <a:pt x="13902" y="9954"/>
                      </a:lnTo>
                      <a:lnTo>
                        <a:pt x="13976" y="10362"/>
                      </a:lnTo>
                      <a:lnTo>
                        <a:pt x="14013" y="10843"/>
                      </a:lnTo>
                      <a:lnTo>
                        <a:pt x="14050" y="11344"/>
                      </a:lnTo>
                      <a:lnTo>
                        <a:pt x="14050" y="11603"/>
                      </a:lnTo>
                      <a:lnTo>
                        <a:pt x="14031" y="11863"/>
                      </a:lnTo>
                      <a:lnTo>
                        <a:pt x="13994" y="12141"/>
                      </a:lnTo>
                      <a:lnTo>
                        <a:pt x="13939" y="12400"/>
                      </a:lnTo>
                      <a:lnTo>
                        <a:pt x="13883" y="12660"/>
                      </a:lnTo>
                      <a:lnTo>
                        <a:pt x="13790" y="12919"/>
                      </a:lnTo>
                      <a:lnTo>
                        <a:pt x="13790" y="12919"/>
                      </a:lnTo>
                      <a:lnTo>
                        <a:pt x="13624" y="13234"/>
                      </a:lnTo>
                      <a:lnTo>
                        <a:pt x="13475" y="13531"/>
                      </a:lnTo>
                      <a:lnTo>
                        <a:pt x="13290" y="13809"/>
                      </a:lnTo>
                      <a:lnTo>
                        <a:pt x="13123" y="14087"/>
                      </a:lnTo>
                      <a:lnTo>
                        <a:pt x="12938" y="14346"/>
                      </a:lnTo>
                      <a:lnTo>
                        <a:pt x="12734" y="14587"/>
                      </a:lnTo>
                      <a:lnTo>
                        <a:pt x="12530" y="14810"/>
                      </a:lnTo>
                      <a:lnTo>
                        <a:pt x="12326" y="15032"/>
                      </a:lnTo>
                      <a:lnTo>
                        <a:pt x="12122" y="15236"/>
                      </a:lnTo>
                      <a:lnTo>
                        <a:pt x="11900" y="15440"/>
                      </a:lnTo>
                      <a:lnTo>
                        <a:pt x="11474" y="15792"/>
                      </a:lnTo>
                      <a:lnTo>
                        <a:pt x="11029" y="16107"/>
                      </a:lnTo>
                      <a:lnTo>
                        <a:pt x="10602" y="16367"/>
                      </a:lnTo>
                      <a:lnTo>
                        <a:pt x="10158" y="16589"/>
                      </a:lnTo>
                      <a:lnTo>
                        <a:pt x="9750" y="16774"/>
                      </a:lnTo>
                      <a:lnTo>
                        <a:pt x="9361" y="16941"/>
                      </a:lnTo>
                      <a:lnTo>
                        <a:pt x="8990" y="17052"/>
                      </a:lnTo>
                      <a:lnTo>
                        <a:pt x="8656" y="17145"/>
                      </a:lnTo>
                      <a:lnTo>
                        <a:pt x="8378" y="17201"/>
                      </a:lnTo>
                      <a:lnTo>
                        <a:pt x="8137" y="17219"/>
                      </a:lnTo>
                      <a:lnTo>
                        <a:pt x="7934" y="17219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3079;p46">
                  <a:extLst>
                    <a:ext uri="{FF2B5EF4-FFF2-40B4-BE49-F238E27FC236}">
                      <a16:creationId xmlns:a16="http://schemas.microsoft.com/office/drawing/2014/main" id="{47711636-C5E1-4C54-80AA-21B2750A2136}"/>
                    </a:ext>
                  </a:extLst>
                </p:cNvPr>
                <p:cNvSpPr/>
                <p:nvPr/>
              </p:nvSpPr>
              <p:spPr>
                <a:xfrm>
                  <a:off x="5422250" y="3330125"/>
                  <a:ext cx="355875" cy="4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5" h="17423" extrusionOk="0">
                      <a:moveTo>
                        <a:pt x="7525" y="185"/>
                      </a:moveTo>
                      <a:lnTo>
                        <a:pt x="7933" y="204"/>
                      </a:lnTo>
                      <a:lnTo>
                        <a:pt x="8322" y="223"/>
                      </a:lnTo>
                      <a:lnTo>
                        <a:pt x="8711" y="278"/>
                      </a:lnTo>
                      <a:lnTo>
                        <a:pt x="9082" y="334"/>
                      </a:lnTo>
                      <a:lnTo>
                        <a:pt x="9434" y="426"/>
                      </a:lnTo>
                      <a:lnTo>
                        <a:pt x="9786" y="519"/>
                      </a:lnTo>
                      <a:lnTo>
                        <a:pt x="10120" y="630"/>
                      </a:lnTo>
                      <a:lnTo>
                        <a:pt x="10454" y="760"/>
                      </a:lnTo>
                      <a:lnTo>
                        <a:pt x="10769" y="908"/>
                      </a:lnTo>
                      <a:lnTo>
                        <a:pt x="11065" y="1075"/>
                      </a:lnTo>
                      <a:lnTo>
                        <a:pt x="11343" y="1260"/>
                      </a:lnTo>
                      <a:lnTo>
                        <a:pt x="11621" y="1446"/>
                      </a:lnTo>
                      <a:lnTo>
                        <a:pt x="11881" y="1668"/>
                      </a:lnTo>
                      <a:lnTo>
                        <a:pt x="12122" y="1909"/>
                      </a:lnTo>
                      <a:lnTo>
                        <a:pt x="12418" y="2224"/>
                      </a:lnTo>
                      <a:lnTo>
                        <a:pt x="12696" y="2558"/>
                      </a:lnTo>
                      <a:lnTo>
                        <a:pt x="12919" y="2910"/>
                      </a:lnTo>
                      <a:lnTo>
                        <a:pt x="13141" y="3262"/>
                      </a:lnTo>
                      <a:lnTo>
                        <a:pt x="13308" y="3614"/>
                      </a:lnTo>
                      <a:lnTo>
                        <a:pt x="13475" y="3966"/>
                      </a:lnTo>
                      <a:lnTo>
                        <a:pt x="13604" y="4337"/>
                      </a:lnTo>
                      <a:lnTo>
                        <a:pt x="13697" y="4671"/>
                      </a:lnTo>
                      <a:lnTo>
                        <a:pt x="13790" y="5004"/>
                      </a:lnTo>
                      <a:lnTo>
                        <a:pt x="13864" y="5338"/>
                      </a:lnTo>
                      <a:lnTo>
                        <a:pt x="13919" y="5635"/>
                      </a:lnTo>
                      <a:lnTo>
                        <a:pt x="13957" y="5931"/>
                      </a:lnTo>
                      <a:lnTo>
                        <a:pt x="13994" y="6413"/>
                      </a:lnTo>
                      <a:lnTo>
                        <a:pt x="13975" y="6784"/>
                      </a:lnTo>
                      <a:lnTo>
                        <a:pt x="13975" y="7062"/>
                      </a:lnTo>
                      <a:lnTo>
                        <a:pt x="13957" y="7358"/>
                      </a:lnTo>
                      <a:lnTo>
                        <a:pt x="13882" y="8007"/>
                      </a:lnTo>
                      <a:lnTo>
                        <a:pt x="13790" y="8822"/>
                      </a:lnTo>
                      <a:lnTo>
                        <a:pt x="13790" y="9156"/>
                      </a:lnTo>
                      <a:lnTo>
                        <a:pt x="13790" y="9453"/>
                      </a:lnTo>
                      <a:lnTo>
                        <a:pt x="13864" y="9860"/>
                      </a:lnTo>
                      <a:lnTo>
                        <a:pt x="13975" y="10509"/>
                      </a:lnTo>
                      <a:lnTo>
                        <a:pt x="14012" y="10880"/>
                      </a:lnTo>
                      <a:lnTo>
                        <a:pt x="14031" y="11288"/>
                      </a:lnTo>
                      <a:lnTo>
                        <a:pt x="14031" y="11714"/>
                      </a:lnTo>
                      <a:lnTo>
                        <a:pt x="13994" y="12140"/>
                      </a:lnTo>
                      <a:lnTo>
                        <a:pt x="13975" y="12344"/>
                      </a:lnTo>
                      <a:lnTo>
                        <a:pt x="13919" y="12566"/>
                      </a:lnTo>
                      <a:lnTo>
                        <a:pt x="13864" y="12770"/>
                      </a:lnTo>
                      <a:lnTo>
                        <a:pt x="13790" y="12974"/>
                      </a:lnTo>
                      <a:lnTo>
                        <a:pt x="13641" y="13289"/>
                      </a:lnTo>
                      <a:lnTo>
                        <a:pt x="13475" y="13586"/>
                      </a:lnTo>
                      <a:lnTo>
                        <a:pt x="13308" y="13864"/>
                      </a:lnTo>
                      <a:lnTo>
                        <a:pt x="13122" y="14123"/>
                      </a:lnTo>
                      <a:lnTo>
                        <a:pt x="12937" y="14383"/>
                      </a:lnTo>
                      <a:lnTo>
                        <a:pt x="12752" y="14624"/>
                      </a:lnTo>
                      <a:lnTo>
                        <a:pt x="12548" y="14846"/>
                      </a:lnTo>
                      <a:lnTo>
                        <a:pt x="12344" y="15050"/>
                      </a:lnTo>
                      <a:lnTo>
                        <a:pt x="12140" y="15254"/>
                      </a:lnTo>
                      <a:lnTo>
                        <a:pt x="11918" y="15458"/>
                      </a:lnTo>
                      <a:lnTo>
                        <a:pt x="11491" y="15810"/>
                      </a:lnTo>
                      <a:lnTo>
                        <a:pt x="11047" y="16107"/>
                      </a:lnTo>
                      <a:lnTo>
                        <a:pt x="10620" y="16366"/>
                      </a:lnTo>
                      <a:lnTo>
                        <a:pt x="10194" y="16588"/>
                      </a:lnTo>
                      <a:lnTo>
                        <a:pt x="9786" y="16774"/>
                      </a:lnTo>
                      <a:lnTo>
                        <a:pt x="9397" y="16922"/>
                      </a:lnTo>
                      <a:lnTo>
                        <a:pt x="9045" y="17052"/>
                      </a:lnTo>
                      <a:lnTo>
                        <a:pt x="8730" y="17126"/>
                      </a:lnTo>
                      <a:lnTo>
                        <a:pt x="8452" y="17181"/>
                      </a:lnTo>
                      <a:lnTo>
                        <a:pt x="8211" y="17219"/>
                      </a:lnTo>
                      <a:lnTo>
                        <a:pt x="8044" y="17219"/>
                      </a:lnTo>
                      <a:lnTo>
                        <a:pt x="7859" y="17200"/>
                      </a:lnTo>
                      <a:lnTo>
                        <a:pt x="7655" y="17163"/>
                      </a:lnTo>
                      <a:lnTo>
                        <a:pt x="7117" y="17015"/>
                      </a:lnTo>
                      <a:lnTo>
                        <a:pt x="6487" y="16811"/>
                      </a:lnTo>
                      <a:lnTo>
                        <a:pt x="6135" y="16663"/>
                      </a:lnTo>
                      <a:lnTo>
                        <a:pt x="5764" y="16514"/>
                      </a:lnTo>
                      <a:lnTo>
                        <a:pt x="5394" y="16347"/>
                      </a:lnTo>
                      <a:lnTo>
                        <a:pt x="5023" y="16162"/>
                      </a:lnTo>
                      <a:lnTo>
                        <a:pt x="4652" y="15940"/>
                      </a:lnTo>
                      <a:lnTo>
                        <a:pt x="4282" y="15717"/>
                      </a:lnTo>
                      <a:lnTo>
                        <a:pt x="3911" y="15495"/>
                      </a:lnTo>
                      <a:lnTo>
                        <a:pt x="3577" y="15235"/>
                      </a:lnTo>
                      <a:lnTo>
                        <a:pt x="3244" y="14976"/>
                      </a:lnTo>
                      <a:lnTo>
                        <a:pt x="2947" y="14698"/>
                      </a:lnTo>
                      <a:lnTo>
                        <a:pt x="2799" y="14531"/>
                      </a:lnTo>
                      <a:lnTo>
                        <a:pt x="2669" y="14364"/>
                      </a:lnTo>
                      <a:lnTo>
                        <a:pt x="2391" y="13994"/>
                      </a:lnTo>
                      <a:lnTo>
                        <a:pt x="2132" y="13586"/>
                      </a:lnTo>
                      <a:lnTo>
                        <a:pt x="1891" y="13141"/>
                      </a:lnTo>
                      <a:lnTo>
                        <a:pt x="1650" y="12659"/>
                      </a:lnTo>
                      <a:lnTo>
                        <a:pt x="1446" y="12159"/>
                      </a:lnTo>
                      <a:lnTo>
                        <a:pt x="1242" y="11658"/>
                      </a:lnTo>
                      <a:lnTo>
                        <a:pt x="1057" y="11158"/>
                      </a:lnTo>
                      <a:lnTo>
                        <a:pt x="890" y="10639"/>
                      </a:lnTo>
                      <a:lnTo>
                        <a:pt x="723" y="10157"/>
                      </a:lnTo>
                      <a:lnTo>
                        <a:pt x="482" y="9249"/>
                      </a:lnTo>
                      <a:lnTo>
                        <a:pt x="315" y="8507"/>
                      </a:lnTo>
                      <a:lnTo>
                        <a:pt x="260" y="8211"/>
                      </a:lnTo>
                      <a:lnTo>
                        <a:pt x="223" y="7988"/>
                      </a:lnTo>
                      <a:lnTo>
                        <a:pt x="204" y="7803"/>
                      </a:lnTo>
                      <a:lnTo>
                        <a:pt x="204" y="7377"/>
                      </a:lnTo>
                      <a:lnTo>
                        <a:pt x="204" y="7099"/>
                      </a:lnTo>
                      <a:lnTo>
                        <a:pt x="223" y="6765"/>
                      </a:lnTo>
                      <a:lnTo>
                        <a:pt x="241" y="6413"/>
                      </a:lnTo>
                      <a:lnTo>
                        <a:pt x="297" y="6005"/>
                      </a:lnTo>
                      <a:lnTo>
                        <a:pt x="352" y="5597"/>
                      </a:lnTo>
                      <a:lnTo>
                        <a:pt x="445" y="5153"/>
                      </a:lnTo>
                      <a:lnTo>
                        <a:pt x="575" y="4689"/>
                      </a:lnTo>
                      <a:lnTo>
                        <a:pt x="742" y="4244"/>
                      </a:lnTo>
                      <a:lnTo>
                        <a:pt x="927" y="3781"/>
                      </a:lnTo>
                      <a:lnTo>
                        <a:pt x="1168" y="3318"/>
                      </a:lnTo>
                      <a:lnTo>
                        <a:pt x="1298" y="3095"/>
                      </a:lnTo>
                      <a:lnTo>
                        <a:pt x="1446" y="2873"/>
                      </a:lnTo>
                      <a:lnTo>
                        <a:pt x="1594" y="2651"/>
                      </a:lnTo>
                      <a:lnTo>
                        <a:pt x="1779" y="2447"/>
                      </a:lnTo>
                      <a:lnTo>
                        <a:pt x="1983" y="2206"/>
                      </a:lnTo>
                      <a:lnTo>
                        <a:pt x="2206" y="1965"/>
                      </a:lnTo>
                      <a:lnTo>
                        <a:pt x="2447" y="1761"/>
                      </a:lnTo>
                      <a:lnTo>
                        <a:pt x="2706" y="1557"/>
                      </a:lnTo>
                      <a:lnTo>
                        <a:pt x="2966" y="1372"/>
                      </a:lnTo>
                      <a:lnTo>
                        <a:pt x="3244" y="1205"/>
                      </a:lnTo>
                      <a:lnTo>
                        <a:pt x="3522" y="1038"/>
                      </a:lnTo>
                      <a:lnTo>
                        <a:pt x="3837" y="890"/>
                      </a:lnTo>
                      <a:lnTo>
                        <a:pt x="4133" y="760"/>
                      </a:lnTo>
                      <a:lnTo>
                        <a:pt x="4467" y="649"/>
                      </a:lnTo>
                      <a:lnTo>
                        <a:pt x="4801" y="538"/>
                      </a:lnTo>
                      <a:lnTo>
                        <a:pt x="5153" y="445"/>
                      </a:lnTo>
                      <a:lnTo>
                        <a:pt x="5505" y="371"/>
                      </a:lnTo>
                      <a:lnTo>
                        <a:pt x="5876" y="297"/>
                      </a:lnTo>
                      <a:lnTo>
                        <a:pt x="6265" y="260"/>
                      </a:lnTo>
                      <a:lnTo>
                        <a:pt x="6654" y="223"/>
                      </a:lnTo>
                      <a:lnTo>
                        <a:pt x="7099" y="204"/>
                      </a:lnTo>
                      <a:lnTo>
                        <a:pt x="7525" y="185"/>
                      </a:lnTo>
                      <a:close/>
                      <a:moveTo>
                        <a:pt x="7099" y="0"/>
                      </a:moveTo>
                      <a:lnTo>
                        <a:pt x="6654" y="19"/>
                      </a:lnTo>
                      <a:lnTo>
                        <a:pt x="6246" y="56"/>
                      </a:lnTo>
                      <a:lnTo>
                        <a:pt x="5857" y="111"/>
                      </a:lnTo>
                      <a:lnTo>
                        <a:pt x="5468" y="167"/>
                      </a:lnTo>
                      <a:lnTo>
                        <a:pt x="5097" y="260"/>
                      </a:lnTo>
                      <a:lnTo>
                        <a:pt x="4745" y="352"/>
                      </a:lnTo>
                      <a:lnTo>
                        <a:pt x="4393" y="463"/>
                      </a:lnTo>
                      <a:lnTo>
                        <a:pt x="4059" y="575"/>
                      </a:lnTo>
                      <a:lnTo>
                        <a:pt x="3744" y="723"/>
                      </a:lnTo>
                      <a:lnTo>
                        <a:pt x="3429" y="871"/>
                      </a:lnTo>
                      <a:lnTo>
                        <a:pt x="3132" y="1038"/>
                      </a:lnTo>
                      <a:lnTo>
                        <a:pt x="2854" y="1205"/>
                      </a:lnTo>
                      <a:lnTo>
                        <a:pt x="2576" y="1409"/>
                      </a:lnTo>
                      <a:lnTo>
                        <a:pt x="2317" y="1613"/>
                      </a:lnTo>
                      <a:lnTo>
                        <a:pt x="2076" y="1835"/>
                      </a:lnTo>
                      <a:lnTo>
                        <a:pt x="1835" y="2076"/>
                      </a:lnTo>
                      <a:lnTo>
                        <a:pt x="1613" y="2317"/>
                      </a:lnTo>
                      <a:lnTo>
                        <a:pt x="1446" y="2539"/>
                      </a:lnTo>
                      <a:lnTo>
                        <a:pt x="1298" y="2743"/>
                      </a:lnTo>
                      <a:lnTo>
                        <a:pt x="1149" y="2966"/>
                      </a:lnTo>
                      <a:lnTo>
                        <a:pt x="1001" y="3207"/>
                      </a:lnTo>
                      <a:lnTo>
                        <a:pt x="760" y="3651"/>
                      </a:lnTo>
                      <a:lnTo>
                        <a:pt x="556" y="4115"/>
                      </a:lnTo>
                      <a:lnTo>
                        <a:pt x="408" y="4578"/>
                      </a:lnTo>
                      <a:lnTo>
                        <a:pt x="278" y="5023"/>
                      </a:lnTo>
                      <a:lnTo>
                        <a:pt x="167" y="5468"/>
                      </a:lnTo>
                      <a:lnTo>
                        <a:pt x="93" y="5894"/>
                      </a:lnTo>
                      <a:lnTo>
                        <a:pt x="56" y="6283"/>
                      </a:lnTo>
                      <a:lnTo>
                        <a:pt x="19" y="6654"/>
                      </a:lnTo>
                      <a:lnTo>
                        <a:pt x="0" y="6988"/>
                      </a:lnTo>
                      <a:lnTo>
                        <a:pt x="0" y="7303"/>
                      </a:lnTo>
                      <a:lnTo>
                        <a:pt x="0" y="7766"/>
                      </a:lnTo>
                      <a:lnTo>
                        <a:pt x="37" y="8007"/>
                      </a:lnTo>
                      <a:lnTo>
                        <a:pt x="56" y="8248"/>
                      </a:lnTo>
                      <a:lnTo>
                        <a:pt x="111" y="8544"/>
                      </a:lnTo>
                      <a:lnTo>
                        <a:pt x="297" y="9304"/>
                      </a:lnTo>
                      <a:lnTo>
                        <a:pt x="538" y="10213"/>
                      </a:lnTo>
                      <a:lnTo>
                        <a:pt x="704" y="10713"/>
                      </a:lnTo>
                      <a:lnTo>
                        <a:pt x="871" y="11232"/>
                      </a:lnTo>
                      <a:lnTo>
                        <a:pt x="1057" y="11732"/>
                      </a:lnTo>
                      <a:lnTo>
                        <a:pt x="1261" y="12251"/>
                      </a:lnTo>
                      <a:lnTo>
                        <a:pt x="1483" y="12752"/>
                      </a:lnTo>
                      <a:lnTo>
                        <a:pt x="1724" y="13252"/>
                      </a:lnTo>
                      <a:lnTo>
                        <a:pt x="1983" y="13697"/>
                      </a:lnTo>
                      <a:lnTo>
                        <a:pt x="2243" y="14123"/>
                      </a:lnTo>
                      <a:lnTo>
                        <a:pt x="2521" y="14513"/>
                      </a:lnTo>
                      <a:lnTo>
                        <a:pt x="2669" y="14679"/>
                      </a:lnTo>
                      <a:lnTo>
                        <a:pt x="2799" y="14828"/>
                      </a:lnTo>
                      <a:lnTo>
                        <a:pt x="3114" y="15124"/>
                      </a:lnTo>
                      <a:lnTo>
                        <a:pt x="3448" y="15402"/>
                      </a:lnTo>
                      <a:lnTo>
                        <a:pt x="3818" y="15662"/>
                      </a:lnTo>
                      <a:lnTo>
                        <a:pt x="4170" y="15903"/>
                      </a:lnTo>
                      <a:lnTo>
                        <a:pt x="4560" y="16125"/>
                      </a:lnTo>
                      <a:lnTo>
                        <a:pt x="4930" y="16329"/>
                      </a:lnTo>
                      <a:lnTo>
                        <a:pt x="5320" y="16533"/>
                      </a:lnTo>
                      <a:lnTo>
                        <a:pt x="5709" y="16700"/>
                      </a:lnTo>
                      <a:lnTo>
                        <a:pt x="6061" y="16866"/>
                      </a:lnTo>
                      <a:lnTo>
                        <a:pt x="6432" y="16996"/>
                      </a:lnTo>
                      <a:lnTo>
                        <a:pt x="6765" y="17107"/>
                      </a:lnTo>
                      <a:lnTo>
                        <a:pt x="7080" y="17219"/>
                      </a:lnTo>
                      <a:lnTo>
                        <a:pt x="7377" y="17293"/>
                      </a:lnTo>
                      <a:lnTo>
                        <a:pt x="7618" y="17348"/>
                      </a:lnTo>
                      <a:lnTo>
                        <a:pt x="7840" y="17404"/>
                      </a:lnTo>
                      <a:lnTo>
                        <a:pt x="8026" y="17422"/>
                      </a:lnTo>
                      <a:lnTo>
                        <a:pt x="8100" y="17422"/>
                      </a:lnTo>
                      <a:lnTo>
                        <a:pt x="8304" y="17404"/>
                      </a:lnTo>
                      <a:lnTo>
                        <a:pt x="8563" y="17367"/>
                      </a:lnTo>
                      <a:lnTo>
                        <a:pt x="8860" y="17311"/>
                      </a:lnTo>
                      <a:lnTo>
                        <a:pt x="9193" y="17219"/>
                      </a:lnTo>
                      <a:lnTo>
                        <a:pt x="9564" y="17089"/>
                      </a:lnTo>
                      <a:lnTo>
                        <a:pt x="9953" y="16941"/>
                      </a:lnTo>
                      <a:lnTo>
                        <a:pt x="10361" y="16737"/>
                      </a:lnTo>
                      <a:lnTo>
                        <a:pt x="10787" y="16514"/>
                      </a:lnTo>
                      <a:lnTo>
                        <a:pt x="11232" y="16236"/>
                      </a:lnTo>
                      <a:lnTo>
                        <a:pt x="11658" y="15940"/>
                      </a:lnTo>
                      <a:lnTo>
                        <a:pt x="12103" y="15569"/>
                      </a:lnTo>
                      <a:lnTo>
                        <a:pt x="12307" y="15384"/>
                      </a:lnTo>
                      <a:lnTo>
                        <a:pt x="12511" y="15180"/>
                      </a:lnTo>
                      <a:lnTo>
                        <a:pt x="12715" y="14957"/>
                      </a:lnTo>
                      <a:lnTo>
                        <a:pt x="12919" y="14716"/>
                      </a:lnTo>
                      <a:lnTo>
                        <a:pt x="13122" y="14475"/>
                      </a:lnTo>
                      <a:lnTo>
                        <a:pt x="13308" y="14216"/>
                      </a:lnTo>
                      <a:lnTo>
                        <a:pt x="13475" y="13957"/>
                      </a:lnTo>
                      <a:lnTo>
                        <a:pt x="13660" y="13660"/>
                      </a:lnTo>
                      <a:lnTo>
                        <a:pt x="13808" y="13363"/>
                      </a:lnTo>
                      <a:lnTo>
                        <a:pt x="13975" y="13048"/>
                      </a:lnTo>
                      <a:lnTo>
                        <a:pt x="14049" y="12844"/>
                      </a:lnTo>
                      <a:lnTo>
                        <a:pt x="14105" y="12622"/>
                      </a:lnTo>
                      <a:lnTo>
                        <a:pt x="14160" y="12400"/>
                      </a:lnTo>
                      <a:lnTo>
                        <a:pt x="14197" y="12177"/>
                      </a:lnTo>
                      <a:lnTo>
                        <a:pt x="14235" y="11732"/>
                      </a:lnTo>
                      <a:lnTo>
                        <a:pt x="14235" y="11306"/>
                      </a:lnTo>
                      <a:lnTo>
                        <a:pt x="14216" y="10880"/>
                      </a:lnTo>
                      <a:lnTo>
                        <a:pt x="14160" y="10491"/>
                      </a:lnTo>
                      <a:lnTo>
                        <a:pt x="14049" y="9823"/>
                      </a:lnTo>
                      <a:lnTo>
                        <a:pt x="13994" y="9416"/>
                      </a:lnTo>
                      <a:lnTo>
                        <a:pt x="13975" y="9156"/>
                      </a:lnTo>
                      <a:lnTo>
                        <a:pt x="13994" y="8804"/>
                      </a:lnTo>
                      <a:lnTo>
                        <a:pt x="14068" y="8026"/>
                      </a:lnTo>
                      <a:lnTo>
                        <a:pt x="14142" y="7377"/>
                      </a:lnTo>
                      <a:lnTo>
                        <a:pt x="14160" y="7062"/>
                      </a:lnTo>
                      <a:lnTo>
                        <a:pt x="14179" y="6784"/>
                      </a:lnTo>
                      <a:lnTo>
                        <a:pt x="14179" y="6413"/>
                      </a:lnTo>
                      <a:lnTo>
                        <a:pt x="14142" y="5913"/>
                      </a:lnTo>
                      <a:lnTo>
                        <a:pt x="14105" y="5616"/>
                      </a:lnTo>
                      <a:lnTo>
                        <a:pt x="14049" y="5301"/>
                      </a:lnTo>
                      <a:lnTo>
                        <a:pt x="13975" y="4967"/>
                      </a:lnTo>
                      <a:lnTo>
                        <a:pt x="13901" y="4615"/>
                      </a:lnTo>
                      <a:lnTo>
                        <a:pt x="13790" y="4263"/>
                      </a:lnTo>
                      <a:lnTo>
                        <a:pt x="13641" y="3892"/>
                      </a:lnTo>
                      <a:lnTo>
                        <a:pt x="13493" y="3540"/>
                      </a:lnTo>
                      <a:lnTo>
                        <a:pt x="13308" y="3169"/>
                      </a:lnTo>
                      <a:lnTo>
                        <a:pt x="13085" y="2799"/>
                      </a:lnTo>
                      <a:lnTo>
                        <a:pt x="12844" y="2447"/>
                      </a:lnTo>
                      <a:lnTo>
                        <a:pt x="12566" y="2094"/>
                      </a:lnTo>
                      <a:lnTo>
                        <a:pt x="12270" y="1761"/>
                      </a:lnTo>
                      <a:lnTo>
                        <a:pt x="12010" y="1520"/>
                      </a:lnTo>
                      <a:lnTo>
                        <a:pt x="11732" y="1298"/>
                      </a:lnTo>
                      <a:lnTo>
                        <a:pt x="11454" y="1094"/>
                      </a:lnTo>
                      <a:lnTo>
                        <a:pt x="11158" y="908"/>
                      </a:lnTo>
                      <a:lnTo>
                        <a:pt x="10861" y="741"/>
                      </a:lnTo>
                      <a:lnTo>
                        <a:pt x="10528" y="575"/>
                      </a:lnTo>
                      <a:lnTo>
                        <a:pt x="10194" y="445"/>
                      </a:lnTo>
                      <a:lnTo>
                        <a:pt x="9860" y="334"/>
                      </a:lnTo>
                      <a:lnTo>
                        <a:pt x="9508" y="223"/>
                      </a:lnTo>
                      <a:lnTo>
                        <a:pt x="9138" y="148"/>
                      </a:lnTo>
                      <a:lnTo>
                        <a:pt x="8748" y="74"/>
                      </a:lnTo>
                      <a:lnTo>
                        <a:pt x="8359" y="37"/>
                      </a:lnTo>
                      <a:lnTo>
                        <a:pt x="7951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3080;p46">
                  <a:extLst>
                    <a:ext uri="{FF2B5EF4-FFF2-40B4-BE49-F238E27FC236}">
                      <a16:creationId xmlns:a16="http://schemas.microsoft.com/office/drawing/2014/main" id="{7324C6C9-FFE2-49FA-B273-0ACC4838797E}"/>
                    </a:ext>
                  </a:extLst>
                </p:cNvPr>
                <p:cNvSpPr/>
                <p:nvPr/>
              </p:nvSpPr>
              <p:spPr>
                <a:xfrm>
                  <a:off x="5422250" y="3330125"/>
                  <a:ext cx="355875" cy="4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5" h="17423" fill="none" extrusionOk="0">
                      <a:moveTo>
                        <a:pt x="8100" y="17422"/>
                      </a:moveTo>
                      <a:lnTo>
                        <a:pt x="8100" y="17422"/>
                      </a:lnTo>
                      <a:lnTo>
                        <a:pt x="8026" y="17422"/>
                      </a:lnTo>
                      <a:lnTo>
                        <a:pt x="8026" y="17422"/>
                      </a:lnTo>
                      <a:lnTo>
                        <a:pt x="7840" y="17404"/>
                      </a:lnTo>
                      <a:lnTo>
                        <a:pt x="7618" y="17348"/>
                      </a:lnTo>
                      <a:lnTo>
                        <a:pt x="7377" y="17293"/>
                      </a:lnTo>
                      <a:lnTo>
                        <a:pt x="7080" y="17219"/>
                      </a:lnTo>
                      <a:lnTo>
                        <a:pt x="6765" y="17107"/>
                      </a:lnTo>
                      <a:lnTo>
                        <a:pt x="6432" y="16996"/>
                      </a:lnTo>
                      <a:lnTo>
                        <a:pt x="6061" y="16866"/>
                      </a:lnTo>
                      <a:lnTo>
                        <a:pt x="5709" y="16700"/>
                      </a:lnTo>
                      <a:lnTo>
                        <a:pt x="5320" y="16533"/>
                      </a:lnTo>
                      <a:lnTo>
                        <a:pt x="4930" y="16329"/>
                      </a:lnTo>
                      <a:lnTo>
                        <a:pt x="4560" y="16125"/>
                      </a:lnTo>
                      <a:lnTo>
                        <a:pt x="4170" y="15903"/>
                      </a:lnTo>
                      <a:lnTo>
                        <a:pt x="3818" y="15662"/>
                      </a:lnTo>
                      <a:lnTo>
                        <a:pt x="3448" y="15402"/>
                      </a:lnTo>
                      <a:lnTo>
                        <a:pt x="3114" y="15124"/>
                      </a:lnTo>
                      <a:lnTo>
                        <a:pt x="2799" y="14828"/>
                      </a:lnTo>
                      <a:lnTo>
                        <a:pt x="2799" y="14828"/>
                      </a:lnTo>
                      <a:lnTo>
                        <a:pt x="2669" y="14679"/>
                      </a:lnTo>
                      <a:lnTo>
                        <a:pt x="2521" y="14513"/>
                      </a:lnTo>
                      <a:lnTo>
                        <a:pt x="2243" y="14123"/>
                      </a:lnTo>
                      <a:lnTo>
                        <a:pt x="1983" y="13697"/>
                      </a:lnTo>
                      <a:lnTo>
                        <a:pt x="1724" y="13252"/>
                      </a:lnTo>
                      <a:lnTo>
                        <a:pt x="1483" y="12752"/>
                      </a:lnTo>
                      <a:lnTo>
                        <a:pt x="1261" y="12251"/>
                      </a:lnTo>
                      <a:lnTo>
                        <a:pt x="1057" y="11732"/>
                      </a:lnTo>
                      <a:lnTo>
                        <a:pt x="871" y="11232"/>
                      </a:lnTo>
                      <a:lnTo>
                        <a:pt x="704" y="10713"/>
                      </a:lnTo>
                      <a:lnTo>
                        <a:pt x="538" y="10213"/>
                      </a:lnTo>
                      <a:lnTo>
                        <a:pt x="297" y="9304"/>
                      </a:lnTo>
                      <a:lnTo>
                        <a:pt x="111" y="8544"/>
                      </a:lnTo>
                      <a:lnTo>
                        <a:pt x="56" y="8248"/>
                      </a:lnTo>
                      <a:lnTo>
                        <a:pt x="37" y="8007"/>
                      </a:lnTo>
                      <a:lnTo>
                        <a:pt x="37" y="8007"/>
                      </a:lnTo>
                      <a:lnTo>
                        <a:pt x="0" y="7766"/>
                      </a:lnTo>
                      <a:lnTo>
                        <a:pt x="0" y="7303"/>
                      </a:lnTo>
                      <a:lnTo>
                        <a:pt x="0" y="6988"/>
                      </a:lnTo>
                      <a:lnTo>
                        <a:pt x="19" y="6654"/>
                      </a:lnTo>
                      <a:lnTo>
                        <a:pt x="56" y="6283"/>
                      </a:lnTo>
                      <a:lnTo>
                        <a:pt x="93" y="5894"/>
                      </a:lnTo>
                      <a:lnTo>
                        <a:pt x="167" y="5468"/>
                      </a:lnTo>
                      <a:lnTo>
                        <a:pt x="278" y="5023"/>
                      </a:lnTo>
                      <a:lnTo>
                        <a:pt x="408" y="4578"/>
                      </a:lnTo>
                      <a:lnTo>
                        <a:pt x="556" y="4115"/>
                      </a:lnTo>
                      <a:lnTo>
                        <a:pt x="760" y="3651"/>
                      </a:lnTo>
                      <a:lnTo>
                        <a:pt x="1001" y="3207"/>
                      </a:lnTo>
                      <a:lnTo>
                        <a:pt x="1149" y="2966"/>
                      </a:lnTo>
                      <a:lnTo>
                        <a:pt x="1298" y="2743"/>
                      </a:lnTo>
                      <a:lnTo>
                        <a:pt x="1446" y="2539"/>
                      </a:lnTo>
                      <a:lnTo>
                        <a:pt x="1613" y="2317"/>
                      </a:lnTo>
                      <a:lnTo>
                        <a:pt x="1613" y="2317"/>
                      </a:lnTo>
                      <a:lnTo>
                        <a:pt x="1835" y="2076"/>
                      </a:lnTo>
                      <a:lnTo>
                        <a:pt x="2076" y="1835"/>
                      </a:lnTo>
                      <a:lnTo>
                        <a:pt x="2317" y="1613"/>
                      </a:lnTo>
                      <a:lnTo>
                        <a:pt x="2576" y="1409"/>
                      </a:lnTo>
                      <a:lnTo>
                        <a:pt x="2854" y="1205"/>
                      </a:lnTo>
                      <a:lnTo>
                        <a:pt x="3132" y="1038"/>
                      </a:lnTo>
                      <a:lnTo>
                        <a:pt x="3429" y="871"/>
                      </a:lnTo>
                      <a:lnTo>
                        <a:pt x="3744" y="723"/>
                      </a:lnTo>
                      <a:lnTo>
                        <a:pt x="4059" y="575"/>
                      </a:lnTo>
                      <a:lnTo>
                        <a:pt x="4393" y="463"/>
                      </a:lnTo>
                      <a:lnTo>
                        <a:pt x="4745" y="352"/>
                      </a:lnTo>
                      <a:lnTo>
                        <a:pt x="5097" y="260"/>
                      </a:lnTo>
                      <a:lnTo>
                        <a:pt x="5468" y="167"/>
                      </a:lnTo>
                      <a:lnTo>
                        <a:pt x="5857" y="111"/>
                      </a:lnTo>
                      <a:lnTo>
                        <a:pt x="6246" y="56"/>
                      </a:lnTo>
                      <a:lnTo>
                        <a:pt x="6654" y="19"/>
                      </a:lnTo>
                      <a:lnTo>
                        <a:pt x="6654" y="19"/>
                      </a:lnTo>
                      <a:lnTo>
                        <a:pt x="7099" y="0"/>
                      </a:lnTo>
                      <a:lnTo>
                        <a:pt x="7525" y="0"/>
                      </a:lnTo>
                      <a:lnTo>
                        <a:pt x="7951" y="0"/>
                      </a:lnTo>
                      <a:lnTo>
                        <a:pt x="8359" y="37"/>
                      </a:lnTo>
                      <a:lnTo>
                        <a:pt x="8748" y="74"/>
                      </a:lnTo>
                      <a:lnTo>
                        <a:pt x="9138" y="148"/>
                      </a:lnTo>
                      <a:lnTo>
                        <a:pt x="9508" y="223"/>
                      </a:lnTo>
                      <a:lnTo>
                        <a:pt x="9860" y="334"/>
                      </a:lnTo>
                      <a:lnTo>
                        <a:pt x="10194" y="445"/>
                      </a:lnTo>
                      <a:lnTo>
                        <a:pt x="10528" y="575"/>
                      </a:lnTo>
                      <a:lnTo>
                        <a:pt x="10861" y="741"/>
                      </a:lnTo>
                      <a:lnTo>
                        <a:pt x="11158" y="908"/>
                      </a:lnTo>
                      <a:lnTo>
                        <a:pt x="11454" y="1094"/>
                      </a:lnTo>
                      <a:lnTo>
                        <a:pt x="11732" y="1298"/>
                      </a:lnTo>
                      <a:lnTo>
                        <a:pt x="12010" y="1520"/>
                      </a:lnTo>
                      <a:lnTo>
                        <a:pt x="12270" y="1761"/>
                      </a:lnTo>
                      <a:lnTo>
                        <a:pt x="12270" y="1761"/>
                      </a:lnTo>
                      <a:lnTo>
                        <a:pt x="12566" y="2094"/>
                      </a:lnTo>
                      <a:lnTo>
                        <a:pt x="12844" y="2447"/>
                      </a:lnTo>
                      <a:lnTo>
                        <a:pt x="13085" y="2799"/>
                      </a:lnTo>
                      <a:lnTo>
                        <a:pt x="13308" y="3169"/>
                      </a:lnTo>
                      <a:lnTo>
                        <a:pt x="13493" y="3540"/>
                      </a:lnTo>
                      <a:lnTo>
                        <a:pt x="13641" y="3892"/>
                      </a:lnTo>
                      <a:lnTo>
                        <a:pt x="13790" y="4263"/>
                      </a:lnTo>
                      <a:lnTo>
                        <a:pt x="13901" y="4615"/>
                      </a:lnTo>
                      <a:lnTo>
                        <a:pt x="13975" y="4967"/>
                      </a:lnTo>
                      <a:lnTo>
                        <a:pt x="14049" y="5301"/>
                      </a:lnTo>
                      <a:lnTo>
                        <a:pt x="14105" y="5616"/>
                      </a:lnTo>
                      <a:lnTo>
                        <a:pt x="14142" y="5913"/>
                      </a:lnTo>
                      <a:lnTo>
                        <a:pt x="14179" y="6413"/>
                      </a:lnTo>
                      <a:lnTo>
                        <a:pt x="14179" y="6784"/>
                      </a:lnTo>
                      <a:lnTo>
                        <a:pt x="14179" y="6784"/>
                      </a:lnTo>
                      <a:lnTo>
                        <a:pt x="14160" y="7062"/>
                      </a:lnTo>
                      <a:lnTo>
                        <a:pt x="14142" y="7377"/>
                      </a:lnTo>
                      <a:lnTo>
                        <a:pt x="14068" y="8026"/>
                      </a:lnTo>
                      <a:lnTo>
                        <a:pt x="14068" y="8026"/>
                      </a:lnTo>
                      <a:lnTo>
                        <a:pt x="13994" y="8804"/>
                      </a:lnTo>
                      <a:lnTo>
                        <a:pt x="13975" y="9156"/>
                      </a:lnTo>
                      <a:lnTo>
                        <a:pt x="13994" y="9416"/>
                      </a:lnTo>
                      <a:lnTo>
                        <a:pt x="13994" y="9416"/>
                      </a:lnTo>
                      <a:lnTo>
                        <a:pt x="14049" y="9823"/>
                      </a:lnTo>
                      <a:lnTo>
                        <a:pt x="14049" y="9823"/>
                      </a:lnTo>
                      <a:lnTo>
                        <a:pt x="14160" y="10491"/>
                      </a:lnTo>
                      <a:lnTo>
                        <a:pt x="14216" y="10880"/>
                      </a:lnTo>
                      <a:lnTo>
                        <a:pt x="14235" y="11306"/>
                      </a:lnTo>
                      <a:lnTo>
                        <a:pt x="14235" y="11732"/>
                      </a:lnTo>
                      <a:lnTo>
                        <a:pt x="14197" y="12177"/>
                      </a:lnTo>
                      <a:lnTo>
                        <a:pt x="14160" y="12400"/>
                      </a:lnTo>
                      <a:lnTo>
                        <a:pt x="14105" y="12622"/>
                      </a:lnTo>
                      <a:lnTo>
                        <a:pt x="14049" y="12844"/>
                      </a:lnTo>
                      <a:lnTo>
                        <a:pt x="13975" y="13048"/>
                      </a:lnTo>
                      <a:lnTo>
                        <a:pt x="13975" y="13048"/>
                      </a:lnTo>
                      <a:lnTo>
                        <a:pt x="13808" y="13363"/>
                      </a:lnTo>
                      <a:lnTo>
                        <a:pt x="13660" y="13660"/>
                      </a:lnTo>
                      <a:lnTo>
                        <a:pt x="13475" y="13957"/>
                      </a:lnTo>
                      <a:lnTo>
                        <a:pt x="13308" y="14216"/>
                      </a:lnTo>
                      <a:lnTo>
                        <a:pt x="13122" y="14475"/>
                      </a:lnTo>
                      <a:lnTo>
                        <a:pt x="12919" y="14716"/>
                      </a:lnTo>
                      <a:lnTo>
                        <a:pt x="12715" y="14957"/>
                      </a:lnTo>
                      <a:lnTo>
                        <a:pt x="12511" y="15180"/>
                      </a:lnTo>
                      <a:lnTo>
                        <a:pt x="12307" y="15384"/>
                      </a:lnTo>
                      <a:lnTo>
                        <a:pt x="12103" y="15569"/>
                      </a:lnTo>
                      <a:lnTo>
                        <a:pt x="11658" y="15940"/>
                      </a:lnTo>
                      <a:lnTo>
                        <a:pt x="11232" y="16236"/>
                      </a:lnTo>
                      <a:lnTo>
                        <a:pt x="10787" y="16514"/>
                      </a:lnTo>
                      <a:lnTo>
                        <a:pt x="10361" y="16737"/>
                      </a:lnTo>
                      <a:lnTo>
                        <a:pt x="9953" y="16941"/>
                      </a:lnTo>
                      <a:lnTo>
                        <a:pt x="9564" y="17089"/>
                      </a:lnTo>
                      <a:lnTo>
                        <a:pt x="9193" y="17219"/>
                      </a:lnTo>
                      <a:lnTo>
                        <a:pt x="8860" y="17311"/>
                      </a:lnTo>
                      <a:lnTo>
                        <a:pt x="8563" y="17367"/>
                      </a:lnTo>
                      <a:lnTo>
                        <a:pt x="8304" y="17404"/>
                      </a:lnTo>
                      <a:lnTo>
                        <a:pt x="8100" y="17422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3081;p46">
                  <a:extLst>
                    <a:ext uri="{FF2B5EF4-FFF2-40B4-BE49-F238E27FC236}">
                      <a16:creationId xmlns:a16="http://schemas.microsoft.com/office/drawing/2014/main" id="{C14E2250-D661-43A8-84A5-BAABD6359991}"/>
                    </a:ext>
                  </a:extLst>
                </p:cNvPr>
                <p:cNvSpPr/>
                <p:nvPr/>
              </p:nvSpPr>
              <p:spPr>
                <a:xfrm>
                  <a:off x="5427350" y="3334750"/>
                  <a:ext cx="345675" cy="4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27" h="17034" fill="none" extrusionOk="0">
                      <a:moveTo>
                        <a:pt x="7840" y="17034"/>
                      </a:moveTo>
                      <a:lnTo>
                        <a:pt x="7840" y="17034"/>
                      </a:lnTo>
                      <a:lnTo>
                        <a:pt x="8007" y="17034"/>
                      </a:lnTo>
                      <a:lnTo>
                        <a:pt x="8248" y="16996"/>
                      </a:lnTo>
                      <a:lnTo>
                        <a:pt x="8526" y="16941"/>
                      </a:lnTo>
                      <a:lnTo>
                        <a:pt x="8841" y="16867"/>
                      </a:lnTo>
                      <a:lnTo>
                        <a:pt x="9193" y="16737"/>
                      </a:lnTo>
                      <a:lnTo>
                        <a:pt x="9582" y="16589"/>
                      </a:lnTo>
                      <a:lnTo>
                        <a:pt x="9990" y="16403"/>
                      </a:lnTo>
                      <a:lnTo>
                        <a:pt x="10416" y="16181"/>
                      </a:lnTo>
                      <a:lnTo>
                        <a:pt x="10843" y="15922"/>
                      </a:lnTo>
                      <a:lnTo>
                        <a:pt x="11287" y="15625"/>
                      </a:lnTo>
                      <a:lnTo>
                        <a:pt x="11714" y="15273"/>
                      </a:lnTo>
                      <a:lnTo>
                        <a:pt x="11936" y="15069"/>
                      </a:lnTo>
                      <a:lnTo>
                        <a:pt x="12140" y="14865"/>
                      </a:lnTo>
                      <a:lnTo>
                        <a:pt x="12344" y="14661"/>
                      </a:lnTo>
                      <a:lnTo>
                        <a:pt x="12548" y="14439"/>
                      </a:lnTo>
                      <a:lnTo>
                        <a:pt x="12733" y="14198"/>
                      </a:lnTo>
                      <a:lnTo>
                        <a:pt x="12918" y="13938"/>
                      </a:lnTo>
                      <a:lnTo>
                        <a:pt x="13104" y="13679"/>
                      </a:lnTo>
                      <a:lnTo>
                        <a:pt x="13271" y="13401"/>
                      </a:lnTo>
                      <a:lnTo>
                        <a:pt x="13437" y="13104"/>
                      </a:lnTo>
                      <a:lnTo>
                        <a:pt x="13586" y="12789"/>
                      </a:lnTo>
                      <a:lnTo>
                        <a:pt x="13586" y="12789"/>
                      </a:lnTo>
                      <a:lnTo>
                        <a:pt x="13660" y="12585"/>
                      </a:lnTo>
                      <a:lnTo>
                        <a:pt x="13715" y="12381"/>
                      </a:lnTo>
                      <a:lnTo>
                        <a:pt x="13771" y="12159"/>
                      </a:lnTo>
                      <a:lnTo>
                        <a:pt x="13790" y="11955"/>
                      </a:lnTo>
                      <a:lnTo>
                        <a:pt x="13827" y="11529"/>
                      </a:lnTo>
                      <a:lnTo>
                        <a:pt x="13827" y="11103"/>
                      </a:lnTo>
                      <a:lnTo>
                        <a:pt x="13808" y="10695"/>
                      </a:lnTo>
                      <a:lnTo>
                        <a:pt x="13771" y="10324"/>
                      </a:lnTo>
                      <a:lnTo>
                        <a:pt x="13660" y="9675"/>
                      </a:lnTo>
                      <a:lnTo>
                        <a:pt x="13660" y="9675"/>
                      </a:lnTo>
                      <a:lnTo>
                        <a:pt x="13586" y="9268"/>
                      </a:lnTo>
                      <a:lnTo>
                        <a:pt x="13586" y="9268"/>
                      </a:lnTo>
                      <a:lnTo>
                        <a:pt x="13586" y="8971"/>
                      </a:lnTo>
                      <a:lnTo>
                        <a:pt x="13586" y="8637"/>
                      </a:lnTo>
                      <a:lnTo>
                        <a:pt x="13678" y="7822"/>
                      </a:lnTo>
                      <a:lnTo>
                        <a:pt x="13678" y="7822"/>
                      </a:lnTo>
                      <a:lnTo>
                        <a:pt x="13753" y="7173"/>
                      </a:lnTo>
                      <a:lnTo>
                        <a:pt x="13771" y="6877"/>
                      </a:lnTo>
                      <a:lnTo>
                        <a:pt x="13771" y="6599"/>
                      </a:lnTo>
                      <a:lnTo>
                        <a:pt x="13771" y="6599"/>
                      </a:lnTo>
                      <a:lnTo>
                        <a:pt x="13790" y="6228"/>
                      </a:lnTo>
                      <a:lnTo>
                        <a:pt x="13753" y="5746"/>
                      </a:lnTo>
                      <a:lnTo>
                        <a:pt x="13715" y="5450"/>
                      </a:lnTo>
                      <a:lnTo>
                        <a:pt x="13660" y="5153"/>
                      </a:lnTo>
                      <a:lnTo>
                        <a:pt x="13586" y="4819"/>
                      </a:lnTo>
                      <a:lnTo>
                        <a:pt x="13493" y="4486"/>
                      </a:lnTo>
                      <a:lnTo>
                        <a:pt x="13400" y="4152"/>
                      </a:lnTo>
                      <a:lnTo>
                        <a:pt x="13271" y="3781"/>
                      </a:lnTo>
                      <a:lnTo>
                        <a:pt x="13104" y="3429"/>
                      </a:lnTo>
                      <a:lnTo>
                        <a:pt x="12937" y="3077"/>
                      </a:lnTo>
                      <a:lnTo>
                        <a:pt x="12715" y="2725"/>
                      </a:lnTo>
                      <a:lnTo>
                        <a:pt x="12492" y="2373"/>
                      </a:lnTo>
                      <a:lnTo>
                        <a:pt x="12214" y="2039"/>
                      </a:lnTo>
                      <a:lnTo>
                        <a:pt x="11918" y="1724"/>
                      </a:lnTo>
                      <a:lnTo>
                        <a:pt x="11918" y="1724"/>
                      </a:lnTo>
                      <a:lnTo>
                        <a:pt x="11677" y="1483"/>
                      </a:lnTo>
                      <a:lnTo>
                        <a:pt x="11417" y="1261"/>
                      </a:lnTo>
                      <a:lnTo>
                        <a:pt x="11139" y="1075"/>
                      </a:lnTo>
                      <a:lnTo>
                        <a:pt x="10861" y="890"/>
                      </a:lnTo>
                      <a:lnTo>
                        <a:pt x="10565" y="723"/>
                      </a:lnTo>
                      <a:lnTo>
                        <a:pt x="10250" y="575"/>
                      </a:lnTo>
                      <a:lnTo>
                        <a:pt x="9916" y="445"/>
                      </a:lnTo>
                      <a:lnTo>
                        <a:pt x="9582" y="334"/>
                      </a:lnTo>
                      <a:lnTo>
                        <a:pt x="9230" y="241"/>
                      </a:lnTo>
                      <a:lnTo>
                        <a:pt x="8878" y="149"/>
                      </a:lnTo>
                      <a:lnTo>
                        <a:pt x="8507" y="93"/>
                      </a:lnTo>
                      <a:lnTo>
                        <a:pt x="8118" y="38"/>
                      </a:lnTo>
                      <a:lnTo>
                        <a:pt x="7729" y="19"/>
                      </a:lnTo>
                      <a:lnTo>
                        <a:pt x="7321" y="0"/>
                      </a:lnTo>
                      <a:lnTo>
                        <a:pt x="6895" y="19"/>
                      </a:lnTo>
                      <a:lnTo>
                        <a:pt x="6450" y="38"/>
                      </a:lnTo>
                      <a:lnTo>
                        <a:pt x="6450" y="38"/>
                      </a:lnTo>
                      <a:lnTo>
                        <a:pt x="6061" y="75"/>
                      </a:lnTo>
                      <a:lnTo>
                        <a:pt x="5672" y="112"/>
                      </a:lnTo>
                      <a:lnTo>
                        <a:pt x="5301" y="186"/>
                      </a:lnTo>
                      <a:lnTo>
                        <a:pt x="4949" y="260"/>
                      </a:lnTo>
                      <a:lnTo>
                        <a:pt x="4597" y="353"/>
                      </a:lnTo>
                      <a:lnTo>
                        <a:pt x="4263" y="464"/>
                      </a:lnTo>
                      <a:lnTo>
                        <a:pt x="3929" y="575"/>
                      </a:lnTo>
                      <a:lnTo>
                        <a:pt x="3633" y="705"/>
                      </a:lnTo>
                      <a:lnTo>
                        <a:pt x="3318" y="853"/>
                      </a:lnTo>
                      <a:lnTo>
                        <a:pt x="3040" y="1020"/>
                      </a:lnTo>
                      <a:lnTo>
                        <a:pt x="2762" y="1187"/>
                      </a:lnTo>
                      <a:lnTo>
                        <a:pt x="2502" y="1372"/>
                      </a:lnTo>
                      <a:lnTo>
                        <a:pt x="2243" y="1576"/>
                      </a:lnTo>
                      <a:lnTo>
                        <a:pt x="2002" y="1780"/>
                      </a:lnTo>
                      <a:lnTo>
                        <a:pt x="1779" y="2021"/>
                      </a:lnTo>
                      <a:lnTo>
                        <a:pt x="1575" y="2262"/>
                      </a:lnTo>
                      <a:lnTo>
                        <a:pt x="1575" y="2262"/>
                      </a:lnTo>
                      <a:lnTo>
                        <a:pt x="1390" y="2466"/>
                      </a:lnTo>
                      <a:lnTo>
                        <a:pt x="1242" y="2688"/>
                      </a:lnTo>
                      <a:lnTo>
                        <a:pt x="1094" y="2910"/>
                      </a:lnTo>
                      <a:lnTo>
                        <a:pt x="964" y="3133"/>
                      </a:lnTo>
                      <a:lnTo>
                        <a:pt x="723" y="3596"/>
                      </a:lnTo>
                      <a:lnTo>
                        <a:pt x="538" y="4059"/>
                      </a:lnTo>
                      <a:lnTo>
                        <a:pt x="371" y="4504"/>
                      </a:lnTo>
                      <a:lnTo>
                        <a:pt x="241" y="4968"/>
                      </a:lnTo>
                      <a:lnTo>
                        <a:pt x="148" y="5412"/>
                      </a:lnTo>
                      <a:lnTo>
                        <a:pt x="93" y="5820"/>
                      </a:lnTo>
                      <a:lnTo>
                        <a:pt x="37" y="6228"/>
                      </a:lnTo>
                      <a:lnTo>
                        <a:pt x="19" y="6580"/>
                      </a:lnTo>
                      <a:lnTo>
                        <a:pt x="0" y="6914"/>
                      </a:lnTo>
                      <a:lnTo>
                        <a:pt x="0" y="7192"/>
                      </a:lnTo>
                      <a:lnTo>
                        <a:pt x="0" y="7618"/>
                      </a:lnTo>
                      <a:lnTo>
                        <a:pt x="19" y="7803"/>
                      </a:lnTo>
                      <a:lnTo>
                        <a:pt x="19" y="7803"/>
                      </a:lnTo>
                      <a:lnTo>
                        <a:pt x="56" y="8026"/>
                      </a:lnTo>
                      <a:lnTo>
                        <a:pt x="111" y="8322"/>
                      </a:lnTo>
                      <a:lnTo>
                        <a:pt x="278" y="9064"/>
                      </a:lnTo>
                      <a:lnTo>
                        <a:pt x="519" y="9972"/>
                      </a:lnTo>
                      <a:lnTo>
                        <a:pt x="686" y="10454"/>
                      </a:lnTo>
                      <a:lnTo>
                        <a:pt x="853" y="10973"/>
                      </a:lnTo>
                      <a:lnTo>
                        <a:pt x="1038" y="11473"/>
                      </a:lnTo>
                      <a:lnTo>
                        <a:pt x="1242" y="11974"/>
                      </a:lnTo>
                      <a:lnTo>
                        <a:pt x="1446" y="12474"/>
                      </a:lnTo>
                      <a:lnTo>
                        <a:pt x="1687" y="12956"/>
                      </a:lnTo>
                      <a:lnTo>
                        <a:pt x="1928" y="13401"/>
                      </a:lnTo>
                      <a:lnTo>
                        <a:pt x="2187" y="13809"/>
                      </a:lnTo>
                      <a:lnTo>
                        <a:pt x="2465" y="14179"/>
                      </a:lnTo>
                      <a:lnTo>
                        <a:pt x="2595" y="14346"/>
                      </a:lnTo>
                      <a:lnTo>
                        <a:pt x="2743" y="14513"/>
                      </a:lnTo>
                      <a:lnTo>
                        <a:pt x="2743" y="14513"/>
                      </a:lnTo>
                      <a:lnTo>
                        <a:pt x="3040" y="14791"/>
                      </a:lnTo>
                      <a:lnTo>
                        <a:pt x="3373" y="15050"/>
                      </a:lnTo>
                      <a:lnTo>
                        <a:pt x="3707" y="15310"/>
                      </a:lnTo>
                      <a:lnTo>
                        <a:pt x="4078" y="15532"/>
                      </a:lnTo>
                      <a:lnTo>
                        <a:pt x="4448" y="15755"/>
                      </a:lnTo>
                      <a:lnTo>
                        <a:pt x="4819" y="15977"/>
                      </a:lnTo>
                      <a:lnTo>
                        <a:pt x="5190" y="16162"/>
                      </a:lnTo>
                      <a:lnTo>
                        <a:pt x="5560" y="16329"/>
                      </a:lnTo>
                      <a:lnTo>
                        <a:pt x="5931" y="16478"/>
                      </a:lnTo>
                      <a:lnTo>
                        <a:pt x="6283" y="16626"/>
                      </a:lnTo>
                      <a:lnTo>
                        <a:pt x="6913" y="16830"/>
                      </a:lnTo>
                      <a:lnTo>
                        <a:pt x="7451" y="16978"/>
                      </a:lnTo>
                      <a:lnTo>
                        <a:pt x="7655" y="17015"/>
                      </a:lnTo>
                      <a:lnTo>
                        <a:pt x="7840" y="17034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3082;p46">
                  <a:extLst>
                    <a:ext uri="{FF2B5EF4-FFF2-40B4-BE49-F238E27FC236}">
                      <a16:creationId xmlns:a16="http://schemas.microsoft.com/office/drawing/2014/main" id="{1F9D5BA2-B007-47BD-8203-5179006586D6}"/>
                    </a:ext>
                  </a:extLst>
                </p:cNvPr>
                <p:cNvSpPr/>
                <p:nvPr/>
              </p:nvSpPr>
              <p:spPr>
                <a:xfrm>
                  <a:off x="5522800" y="3558550"/>
                  <a:ext cx="630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1" h="2503" extrusionOk="0">
                      <a:moveTo>
                        <a:pt x="1260" y="1"/>
                      </a:moveTo>
                      <a:lnTo>
                        <a:pt x="1075" y="19"/>
                      </a:lnTo>
                      <a:lnTo>
                        <a:pt x="908" y="56"/>
                      </a:lnTo>
                      <a:lnTo>
                        <a:pt x="779" y="93"/>
                      </a:lnTo>
                      <a:lnTo>
                        <a:pt x="667" y="149"/>
                      </a:lnTo>
                      <a:lnTo>
                        <a:pt x="556" y="223"/>
                      </a:lnTo>
                      <a:lnTo>
                        <a:pt x="463" y="297"/>
                      </a:lnTo>
                      <a:lnTo>
                        <a:pt x="371" y="371"/>
                      </a:lnTo>
                      <a:lnTo>
                        <a:pt x="297" y="464"/>
                      </a:lnTo>
                      <a:lnTo>
                        <a:pt x="223" y="557"/>
                      </a:lnTo>
                      <a:lnTo>
                        <a:pt x="148" y="668"/>
                      </a:lnTo>
                      <a:lnTo>
                        <a:pt x="111" y="779"/>
                      </a:lnTo>
                      <a:lnTo>
                        <a:pt x="56" y="890"/>
                      </a:lnTo>
                      <a:lnTo>
                        <a:pt x="37" y="1001"/>
                      </a:lnTo>
                      <a:lnTo>
                        <a:pt x="19" y="1131"/>
                      </a:lnTo>
                      <a:lnTo>
                        <a:pt x="0" y="1242"/>
                      </a:lnTo>
                      <a:lnTo>
                        <a:pt x="19" y="1372"/>
                      </a:lnTo>
                      <a:lnTo>
                        <a:pt x="37" y="1502"/>
                      </a:lnTo>
                      <a:lnTo>
                        <a:pt x="56" y="1613"/>
                      </a:lnTo>
                      <a:lnTo>
                        <a:pt x="130" y="1817"/>
                      </a:lnTo>
                      <a:lnTo>
                        <a:pt x="241" y="1984"/>
                      </a:lnTo>
                      <a:lnTo>
                        <a:pt x="371" y="2132"/>
                      </a:lnTo>
                      <a:lnTo>
                        <a:pt x="519" y="2262"/>
                      </a:lnTo>
                      <a:lnTo>
                        <a:pt x="686" y="2373"/>
                      </a:lnTo>
                      <a:lnTo>
                        <a:pt x="871" y="2447"/>
                      </a:lnTo>
                      <a:lnTo>
                        <a:pt x="1057" y="2503"/>
                      </a:lnTo>
                      <a:lnTo>
                        <a:pt x="1446" y="2503"/>
                      </a:lnTo>
                      <a:lnTo>
                        <a:pt x="1631" y="2466"/>
                      </a:lnTo>
                      <a:lnTo>
                        <a:pt x="1742" y="2410"/>
                      </a:lnTo>
                      <a:lnTo>
                        <a:pt x="1854" y="2354"/>
                      </a:lnTo>
                      <a:lnTo>
                        <a:pt x="1965" y="2299"/>
                      </a:lnTo>
                      <a:lnTo>
                        <a:pt x="2057" y="2225"/>
                      </a:lnTo>
                      <a:lnTo>
                        <a:pt x="2150" y="2132"/>
                      </a:lnTo>
                      <a:lnTo>
                        <a:pt x="2243" y="2058"/>
                      </a:lnTo>
                      <a:lnTo>
                        <a:pt x="2298" y="1947"/>
                      </a:lnTo>
                      <a:lnTo>
                        <a:pt x="2373" y="1854"/>
                      </a:lnTo>
                      <a:lnTo>
                        <a:pt x="2428" y="1743"/>
                      </a:lnTo>
                      <a:lnTo>
                        <a:pt x="2465" y="1632"/>
                      </a:lnTo>
                      <a:lnTo>
                        <a:pt x="2484" y="1502"/>
                      </a:lnTo>
                      <a:lnTo>
                        <a:pt x="2502" y="1391"/>
                      </a:lnTo>
                      <a:lnTo>
                        <a:pt x="2521" y="1261"/>
                      </a:lnTo>
                      <a:lnTo>
                        <a:pt x="2521" y="1150"/>
                      </a:lnTo>
                      <a:lnTo>
                        <a:pt x="2502" y="1020"/>
                      </a:lnTo>
                      <a:lnTo>
                        <a:pt x="2465" y="890"/>
                      </a:lnTo>
                      <a:lnTo>
                        <a:pt x="2391" y="705"/>
                      </a:lnTo>
                      <a:lnTo>
                        <a:pt x="2280" y="520"/>
                      </a:lnTo>
                      <a:lnTo>
                        <a:pt x="2150" y="371"/>
                      </a:lnTo>
                      <a:lnTo>
                        <a:pt x="2002" y="242"/>
                      </a:lnTo>
                      <a:lnTo>
                        <a:pt x="1835" y="149"/>
                      </a:lnTo>
                      <a:lnTo>
                        <a:pt x="1650" y="75"/>
                      </a:lnTo>
                      <a:lnTo>
                        <a:pt x="1464" y="19"/>
                      </a:lnTo>
                      <a:lnTo>
                        <a:pt x="1260" y="1"/>
                      </a:lnTo>
                      <a:close/>
                    </a:path>
                  </a:pathLst>
                </a:custGeom>
                <a:solidFill>
                  <a:srgbClr val="FCF3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3083;p46">
                  <a:extLst>
                    <a:ext uri="{FF2B5EF4-FFF2-40B4-BE49-F238E27FC236}">
                      <a16:creationId xmlns:a16="http://schemas.microsoft.com/office/drawing/2014/main" id="{6A9783DC-915C-4100-8613-A9E8A46CFF8A}"/>
                    </a:ext>
                  </a:extLst>
                </p:cNvPr>
                <p:cNvSpPr/>
                <p:nvPr/>
              </p:nvSpPr>
              <p:spPr>
                <a:xfrm>
                  <a:off x="5522800" y="3558550"/>
                  <a:ext cx="630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1" h="2503" fill="none" extrusionOk="0">
                      <a:moveTo>
                        <a:pt x="1260" y="1"/>
                      </a:moveTo>
                      <a:lnTo>
                        <a:pt x="1260" y="1"/>
                      </a:lnTo>
                      <a:lnTo>
                        <a:pt x="1075" y="19"/>
                      </a:lnTo>
                      <a:lnTo>
                        <a:pt x="908" y="56"/>
                      </a:lnTo>
                      <a:lnTo>
                        <a:pt x="908" y="56"/>
                      </a:lnTo>
                      <a:lnTo>
                        <a:pt x="779" y="93"/>
                      </a:lnTo>
                      <a:lnTo>
                        <a:pt x="667" y="149"/>
                      </a:lnTo>
                      <a:lnTo>
                        <a:pt x="556" y="223"/>
                      </a:lnTo>
                      <a:lnTo>
                        <a:pt x="463" y="297"/>
                      </a:lnTo>
                      <a:lnTo>
                        <a:pt x="371" y="371"/>
                      </a:lnTo>
                      <a:lnTo>
                        <a:pt x="297" y="464"/>
                      </a:lnTo>
                      <a:lnTo>
                        <a:pt x="223" y="557"/>
                      </a:lnTo>
                      <a:lnTo>
                        <a:pt x="148" y="668"/>
                      </a:lnTo>
                      <a:lnTo>
                        <a:pt x="111" y="779"/>
                      </a:lnTo>
                      <a:lnTo>
                        <a:pt x="56" y="890"/>
                      </a:lnTo>
                      <a:lnTo>
                        <a:pt x="37" y="1001"/>
                      </a:lnTo>
                      <a:lnTo>
                        <a:pt x="19" y="1131"/>
                      </a:lnTo>
                      <a:lnTo>
                        <a:pt x="0" y="1242"/>
                      </a:lnTo>
                      <a:lnTo>
                        <a:pt x="19" y="1372"/>
                      </a:lnTo>
                      <a:lnTo>
                        <a:pt x="37" y="1502"/>
                      </a:lnTo>
                      <a:lnTo>
                        <a:pt x="56" y="1613"/>
                      </a:lnTo>
                      <a:lnTo>
                        <a:pt x="56" y="1613"/>
                      </a:lnTo>
                      <a:lnTo>
                        <a:pt x="130" y="1817"/>
                      </a:lnTo>
                      <a:lnTo>
                        <a:pt x="241" y="1984"/>
                      </a:lnTo>
                      <a:lnTo>
                        <a:pt x="371" y="2132"/>
                      </a:lnTo>
                      <a:lnTo>
                        <a:pt x="519" y="2262"/>
                      </a:lnTo>
                      <a:lnTo>
                        <a:pt x="686" y="2373"/>
                      </a:lnTo>
                      <a:lnTo>
                        <a:pt x="871" y="2447"/>
                      </a:lnTo>
                      <a:lnTo>
                        <a:pt x="1057" y="2503"/>
                      </a:lnTo>
                      <a:lnTo>
                        <a:pt x="1260" y="2503"/>
                      </a:lnTo>
                      <a:lnTo>
                        <a:pt x="1260" y="2503"/>
                      </a:lnTo>
                      <a:lnTo>
                        <a:pt x="1446" y="2503"/>
                      </a:lnTo>
                      <a:lnTo>
                        <a:pt x="1631" y="2466"/>
                      </a:lnTo>
                      <a:lnTo>
                        <a:pt x="1631" y="2466"/>
                      </a:lnTo>
                      <a:lnTo>
                        <a:pt x="1742" y="2410"/>
                      </a:lnTo>
                      <a:lnTo>
                        <a:pt x="1854" y="2354"/>
                      </a:lnTo>
                      <a:lnTo>
                        <a:pt x="1965" y="2299"/>
                      </a:lnTo>
                      <a:lnTo>
                        <a:pt x="2057" y="2225"/>
                      </a:lnTo>
                      <a:lnTo>
                        <a:pt x="2150" y="2132"/>
                      </a:lnTo>
                      <a:lnTo>
                        <a:pt x="2243" y="2058"/>
                      </a:lnTo>
                      <a:lnTo>
                        <a:pt x="2298" y="1947"/>
                      </a:lnTo>
                      <a:lnTo>
                        <a:pt x="2373" y="1854"/>
                      </a:lnTo>
                      <a:lnTo>
                        <a:pt x="2428" y="1743"/>
                      </a:lnTo>
                      <a:lnTo>
                        <a:pt x="2465" y="1632"/>
                      </a:lnTo>
                      <a:lnTo>
                        <a:pt x="2484" y="1502"/>
                      </a:lnTo>
                      <a:lnTo>
                        <a:pt x="2502" y="1391"/>
                      </a:lnTo>
                      <a:lnTo>
                        <a:pt x="2521" y="1261"/>
                      </a:lnTo>
                      <a:lnTo>
                        <a:pt x="2521" y="1150"/>
                      </a:lnTo>
                      <a:lnTo>
                        <a:pt x="2502" y="1020"/>
                      </a:lnTo>
                      <a:lnTo>
                        <a:pt x="2465" y="890"/>
                      </a:lnTo>
                      <a:lnTo>
                        <a:pt x="2465" y="890"/>
                      </a:lnTo>
                      <a:lnTo>
                        <a:pt x="2391" y="705"/>
                      </a:lnTo>
                      <a:lnTo>
                        <a:pt x="2280" y="520"/>
                      </a:lnTo>
                      <a:lnTo>
                        <a:pt x="2150" y="371"/>
                      </a:lnTo>
                      <a:lnTo>
                        <a:pt x="2002" y="242"/>
                      </a:lnTo>
                      <a:lnTo>
                        <a:pt x="1835" y="149"/>
                      </a:lnTo>
                      <a:lnTo>
                        <a:pt x="1650" y="75"/>
                      </a:lnTo>
                      <a:lnTo>
                        <a:pt x="1464" y="19"/>
                      </a:lnTo>
                      <a:lnTo>
                        <a:pt x="126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3084;p46">
                  <a:extLst>
                    <a:ext uri="{FF2B5EF4-FFF2-40B4-BE49-F238E27FC236}">
                      <a16:creationId xmlns:a16="http://schemas.microsoft.com/office/drawing/2014/main" id="{75D7038E-C2A3-4C03-9880-147C2BD82299}"/>
                    </a:ext>
                  </a:extLst>
                </p:cNvPr>
                <p:cNvSpPr/>
                <p:nvPr/>
              </p:nvSpPr>
              <p:spPr>
                <a:xfrm>
                  <a:off x="5708125" y="3566425"/>
                  <a:ext cx="63050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2" h="2503" extrusionOk="0">
                      <a:moveTo>
                        <a:pt x="1076" y="1"/>
                      </a:moveTo>
                      <a:lnTo>
                        <a:pt x="890" y="38"/>
                      </a:lnTo>
                      <a:lnTo>
                        <a:pt x="779" y="93"/>
                      </a:lnTo>
                      <a:lnTo>
                        <a:pt x="668" y="149"/>
                      </a:lnTo>
                      <a:lnTo>
                        <a:pt x="557" y="205"/>
                      </a:lnTo>
                      <a:lnTo>
                        <a:pt x="464" y="279"/>
                      </a:lnTo>
                      <a:lnTo>
                        <a:pt x="372" y="371"/>
                      </a:lnTo>
                      <a:lnTo>
                        <a:pt x="279" y="445"/>
                      </a:lnTo>
                      <a:lnTo>
                        <a:pt x="223" y="557"/>
                      </a:lnTo>
                      <a:lnTo>
                        <a:pt x="149" y="649"/>
                      </a:lnTo>
                      <a:lnTo>
                        <a:pt x="94" y="761"/>
                      </a:lnTo>
                      <a:lnTo>
                        <a:pt x="56" y="872"/>
                      </a:lnTo>
                      <a:lnTo>
                        <a:pt x="38" y="1002"/>
                      </a:lnTo>
                      <a:lnTo>
                        <a:pt x="19" y="1113"/>
                      </a:lnTo>
                      <a:lnTo>
                        <a:pt x="1" y="1242"/>
                      </a:lnTo>
                      <a:lnTo>
                        <a:pt x="1" y="1354"/>
                      </a:lnTo>
                      <a:lnTo>
                        <a:pt x="19" y="1483"/>
                      </a:lnTo>
                      <a:lnTo>
                        <a:pt x="56" y="1613"/>
                      </a:lnTo>
                      <a:lnTo>
                        <a:pt x="131" y="1798"/>
                      </a:lnTo>
                      <a:lnTo>
                        <a:pt x="242" y="1984"/>
                      </a:lnTo>
                      <a:lnTo>
                        <a:pt x="372" y="2132"/>
                      </a:lnTo>
                      <a:lnTo>
                        <a:pt x="520" y="2262"/>
                      </a:lnTo>
                      <a:lnTo>
                        <a:pt x="687" y="2355"/>
                      </a:lnTo>
                      <a:lnTo>
                        <a:pt x="872" y="2447"/>
                      </a:lnTo>
                      <a:lnTo>
                        <a:pt x="1057" y="2484"/>
                      </a:lnTo>
                      <a:lnTo>
                        <a:pt x="1261" y="2503"/>
                      </a:lnTo>
                      <a:lnTo>
                        <a:pt x="1447" y="2484"/>
                      </a:lnTo>
                      <a:lnTo>
                        <a:pt x="1613" y="2447"/>
                      </a:lnTo>
                      <a:lnTo>
                        <a:pt x="1743" y="2410"/>
                      </a:lnTo>
                      <a:lnTo>
                        <a:pt x="1854" y="2355"/>
                      </a:lnTo>
                      <a:lnTo>
                        <a:pt x="1965" y="2280"/>
                      </a:lnTo>
                      <a:lnTo>
                        <a:pt x="2058" y="2206"/>
                      </a:lnTo>
                      <a:lnTo>
                        <a:pt x="2151" y="2132"/>
                      </a:lnTo>
                      <a:lnTo>
                        <a:pt x="2225" y="2039"/>
                      </a:lnTo>
                      <a:lnTo>
                        <a:pt x="2299" y="1947"/>
                      </a:lnTo>
                      <a:lnTo>
                        <a:pt x="2355" y="1836"/>
                      </a:lnTo>
                      <a:lnTo>
                        <a:pt x="2410" y="1724"/>
                      </a:lnTo>
                      <a:lnTo>
                        <a:pt x="2447" y="1613"/>
                      </a:lnTo>
                      <a:lnTo>
                        <a:pt x="2484" y="1502"/>
                      </a:lnTo>
                      <a:lnTo>
                        <a:pt x="2503" y="1372"/>
                      </a:lnTo>
                      <a:lnTo>
                        <a:pt x="2522" y="1261"/>
                      </a:lnTo>
                      <a:lnTo>
                        <a:pt x="2503" y="1131"/>
                      </a:lnTo>
                      <a:lnTo>
                        <a:pt x="2484" y="1002"/>
                      </a:lnTo>
                      <a:lnTo>
                        <a:pt x="2466" y="890"/>
                      </a:lnTo>
                      <a:lnTo>
                        <a:pt x="2373" y="686"/>
                      </a:lnTo>
                      <a:lnTo>
                        <a:pt x="2281" y="520"/>
                      </a:lnTo>
                      <a:lnTo>
                        <a:pt x="2151" y="371"/>
                      </a:lnTo>
                      <a:lnTo>
                        <a:pt x="2003" y="242"/>
                      </a:lnTo>
                      <a:lnTo>
                        <a:pt x="1836" y="130"/>
                      </a:lnTo>
                      <a:lnTo>
                        <a:pt x="1650" y="56"/>
                      </a:lnTo>
                      <a:lnTo>
                        <a:pt x="1465" y="1"/>
                      </a:lnTo>
                      <a:close/>
                    </a:path>
                  </a:pathLst>
                </a:custGeom>
                <a:solidFill>
                  <a:srgbClr val="FCF3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3085;p46">
                  <a:extLst>
                    <a:ext uri="{FF2B5EF4-FFF2-40B4-BE49-F238E27FC236}">
                      <a16:creationId xmlns:a16="http://schemas.microsoft.com/office/drawing/2014/main" id="{25ECEB30-9651-4F2B-BA51-A434588D50B7}"/>
                    </a:ext>
                  </a:extLst>
                </p:cNvPr>
                <p:cNvSpPr/>
                <p:nvPr/>
              </p:nvSpPr>
              <p:spPr>
                <a:xfrm>
                  <a:off x="5708125" y="3566425"/>
                  <a:ext cx="63050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2" h="2503" fill="none" extrusionOk="0">
                      <a:moveTo>
                        <a:pt x="1261" y="1"/>
                      </a:moveTo>
                      <a:lnTo>
                        <a:pt x="1261" y="1"/>
                      </a:lnTo>
                      <a:lnTo>
                        <a:pt x="1076" y="1"/>
                      </a:lnTo>
                      <a:lnTo>
                        <a:pt x="890" y="38"/>
                      </a:lnTo>
                      <a:lnTo>
                        <a:pt x="890" y="38"/>
                      </a:lnTo>
                      <a:lnTo>
                        <a:pt x="779" y="93"/>
                      </a:lnTo>
                      <a:lnTo>
                        <a:pt x="668" y="149"/>
                      </a:lnTo>
                      <a:lnTo>
                        <a:pt x="557" y="205"/>
                      </a:lnTo>
                      <a:lnTo>
                        <a:pt x="464" y="279"/>
                      </a:lnTo>
                      <a:lnTo>
                        <a:pt x="372" y="371"/>
                      </a:lnTo>
                      <a:lnTo>
                        <a:pt x="279" y="445"/>
                      </a:lnTo>
                      <a:lnTo>
                        <a:pt x="223" y="557"/>
                      </a:lnTo>
                      <a:lnTo>
                        <a:pt x="149" y="649"/>
                      </a:lnTo>
                      <a:lnTo>
                        <a:pt x="94" y="761"/>
                      </a:lnTo>
                      <a:lnTo>
                        <a:pt x="56" y="872"/>
                      </a:lnTo>
                      <a:lnTo>
                        <a:pt x="38" y="1002"/>
                      </a:lnTo>
                      <a:lnTo>
                        <a:pt x="19" y="1113"/>
                      </a:lnTo>
                      <a:lnTo>
                        <a:pt x="1" y="1242"/>
                      </a:lnTo>
                      <a:lnTo>
                        <a:pt x="1" y="1354"/>
                      </a:lnTo>
                      <a:lnTo>
                        <a:pt x="19" y="1483"/>
                      </a:lnTo>
                      <a:lnTo>
                        <a:pt x="56" y="1613"/>
                      </a:lnTo>
                      <a:lnTo>
                        <a:pt x="56" y="1613"/>
                      </a:lnTo>
                      <a:lnTo>
                        <a:pt x="131" y="1798"/>
                      </a:lnTo>
                      <a:lnTo>
                        <a:pt x="242" y="1984"/>
                      </a:lnTo>
                      <a:lnTo>
                        <a:pt x="372" y="2132"/>
                      </a:lnTo>
                      <a:lnTo>
                        <a:pt x="520" y="2262"/>
                      </a:lnTo>
                      <a:lnTo>
                        <a:pt x="687" y="2355"/>
                      </a:lnTo>
                      <a:lnTo>
                        <a:pt x="872" y="2447"/>
                      </a:lnTo>
                      <a:lnTo>
                        <a:pt x="1057" y="2484"/>
                      </a:lnTo>
                      <a:lnTo>
                        <a:pt x="1261" y="2503"/>
                      </a:lnTo>
                      <a:lnTo>
                        <a:pt x="1261" y="2503"/>
                      </a:lnTo>
                      <a:lnTo>
                        <a:pt x="1447" y="2484"/>
                      </a:lnTo>
                      <a:lnTo>
                        <a:pt x="1613" y="2447"/>
                      </a:lnTo>
                      <a:lnTo>
                        <a:pt x="1613" y="2447"/>
                      </a:lnTo>
                      <a:lnTo>
                        <a:pt x="1743" y="2410"/>
                      </a:lnTo>
                      <a:lnTo>
                        <a:pt x="1854" y="2355"/>
                      </a:lnTo>
                      <a:lnTo>
                        <a:pt x="1965" y="2280"/>
                      </a:lnTo>
                      <a:lnTo>
                        <a:pt x="2058" y="2206"/>
                      </a:lnTo>
                      <a:lnTo>
                        <a:pt x="2151" y="2132"/>
                      </a:lnTo>
                      <a:lnTo>
                        <a:pt x="2225" y="2039"/>
                      </a:lnTo>
                      <a:lnTo>
                        <a:pt x="2299" y="1947"/>
                      </a:lnTo>
                      <a:lnTo>
                        <a:pt x="2355" y="1836"/>
                      </a:lnTo>
                      <a:lnTo>
                        <a:pt x="2410" y="1724"/>
                      </a:lnTo>
                      <a:lnTo>
                        <a:pt x="2447" y="1613"/>
                      </a:lnTo>
                      <a:lnTo>
                        <a:pt x="2484" y="1502"/>
                      </a:lnTo>
                      <a:lnTo>
                        <a:pt x="2503" y="1372"/>
                      </a:lnTo>
                      <a:lnTo>
                        <a:pt x="2522" y="1261"/>
                      </a:lnTo>
                      <a:lnTo>
                        <a:pt x="2503" y="1131"/>
                      </a:lnTo>
                      <a:lnTo>
                        <a:pt x="2484" y="1002"/>
                      </a:lnTo>
                      <a:lnTo>
                        <a:pt x="2466" y="890"/>
                      </a:lnTo>
                      <a:lnTo>
                        <a:pt x="2466" y="890"/>
                      </a:lnTo>
                      <a:lnTo>
                        <a:pt x="2373" y="686"/>
                      </a:lnTo>
                      <a:lnTo>
                        <a:pt x="2281" y="520"/>
                      </a:lnTo>
                      <a:lnTo>
                        <a:pt x="2151" y="371"/>
                      </a:lnTo>
                      <a:lnTo>
                        <a:pt x="2003" y="242"/>
                      </a:lnTo>
                      <a:lnTo>
                        <a:pt x="1836" y="130"/>
                      </a:lnTo>
                      <a:lnTo>
                        <a:pt x="1650" y="56"/>
                      </a:lnTo>
                      <a:lnTo>
                        <a:pt x="1465" y="1"/>
                      </a:lnTo>
                      <a:lnTo>
                        <a:pt x="126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3086;p46">
                  <a:extLst>
                    <a:ext uri="{FF2B5EF4-FFF2-40B4-BE49-F238E27FC236}">
                      <a16:creationId xmlns:a16="http://schemas.microsoft.com/office/drawing/2014/main" id="{C53E50FD-0621-48A5-878A-25A015C9179F}"/>
                    </a:ext>
                  </a:extLst>
                </p:cNvPr>
                <p:cNvSpPr/>
                <p:nvPr/>
              </p:nvSpPr>
              <p:spPr>
                <a:xfrm>
                  <a:off x="5412500" y="3318075"/>
                  <a:ext cx="374425" cy="2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7" h="9972" extrusionOk="0">
                      <a:moveTo>
                        <a:pt x="7396" y="0"/>
                      </a:moveTo>
                      <a:lnTo>
                        <a:pt x="7044" y="19"/>
                      </a:lnTo>
                      <a:lnTo>
                        <a:pt x="6692" y="37"/>
                      </a:lnTo>
                      <a:lnTo>
                        <a:pt x="6358" y="93"/>
                      </a:lnTo>
                      <a:lnTo>
                        <a:pt x="6043" y="148"/>
                      </a:lnTo>
                      <a:lnTo>
                        <a:pt x="5469" y="278"/>
                      </a:lnTo>
                      <a:lnTo>
                        <a:pt x="4987" y="426"/>
                      </a:lnTo>
                      <a:lnTo>
                        <a:pt x="4597" y="556"/>
                      </a:lnTo>
                      <a:lnTo>
                        <a:pt x="4319" y="686"/>
                      </a:lnTo>
                      <a:lnTo>
                        <a:pt x="4134" y="779"/>
                      </a:lnTo>
                      <a:lnTo>
                        <a:pt x="3893" y="890"/>
                      </a:lnTo>
                      <a:lnTo>
                        <a:pt x="3671" y="1001"/>
                      </a:lnTo>
                      <a:lnTo>
                        <a:pt x="3467" y="1112"/>
                      </a:lnTo>
                      <a:lnTo>
                        <a:pt x="3282" y="1242"/>
                      </a:lnTo>
                      <a:lnTo>
                        <a:pt x="2948" y="1483"/>
                      </a:lnTo>
                      <a:lnTo>
                        <a:pt x="2707" y="1724"/>
                      </a:lnTo>
                      <a:lnTo>
                        <a:pt x="2522" y="1928"/>
                      </a:lnTo>
                      <a:lnTo>
                        <a:pt x="2392" y="2095"/>
                      </a:lnTo>
                      <a:lnTo>
                        <a:pt x="2299" y="2243"/>
                      </a:lnTo>
                      <a:lnTo>
                        <a:pt x="1984" y="2558"/>
                      </a:lnTo>
                      <a:lnTo>
                        <a:pt x="1725" y="2873"/>
                      </a:lnTo>
                      <a:lnTo>
                        <a:pt x="1465" y="3207"/>
                      </a:lnTo>
                      <a:lnTo>
                        <a:pt x="1243" y="3540"/>
                      </a:lnTo>
                      <a:lnTo>
                        <a:pt x="1039" y="3874"/>
                      </a:lnTo>
                      <a:lnTo>
                        <a:pt x="872" y="4208"/>
                      </a:lnTo>
                      <a:lnTo>
                        <a:pt x="705" y="4541"/>
                      </a:lnTo>
                      <a:lnTo>
                        <a:pt x="576" y="4875"/>
                      </a:lnTo>
                      <a:lnTo>
                        <a:pt x="446" y="5190"/>
                      </a:lnTo>
                      <a:lnTo>
                        <a:pt x="335" y="5523"/>
                      </a:lnTo>
                      <a:lnTo>
                        <a:pt x="260" y="5839"/>
                      </a:lnTo>
                      <a:lnTo>
                        <a:pt x="186" y="6154"/>
                      </a:lnTo>
                      <a:lnTo>
                        <a:pt x="131" y="6469"/>
                      </a:lnTo>
                      <a:lnTo>
                        <a:pt x="75" y="6765"/>
                      </a:lnTo>
                      <a:lnTo>
                        <a:pt x="19" y="7358"/>
                      </a:lnTo>
                      <a:lnTo>
                        <a:pt x="1" y="7896"/>
                      </a:lnTo>
                      <a:lnTo>
                        <a:pt x="19" y="8378"/>
                      </a:lnTo>
                      <a:lnTo>
                        <a:pt x="57" y="8823"/>
                      </a:lnTo>
                      <a:lnTo>
                        <a:pt x="112" y="9193"/>
                      </a:lnTo>
                      <a:lnTo>
                        <a:pt x="149" y="9508"/>
                      </a:lnTo>
                      <a:lnTo>
                        <a:pt x="205" y="9731"/>
                      </a:lnTo>
                      <a:lnTo>
                        <a:pt x="260" y="9935"/>
                      </a:lnTo>
                      <a:lnTo>
                        <a:pt x="2373" y="9972"/>
                      </a:lnTo>
                      <a:lnTo>
                        <a:pt x="2336" y="9620"/>
                      </a:lnTo>
                      <a:lnTo>
                        <a:pt x="2336" y="9230"/>
                      </a:lnTo>
                      <a:lnTo>
                        <a:pt x="2318" y="8748"/>
                      </a:lnTo>
                      <a:lnTo>
                        <a:pt x="2336" y="8248"/>
                      </a:lnTo>
                      <a:lnTo>
                        <a:pt x="2373" y="7729"/>
                      </a:lnTo>
                      <a:lnTo>
                        <a:pt x="2392" y="7488"/>
                      </a:lnTo>
                      <a:lnTo>
                        <a:pt x="2429" y="7266"/>
                      </a:lnTo>
                      <a:lnTo>
                        <a:pt x="2485" y="7062"/>
                      </a:lnTo>
                      <a:lnTo>
                        <a:pt x="2559" y="6895"/>
                      </a:lnTo>
                      <a:lnTo>
                        <a:pt x="2633" y="6747"/>
                      </a:lnTo>
                      <a:lnTo>
                        <a:pt x="2726" y="6598"/>
                      </a:lnTo>
                      <a:lnTo>
                        <a:pt x="2818" y="6487"/>
                      </a:lnTo>
                      <a:lnTo>
                        <a:pt x="2929" y="6376"/>
                      </a:lnTo>
                      <a:lnTo>
                        <a:pt x="3170" y="6172"/>
                      </a:lnTo>
                      <a:lnTo>
                        <a:pt x="3393" y="6024"/>
                      </a:lnTo>
                      <a:lnTo>
                        <a:pt x="3615" y="5913"/>
                      </a:lnTo>
                      <a:lnTo>
                        <a:pt x="3800" y="5839"/>
                      </a:lnTo>
                      <a:lnTo>
                        <a:pt x="3967" y="5783"/>
                      </a:lnTo>
                      <a:lnTo>
                        <a:pt x="3930" y="5635"/>
                      </a:lnTo>
                      <a:lnTo>
                        <a:pt x="3912" y="5505"/>
                      </a:lnTo>
                      <a:lnTo>
                        <a:pt x="3893" y="5190"/>
                      </a:lnTo>
                      <a:lnTo>
                        <a:pt x="3930" y="4856"/>
                      </a:lnTo>
                      <a:lnTo>
                        <a:pt x="4004" y="4541"/>
                      </a:lnTo>
                      <a:lnTo>
                        <a:pt x="4116" y="4226"/>
                      </a:lnTo>
                      <a:lnTo>
                        <a:pt x="4171" y="4078"/>
                      </a:lnTo>
                      <a:lnTo>
                        <a:pt x="4264" y="3930"/>
                      </a:lnTo>
                      <a:lnTo>
                        <a:pt x="4338" y="3800"/>
                      </a:lnTo>
                      <a:lnTo>
                        <a:pt x="4431" y="3670"/>
                      </a:lnTo>
                      <a:lnTo>
                        <a:pt x="4542" y="3559"/>
                      </a:lnTo>
                      <a:lnTo>
                        <a:pt x="4653" y="3448"/>
                      </a:lnTo>
                      <a:lnTo>
                        <a:pt x="4875" y="3281"/>
                      </a:lnTo>
                      <a:lnTo>
                        <a:pt x="5135" y="3133"/>
                      </a:lnTo>
                      <a:lnTo>
                        <a:pt x="5413" y="3003"/>
                      </a:lnTo>
                      <a:lnTo>
                        <a:pt x="5691" y="2910"/>
                      </a:lnTo>
                      <a:lnTo>
                        <a:pt x="6006" y="2836"/>
                      </a:lnTo>
                      <a:lnTo>
                        <a:pt x="6358" y="2799"/>
                      </a:lnTo>
                      <a:lnTo>
                        <a:pt x="6729" y="2780"/>
                      </a:lnTo>
                      <a:lnTo>
                        <a:pt x="7118" y="2799"/>
                      </a:lnTo>
                      <a:lnTo>
                        <a:pt x="7378" y="2873"/>
                      </a:lnTo>
                      <a:lnTo>
                        <a:pt x="7526" y="3188"/>
                      </a:lnTo>
                      <a:lnTo>
                        <a:pt x="7711" y="3559"/>
                      </a:lnTo>
                      <a:lnTo>
                        <a:pt x="7822" y="3763"/>
                      </a:lnTo>
                      <a:lnTo>
                        <a:pt x="7971" y="3967"/>
                      </a:lnTo>
                      <a:lnTo>
                        <a:pt x="8119" y="4170"/>
                      </a:lnTo>
                      <a:lnTo>
                        <a:pt x="8304" y="4374"/>
                      </a:lnTo>
                      <a:lnTo>
                        <a:pt x="8490" y="4560"/>
                      </a:lnTo>
                      <a:lnTo>
                        <a:pt x="8694" y="4745"/>
                      </a:lnTo>
                      <a:lnTo>
                        <a:pt x="8934" y="4893"/>
                      </a:lnTo>
                      <a:lnTo>
                        <a:pt x="9175" y="5023"/>
                      </a:lnTo>
                      <a:lnTo>
                        <a:pt x="9453" y="5134"/>
                      </a:lnTo>
                      <a:lnTo>
                        <a:pt x="9750" y="5208"/>
                      </a:lnTo>
                      <a:lnTo>
                        <a:pt x="10065" y="5245"/>
                      </a:lnTo>
                      <a:lnTo>
                        <a:pt x="10399" y="5245"/>
                      </a:lnTo>
                      <a:lnTo>
                        <a:pt x="10343" y="5227"/>
                      </a:lnTo>
                      <a:lnTo>
                        <a:pt x="10195" y="5171"/>
                      </a:lnTo>
                      <a:lnTo>
                        <a:pt x="9991" y="5060"/>
                      </a:lnTo>
                      <a:lnTo>
                        <a:pt x="9731" y="4875"/>
                      </a:lnTo>
                      <a:lnTo>
                        <a:pt x="9602" y="4764"/>
                      </a:lnTo>
                      <a:lnTo>
                        <a:pt x="9491" y="4634"/>
                      </a:lnTo>
                      <a:lnTo>
                        <a:pt x="9361" y="4486"/>
                      </a:lnTo>
                      <a:lnTo>
                        <a:pt x="9250" y="4319"/>
                      </a:lnTo>
                      <a:lnTo>
                        <a:pt x="9138" y="4133"/>
                      </a:lnTo>
                      <a:lnTo>
                        <a:pt x="9046" y="3911"/>
                      </a:lnTo>
                      <a:lnTo>
                        <a:pt x="8990" y="3670"/>
                      </a:lnTo>
                      <a:lnTo>
                        <a:pt x="8934" y="3411"/>
                      </a:lnTo>
                      <a:lnTo>
                        <a:pt x="9213" y="3707"/>
                      </a:lnTo>
                      <a:lnTo>
                        <a:pt x="9491" y="4004"/>
                      </a:lnTo>
                      <a:lnTo>
                        <a:pt x="9843" y="4319"/>
                      </a:lnTo>
                      <a:lnTo>
                        <a:pt x="10250" y="4634"/>
                      </a:lnTo>
                      <a:lnTo>
                        <a:pt x="10454" y="4801"/>
                      </a:lnTo>
                      <a:lnTo>
                        <a:pt x="10677" y="4930"/>
                      </a:lnTo>
                      <a:lnTo>
                        <a:pt x="10899" y="5060"/>
                      </a:lnTo>
                      <a:lnTo>
                        <a:pt x="11122" y="5171"/>
                      </a:lnTo>
                      <a:lnTo>
                        <a:pt x="11344" y="5264"/>
                      </a:lnTo>
                      <a:lnTo>
                        <a:pt x="11548" y="5301"/>
                      </a:lnTo>
                      <a:lnTo>
                        <a:pt x="11863" y="5357"/>
                      </a:lnTo>
                      <a:lnTo>
                        <a:pt x="12178" y="5375"/>
                      </a:lnTo>
                      <a:lnTo>
                        <a:pt x="12493" y="5394"/>
                      </a:lnTo>
                      <a:lnTo>
                        <a:pt x="12808" y="5375"/>
                      </a:lnTo>
                      <a:lnTo>
                        <a:pt x="13142" y="5338"/>
                      </a:lnTo>
                      <a:lnTo>
                        <a:pt x="13457" y="5283"/>
                      </a:lnTo>
                      <a:lnTo>
                        <a:pt x="13753" y="5208"/>
                      </a:lnTo>
                      <a:lnTo>
                        <a:pt x="14069" y="5116"/>
                      </a:lnTo>
                      <a:lnTo>
                        <a:pt x="14198" y="5171"/>
                      </a:lnTo>
                      <a:lnTo>
                        <a:pt x="14180" y="5060"/>
                      </a:lnTo>
                      <a:lnTo>
                        <a:pt x="14402" y="4967"/>
                      </a:lnTo>
                      <a:lnTo>
                        <a:pt x="14606" y="4875"/>
                      </a:lnTo>
                      <a:lnTo>
                        <a:pt x="14791" y="4764"/>
                      </a:lnTo>
                      <a:lnTo>
                        <a:pt x="14977" y="4634"/>
                      </a:lnTo>
                      <a:lnTo>
                        <a:pt x="14847" y="4208"/>
                      </a:lnTo>
                      <a:lnTo>
                        <a:pt x="14680" y="3800"/>
                      </a:lnTo>
                      <a:lnTo>
                        <a:pt x="14513" y="3429"/>
                      </a:lnTo>
                      <a:lnTo>
                        <a:pt x="14328" y="3095"/>
                      </a:lnTo>
                      <a:lnTo>
                        <a:pt x="14124" y="2762"/>
                      </a:lnTo>
                      <a:lnTo>
                        <a:pt x="13920" y="2465"/>
                      </a:lnTo>
                      <a:lnTo>
                        <a:pt x="13698" y="2187"/>
                      </a:lnTo>
                      <a:lnTo>
                        <a:pt x="13457" y="1928"/>
                      </a:lnTo>
                      <a:lnTo>
                        <a:pt x="13216" y="1705"/>
                      </a:lnTo>
                      <a:lnTo>
                        <a:pt x="12975" y="1483"/>
                      </a:lnTo>
                      <a:lnTo>
                        <a:pt x="12715" y="1279"/>
                      </a:lnTo>
                      <a:lnTo>
                        <a:pt x="12456" y="1112"/>
                      </a:lnTo>
                      <a:lnTo>
                        <a:pt x="12197" y="945"/>
                      </a:lnTo>
                      <a:lnTo>
                        <a:pt x="11919" y="797"/>
                      </a:lnTo>
                      <a:lnTo>
                        <a:pt x="11659" y="667"/>
                      </a:lnTo>
                      <a:lnTo>
                        <a:pt x="11400" y="556"/>
                      </a:lnTo>
                      <a:lnTo>
                        <a:pt x="11122" y="464"/>
                      </a:lnTo>
                      <a:lnTo>
                        <a:pt x="10862" y="371"/>
                      </a:lnTo>
                      <a:lnTo>
                        <a:pt x="10343" y="223"/>
                      </a:lnTo>
                      <a:lnTo>
                        <a:pt x="9861" y="130"/>
                      </a:lnTo>
                      <a:lnTo>
                        <a:pt x="9416" y="56"/>
                      </a:lnTo>
                      <a:lnTo>
                        <a:pt x="9009" y="19"/>
                      </a:lnTo>
                      <a:lnTo>
                        <a:pt x="8656" y="0"/>
                      </a:lnTo>
                      <a:lnTo>
                        <a:pt x="8175" y="19"/>
                      </a:lnTo>
                      <a:lnTo>
                        <a:pt x="778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3087;p46">
                  <a:extLst>
                    <a:ext uri="{FF2B5EF4-FFF2-40B4-BE49-F238E27FC236}">
                      <a16:creationId xmlns:a16="http://schemas.microsoft.com/office/drawing/2014/main" id="{991849E4-6748-4949-A2A4-68473CB8551B}"/>
                    </a:ext>
                  </a:extLst>
                </p:cNvPr>
                <p:cNvSpPr/>
                <p:nvPr/>
              </p:nvSpPr>
              <p:spPr>
                <a:xfrm>
                  <a:off x="5385175" y="3543250"/>
                  <a:ext cx="95475" cy="12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9" h="4839" extrusionOk="0">
                      <a:moveTo>
                        <a:pt x="1724" y="1"/>
                      </a:moveTo>
                      <a:lnTo>
                        <a:pt x="1465" y="38"/>
                      </a:lnTo>
                      <a:lnTo>
                        <a:pt x="1335" y="75"/>
                      </a:lnTo>
                      <a:lnTo>
                        <a:pt x="1205" y="112"/>
                      </a:lnTo>
                      <a:lnTo>
                        <a:pt x="1057" y="186"/>
                      </a:lnTo>
                      <a:lnTo>
                        <a:pt x="909" y="260"/>
                      </a:lnTo>
                      <a:lnTo>
                        <a:pt x="742" y="353"/>
                      </a:lnTo>
                      <a:lnTo>
                        <a:pt x="594" y="483"/>
                      </a:lnTo>
                      <a:lnTo>
                        <a:pt x="445" y="613"/>
                      </a:lnTo>
                      <a:lnTo>
                        <a:pt x="316" y="761"/>
                      </a:lnTo>
                      <a:lnTo>
                        <a:pt x="204" y="928"/>
                      </a:lnTo>
                      <a:lnTo>
                        <a:pt x="130" y="1094"/>
                      </a:lnTo>
                      <a:lnTo>
                        <a:pt x="75" y="1280"/>
                      </a:lnTo>
                      <a:lnTo>
                        <a:pt x="37" y="1465"/>
                      </a:lnTo>
                      <a:lnTo>
                        <a:pt x="19" y="1669"/>
                      </a:lnTo>
                      <a:lnTo>
                        <a:pt x="0" y="1873"/>
                      </a:lnTo>
                      <a:lnTo>
                        <a:pt x="19" y="2077"/>
                      </a:lnTo>
                      <a:lnTo>
                        <a:pt x="56" y="2262"/>
                      </a:lnTo>
                      <a:lnTo>
                        <a:pt x="93" y="2466"/>
                      </a:lnTo>
                      <a:lnTo>
                        <a:pt x="149" y="2670"/>
                      </a:lnTo>
                      <a:lnTo>
                        <a:pt x="204" y="2874"/>
                      </a:lnTo>
                      <a:lnTo>
                        <a:pt x="278" y="3059"/>
                      </a:lnTo>
                      <a:lnTo>
                        <a:pt x="445" y="3411"/>
                      </a:lnTo>
                      <a:lnTo>
                        <a:pt x="556" y="3578"/>
                      </a:lnTo>
                      <a:lnTo>
                        <a:pt x="686" y="3745"/>
                      </a:lnTo>
                      <a:lnTo>
                        <a:pt x="834" y="3893"/>
                      </a:lnTo>
                      <a:lnTo>
                        <a:pt x="1001" y="4041"/>
                      </a:lnTo>
                      <a:lnTo>
                        <a:pt x="1168" y="4190"/>
                      </a:lnTo>
                      <a:lnTo>
                        <a:pt x="1353" y="4301"/>
                      </a:lnTo>
                      <a:lnTo>
                        <a:pt x="1557" y="4431"/>
                      </a:lnTo>
                      <a:lnTo>
                        <a:pt x="1761" y="4523"/>
                      </a:lnTo>
                      <a:lnTo>
                        <a:pt x="1965" y="4616"/>
                      </a:lnTo>
                      <a:lnTo>
                        <a:pt x="2187" y="4709"/>
                      </a:lnTo>
                      <a:lnTo>
                        <a:pt x="2391" y="4764"/>
                      </a:lnTo>
                      <a:lnTo>
                        <a:pt x="2614" y="4801"/>
                      </a:lnTo>
                      <a:lnTo>
                        <a:pt x="2818" y="4838"/>
                      </a:lnTo>
                      <a:lnTo>
                        <a:pt x="3022" y="4838"/>
                      </a:lnTo>
                      <a:lnTo>
                        <a:pt x="3207" y="4820"/>
                      </a:lnTo>
                      <a:lnTo>
                        <a:pt x="3374" y="4783"/>
                      </a:lnTo>
                      <a:lnTo>
                        <a:pt x="3466" y="4746"/>
                      </a:lnTo>
                      <a:lnTo>
                        <a:pt x="3540" y="4690"/>
                      </a:lnTo>
                      <a:lnTo>
                        <a:pt x="3596" y="4635"/>
                      </a:lnTo>
                      <a:lnTo>
                        <a:pt x="3652" y="4542"/>
                      </a:lnTo>
                      <a:lnTo>
                        <a:pt x="3689" y="4449"/>
                      </a:lnTo>
                      <a:lnTo>
                        <a:pt x="3726" y="4338"/>
                      </a:lnTo>
                      <a:lnTo>
                        <a:pt x="3781" y="4078"/>
                      </a:lnTo>
                      <a:lnTo>
                        <a:pt x="3800" y="3782"/>
                      </a:lnTo>
                      <a:lnTo>
                        <a:pt x="3819" y="3467"/>
                      </a:lnTo>
                      <a:lnTo>
                        <a:pt x="3800" y="3133"/>
                      </a:lnTo>
                      <a:lnTo>
                        <a:pt x="3763" y="2781"/>
                      </a:lnTo>
                      <a:lnTo>
                        <a:pt x="3670" y="2114"/>
                      </a:lnTo>
                      <a:lnTo>
                        <a:pt x="3578" y="1521"/>
                      </a:lnTo>
                      <a:lnTo>
                        <a:pt x="3466" y="965"/>
                      </a:lnTo>
                      <a:lnTo>
                        <a:pt x="3374" y="835"/>
                      </a:lnTo>
                      <a:lnTo>
                        <a:pt x="3262" y="705"/>
                      </a:lnTo>
                      <a:lnTo>
                        <a:pt x="3133" y="575"/>
                      </a:lnTo>
                      <a:lnTo>
                        <a:pt x="3003" y="464"/>
                      </a:lnTo>
                      <a:lnTo>
                        <a:pt x="2725" y="279"/>
                      </a:lnTo>
                      <a:lnTo>
                        <a:pt x="2465" y="131"/>
                      </a:lnTo>
                      <a:lnTo>
                        <a:pt x="2317" y="75"/>
                      </a:lnTo>
                      <a:lnTo>
                        <a:pt x="2150" y="38"/>
                      </a:lnTo>
                      <a:lnTo>
                        <a:pt x="194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3088;p46">
                  <a:extLst>
                    <a:ext uri="{FF2B5EF4-FFF2-40B4-BE49-F238E27FC236}">
                      <a16:creationId xmlns:a16="http://schemas.microsoft.com/office/drawing/2014/main" id="{199838B2-7375-489A-A397-532C37E04560}"/>
                    </a:ext>
                  </a:extLst>
                </p:cNvPr>
                <p:cNvSpPr/>
                <p:nvPr/>
              </p:nvSpPr>
              <p:spPr>
                <a:xfrm>
                  <a:off x="5398150" y="3576150"/>
                  <a:ext cx="73700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" h="1836" extrusionOk="0">
                      <a:moveTo>
                        <a:pt x="75" y="1"/>
                      </a:moveTo>
                      <a:lnTo>
                        <a:pt x="37" y="19"/>
                      </a:lnTo>
                      <a:lnTo>
                        <a:pt x="0" y="38"/>
                      </a:lnTo>
                      <a:lnTo>
                        <a:pt x="0" y="75"/>
                      </a:lnTo>
                      <a:lnTo>
                        <a:pt x="0" y="112"/>
                      </a:lnTo>
                      <a:lnTo>
                        <a:pt x="19" y="149"/>
                      </a:lnTo>
                      <a:lnTo>
                        <a:pt x="37" y="186"/>
                      </a:lnTo>
                      <a:lnTo>
                        <a:pt x="2799" y="1817"/>
                      </a:lnTo>
                      <a:lnTo>
                        <a:pt x="2855" y="1836"/>
                      </a:lnTo>
                      <a:lnTo>
                        <a:pt x="2910" y="1817"/>
                      </a:lnTo>
                      <a:lnTo>
                        <a:pt x="2947" y="1780"/>
                      </a:lnTo>
                      <a:lnTo>
                        <a:pt x="2947" y="1743"/>
                      </a:lnTo>
                      <a:lnTo>
                        <a:pt x="2947" y="1706"/>
                      </a:lnTo>
                      <a:lnTo>
                        <a:pt x="2929" y="1669"/>
                      </a:lnTo>
                      <a:lnTo>
                        <a:pt x="2910" y="1650"/>
                      </a:lnTo>
                      <a:lnTo>
                        <a:pt x="149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3089;p46">
                  <a:extLst>
                    <a:ext uri="{FF2B5EF4-FFF2-40B4-BE49-F238E27FC236}">
                      <a16:creationId xmlns:a16="http://schemas.microsoft.com/office/drawing/2014/main" id="{ABCB46C5-1590-410F-B5CD-7D67636B3489}"/>
                    </a:ext>
                  </a:extLst>
                </p:cNvPr>
                <p:cNvSpPr/>
                <p:nvPr/>
              </p:nvSpPr>
              <p:spPr>
                <a:xfrm>
                  <a:off x="5416225" y="3571525"/>
                  <a:ext cx="47275" cy="5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" h="2392" extrusionOk="0">
                      <a:moveTo>
                        <a:pt x="1742" y="1"/>
                      </a:moveTo>
                      <a:lnTo>
                        <a:pt x="1724" y="38"/>
                      </a:lnTo>
                      <a:lnTo>
                        <a:pt x="19" y="2225"/>
                      </a:lnTo>
                      <a:lnTo>
                        <a:pt x="19" y="2262"/>
                      </a:lnTo>
                      <a:lnTo>
                        <a:pt x="0" y="2299"/>
                      </a:lnTo>
                      <a:lnTo>
                        <a:pt x="19" y="2336"/>
                      </a:lnTo>
                      <a:lnTo>
                        <a:pt x="37" y="2373"/>
                      </a:lnTo>
                      <a:lnTo>
                        <a:pt x="111" y="2391"/>
                      </a:lnTo>
                      <a:lnTo>
                        <a:pt x="149" y="2373"/>
                      </a:lnTo>
                      <a:lnTo>
                        <a:pt x="186" y="2354"/>
                      </a:lnTo>
                      <a:lnTo>
                        <a:pt x="1872" y="149"/>
                      </a:lnTo>
                      <a:lnTo>
                        <a:pt x="1891" y="112"/>
                      </a:lnTo>
                      <a:lnTo>
                        <a:pt x="1891" y="75"/>
                      </a:lnTo>
                      <a:lnTo>
                        <a:pt x="1891" y="38"/>
                      </a:lnTo>
                      <a:lnTo>
                        <a:pt x="1854" y="19"/>
                      </a:lnTo>
                      <a:lnTo>
                        <a:pt x="1817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3090;p46">
                  <a:extLst>
                    <a:ext uri="{FF2B5EF4-FFF2-40B4-BE49-F238E27FC236}">
                      <a16:creationId xmlns:a16="http://schemas.microsoft.com/office/drawing/2014/main" id="{D83B6A73-2B6A-42A5-A341-7984C2C7E846}"/>
                    </a:ext>
                  </a:extLst>
                </p:cNvPr>
                <p:cNvSpPr/>
                <p:nvPr/>
              </p:nvSpPr>
              <p:spPr>
                <a:xfrm>
                  <a:off x="5382850" y="3541400"/>
                  <a:ext cx="91325" cy="1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5006" extrusionOk="0">
                      <a:moveTo>
                        <a:pt x="1799" y="1"/>
                      </a:moveTo>
                      <a:lnTo>
                        <a:pt x="1558" y="19"/>
                      </a:lnTo>
                      <a:lnTo>
                        <a:pt x="1317" y="93"/>
                      </a:lnTo>
                      <a:lnTo>
                        <a:pt x="1076" y="186"/>
                      </a:lnTo>
                      <a:lnTo>
                        <a:pt x="853" y="316"/>
                      </a:lnTo>
                      <a:lnTo>
                        <a:pt x="612" y="483"/>
                      </a:lnTo>
                      <a:lnTo>
                        <a:pt x="464" y="612"/>
                      </a:lnTo>
                      <a:lnTo>
                        <a:pt x="334" y="761"/>
                      </a:lnTo>
                      <a:lnTo>
                        <a:pt x="242" y="928"/>
                      </a:lnTo>
                      <a:lnTo>
                        <a:pt x="149" y="1094"/>
                      </a:lnTo>
                      <a:lnTo>
                        <a:pt x="93" y="1280"/>
                      </a:lnTo>
                      <a:lnTo>
                        <a:pt x="38" y="1465"/>
                      </a:lnTo>
                      <a:lnTo>
                        <a:pt x="19" y="1669"/>
                      </a:lnTo>
                      <a:lnTo>
                        <a:pt x="1" y="1873"/>
                      </a:lnTo>
                      <a:lnTo>
                        <a:pt x="19" y="2095"/>
                      </a:lnTo>
                      <a:lnTo>
                        <a:pt x="38" y="2299"/>
                      </a:lnTo>
                      <a:lnTo>
                        <a:pt x="75" y="2521"/>
                      </a:lnTo>
                      <a:lnTo>
                        <a:pt x="130" y="2725"/>
                      </a:lnTo>
                      <a:lnTo>
                        <a:pt x="186" y="2929"/>
                      </a:lnTo>
                      <a:lnTo>
                        <a:pt x="260" y="3152"/>
                      </a:lnTo>
                      <a:lnTo>
                        <a:pt x="353" y="3337"/>
                      </a:lnTo>
                      <a:lnTo>
                        <a:pt x="464" y="3541"/>
                      </a:lnTo>
                      <a:lnTo>
                        <a:pt x="557" y="3689"/>
                      </a:lnTo>
                      <a:lnTo>
                        <a:pt x="668" y="3837"/>
                      </a:lnTo>
                      <a:lnTo>
                        <a:pt x="798" y="3986"/>
                      </a:lnTo>
                      <a:lnTo>
                        <a:pt x="927" y="4115"/>
                      </a:lnTo>
                      <a:lnTo>
                        <a:pt x="1076" y="4245"/>
                      </a:lnTo>
                      <a:lnTo>
                        <a:pt x="1243" y="4356"/>
                      </a:lnTo>
                      <a:lnTo>
                        <a:pt x="1409" y="4468"/>
                      </a:lnTo>
                      <a:lnTo>
                        <a:pt x="1595" y="4579"/>
                      </a:lnTo>
                      <a:lnTo>
                        <a:pt x="1947" y="4764"/>
                      </a:lnTo>
                      <a:lnTo>
                        <a:pt x="2151" y="4838"/>
                      </a:lnTo>
                      <a:lnTo>
                        <a:pt x="2336" y="4894"/>
                      </a:lnTo>
                      <a:lnTo>
                        <a:pt x="2521" y="4949"/>
                      </a:lnTo>
                      <a:lnTo>
                        <a:pt x="2707" y="4987"/>
                      </a:lnTo>
                      <a:lnTo>
                        <a:pt x="2892" y="5005"/>
                      </a:lnTo>
                      <a:lnTo>
                        <a:pt x="3077" y="5005"/>
                      </a:lnTo>
                      <a:lnTo>
                        <a:pt x="3300" y="4987"/>
                      </a:lnTo>
                      <a:lnTo>
                        <a:pt x="3504" y="4949"/>
                      </a:lnTo>
                      <a:lnTo>
                        <a:pt x="3541" y="4931"/>
                      </a:lnTo>
                      <a:lnTo>
                        <a:pt x="3559" y="4912"/>
                      </a:lnTo>
                      <a:lnTo>
                        <a:pt x="3578" y="4875"/>
                      </a:lnTo>
                      <a:lnTo>
                        <a:pt x="3578" y="4838"/>
                      </a:lnTo>
                      <a:lnTo>
                        <a:pt x="3559" y="4801"/>
                      </a:lnTo>
                      <a:lnTo>
                        <a:pt x="3522" y="4764"/>
                      </a:lnTo>
                      <a:lnTo>
                        <a:pt x="3448" y="4764"/>
                      </a:lnTo>
                      <a:lnTo>
                        <a:pt x="3281" y="4801"/>
                      </a:lnTo>
                      <a:lnTo>
                        <a:pt x="2911" y="4801"/>
                      </a:lnTo>
                      <a:lnTo>
                        <a:pt x="2725" y="4783"/>
                      </a:lnTo>
                      <a:lnTo>
                        <a:pt x="2521" y="4746"/>
                      </a:lnTo>
                      <a:lnTo>
                        <a:pt x="2318" y="4671"/>
                      </a:lnTo>
                      <a:lnTo>
                        <a:pt x="2114" y="4597"/>
                      </a:lnTo>
                      <a:lnTo>
                        <a:pt x="1910" y="4523"/>
                      </a:lnTo>
                      <a:lnTo>
                        <a:pt x="1706" y="4412"/>
                      </a:lnTo>
                      <a:lnTo>
                        <a:pt x="1521" y="4301"/>
                      </a:lnTo>
                      <a:lnTo>
                        <a:pt x="1335" y="4190"/>
                      </a:lnTo>
                      <a:lnTo>
                        <a:pt x="1150" y="4041"/>
                      </a:lnTo>
                      <a:lnTo>
                        <a:pt x="1002" y="3912"/>
                      </a:lnTo>
                      <a:lnTo>
                        <a:pt x="853" y="3763"/>
                      </a:lnTo>
                      <a:lnTo>
                        <a:pt x="742" y="3596"/>
                      </a:lnTo>
                      <a:lnTo>
                        <a:pt x="631" y="3448"/>
                      </a:lnTo>
                      <a:lnTo>
                        <a:pt x="538" y="3263"/>
                      </a:lnTo>
                      <a:lnTo>
                        <a:pt x="446" y="3078"/>
                      </a:lnTo>
                      <a:lnTo>
                        <a:pt x="371" y="2892"/>
                      </a:lnTo>
                      <a:lnTo>
                        <a:pt x="316" y="2688"/>
                      </a:lnTo>
                      <a:lnTo>
                        <a:pt x="260" y="2503"/>
                      </a:lnTo>
                      <a:lnTo>
                        <a:pt x="223" y="2299"/>
                      </a:lnTo>
                      <a:lnTo>
                        <a:pt x="205" y="2095"/>
                      </a:lnTo>
                      <a:lnTo>
                        <a:pt x="205" y="1910"/>
                      </a:lnTo>
                      <a:lnTo>
                        <a:pt x="205" y="1724"/>
                      </a:lnTo>
                      <a:lnTo>
                        <a:pt x="223" y="1539"/>
                      </a:lnTo>
                      <a:lnTo>
                        <a:pt x="260" y="1354"/>
                      </a:lnTo>
                      <a:lnTo>
                        <a:pt x="334" y="1187"/>
                      </a:lnTo>
                      <a:lnTo>
                        <a:pt x="409" y="1039"/>
                      </a:lnTo>
                      <a:lnTo>
                        <a:pt x="501" y="890"/>
                      </a:lnTo>
                      <a:lnTo>
                        <a:pt x="612" y="742"/>
                      </a:lnTo>
                      <a:lnTo>
                        <a:pt x="742" y="631"/>
                      </a:lnTo>
                      <a:lnTo>
                        <a:pt x="890" y="520"/>
                      </a:lnTo>
                      <a:lnTo>
                        <a:pt x="1039" y="427"/>
                      </a:lnTo>
                      <a:lnTo>
                        <a:pt x="1187" y="353"/>
                      </a:lnTo>
                      <a:lnTo>
                        <a:pt x="1335" y="297"/>
                      </a:lnTo>
                      <a:lnTo>
                        <a:pt x="1465" y="242"/>
                      </a:lnTo>
                      <a:lnTo>
                        <a:pt x="1595" y="223"/>
                      </a:lnTo>
                      <a:lnTo>
                        <a:pt x="1836" y="186"/>
                      </a:lnTo>
                      <a:lnTo>
                        <a:pt x="2058" y="186"/>
                      </a:lnTo>
                      <a:lnTo>
                        <a:pt x="2225" y="223"/>
                      </a:lnTo>
                      <a:lnTo>
                        <a:pt x="2373" y="260"/>
                      </a:lnTo>
                      <a:lnTo>
                        <a:pt x="2484" y="297"/>
                      </a:lnTo>
                      <a:lnTo>
                        <a:pt x="2707" y="390"/>
                      </a:lnTo>
                      <a:lnTo>
                        <a:pt x="2892" y="520"/>
                      </a:lnTo>
                      <a:lnTo>
                        <a:pt x="3077" y="649"/>
                      </a:lnTo>
                      <a:lnTo>
                        <a:pt x="3207" y="779"/>
                      </a:lnTo>
                      <a:lnTo>
                        <a:pt x="3411" y="1002"/>
                      </a:lnTo>
                      <a:lnTo>
                        <a:pt x="3467" y="1094"/>
                      </a:lnTo>
                      <a:lnTo>
                        <a:pt x="3504" y="1131"/>
                      </a:lnTo>
                      <a:lnTo>
                        <a:pt x="3541" y="1131"/>
                      </a:lnTo>
                      <a:lnTo>
                        <a:pt x="3578" y="1150"/>
                      </a:lnTo>
                      <a:lnTo>
                        <a:pt x="3615" y="1131"/>
                      </a:lnTo>
                      <a:lnTo>
                        <a:pt x="3633" y="1094"/>
                      </a:lnTo>
                      <a:lnTo>
                        <a:pt x="3652" y="1057"/>
                      </a:lnTo>
                      <a:lnTo>
                        <a:pt x="3652" y="1020"/>
                      </a:lnTo>
                      <a:lnTo>
                        <a:pt x="3633" y="983"/>
                      </a:lnTo>
                      <a:lnTo>
                        <a:pt x="3559" y="872"/>
                      </a:lnTo>
                      <a:lnTo>
                        <a:pt x="3467" y="779"/>
                      </a:lnTo>
                      <a:lnTo>
                        <a:pt x="3355" y="649"/>
                      </a:lnTo>
                      <a:lnTo>
                        <a:pt x="3189" y="501"/>
                      </a:lnTo>
                      <a:lnTo>
                        <a:pt x="3003" y="353"/>
                      </a:lnTo>
                      <a:lnTo>
                        <a:pt x="2799" y="223"/>
                      </a:lnTo>
                      <a:lnTo>
                        <a:pt x="2540" y="112"/>
                      </a:lnTo>
                      <a:lnTo>
                        <a:pt x="2299" y="38"/>
                      </a:lnTo>
                      <a:lnTo>
                        <a:pt x="2040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3091;p46">
                  <a:extLst>
                    <a:ext uri="{FF2B5EF4-FFF2-40B4-BE49-F238E27FC236}">
                      <a16:creationId xmlns:a16="http://schemas.microsoft.com/office/drawing/2014/main" id="{6DCF7EAD-E26D-4AC4-AC96-F79947EF1DBB}"/>
                    </a:ext>
                  </a:extLst>
                </p:cNvPr>
                <p:cNvSpPr/>
                <p:nvPr/>
              </p:nvSpPr>
              <p:spPr>
                <a:xfrm>
                  <a:off x="5469500" y="3372750"/>
                  <a:ext cx="53775" cy="4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" h="1724" extrusionOk="0">
                      <a:moveTo>
                        <a:pt x="112" y="0"/>
                      </a:moveTo>
                      <a:lnTo>
                        <a:pt x="75" y="19"/>
                      </a:lnTo>
                      <a:lnTo>
                        <a:pt x="38" y="19"/>
                      </a:lnTo>
                      <a:lnTo>
                        <a:pt x="1" y="56"/>
                      </a:lnTo>
                      <a:lnTo>
                        <a:pt x="1" y="93"/>
                      </a:lnTo>
                      <a:lnTo>
                        <a:pt x="1" y="130"/>
                      </a:lnTo>
                      <a:lnTo>
                        <a:pt x="1" y="167"/>
                      </a:lnTo>
                      <a:lnTo>
                        <a:pt x="38" y="186"/>
                      </a:lnTo>
                      <a:lnTo>
                        <a:pt x="334" y="371"/>
                      </a:lnTo>
                      <a:lnTo>
                        <a:pt x="649" y="612"/>
                      </a:lnTo>
                      <a:lnTo>
                        <a:pt x="1280" y="1094"/>
                      </a:lnTo>
                      <a:lnTo>
                        <a:pt x="1780" y="1520"/>
                      </a:lnTo>
                      <a:lnTo>
                        <a:pt x="1984" y="1687"/>
                      </a:lnTo>
                      <a:lnTo>
                        <a:pt x="2021" y="1705"/>
                      </a:lnTo>
                      <a:lnTo>
                        <a:pt x="2058" y="1724"/>
                      </a:lnTo>
                      <a:lnTo>
                        <a:pt x="2095" y="1705"/>
                      </a:lnTo>
                      <a:lnTo>
                        <a:pt x="2132" y="1687"/>
                      </a:lnTo>
                      <a:lnTo>
                        <a:pt x="2151" y="1650"/>
                      </a:lnTo>
                      <a:lnTo>
                        <a:pt x="2151" y="1613"/>
                      </a:lnTo>
                      <a:lnTo>
                        <a:pt x="2151" y="1576"/>
                      </a:lnTo>
                      <a:lnTo>
                        <a:pt x="2114" y="1539"/>
                      </a:lnTo>
                      <a:lnTo>
                        <a:pt x="1891" y="1353"/>
                      </a:lnTo>
                      <a:lnTo>
                        <a:pt x="1391" y="927"/>
                      </a:lnTo>
                      <a:lnTo>
                        <a:pt x="742" y="445"/>
                      </a:lnTo>
                      <a:lnTo>
                        <a:pt x="427" y="204"/>
                      </a:lnTo>
                      <a:lnTo>
                        <a:pt x="149" y="1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3092;p46">
                  <a:extLst>
                    <a:ext uri="{FF2B5EF4-FFF2-40B4-BE49-F238E27FC236}">
                      <a16:creationId xmlns:a16="http://schemas.microsoft.com/office/drawing/2014/main" id="{A511ABC6-BC2F-440F-98E4-FB2B816C3359}"/>
                    </a:ext>
                  </a:extLst>
                </p:cNvPr>
                <p:cNvSpPr/>
                <p:nvPr/>
              </p:nvSpPr>
              <p:spPr>
                <a:xfrm>
                  <a:off x="5583950" y="3523800"/>
                  <a:ext cx="39425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7" h="1595" extrusionOk="0">
                      <a:moveTo>
                        <a:pt x="761" y="0"/>
                      </a:moveTo>
                      <a:lnTo>
                        <a:pt x="612" y="19"/>
                      </a:lnTo>
                      <a:lnTo>
                        <a:pt x="464" y="75"/>
                      </a:lnTo>
                      <a:lnTo>
                        <a:pt x="334" y="149"/>
                      </a:lnTo>
                      <a:lnTo>
                        <a:pt x="205" y="260"/>
                      </a:lnTo>
                      <a:lnTo>
                        <a:pt x="112" y="371"/>
                      </a:lnTo>
                      <a:lnTo>
                        <a:pt x="56" y="519"/>
                      </a:lnTo>
                      <a:lnTo>
                        <a:pt x="1" y="668"/>
                      </a:lnTo>
                      <a:lnTo>
                        <a:pt x="1" y="816"/>
                      </a:lnTo>
                      <a:lnTo>
                        <a:pt x="19" y="983"/>
                      </a:lnTo>
                      <a:lnTo>
                        <a:pt x="75" y="1131"/>
                      </a:lnTo>
                      <a:lnTo>
                        <a:pt x="149" y="1261"/>
                      </a:lnTo>
                      <a:lnTo>
                        <a:pt x="242" y="1372"/>
                      </a:lnTo>
                      <a:lnTo>
                        <a:pt x="371" y="1465"/>
                      </a:lnTo>
                      <a:lnTo>
                        <a:pt x="501" y="1539"/>
                      </a:lnTo>
                      <a:lnTo>
                        <a:pt x="649" y="1576"/>
                      </a:lnTo>
                      <a:lnTo>
                        <a:pt x="816" y="1594"/>
                      </a:lnTo>
                      <a:lnTo>
                        <a:pt x="964" y="1557"/>
                      </a:lnTo>
                      <a:lnTo>
                        <a:pt x="1113" y="1520"/>
                      </a:lnTo>
                      <a:lnTo>
                        <a:pt x="1242" y="1446"/>
                      </a:lnTo>
                      <a:lnTo>
                        <a:pt x="1372" y="1335"/>
                      </a:lnTo>
                      <a:lnTo>
                        <a:pt x="1465" y="1224"/>
                      </a:lnTo>
                      <a:lnTo>
                        <a:pt x="1520" y="1075"/>
                      </a:lnTo>
                      <a:lnTo>
                        <a:pt x="1558" y="927"/>
                      </a:lnTo>
                      <a:lnTo>
                        <a:pt x="1576" y="779"/>
                      </a:lnTo>
                      <a:lnTo>
                        <a:pt x="1558" y="612"/>
                      </a:lnTo>
                      <a:lnTo>
                        <a:pt x="1502" y="464"/>
                      </a:lnTo>
                      <a:lnTo>
                        <a:pt x="1428" y="334"/>
                      </a:lnTo>
                      <a:lnTo>
                        <a:pt x="1335" y="223"/>
                      </a:lnTo>
                      <a:lnTo>
                        <a:pt x="1205" y="130"/>
                      </a:lnTo>
                      <a:lnTo>
                        <a:pt x="1076" y="56"/>
                      </a:lnTo>
                      <a:lnTo>
                        <a:pt x="927" y="19"/>
                      </a:lnTo>
                      <a:lnTo>
                        <a:pt x="761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3093;p46">
                  <a:extLst>
                    <a:ext uri="{FF2B5EF4-FFF2-40B4-BE49-F238E27FC236}">
                      <a16:creationId xmlns:a16="http://schemas.microsoft.com/office/drawing/2014/main" id="{C275C3C5-FFB0-4B10-A852-35B82E35027A}"/>
                    </a:ext>
                  </a:extLst>
                </p:cNvPr>
                <p:cNvSpPr/>
                <p:nvPr/>
              </p:nvSpPr>
              <p:spPr>
                <a:xfrm>
                  <a:off x="5705825" y="3523800"/>
                  <a:ext cx="39400" cy="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1595" extrusionOk="0">
                      <a:moveTo>
                        <a:pt x="760" y="0"/>
                      </a:moveTo>
                      <a:lnTo>
                        <a:pt x="612" y="19"/>
                      </a:lnTo>
                      <a:lnTo>
                        <a:pt x="464" y="75"/>
                      </a:lnTo>
                      <a:lnTo>
                        <a:pt x="334" y="149"/>
                      </a:lnTo>
                      <a:lnTo>
                        <a:pt x="223" y="260"/>
                      </a:lnTo>
                      <a:lnTo>
                        <a:pt x="130" y="371"/>
                      </a:lnTo>
                      <a:lnTo>
                        <a:pt x="56" y="519"/>
                      </a:lnTo>
                      <a:lnTo>
                        <a:pt x="19" y="668"/>
                      </a:lnTo>
                      <a:lnTo>
                        <a:pt x="0" y="816"/>
                      </a:lnTo>
                      <a:lnTo>
                        <a:pt x="19" y="983"/>
                      </a:lnTo>
                      <a:lnTo>
                        <a:pt x="74" y="1131"/>
                      </a:lnTo>
                      <a:lnTo>
                        <a:pt x="148" y="1261"/>
                      </a:lnTo>
                      <a:lnTo>
                        <a:pt x="260" y="1372"/>
                      </a:lnTo>
                      <a:lnTo>
                        <a:pt x="371" y="1465"/>
                      </a:lnTo>
                      <a:lnTo>
                        <a:pt x="501" y="1539"/>
                      </a:lnTo>
                      <a:lnTo>
                        <a:pt x="649" y="1576"/>
                      </a:lnTo>
                      <a:lnTo>
                        <a:pt x="816" y="1594"/>
                      </a:lnTo>
                      <a:lnTo>
                        <a:pt x="982" y="1557"/>
                      </a:lnTo>
                      <a:lnTo>
                        <a:pt x="1131" y="1520"/>
                      </a:lnTo>
                      <a:lnTo>
                        <a:pt x="1261" y="1446"/>
                      </a:lnTo>
                      <a:lnTo>
                        <a:pt x="1372" y="1335"/>
                      </a:lnTo>
                      <a:lnTo>
                        <a:pt x="1464" y="1224"/>
                      </a:lnTo>
                      <a:lnTo>
                        <a:pt x="1539" y="1075"/>
                      </a:lnTo>
                      <a:lnTo>
                        <a:pt x="1576" y="927"/>
                      </a:lnTo>
                      <a:lnTo>
                        <a:pt x="1576" y="779"/>
                      </a:lnTo>
                      <a:lnTo>
                        <a:pt x="1557" y="612"/>
                      </a:lnTo>
                      <a:lnTo>
                        <a:pt x="1520" y="464"/>
                      </a:lnTo>
                      <a:lnTo>
                        <a:pt x="1427" y="334"/>
                      </a:lnTo>
                      <a:lnTo>
                        <a:pt x="1335" y="223"/>
                      </a:lnTo>
                      <a:lnTo>
                        <a:pt x="1205" y="130"/>
                      </a:lnTo>
                      <a:lnTo>
                        <a:pt x="1075" y="56"/>
                      </a:lnTo>
                      <a:lnTo>
                        <a:pt x="927" y="19"/>
                      </a:lnTo>
                      <a:lnTo>
                        <a:pt x="760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3094;p46">
                  <a:extLst>
                    <a:ext uri="{FF2B5EF4-FFF2-40B4-BE49-F238E27FC236}">
                      <a16:creationId xmlns:a16="http://schemas.microsoft.com/office/drawing/2014/main" id="{3EE3C12D-26CE-4756-8B76-D76CD9BA1ADB}"/>
                    </a:ext>
                  </a:extLst>
                </p:cNvPr>
                <p:cNvSpPr/>
                <p:nvPr/>
              </p:nvSpPr>
              <p:spPr>
                <a:xfrm>
                  <a:off x="5563575" y="3473750"/>
                  <a:ext cx="68125" cy="2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" h="1132" extrusionOk="0">
                      <a:moveTo>
                        <a:pt x="1576" y="1"/>
                      </a:moveTo>
                      <a:lnTo>
                        <a:pt x="1335" y="56"/>
                      </a:lnTo>
                      <a:lnTo>
                        <a:pt x="1112" y="112"/>
                      </a:lnTo>
                      <a:lnTo>
                        <a:pt x="908" y="205"/>
                      </a:lnTo>
                      <a:lnTo>
                        <a:pt x="742" y="297"/>
                      </a:lnTo>
                      <a:lnTo>
                        <a:pt x="575" y="409"/>
                      </a:lnTo>
                      <a:lnTo>
                        <a:pt x="426" y="520"/>
                      </a:lnTo>
                      <a:lnTo>
                        <a:pt x="204" y="742"/>
                      </a:lnTo>
                      <a:lnTo>
                        <a:pt x="56" y="909"/>
                      </a:lnTo>
                      <a:lnTo>
                        <a:pt x="19" y="965"/>
                      </a:lnTo>
                      <a:lnTo>
                        <a:pt x="0" y="1002"/>
                      </a:lnTo>
                      <a:lnTo>
                        <a:pt x="0" y="1039"/>
                      </a:lnTo>
                      <a:lnTo>
                        <a:pt x="19" y="1076"/>
                      </a:lnTo>
                      <a:lnTo>
                        <a:pt x="37" y="1113"/>
                      </a:lnTo>
                      <a:lnTo>
                        <a:pt x="93" y="1131"/>
                      </a:lnTo>
                      <a:lnTo>
                        <a:pt x="148" y="1113"/>
                      </a:lnTo>
                      <a:lnTo>
                        <a:pt x="167" y="1076"/>
                      </a:lnTo>
                      <a:lnTo>
                        <a:pt x="223" y="1002"/>
                      </a:lnTo>
                      <a:lnTo>
                        <a:pt x="352" y="853"/>
                      </a:lnTo>
                      <a:lnTo>
                        <a:pt x="575" y="649"/>
                      </a:lnTo>
                      <a:lnTo>
                        <a:pt x="704" y="557"/>
                      </a:lnTo>
                      <a:lnTo>
                        <a:pt x="834" y="464"/>
                      </a:lnTo>
                      <a:lnTo>
                        <a:pt x="1001" y="371"/>
                      </a:lnTo>
                      <a:lnTo>
                        <a:pt x="1186" y="297"/>
                      </a:lnTo>
                      <a:lnTo>
                        <a:pt x="1390" y="242"/>
                      </a:lnTo>
                      <a:lnTo>
                        <a:pt x="1594" y="205"/>
                      </a:lnTo>
                      <a:lnTo>
                        <a:pt x="1817" y="205"/>
                      </a:lnTo>
                      <a:lnTo>
                        <a:pt x="2057" y="223"/>
                      </a:lnTo>
                      <a:lnTo>
                        <a:pt x="2317" y="297"/>
                      </a:lnTo>
                      <a:lnTo>
                        <a:pt x="2595" y="390"/>
                      </a:lnTo>
                      <a:lnTo>
                        <a:pt x="2632" y="409"/>
                      </a:lnTo>
                      <a:lnTo>
                        <a:pt x="2669" y="409"/>
                      </a:lnTo>
                      <a:lnTo>
                        <a:pt x="2688" y="371"/>
                      </a:lnTo>
                      <a:lnTo>
                        <a:pt x="2725" y="353"/>
                      </a:lnTo>
                      <a:lnTo>
                        <a:pt x="2725" y="316"/>
                      </a:lnTo>
                      <a:lnTo>
                        <a:pt x="2725" y="279"/>
                      </a:lnTo>
                      <a:lnTo>
                        <a:pt x="2706" y="242"/>
                      </a:lnTo>
                      <a:lnTo>
                        <a:pt x="2669" y="223"/>
                      </a:lnTo>
                      <a:lnTo>
                        <a:pt x="2373" y="93"/>
                      </a:lnTo>
                      <a:lnTo>
                        <a:pt x="2095" y="38"/>
                      </a:lnTo>
                      <a:lnTo>
                        <a:pt x="1817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3095;p46">
                  <a:extLst>
                    <a:ext uri="{FF2B5EF4-FFF2-40B4-BE49-F238E27FC236}">
                      <a16:creationId xmlns:a16="http://schemas.microsoft.com/office/drawing/2014/main" id="{6CC1B0BA-E8F7-4E0F-9968-5C4B4A0D77FB}"/>
                    </a:ext>
                  </a:extLst>
                </p:cNvPr>
                <p:cNvSpPr/>
                <p:nvPr/>
              </p:nvSpPr>
              <p:spPr>
                <a:xfrm>
                  <a:off x="5706275" y="3473300"/>
                  <a:ext cx="62575" cy="2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150" extrusionOk="0">
                      <a:moveTo>
                        <a:pt x="853" y="0"/>
                      </a:moveTo>
                      <a:lnTo>
                        <a:pt x="612" y="19"/>
                      </a:lnTo>
                      <a:lnTo>
                        <a:pt x="353" y="56"/>
                      </a:lnTo>
                      <a:lnTo>
                        <a:pt x="75" y="149"/>
                      </a:lnTo>
                      <a:lnTo>
                        <a:pt x="38" y="167"/>
                      </a:lnTo>
                      <a:lnTo>
                        <a:pt x="19" y="204"/>
                      </a:lnTo>
                      <a:lnTo>
                        <a:pt x="1" y="241"/>
                      </a:lnTo>
                      <a:lnTo>
                        <a:pt x="19" y="278"/>
                      </a:lnTo>
                      <a:lnTo>
                        <a:pt x="38" y="315"/>
                      </a:lnTo>
                      <a:lnTo>
                        <a:pt x="56" y="334"/>
                      </a:lnTo>
                      <a:lnTo>
                        <a:pt x="149" y="334"/>
                      </a:lnTo>
                      <a:lnTo>
                        <a:pt x="390" y="260"/>
                      </a:lnTo>
                      <a:lnTo>
                        <a:pt x="631" y="204"/>
                      </a:lnTo>
                      <a:lnTo>
                        <a:pt x="853" y="186"/>
                      </a:lnTo>
                      <a:lnTo>
                        <a:pt x="1057" y="204"/>
                      </a:lnTo>
                      <a:lnTo>
                        <a:pt x="1243" y="260"/>
                      </a:lnTo>
                      <a:lnTo>
                        <a:pt x="1428" y="315"/>
                      </a:lnTo>
                      <a:lnTo>
                        <a:pt x="1576" y="389"/>
                      </a:lnTo>
                      <a:lnTo>
                        <a:pt x="1724" y="482"/>
                      </a:lnTo>
                      <a:lnTo>
                        <a:pt x="1873" y="575"/>
                      </a:lnTo>
                      <a:lnTo>
                        <a:pt x="1984" y="686"/>
                      </a:lnTo>
                      <a:lnTo>
                        <a:pt x="2169" y="871"/>
                      </a:lnTo>
                      <a:lnTo>
                        <a:pt x="2280" y="1020"/>
                      </a:lnTo>
                      <a:lnTo>
                        <a:pt x="2318" y="1094"/>
                      </a:lnTo>
                      <a:lnTo>
                        <a:pt x="2355" y="1131"/>
                      </a:lnTo>
                      <a:lnTo>
                        <a:pt x="2410" y="1149"/>
                      </a:lnTo>
                      <a:lnTo>
                        <a:pt x="2466" y="1131"/>
                      </a:lnTo>
                      <a:lnTo>
                        <a:pt x="2484" y="1094"/>
                      </a:lnTo>
                      <a:lnTo>
                        <a:pt x="2503" y="1075"/>
                      </a:lnTo>
                      <a:lnTo>
                        <a:pt x="2503" y="1020"/>
                      </a:lnTo>
                      <a:lnTo>
                        <a:pt x="2503" y="983"/>
                      </a:lnTo>
                      <a:lnTo>
                        <a:pt x="2447" y="927"/>
                      </a:lnTo>
                      <a:lnTo>
                        <a:pt x="2318" y="760"/>
                      </a:lnTo>
                      <a:lnTo>
                        <a:pt x="2132" y="556"/>
                      </a:lnTo>
                      <a:lnTo>
                        <a:pt x="2002" y="445"/>
                      </a:lnTo>
                      <a:lnTo>
                        <a:pt x="1854" y="334"/>
                      </a:lnTo>
                      <a:lnTo>
                        <a:pt x="1687" y="241"/>
                      </a:lnTo>
                      <a:lnTo>
                        <a:pt x="1502" y="149"/>
                      </a:lnTo>
                      <a:lnTo>
                        <a:pt x="1298" y="74"/>
                      </a:lnTo>
                      <a:lnTo>
                        <a:pt x="1094" y="19"/>
                      </a:lnTo>
                      <a:lnTo>
                        <a:pt x="853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3096;p46">
                  <a:extLst>
                    <a:ext uri="{FF2B5EF4-FFF2-40B4-BE49-F238E27FC236}">
                      <a16:creationId xmlns:a16="http://schemas.microsoft.com/office/drawing/2014/main" id="{E59A883E-930F-42B9-9713-B08CEA676CAF}"/>
                    </a:ext>
                  </a:extLst>
                </p:cNvPr>
                <p:cNvSpPr/>
                <p:nvPr/>
              </p:nvSpPr>
              <p:spPr>
                <a:xfrm>
                  <a:off x="5601550" y="3631300"/>
                  <a:ext cx="116800" cy="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2" h="1372" extrusionOk="0">
                      <a:moveTo>
                        <a:pt x="75" y="0"/>
                      </a:moveTo>
                      <a:lnTo>
                        <a:pt x="38" y="19"/>
                      </a:lnTo>
                      <a:lnTo>
                        <a:pt x="1" y="56"/>
                      </a:lnTo>
                      <a:lnTo>
                        <a:pt x="1" y="93"/>
                      </a:lnTo>
                      <a:lnTo>
                        <a:pt x="1" y="130"/>
                      </a:lnTo>
                      <a:lnTo>
                        <a:pt x="19" y="167"/>
                      </a:lnTo>
                      <a:lnTo>
                        <a:pt x="75" y="223"/>
                      </a:lnTo>
                      <a:lnTo>
                        <a:pt x="205" y="371"/>
                      </a:lnTo>
                      <a:lnTo>
                        <a:pt x="427" y="556"/>
                      </a:lnTo>
                      <a:lnTo>
                        <a:pt x="724" y="779"/>
                      </a:lnTo>
                      <a:lnTo>
                        <a:pt x="909" y="890"/>
                      </a:lnTo>
                      <a:lnTo>
                        <a:pt x="1113" y="1001"/>
                      </a:lnTo>
                      <a:lnTo>
                        <a:pt x="1317" y="1094"/>
                      </a:lnTo>
                      <a:lnTo>
                        <a:pt x="1558" y="1187"/>
                      </a:lnTo>
                      <a:lnTo>
                        <a:pt x="1799" y="1261"/>
                      </a:lnTo>
                      <a:lnTo>
                        <a:pt x="2058" y="1316"/>
                      </a:lnTo>
                      <a:lnTo>
                        <a:pt x="2336" y="1353"/>
                      </a:lnTo>
                      <a:lnTo>
                        <a:pt x="2633" y="1372"/>
                      </a:lnTo>
                      <a:lnTo>
                        <a:pt x="2855" y="1372"/>
                      </a:lnTo>
                      <a:lnTo>
                        <a:pt x="3096" y="1335"/>
                      </a:lnTo>
                      <a:lnTo>
                        <a:pt x="3337" y="1298"/>
                      </a:lnTo>
                      <a:lnTo>
                        <a:pt x="3578" y="1242"/>
                      </a:lnTo>
                      <a:lnTo>
                        <a:pt x="3838" y="1150"/>
                      </a:lnTo>
                      <a:lnTo>
                        <a:pt x="4097" y="1038"/>
                      </a:lnTo>
                      <a:lnTo>
                        <a:pt x="4357" y="909"/>
                      </a:lnTo>
                      <a:lnTo>
                        <a:pt x="4635" y="760"/>
                      </a:lnTo>
                      <a:lnTo>
                        <a:pt x="4653" y="723"/>
                      </a:lnTo>
                      <a:lnTo>
                        <a:pt x="4672" y="686"/>
                      </a:lnTo>
                      <a:lnTo>
                        <a:pt x="4672" y="649"/>
                      </a:lnTo>
                      <a:lnTo>
                        <a:pt x="4653" y="612"/>
                      </a:lnTo>
                      <a:lnTo>
                        <a:pt x="4635" y="594"/>
                      </a:lnTo>
                      <a:lnTo>
                        <a:pt x="4597" y="575"/>
                      </a:lnTo>
                      <a:lnTo>
                        <a:pt x="4560" y="575"/>
                      </a:lnTo>
                      <a:lnTo>
                        <a:pt x="4523" y="594"/>
                      </a:lnTo>
                      <a:lnTo>
                        <a:pt x="4282" y="723"/>
                      </a:lnTo>
                      <a:lnTo>
                        <a:pt x="4060" y="835"/>
                      </a:lnTo>
                      <a:lnTo>
                        <a:pt x="3838" y="946"/>
                      </a:lnTo>
                      <a:lnTo>
                        <a:pt x="3615" y="1020"/>
                      </a:lnTo>
                      <a:lnTo>
                        <a:pt x="3393" y="1075"/>
                      </a:lnTo>
                      <a:lnTo>
                        <a:pt x="3189" y="1131"/>
                      </a:lnTo>
                      <a:lnTo>
                        <a:pt x="2985" y="1168"/>
                      </a:lnTo>
                      <a:lnTo>
                        <a:pt x="2781" y="1187"/>
                      </a:lnTo>
                      <a:lnTo>
                        <a:pt x="2392" y="1187"/>
                      </a:lnTo>
                      <a:lnTo>
                        <a:pt x="2040" y="1131"/>
                      </a:lnTo>
                      <a:lnTo>
                        <a:pt x="1725" y="1057"/>
                      </a:lnTo>
                      <a:lnTo>
                        <a:pt x="1428" y="946"/>
                      </a:lnTo>
                      <a:lnTo>
                        <a:pt x="1150" y="816"/>
                      </a:lnTo>
                      <a:lnTo>
                        <a:pt x="909" y="668"/>
                      </a:lnTo>
                      <a:lnTo>
                        <a:pt x="705" y="519"/>
                      </a:lnTo>
                      <a:lnTo>
                        <a:pt x="520" y="390"/>
                      </a:lnTo>
                      <a:lnTo>
                        <a:pt x="279" y="149"/>
                      </a:lnTo>
                      <a:lnTo>
                        <a:pt x="168" y="38"/>
                      </a:lnTo>
                      <a:lnTo>
                        <a:pt x="149" y="19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3097;p46">
                  <a:extLst>
                    <a:ext uri="{FF2B5EF4-FFF2-40B4-BE49-F238E27FC236}">
                      <a16:creationId xmlns:a16="http://schemas.microsoft.com/office/drawing/2014/main" id="{30D0C3A7-CB9A-4D82-B09A-2514291DB2A4}"/>
                    </a:ext>
                  </a:extLst>
                </p:cNvPr>
                <p:cNvSpPr/>
                <p:nvPr/>
              </p:nvSpPr>
              <p:spPr>
                <a:xfrm>
                  <a:off x="5675225" y="3519625"/>
                  <a:ext cx="35250" cy="1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0" h="4913" extrusionOk="0">
                      <a:moveTo>
                        <a:pt x="205" y="1"/>
                      </a:moveTo>
                      <a:lnTo>
                        <a:pt x="149" y="19"/>
                      </a:lnTo>
                      <a:lnTo>
                        <a:pt x="131" y="38"/>
                      </a:lnTo>
                      <a:lnTo>
                        <a:pt x="112" y="75"/>
                      </a:lnTo>
                      <a:lnTo>
                        <a:pt x="94" y="112"/>
                      </a:lnTo>
                      <a:lnTo>
                        <a:pt x="94" y="1632"/>
                      </a:lnTo>
                      <a:lnTo>
                        <a:pt x="112" y="1669"/>
                      </a:lnTo>
                      <a:lnTo>
                        <a:pt x="131" y="1706"/>
                      </a:lnTo>
                      <a:lnTo>
                        <a:pt x="353" y="1873"/>
                      </a:lnTo>
                      <a:lnTo>
                        <a:pt x="538" y="2077"/>
                      </a:lnTo>
                      <a:lnTo>
                        <a:pt x="724" y="2317"/>
                      </a:lnTo>
                      <a:lnTo>
                        <a:pt x="872" y="2577"/>
                      </a:lnTo>
                      <a:lnTo>
                        <a:pt x="1020" y="2836"/>
                      </a:lnTo>
                      <a:lnTo>
                        <a:pt x="1113" y="3096"/>
                      </a:lnTo>
                      <a:lnTo>
                        <a:pt x="1187" y="3374"/>
                      </a:lnTo>
                      <a:lnTo>
                        <a:pt x="1224" y="3615"/>
                      </a:lnTo>
                      <a:lnTo>
                        <a:pt x="75" y="4023"/>
                      </a:lnTo>
                      <a:lnTo>
                        <a:pt x="19" y="4060"/>
                      </a:lnTo>
                      <a:lnTo>
                        <a:pt x="1" y="4115"/>
                      </a:lnTo>
                      <a:lnTo>
                        <a:pt x="19" y="4820"/>
                      </a:lnTo>
                      <a:lnTo>
                        <a:pt x="19" y="4857"/>
                      </a:lnTo>
                      <a:lnTo>
                        <a:pt x="38" y="4894"/>
                      </a:lnTo>
                      <a:lnTo>
                        <a:pt x="75" y="4912"/>
                      </a:lnTo>
                      <a:lnTo>
                        <a:pt x="149" y="4912"/>
                      </a:lnTo>
                      <a:lnTo>
                        <a:pt x="186" y="4894"/>
                      </a:lnTo>
                      <a:lnTo>
                        <a:pt x="205" y="4857"/>
                      </a:lnTo>
                      <a:lnTo>
                        <a:pt x="205" y="4820"/>
                      </a:lnTo>
                      <a:lnTo>
                        <a:pt x="205" y="4189"/>
                      </a:lnTo>
                      <a:lnTo>
                        <a:pt x="1354" y="3782"/>
                      </a:lnTo>
                      <a:lnTo>
                        <a:pt x="1391" y="3745"/>
                      </a:lnTo>
                      <a:lnTo>
                        <a:pt x="1410" y="3689"/>
                      </a:lnTo>
                      <a:lnTo>
                        <a:pt x="1391" y="3411"/>
                      </a:lnTo>
                      <a:lnTo>
                        <a:pt x="1335" y="3133"/>
                      </a:lnTo>
                      <a:lnTo>
                        <a:pt x="1224" y="2836"/>
                      </a:lnTo>
                      <a:lnTo>
                        <a:pt x="1094" y="2540"/>
                      </a:lnTo>
                      <a:lnTo>
                        <a:pt x="928" y="2262"/>
                      </a:lnTo>
                      <a:lnTo>
                        <a:pt x="724" y="2002"/>
                      </a:lnTo>
                      <a:lnTo>
                        <a:pt x="520" y="1780"/>
                      </a:lnTo>
                      <a:lnTo>
                        <a:pt x="297" y="1576"/>
                      </a:lnTo>
                      <a:lnTo>
                        <a:pt x="297" y="112"/>
                      </a:lnTo>
                      <a:lnTo>
                        <a:pt x="279" y="75"/>
                      </a:lnTo>
                      <a:lnTo>
                        <a:pt x="260" y="38"/>
                      </a:lnTo>
                      <a:lnTo>
                        <a:pt x="242" y="19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3098;p46">
                  <a:extLst>
                    <a:ext uri="{FF2B5EF4-FFF2-40B4-BE49-F238E27FC236}">
                      <a16:creationId xmlns:a16="http://schemas.microsoft.com/office/drawing/2014/main" id="{2300C5E6-C376-498B-ADE6-69360B8EDAAC}"/>
                    </a:ext>
                  </a:extLst>
                </p:cNvPr>
                <p:cNvSpPr/>
                <p:nvPr/>
              </p:nvSpPr>
              <p:spPr>
                <a:xfrm>
                  <a:off x="5472275" y="3829625"/>
                  <a:ext cx="257650" cy="37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6" h="15106" extrusionOk="0">
                      <a:moveTo>
                        <a:pt x="8304" y="0"/>
                      </a:moveTo>
                      <a:lnTo>
                        <a:pt x="2151" y="56"/>
                      </a:lnTo>
                      <a:lnTo>
                        <a:pt x="1" y="612"/>
                      </a:lnTo>
                      <a:lnTo>
                        <a:pt x="5506" y="15106"/>
                      </a:lnTo>
                      <a:lnTo>
                        <a:pt x="10306" y="612"/>
                      </a:lnTo>
                      <a:lnTo>
                        <a:pt x="830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3099;p46">
                  <a:extLst>
                    <a:ext uri="{FF2B5EF4-FFF2-40B4-BE49-F238E27FC236}">
                      <a16:creationId xmlns:a16="http://schemas.microsoft.com/office/drawing/2014/main" id="{235F7CA2-E86B-4D0C-A083-E85B4779516A}"/>
                    </a:ext>
                  </a:extLst>
                </p:cNvPr>
                <p:cNvSpPr/>
                <p:nvPr/>
              </p:nvSpPr>
              <p:spPr>
                <a:xfrm>
                  <a:off x="5567275" y="3824050"/>
                  <a:ext cx="80650" cy="3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6" h="15329" extrusionOk="0">
                      <a:moveTo>
                        <a:pt x="1650" y="1"/>
                      </a:moveTo>
                      <a:lnTo>
                        <a:pt x="112" y="2966"/>
                      </a:lnTo>
                      <a:lnTo>
                        <a:pt x="686" y="4282"/>
                      </a:lnTo>
                      <a:lnTo>
                        <a:pt x="0" y="10862"/>
                      </a:lnTo>
                      <a:lnTo>
                        <a:pt x="1706" y="15329"/>
                      </a:lnTo>
                      <a:lnTo>
                        <a:pt x="3188" y="10825"/>
                      </a:lnTo>
                      <a:lnTo>
                        <a:pt x="2558" y="4301"/>
                      </a:lnTo>
                      <a:lnTo>
                        <a:pt x="3225" y="2966"/>
                      </a:lnTo>
                      <a:lnTo>
                        <a:pt x="165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3100;p46">
                  <a:extLst>
                    <a:ext uri="{FF2B5EF4-FFF2-40B4-BE49-F238E27FC236}">
                      <a16:creationId xmlns:a16="http://schemas.microsoft.com/office/drawing/2014/main" id="{EFBDFBD1-82DE-4C8A-B759-7A558A1C2EBF}"/>
                    </a:ext>
                  </a:extLst>
                </p:cNvPr>
                <p:cNvSpPr/>
                <p:nvPr/>
              </p:nvSpPr>
              <p:spPr>
                <a:xfrm>
                  <a:off x="5509350" y="3788375"/>
                  <a:ext cx="182600" cy="12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4" h="4931" extrusionOk="0">
                      <a:moveTo>
                        <a:pt x="705" y="1"/>
                      </a:moveTo>
                      <a:lnTo>
                        <a:pt x="1" y="1873"/>
                      </a:lnTo>
                      <a:lnTo>
                        <a:pt x="2188" y="4857"/>
                      </a:lnTo>
                      <a:lnTo>
                        <a:pt x="3967" y="1428"/>
                      </a:lnTo>
                      <a:lnTo>
                        <a:pt x="705" y="1"/>
                      </a:lnTo>
                      <a:close/>
                      <a:moveTo>
                        <a:pt x="6747" y="353"/>
                      </a:moveTo>
                      <a:lnTo>
                        <a:pt x="3967" y="1428"/>
                      </a:lnTo>
                      <a:lnTo>
                        <a:pt x="5839" y="4931"/>
                      </a:lnTo>
                      <a:lnTo>
                        <a:pt x="7303" y="1706"/>
                      </a:lnTo>
                      <a:lnTo>
                        <a:pt x="6747" y="35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3101;p46">
                  <a:extLst>
                    <a:ext uri="{FF2B5EF4-FFF2-40B4-BE49-F238E27FC236}">
                      <a16:creationId xmlns:a16="http://schemas.microsoft.com/office/drawing/2014/main" id="{0B9088E1-BE7B-4C10-A1A8-1838C95E3B1C}"/>
                    </a:ext>
                  </a:extLst>
                </p:cNvPr>
                <p:cNvSpPr/>
                <p:nvPr/>
              </p:nvSpPr>
              <p:spPr>
                <a:xfrm>
                  <a:off x="5507025" y="3821275"/>
                  <a:ext cx="187225" cy="9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9" h="3708" extrusionOk="0">
                      <a:moveTo>
                        <a:pt x="4041" y="1"/>
                      </a:moveTo>
                      <a:lnTo>
                        <a:pt x="4023" y="19"/>
                      </a:lnTo>
                      <a:lnTo>
                        <a:pt x="3986" y="56"/>
                      </a:lnTo>
                      <a:lnTo>
                        <a:pt x="2262" y="3355"/>
                      </a:lnTo>
                      <a:lnTo>
                        <a:pt x="186" y="501"/>
                      </a:lnTo>
                      <a:lnTo>
                        <a:pt x="149" y="464"/>
                      </a:lnTo>
                      <a:lnTo>
                        <a:pt x="75" y="464"/>
                      </a:lnTo>
                      <a:lnTo>
                        <a:pt x="38" y="482"/>
                      </a:lnTo>
                      <a:lnTo>
                        <a:pt x="19" y="501"/>
                      </a:lnTo>
                      <a:lnTo>
                        <a:pt x="1" y="538"/>
                      </a:lnTo>
                      <a:lnTo>
                        <a:pt x="1" y="575"/>
                      </a:lnTo>
                      <a:lnTo>
                        <a:pt x="19" y="612"/>
                      </a:lnTo>
                      <a:lnTo>
                        <a:pt x="2207" y="3596"/>
                      </a:lnTo>
                      <a:lnTo>
                        <a:pt x="2244" y="3633"/>
                      </a:lnTo>
                      <a:lnTo>
                        <a:pt x="2281" y="3633"/>
                      </a:lnTo>
                      <a:lnTo>
                        <a:pt x="2336" y="3615"/>
                      </a:lnTo>
                      <a:lnTo>
                        <a:pt x="2373" y="3578"/>
                      </a:lnTo>
                      <a:lnTo>
                        <a:pt x="4060" y="316"/>
                      </a:lnTo>
                      <a:lnTo>
                        <a:pt x="5839" y="3652"/>
                      </a:lnTo>
                      <a:lnTo>
                        <a:pt x="5876" y="3707"/>
                      </a:lnTo>
                      <a:lnTo>
                        <a:pt x="5932" y="3707"/>
                      </a:lnTo>
                      <a:lnTo>
                        <a:pt x="5988" y="3689"/>
                      </a:lnTo>
                      <a:lnTo>
                        <a:pt x="6025" y="3652"/>
                      </a:lnTo>
                      <a:lnTo>
                        <a:pt x="7470" y="427"/>
                      </a:lnTo>
                      <a:lnTo>
                        <a:pt x="7489" y="390"/>
                      </a:lnTo>
                      <a:lnTo>
                        <a:pt x="7489" y="353"/>
                      </a:lnTo>
                      <a:lnTo>
                        <a:pt x="7452" y="316"/>
                      </a:lnTo>
                      <a:lnTo>
                        <a:pt x="7433" y="297"/>
                      </a:lnTo>
                      <a:lnTo>
                        <a:pt x="7359" y="297"/>
                      </a:lnTo>
                      <a:lnTo>
                        <a:pt x="7322" y="316"/>
                      </a:lnTo>
                      <a:lnTo>
                        <a:pt x="7303" y="353"/>
                      </a:lnTo>
                      <a:lnTo>
                        <a:pt x="5913" y="3392"/>
                      </a:lnTo>
                      <a:lnTo>
                        <a:pt x="4153" y="56"/>
                      </a:lnTo>
                      <a:lnTo>
                        <a:pt x="4116" y="19"/>
                      </a:lnTo>
                      <a:lnTo>
                        <a:pt x="4060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3102;p46">
                  <a:extLst>
                    <a:ext uri="{FF2B5EF4-FFF2-40B4-BE49-F238E27FC236}">
                      <a16:creationId xmlns:a16="http://schemas.microsoft.com/office/drawing/2014/main" id="{9312133B-DBAB-4C78-BB29-92D316C900F3}"/>
                    </a:ext>
                  </a:extLst>
                </p:cNvPr>
                <p:cNvSpPr/>
                <p:nvPr/>
              </p:nvSpPr>
              <p:spPr>
                <a:xfrm>
                  <a:off x="5524650" y="3786050"/>
                  <a:ext cx="156175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7" h="1614" extrusionOk="0">
                      <a:moveTo>
                        <a:pt x="56" y="1"/>
                      </a:moveTo>
                      <a:lnTo>
                        <a:pt x="19" y="19"/>
                      </a:lnTo>
                      <a:lnTo>
                        <a:pt x="0" y="57"/>
                      </a:lnTo>
                      <a:lnTo>
                        <a:pt x="0" y="94"/>
                      </a:lnTo>
                      <a:lnTo>
                        <a:pt x="0" y="131"/>
                      </a:lnTo>
                      <a:lnTo>
                        <a:pt x="19" y="168"/>
                      </a:lnTo>
                      <a:lnTo>
                        <a:pt x="56" y="186"/>
                      </a:lnTo>
                      <a:lnTo>
                        <a:pt x="3318" y="1595"/>
                      </a:lnTo>
                      <a:lnTo>
                        <a:pt x="3355" y="1613"/>
                      </a:lnTo>
                      <a:lnTo>
                        <a:pt x="3392" y="1595"/>
                      </a:lnTo>
                      <a:lnTo>
                        <a:pt x="6172" y="538"/>
                      </a:lnTo>
                      <a:lnTo>
                        <a:pt x="6209" y="520"/>
                      </a:lnTo>
                      <a:lnTo>
                        <a:pt x="6228" y="483"/>
                      </a:lnTo>
                      <a:lnTo>
                        <a:pt x="6246" y="446"/>
                      </a:lnTo>
                      <a:lnTo>
                        <a:pt x="6228" y="409"/>
                      </a:lnTo>
                      <a:lnTo>
                        <a:pt x="6209" y="372"/>
                      </a:lnTo>
                      <a:lnTo>
                        <a:pt x="6191" y="353"/>
                      </a:lnTo>
                      <a:lnTo>
                        <a:pt x="6154" y="335"/>
                      </a:lnTo>
                      <a:lnTo>
                        <a:pt x="6098" y="353"/>
                      </a:lnTo>
                      <a:lnTo>
                        <a:pt x="3374" y="1410"/>
                      </a:lnTo>
                      <a:lnTo>
                        <a:pt x="130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3103;p46">
                  <a:extLst>
                    <a:ext uri="{FF2B5EF4-FFF2-40B4-BE49-F238E27FC236}">
                      <a16:creationId xmlns:a16="http://schemas.microsoft.com/office/drawing/2014/main" id="{66514EA0-AED5-45B8-B8A8-BEB4418A21F3}"/>
                    </a:ext>
                  </a:extLst>
                </p:cNvPr>
                <p:cNvSpPr/>
                <p:nvPr/>
              </p:nvSpPr>
              <p:spPr>
                <a:xfrm>
                  <a:off x="5583500" y="3927375"/>
                  <a:ext cx="48675" cy="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" h="205" extrusionOk="0">
                      <a:moveTo>
                        <a:pt x="93" y="1"/>
                      </a:moveTo>
                      <a:lnTo>
                        <a:pt x="56" y="19"/>
                      </a:lnTo>
                      <a:lnTo>
                        <a:pt x="19" y="38"/>
                      </a:lnTo>
                      <a:lnTo>
                        <a:pt x="0" y="75"/>
                      </a:lnTo>
                      <a:lnTo>
                        <a:pt x="0" y="112"/>
                      </a:lnTo>
                      <a:lnTo>
                        <a:pt x="0" y="149"/>
                      </a:lnTo>
                      <a:lnTo>
                        <a:pt x="19" y="186"/>
                      </a:lnTo>
                      <a:lnTo>
                        <a:pt x="56" y="205"/>
                      </a:lnTo>
                      <a:lnTo>
                        <a:pt x="1891" y="205"/>
                      </a:lnTo>
                      <a:lnTo>
                        <a:pt x="1928" y="186"/>
                      </a:lnTo>
                      <a:lnTo>
                        <a:pt x="1946" y="149"/>
                      </a:lnTo>
                      <a:lnTo>
                        <a:pt x="1946" y="112"/>
                      </a:lnTo>
                      <a:lnTo>
                        <a:pt x="1946" y="75"/>
                      </a:lnTo>
                      <a:lnTo>
                        <a:pt x="1928" y="38"/>
                      </a:lnTo>
                      <a:lnTo>
                        <a:pt x="1891" y="19"/>
                      </a:lnTo>
                      <a:lnTo>
                        <a:pt x="1854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3104;p46">
                  <a:extLst>
                    <a:ext uri="{FF2B5EF4-FFF2-40B4-BE49-F238E27FC236}">
                      <a16:creationId xmlns:a16="http://schemas.microsoft.com/office/drawing/2014/main" id="{B6D8086D-C434-42B3-98ED-951425F78830}"/>
                    </a:ext>
                  </a:extLst>
                </p:cNvPr>
                <p:cNvSpPr/>
                <p:nvPr/>
              </p:nvSpPr>
              <p:spPr>
                <a:xfrm>
                  <a:off x="5433375" y="3855100"/>
                  <a:ext cx="101500" cy="1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0" h="6636" extrusionOk="0">
                      <a:moveTo>
                        <a:pt x="612" y="1"/>
                      </a:moveTo>
                      <a:lnTo>
                        <a:pt x="575" y="19"/>
                      </a:lnTo>
                      <a:lnTo>
                        <a:pt x="556" y="38"/>
                      </a:lnTo>
                      <a:lnTo>
                        <a:pt x="537" y="93"/>
                      </a:lnTo>
                      <a:lnTo>
                        <a:pt x="0" y="5802"/>
                      </a:lnTo>
                      <a:lnTo>
                        <a:pt x="0" y="5839"/>
                      </a:lnTo>
                      <a:lnTo>
                        <a:pt x="19" y="5876"/>
                      </a:lnTo>
                      <a:lnTo>
                        <a:pt x="56" y="5895"/>
                      </a:lnTo>
                      <a:lnTo>
                        <a:pt x="93" y="5913"/>
                      </a:lnTo>
                      <a:lnTo>
                        <a:pt x="3948" y="6636"/>
                      </a:lnTo>
                      <a:lnTo>
                        <a:pt x="4003" y="6636"/>
                      </a:lnTo>
                      <a:lnTo>
                        <a:pt x="4022" y="6617"/>
                      </a:lnTo>
                      <a:lnTo>
                        <a:pt x="4059" y="6599"/>
                      </a:lnTo>
                      <a:lnTo>
                        <a:pt x="4059" y="6562"/>
                      </a:lnTo>
                      <a:lnTo>
                        <a:pt x="4059" y="6525"/>
                      </a:lnTo>
                      <a:lnTo>
                        <a:pt x="4040" y="6488"/>
                      </a:lnTo>
                      <a:lnTo>
                        <a:pt x="4022" y="6451"/>
                      </a:lnTo>
                      <a:lnTo>
                        <a:pt x="3985" y="6451"/>
                      </a:lnTo>
                      <a:lnTo>
                        <a:pt x="204" y="5728"/>
                      </a:lnTo>
                      <a:lnTo>
                        <a:pt x="741" y="112"/>
                      </a:lnTo>
                      <a:lnTo>
                        <a:pt x="741" y="56"/>
                      </a:lnTo>
                      <a:lnTo>
                        <a:pt x="723" y="38"/>
                      </a:lnTo>
                      <a:lnTo>
                        <a:pt x="686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3105;p46">
                  <a:extLst>
                    <a:ext uri="{FF2B5EF4-FFF2-40B4-BE49-F238E27FC236}">
                      <a16:creationId xmlns:a16="http://schemas.microsoft.com/office/drawing/2014/main" id="{C19F3ECA-565B-4F21-8FD1-724ABD1C9344}"/>
                    </a:ext>
                  </a:extLst>
                </p:cNvPr>
                <p:cNvSpPr/>
                <p:nvPr/>
              </p:nvSpPr>
              <p:spPr>
                <a:xfrm>
                  <a:off x="5493600" y="4010325"/>
                  <a:ext cx="118650" cy="19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6" h="7989" extrusionOk="0">
                      <a:moveTo>
                        <a:pt x="278" y="1"/>
                      </a:moveTo>
                      <a:lnTo>
                        <a:pt x="241" y="19"/>
                      </a:lnTo>
                      <a:lnTo>
                        <a:pt x="223" y="56"/>
                      </a:lnTo>
                      <a:lnTo>
                        <a:pt x="204" y="93"/>
                      </a:lnTo>
                      <a:lnTo>
                        <a:pt x="0" y="3652"/>
                      </a:lnTo>
                      <a:lnTo>
                        <a:pt x="19" y="3689"/>
                      </a:lnTo>
                      <a:lnTo>
                        <a:pt x="38" y="3726"/>
                      </a:lnTo>
                      <a:lnTo>
                        <a:pt x="4578" y="7952"/>
                      </a:lnTo>
                      <a:lnTo>
                        <a:pt x="4616" y="7970"/>
                      </a:lnTo>
                      <a:lnTo>
                        <a:pt x="4653" y="7989"/>
                      </a:lnTo>
                      <a:lnTo>
                        <a:pt x="4690" y="7970"/>
                      </a:lnTo>
                      <a:lnTo>
                        <a:pt x="4727" y="7952"/>
                      </a:lnTo>
                      <a:lnTo>
                        <a:pt x="4745" y="7915"/>
                      </a:lnTo>
                      <a:lnTo>
                        <a:pt x="4745" y="7878"/>
                      </a:lnTo>
                      <a:lnTo>
                        <a:pt x="4745" y="7841"/>
                      </a:lnTo>
                      <a:lnTo>
                        <a:pt x="4727" y="7822"/>
                      </a:lnTo>
                      <a:lnTo>
                        <a:pt x="204" y="3615"/>
                      </a:lnTo>
                      <a:lnTo>
                        <a:pt x="408" y="112"/>
                      </a:lnTo>
                      <a:lnTo>
                        <a:pt x="408" y="56"/>
                      </a:lnTo>
                      <a:lnTo>
                        <a:pt x="390" y="38"/>
                      </a:lnTo>
                      <a:lnTo>
                        <a:pt x="353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3106;p46">
                  <a:extLst>
                    <a:ext uri="{FF2B5EF4-FFF2-40B4-BE49-F238E27FC236}">
                      <a16:creationId xmlns:a16="http://schemas.microsoft.com/office/drawing/2014/main" id="{29A8615A-13EF-4B26-949F-114761D69881}"/>
                    </a:ext>
                  </a:extLst>
                </p:cNvPr>
                <p:cNvSpPr/>
                <p:nvPr/>
              </p:nvSpPr>
              <p:spPr>
                <a:xfrm>
                  <a:off x="5672450" y="3854175"/>
                  <a:ext cx="101500" cy="16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0" h="6673" extrusionOk="0">
                      <a:moveTo>
                        <a:pt x="3448" y="1"/>
                      </a:moveTo>
                      <a:lnTo>
                        <a:pt x="3411" y="19"/>
                      </a:lnTo>
                      <a:lnTo>
                        <a:pt x="3374" y="38"/>
                      </a:lnTo>
                      <a:lnTo>
                        <a:pt x="3355" y="75"/>
                      </a:lnTo>
                      <a:lnTo>
                        <a:pt x="3355" y="112"/>
                      </a:lnTo>
                      <a:lnTo>
                        <a:pt x="3856" y="5765"/>
                      </a:lnTo>
                      <a:lnTo>
                        <a:pt x="93" y="6488"/>
                      </a:lnTo>
                      <a:lnTo>
                        <a:pt x="56" y="6488"/>
                      </a:lnTo>
                      <a:lnTo>
                        <a:pt x="19" y="6525"/>
                      </a:lnTo>
                      <a:lnTo>
                        <a:pt x="1" y="6562"/>
                      </a:lnTo>
                      <a:lnTo>
                        <a:pt x="1" y="6599"/>
                      </a:lnTo>
                      <a:lnTo>
                        <a:pt x="19" y="6636"/>
                      </a:lnTo>
                      <a:lnTo>
                        <a:pt x="38" y="6654"/>
                      </a:lnTo>
                      <a:lnTo>
                        <a:pt x="75" y="6673"/>
                      </a:lnTo>
                      <a:lnTo>
                        <a:pt x="130" y="6673"/>
                      </a:lnTo>
                      <a:lnTo>
                        <a:pt x="3986" y="5950"/>
                      </a:lnTo>
                      <a:lnTo>
                        <a:pt x="4023" y="5932"/>
                      </a:lnTo>
                      <a:lnTo>
                        <a:pt x="4041" y="5913"/>
                      </a:lnTo>
                      <a:lnTo>
                        <a:pt x="4060" y="5876"/>
                      </a:lnTo>
                      <a:lnTo>
                        <a:pt x="4060" y="5839"/>
                      </a:lnTo>
                      <a:lnTo>
                        <a:pt x="3559" y="93"/>
                      </a:lnTo>
                      <a:lnTo>
                        <a:pt x="3541" y="56"/>
                      </a:lnTo>
                      <a:lnTo>
                        <a:pt x="3522" y="19"/>
                      </a:lnTo>
                      <a:lnTo>
                        <a:pt x="3485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3107;p46">
                  <a:extLst>
                    <a:ext uri="{FF2B5EF4-FFF2-40B4-BE49-F238E27FC236}">
                      <a16:creationId xmlns:a16="http://schemas.microsoft.com/office/drawing/2014/main" id="{7C5C775D-4842-41CE-B98B-163DD0FC74E1}"/>
                    </a:ext>
                  </a:extLst>
                </p:cNvPr>
                <p:cNvSpPr/>
                <p:nvPr/>
              </p:nvSpPr>
              <p:spPr>
                <a:xfrm>
                  <a:off x="5607575" y="4010325"/>
                  <a:ext cx="106150" cy="19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6" h="7989" extrusionOk="0">
                      <a:moveTo>
                        <a:pt x="3912" y="1"/>
                      </a:moveTo>
                      <a:lnTo>
                        <a:pt x="3875" y="38"/>
                      </a:lnTo>
                      <a:lnTo>
                        <a:pt x="3856" y="56"/>
                      </a:lnTo>
                      <a:lnTo>
                        <a:pt x="3856" y="112"/>
                      </a:lnTo>
                      <a:lnTo>
                        <a:pt x="4060" y="3615"/>
                      </a:lnTo>
                      <a:lnTo>
                        <a:pt x="19" y="7822"/>
                      </a:lnTo>
                      <a:lnTo>
                        <a:pt x="1" y="7859"/>
                      </a:lnTo>
                      <a:lnTo>
                        <a:pt x="1" y="7896"/>
                      </a:lnTo>
                      <a:lnTo>
                        <a:pt x="1" y="7933"/>
                      </a:lnTo>
                      <a:lnTo>
                        <a:pt x="19" y="7952"/>
                      </a:lnTo>
                      <a:lnTo>
                        <a:pt x="57" y="7970"/>
                      </a:lnTo>
                      <a:lnTo>
                        <a:pt x="94" y="7989"/>
                      </a:lnTo>
                      <a:lnTo>
                        <a:pt x="131" y="7970"/>
                      </a:lnTo>
                      <a:lnTo>
                        <a:pt x="168" y="7952"/>
                      </a:lnTo>
                      <a:lnTo>
                        <a:pt x="4227" y="3726"/>
                      </a:lnTo>
                      <a:lnTo>
                        <a:pt x="4245" y="3689"/>
                      </a:lnTo>
                      <a:lnTo>
                        <a:pt x="4245" y="3652"/>
                      </a:lnTo>
                      <a:lnTo>
                        <a:pt x="4041" y="93"/>
                      </a:lnTo>
                      <a:lnTo>
                        <a:pt x="4041" y="56"/>
                      </a:lnTo>
                      <a:lnTo>
                        <a:pt x="4023" y="19"/>
                      </a:lnTo>
                      <a:lnTo>
                        <a:pt x="3986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3108;p46">
                  <a:extLst>
                    <a:ext uri="{FF2B5EF4-FFF2-40B4-BE49-F238E27FC236}">
                      <a16:creationId xmlns:a16="http://schemas.microsoft.com/office/drawing/2014/main" id="{3365C35E-E019-4254-92FB-5A3AB9B51E72}"/>
                    </a:ext>
                  </a:extLst>
                </p:cNvPr>
                <p:cNvSpPr/>
                <p:nvPr/>
              </p:nvSpPr>
              <p:spPr>
                <a:xfrm>
                  <a:off x="5413450" y="4567750"/>
                  <a:ext cx="379500" cy="5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0" h="2077" extrusionOk="0">
                      <a:moveTo>
                        <a:pt x="74" y="1"/>
                      </a:moveTo>
                      <a:lnTo>
                        <a:pt x="37" y="38"/>
                      </a:lnTo>
                      <a:lnTo>
                        <a:pt x="19" y="56"/>
                      </a:lnTo>
                      <a:lnTo>
                        <a:pt x="0" y="112"/>
                      </a:lnTo>
                      <a:lnTo>
                        <a:pt x="19" y="130"/>
                      </a:lnTo>
                      <a:lnTo>
                        <a:pt x="37" y="167"/>
                      </a:lnTo>
                      <a:lnTo>
                        <a:pt x="222" y="316"/>
                      </a:lnTo>
                      <a:lnTo>
                        <a:pt x="426" y="482"/>
                      </a:lnTo>
                      <a:lnTo>
                        <a:pt x="704" y="668"/>
                      </a:lnTo>
                      <a:lnTo>
                        <a:pt x="1038" y="872"/>
                      </a:lnTo>
                      <a:lnTo>
                        <a:pt x="1446" y="1075"/>
                      </a:lnTo>
                      <a:lnTo>
                        <a:pt x="1909" y="1279"/>
                      </a:lnTo>
                      <a:lnTo>
                        <a:pt x="2169" y="1372"/>
                      </a:lnTo>
                      <a:lnTo>
                        <a:pt x="2428" y="1465"/>
                      </a:lnTo>
                      <a:lnTo>
                        <a:pt x="2706" y="1539"/>
                      </a:lnTo>
                      <a:lnTo>
                        <a:pt x="2984" y="1594"/>
                      </a:lnTo>
                      <a:lnTo>
                        <a:pt x="3281" y="1650"/>
                      </a:lnTo>
                      <a:lnTo>
                        <a:pt x="3596" y="1687"/>
                      </a:lnTo>
                      <a:lnTo>
                        <a:pt x="3911" y="1706"/>
                      </a:lnTo>
                      <a:lnTo>
                        <a:pt x="4226" y="1706"/>
                      </a:lnTo>
                      <a:lnTo>
                        <a:pt x="4559" y="1669"/>
                      </a:lnTo>
                      <a:lnTo>
                        <a:pt x="4912" y="1632"/>
                      </a:lnTo>
                      <a:lnTo>
                        <a:pt x="5264" y="1557"/>
                      </a:lnTo>
                      <a:lnTo>
                        <a:pt x="5616" y="1465"/>
                      </a:lnTo>
                      <a:lnTo>
                        <a:pt x="5968" y="1335"/>
                      </a:lnTo>
                      <a:lnTo>
                        <a:pt x="6339" y="1187"/>
                      </a:lnTo>
                      <a:lnTo>
                        <a:pt x="6709" y="1001"/>
                      </a:lnTo>
                      <a:lnTo>
                        <a:pt x="7080" y="779"/>
                      </a:lnTo>
                      <a:lnTo>
                        <a:pt x="7469" y="519"/>
                      </a:lnTo>
                      <a:lnTo>
                        <a:pt x="7840" y="241"/>
                      </a:lnTo>
                      <a:lnTo>
                        <a:pt x="8025" y="408"/>
                      </a:lnTo>
                      <a:lnTo>
                        <a:pt x="8303" y="668"/>
                      </a:lnTo>
                      <a:lnTo>
                        <a:pt x="8693" y="964"/>
                      </a:lnTo>
                      <a:lnTo>
                        <a:pt x="8934" y="1131"/>
                      </a:lnTo>
                      <a:lnTo>
                        <a:pt x="9175" y="1298"/>
                      </a:lnTo>
                      <a:lnTo>
                        <a:pt x="9453" y="1446"/>
                      </a:lnTo>
                      <a:lnTo>
                        <a:pt x="9749" y="1594"/>
                      </a:lnTo>
                      <a:lnTo>
                        <a:pt x="10064" y="1724"/>
                      </a:lnTo>
                      <a:lnTo>
                        <a:pt x="10379" y="1835"/>
                      </a:lnTo>
                      <a:lnTo>
                        <a:pt x="10731" y="1947"/>
                      </a:lnTo>
                      <a:lnTo>
                        <a:pt x="11102" y="2021"/>
                      </a:lnTo>
                      <a:lnTo>
                        <a:pt x="11491" y="2076"/>
                      </a:lnTo>
                      <a:lnTo>
                        <a:pt x="12270" y="2076"/>
                      </a:lnTo>
                      <a:lnTo>
                        <a:pt x="12640" y="2021"/>
                      </a:lnTo>
                      <a:lnTo>
                        <a:pt x="13030" y="1947"/>
                      </a:lnTo>
                      <a:lnTo>
                        <a:pt x="13437" y="1835"/>
                      </a:lnTo>
                      <a:lnTo>
                        <a:pt x="13845" y="1669"/>
                      </a:lnTo>
                      <a:lnTo>
                        <a:pt x="14271" y="1465"/>
                      </a:lnTo>
                      <a:lnTo>
                        <a:pt x="14698" y="1224"/>
                      </a:lnTo>
                      <a:lnTo>
                        <a:pt x="15143" y="927"/>
                      </a:lnTo>
                      <a:lnTo>
                        <a:pt x="15161" y="909"/>
                      </a:lnTo>
                      <a:lnTo>
                        <a:pt x="15180" y="872"/>
                      </a:lnTo>
                      <a:lnTo>
                        <a:pt x="15180" y="835"/>
                      </a:lnTo>
                      <a:lnTo>
                        <a:pt x="15161" y="797"/>
                      </a:lnTo>
                      <a:lnTo>
                        <a:pt x="15143" y="779"/>
                      </a:lnTo>
                      <a:lnTo>
                        <a:pt x="15105" y="760"/>
                      </a:lnTo>
                      <a:lnTo>
                        <a:pt x="15068" y="760"/>
                      </a:lnTo>
                      <a:lnTo>
                        <a:pt x="15031" y="779"/>
                      </a:lnTo>
                      <a:lnTo>
                        <a:pt x="14661" y="1020"/>
                      </a:lnTo>
                      <a:lnTo>
                        <a:pt x="14290" y="1242"/>
                      </a:lnTo>
                      <a:lnTo>
                        <a:pt x="13938" y="1428"/>
                      </a:lnTo>
                      <a:lnTo>
                        <a:pt x="13586" y="1576"/>
                      </a:lnTo>
                      <a:lnTo>
                        <a:pt x="13252" y="1687"/>
                      </a:lnTo>
                      <a:lnTo>
                        <a:pt x="12918" y="1780"/>
                      </a:lnTo>
                      <a:lnTo>
                        <a:pt x="12585" y="1854"/>
                      </a:lnTo>
                      <a:lnTo>
                        <a:pt x="12270" y="1891"/>
                      </a:lnTo>
                      <a:lnTo>
                        <a:pt x="11955" y="1910"/>
                      </a:lnTo>
                      <a:lnTo>
                        <a:pt x="11640" y="1891"/>
                      </a:lnTo>
                      <a:lnTo>
                        <a:pt x="11362" y="1872"/>
                      </a:lnTo>
                      <a:lnTo>
                        <a:pt x="11065" y="1835"/>
                      </a:lnTo>
                      <a:lnTo>
                        <a:pt x="10806" y="1780"/>
                      </a:lnTo>
                      <a:lnTo>
                        <a:pt x="10528" y="1706"/>
                      </a:lnTo>
                      <a:lnTo>
                        <a:pt x="10287" y="1632"/>
                      </a:lnTo>
                      <a:lnTo>
                        <a:pt x="10046" y="1539"/>
                      </a:lnTo>
                      <a:lnTo>
                        <a:pt x="9805" y="1428"/>
                      </a:lnTo>
                      <a:lnTo>
                        <a:pt x="9582" y="1316"/>
                      </a:lnTo>
                      <a:lnTo>
                        <a:pt x="9193" y="1094"/>
                      </a:lnTo>
                      <a:lnTo>
                        <a:pt x="8841" y="853"/>
                      </a:lnTo>
                      <a:lnTo>
                        <a:pt x="8544" y="612"/>
                      </a:lnTo>
                      <a:lnTo>
                        <a:pt x="8285" y="408"/>
                      </a:lnTo>
                      <a:lnTo>
                        <a:pt x="8118" y="223"/>
                      </a:lnTo>
                      <a:lnTo>
                        <a:pt x="7933" y="38"/>
                      </a:lnTo>
                      <a:lnTo>
                        <a:pt x="7896" y="19"/>
                      </a:lnTo>
                      <a:lnTo>
                        <a:pt x="7859" y="1"/>
                      </a:lnTo>
                      <a:lnTo>
                        <a:pt x="7822" y="1"/>
                      </a:lnTo>
                      <a:lnTo>
                        <a:pt x="7784" y="19"/>
                      </a:lnTo>
                      <a:lnTo>
                        <a:pt x="7414" y="316"/>
                      </a:lnTo>
                      <a:lnTo>
                        <a:pt x="7062" y="575"/>
                      </a:lnTo>
                      <a:lnTo>
                        <a:pt x="6691" y="797"/>
                      </a:lnTo>
                      <a:lnTo>
                        <a:pt x="6339" y="983"/>
                      </a:lnTo>
                      <a:lnTo>
                        <a:pt x="5968" y="1131"/>
                      </a:lnTo>
                      <a:lnTo>
                        <a:pt x="5634" y="1261"/>
                      </a:lnTo>
                      <a:lnTo>
                        <a:pt x="5282" y="1372"/>
                      </a:lnTo>
                      <a:lnTo>
                        <a:pt x="4949" y="1446"/>
                      </a:lnTo>
                      <a:lnTo>
                        <a:pt x="4615" y="1483"/>
                      </a:lnTo>
                      <a:lnTo>
                        <a:pt x="4300" y="1520"/>
                      </a:lnTo>
                      <a:lnTo>
                        <a:pt x="3670" y="1520"/>
                      </a:lnTo>
                      <a:lnTo>
                        <a:pt x="3373" y="1483"/>
                      </a:lnTo>
                      <a:lnTo>
                        <a:pt x="3095" y="1446"/>
                      </a:lnTo>
                      <a:lnTo>
                        <a:pt x="2817" y="1391"/>
                      </a:lnTo>
                      <a:lnTo>
                        <a:pt x="2539" y="1316"/>
                      </a:lnTo>
                      <a:lnTo>
                        <a:pt x="2298" y="1242"/>
                      </a:lnTo>
                      <a:lnTo>
                        <a:pt x="2057" y="1150"/>
                      </a:lnTo>
                      <a:lnTo>
                        <a:pt x="1594" y="964"/>
                      </a:lnTo>
                      <a:lnTo>
                        <a:pt x="1205" y="760"/>
                      </a:lnTo>
                      <a:lnTo>
                        <a:pt x="871" y="557"/>
                      </a:lnTo>
                      <a:lnTo>
                        <a:pt x="593" y="353"/>
                      </a:lnTo>
                      <a:lnTo>
                        <a:pt x="389" y="204"/>
                      </a:lnTo>
                      <a:lnTo>
                        <a:pt x="167" y="19"/>
                      </a:lnTo>
                      <a:lnTo>
                        <a:pt x="148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3109;p46">
                  <a:extLst>
                    <a:ext uri="{FF2B5EF4-FFF2-40B4-BE49-F238E27FC236}">
                      <a16:creationId xmlns:a16="http://schemas.microsoft.com/office/drawing/2014/main" id="{D4311EB5-CCDC-4E57-B9A1-F7824C65B0AD}"/>
                    </a:ext>
                  </a:extLst>
                </p:cNvPr>
                <p:cNvSpPr/>
                <p:nvPr/>
              </p:nvSpPr>
              <p:spPr>
                <a:xfrm>
                  <a:off x="5607575" y="4207250"/>
                  <a:ext cx="4675" cy="36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4625" extrusionOk="0">
                      <a:moveTo>
                        <a:pt x="94" y="1"/>
                      </a:moveTo>
                      <a:lnTo>
                        <a:pt x="57" y="19"/>
                      </a:lnTo>
                      <a:lnTo>
                        <a:pt x="19" y="38"/>
                      </a:lnTo>
                      <a:lnTo>
                        <a:pt x="1" y="75"/>
                      </a:lnTo>
                      <a:lnTo>
                        <a:pt x="1" y="112"/>
                      </a:lnTo>
                      <a:lnTo>
                        <a:pt x="1" y="14513"/>
                      </a:lnTo>
                      <a:lnTo>
                        <a:pt x="1" y="14550"/>
                      </a:lnTo>
                      <a:lnTo>
                        <a:pt x="19" y="14587"/>
                      </a:lnTo>
                      <a:lnTo>
                        <a:pt x="57" y="14606"/>
                      </a:lnTo>
                      <a:lnTo>
                        <a:pt x="94" y="14624"/>
                      </a:lnTo>
                      <a:lnTo>
                        <a:pt x="131" y="14606"/>
                      </a:lnTo>
                      <a:lnTo>
                        <a:pt x="168" y="14587"/>
                      </a:lnTo>
                      <a:lnTo>
                        <a:pt x="186" y="14550"/>
                      </a:lnTo>
                      <a:lnTo>
                        <a:pt x="186" y="14513"/>
                      </a:lnTo>
                      <a:lnTo>
                        <a:pt x="186" y="112"/>
                      </a:lnTo>
                      <a:lnTo>
                        <a:pt x="186" y="75"/>
                      </a:lnTo>
                      <a:lnTo>
                        <a:pt x="168" y="38"/>
                      </a:lnTo>
                      <a:lnTo>
                        <a:pt x="131" y="19"/>
                      </a:lnTo>
                      <a:lnTo>
                        <a:pt x="94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3110;p46">
                  <a:extLst>
                    <a:ext uri="{FF2B5EF4-FFF2-40B4-BE49-F238E27FC236}">
                      <a16:creationId xmlns:a16="http://schemas.microsoft.com/office/drawing/2014/main" id="{1DBD55A8-CE3F-4DD8-9153-6B3A818B13D5}"/>
                    </a:ext>
                  </a:extLst>
                </p:cNvPr>
                <p:cNvSpPr/>
                <p:nvPr/>
              </p:nvSpPr>
              <p:spPr>
                <a:xfrm>
                  <a:off x="5620100" y="4213275"/>
                  <a:ext cx="30150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1280" extrusionOk="0">
                      <a:moveTo>
                        <a:pt x="482" y="1"/>
                      </a:moveTo>
                      <a:lnTo>
                        <a:pt x="371" y="38"/>
                      </a:lnTo>
                      <a:lnTo>
                        <a:pt x="278" y="93"/>
                      </a:lnTo>
                      <a:lnTo>
                        <a:pt x="186" y="186"/>
                      </a:lnTo>
                      <a:lnTo>
                        <a:pt x="112" y="279"/>
                      </a:lnTo>
                      <a:lnTo>
                        <a:pt x="56" y="390"/>
                      </a:lnTo>
                      <a:lnTo>
                        <a:pt x="19" y="501"/>
                      </a:lnTo>
                      <a:lnTo>
                        <a:pt x="0" y="631"/>
                      </a:lnTo>
                      <a:lnTo>
                        <a:pt x="19" y="761"/>
                      </a:lnTo>
                      <a:lnTo>
                        <a:pt x="56" y="890"/>
                      </a:lnTo>
                      <a:lnTo>
                        <a:pt x="112" y="1002"/>
                      </a:lnTo>
                      <a:lnTo>
                        <a:pt x="186" y="1094"/>
                      </a:lnTo>
                      <a:lnTo>
                        <a:pt x="278" y="1168"/>
                      </a:lnTo>
                      <a:lnTo>
                        <a:pt x="371" y="1224"/>
                      </a:lnTo>
                      <a:lnTo>
                        <a:pt x="482" y="1261"/>
                      </a:lnTo>
                      <a:lnTo>
                        <a:pt x="612" y="1280"/>
                      </a:lnTo>
                      <a:lnTo>
                        <a:pt x="723" y="1261"/>
                      </a:lnTo>
                      <a:lnTo>
                        <a:pt x="853" y="1224"/>
                      </a:lnTo>
                      <a:lnTo>
                        <a:pt x="946" y="1168"/>
                      </a:lnTo>
                      <a:lnTo>
                        <a:pt x="1038" y="1094"/>
                      </a:lnTo>
                      <a:lnTo>
                        <a:pt x="1112" y="1002"/>
                      </a:lnTo>
                      <a:lnTo>
                        <a:pt x="1168" y="890"/>
                      </a:lnTo>
                      <a:lnTo>
                        <a:pt x="1205" y="761"/>
                      </a:lnTo>
                      <a:lnTo>
                        <a:pt x="1205" y="631"/>
                      </a:lnTo>
                      <a:lnTo>
                        <a:pt x="1205" y="501"/>
                      </a:lnTo>
                      <a:lnTo>
                        <a:pt x="1168" y="390"/>
                      </a:lnTo>
                      <a:lnTo>
                        <a:pt x="1112" y="279"/>
                      </a:lnTo>
                      <a:lnTo>
                        <a:pt x="1038" y="186"/>
                      </a:lnTo>
                      <a:lnTo>
                        <a:pt x="946" y="93"/>
                      </a:lnTo>
                      <a:lnTo>
                        <a:pt x="853" y="38"/>
                      </a:lnTo>
                      <a:lnTo>
                        <a:pt x="723" y="1"/>
                      </a:lnTo>
                      <a:close/>
                    </a:path>
                  </a:pathLst>
                </a:custGeom>
                <a:solidFill>
                  <a:srgbClr val="568E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3111;p46">
                  <a:extLst>
                    <a:ext uri="{FF2B5EF4-FFF2-40B4-BE49-F238E27FC236}">
                      <a16:creationId xmlns:a16="http://schemas.microsoft.com/office/drawing/2014/main" id="{C8B734CF-711F-409B-B9AE-B7CEF360232E}"/>
                    </a:ext>
                  </a:extLst>
                </p:cNvPr>
                <p:cNvSpPr/>
                <p:nvPr/>
              </p:nvSpPr>
              <p:spPr>
                <a:xfrm>
                  <a:off x="5621475" y="4305950"/>
                  <a:ext cx="30150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1280" extrusionOk="0">
                      <a:moveTo>
                        <a:pt x="483" y="1"/>
                      </a:moveTo>
                      <a:lnTo>
                        <a:pt x="372" y="38"/>
                      </a:lnTo>
                      <a:lnTo>
                        <a:pt x="260" y="112"/>
                      </a:lnTo>
                      <a:lnTo>
                        <a:pt x="168" y="186"/>
                      </a:lnTo>
                      <a:lnTo>
                        <a:pt x="94" y="279"/>
                      </a:lnTo>
                      <a:lnTo>
                        <a:pt x="38" y="390"/>
                      </a:lnTo>
                      <a:lnTo>
                        <a:pt x="19" y="501"/>
                      </a:lnTo>
                      <a:lnTo>
                        <a:pt x="1" y="631"/>
                      </a:lnTo>
                      <a:lnTo>
                        <a:pt x="19" y="760"/>
                      </a:lnTo>
                      <a:lnTo>
                        <a:pt x="38" y="890"/>
                      </a:lnTo>
                      <a:lnTo>
                        <a:pt x="94" y="1001"/>
                      </a:lnTo>
                      <a:lnTo>
                        <a:pt x="168" y="1094"/>
                      </a:lnTo>
                      <a:lnTo>
                        <a:pt x="260" y="1168"/>
                      </a:lnTo>
                      <a:lnTo>
                        <a:pt x="372" y="1224"/>
                      </a:lnTo>
                      <a:lnTo>
                        <a:pt x="483" y="1261"/>
                      </a:lnTo>
                      <a:lnTo>
                        <a:pt x="594" y="1279"/>
                      </a:lnTo>
                      <a:lnTo>
                        <a:pt x="724" y="1261"/>
                      </a:lnTo>
                      <a:lnTo>
                        <a:pt x="835" y="1224"/>
                      </a:lnTo>
                      <a:lnTo>
                        <a:pt x="946" y="1168"/>
                      </a:lnTo>
                      <a:lnTo>
                        <a:pt x="1020" y="1094"/>
                      </a:lnTo>
                      <a:lnTo>
                        <a:pt x="1094" y="1001"/>
                      </a:lnTo>
                      <a:lnTo>
                        <a:pt x="1150" y="890"/>
                      </a:lnTo>
                      <a:lnTo>
                        <a:pt x="1187" y="760"/>
                      </a:lnTo>
                      <a:lnTo>
                        <a:pt x="1206" y="631"/>
                      </a:lnTo>
                      <a:lnTo>
                        <a:pt x="1187" y="501"/>
                      </a:lnTo>
                      <a:lnTo>
                        <a:pt x="1150" y="390"/>
                      </a:lnTo>
                      <a:lnTo>
                        <a:pt x="1094" y="279"/>
                      </a:lnTo>
                      <a:lnTo>
                        <a:pt x="1020" y="186"/>
                      </a:lnTo>
                      <a:lnTo>
                        <a:pt x="946" y="112"/>
                      </a:lnTo>
                      <a:lnTo>
                        <a:pt x="835" y="38"/>
                      </a:lnTo>
                      <a:lnTo>
                        <a:pt x="724" y="1"/>
                      </a:lnTo>
                      <a:close/>
                    </a:path>
                  </a:pathLst>
                </a:custGeom>
                <a:solidFill>
                  <a:srgbClr val="568E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3112;p46">
                  <a:extLst>
                    <a:ext uri="{FF2B5EF4-FFF2-40B4-BE49-F238E27FC236}">
                      <a16:creationId xmlns:a16="http://schemas.microsoft.com/office/drawing/2014/main" id="{8BED1B4F-7DC6-4295-96BC-694A5C837723}"/>
                    </a:ext>
                  </a:extLst>
                </p:cNvPr>
                <p:cNvSpPr/>
                <p:nvPr/>
              </p:nvSpPr>
              <p:spPr>
                <a:xfrm>
                  <a:off x="5618700" y="4422725"/>
                  <a:ext cx="30150" cy="3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1298" extrusionOk="0">
                      <a:moveTo>
                        <a:pt x="594" y="0"/>
                      </a:moveTo>
                      <a:lnTo>
                        <a:pt x="483" y="19"/>
                      </a:lnTo>
                      <a:lnTo>
                        <a:pt x="371" y="56"/>
                      </a:lnTo>
                      <a:lnTo>
                        <a:pt x="260" y="111"/>
                      </a:lnTo>
                      <a:lnTo>
                        <a:pt x="168" y="204"/>
                      </a:lnTo>
                      <a:lnTo>
                        <a:pt x="93" y="297"/>
                      </a:lnTo>
                      <a:lnTo>
                        <a:pt x="38" y="408"/>
                      </a:lnTo>
                      <a:lnTo>
                        <a:pt x="1" y="519"/>
                      </a:lnTo>
                      <a:lnTo>
                        <a:pt x="1" y="649"/>
                      </a:lnTo>
                      <a:lnTo>
                        <a:pt x="1" y="779"/>
                      </a:lnTo>
                      <a:lnTo>
                        <a:pt x="38" y="908"/>
                      </a:lnTo>
                      <a:lnTo>
                        <a:pt x="93" y="1020"/>
                      </a:lnTo>
                      <a:lnTo>
                        <a:pt x="168" y="1112"/>
                      </a:lnTo>
                      <a:lnTo>
                        <a:pt x="260" y="1186"/>
                      </a:lnTo>
                      <a:lnTo>
                        <a:pt x="371" y="1242"/>
                      </a:lnTo>
                      <a:lnTo>
                        <a:pt x="483" y="1279"/>
                      </a:lnTo>
                      <a:lnTo>
                        <a:pt x="594" y="1298"/>
                      </a:lnTo>
                      <a:lnTo>
                        <a:pt x="724" y="1279"/>
                      </a:lnTo>
                      <a:lnTo>
                        <a:pt x="835" y="1242"/>
                      </a:lnTo>
                      <a:lnTo>
                        <a:pt x="927" y="1186"/>
                      </a:lnTo>
                      <a:lnTo>
                        <a:pt x="1020" y="1112"/>
                      </a:lnTo>
                      <a:lnTo>
                        <a:pt x="1094" y="1020"/>
                      </a:lnTo>
                      <a:lnTo>
                        <a:pt x="1150" y="908"/>
                      </a:lnTo>
                      <a:lnTo>
                        <a:pt x="1187" y="779"/>
                      </a:lnTo>
                      <a:lnTo>
                        <a:pt x="1205" y="649"/>
                      </a:lnTo>
                      <a:lnTo>
                        <a:pt x="1187" y="519"/>
                      </a:lnTo>
                      <a:lnTo>
                        <a:pt x="1150" y="408"/>
                      </a:lnTo>
                      <a:lnTo>
                        <a:pt x="1094" y="297"/>
                      </a:lnTo>
                      <a:lnTo>
                        <a:pt x="1020" y="204"/>
                      </a:lnTo>
                      <a:lnTo>
                        <a:pt x="927" y="111"/>
                      </a:lnTo>
                      <a:lnTo>
                        <a:pt x="835" y="56"/>
                      </a:lnTo>
                      <a:lnTo>
                        <a:pt x="724" y="19"/>
                      </a:lnTo>
                      <a:lnTo>
                        <a:pt x="594" y="0"/>
                      </a:lnTo>
                      <a:close/>
                    </a:path>
                  </a:pathLst>
                </a:custGeom>
                <a:solidFill>
                  <a:srgbClr val="568E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3113;p46">
                  <a:extLst>
                    <a:ext uri="{FF2B5EF4-FFF2-40B4-BE49-F238E27FC236}">
                      <a16:creationId xmlns:a16="http://schemas.microsoft.com/office/drawing/2014/main" id="{ED8DBF69-2F0E-4163-BF6E-DD4E2AD21BF3}"/>
                    </a:ext>
                  </a:extLst>
                </p:cNvPr>
                <p:cNvSpPr/>
                <p:nvPr/>
              </p:nvSpPr>
              <p:spPr>
                <a:xfrm>
                  <a:off x="5620100" y="4529750"/>
                  <a:ext cx="30150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1280" extrusionOk="0">
                      <a:moveTo>
                        <a:pt x="482" y="1"/>
                      </a:moveTo>
                      <a:lnTo>
                        <a:pt x="371" y="38"/>
                      </a:lnTo>
                      <a:lnTo>
                        <a:pt x="278" y="93"/>
                      </a:lnTo>
                      <a:lnTo>
                        <a:pt x="186" y="186"/>
                      </a:lnTo>
                      <a:lnTo>
                        <a:pt x="112" y="279"/>
                      </a:lnTo>
                      <a:lnTo>
                        <a:pt x="56" y="390"/>
                      </a:lnTo>
                      <a:lnTo>
                        <a:pt x="19" y="501"/>
                      </a:lnTo>
                      <a:lnTo>
                        <a:pt x="0" y="631"/>
                      </a:lnTo>
                      <a:lnTo>
                        <a:pt x="19" y="761"/>
                      </a:lnTo>
                      <a:lnTo>
                        <a:pt x="56" y="890"/>
                      </a:lnTo>
                      <a:lnTo>
                        <a:pt x="112" y="1002"/>
                      </a:lnTo>
                      <a:lnTo>
                        <a:pt x="186" y="1094"/>
                      </a:lnTo>
                      <a:lnTo>
                        <a:pt x="278" y="1168"/>
                      </a:lnTo>
                      <a:lnTo>
                        <a:pt x="371" y="1224"/>
                      </a:lnTo>
                      <a:lnTo>
                        <a:pt x="482" y="1261"/>
                      </a:lnTo>
                      <a:lnTo>
                        <a:pt x="612" y="1280"/>
                      </a:lnTo>
                      <a:lnTo>
                        <a:pt x="723" y="1261"/>
                      </a:lnTo>
                      <a:lnTo>
                        <a:pt x="853" y="1224"/>
                      </a:lnTo>
                      <a:lnTo>
                        <a:pt x="946" y="1168"/>
                      </a:lnTo>
                      <a:lnTo>
                        <a:pt x="1038" y="1094"/>
                      </a:lnTo>
                      <a:lnTo>
                        <a:pt x="1112" y="1002"/>
                      </a:lnTo>
                      <a:lnTo>
                        <a:pt x="1168" y="890"/>
                      </a:lnTo>
                      <a:lnTo>
                        <a:pt x="1205" y="761"/>
                      </a:lnTo>
                      <a:lnTo>
                        <a:pt x="1205" y="631"/>
                      </a:lnTo>
                      <a:lnTo>
                        <a:pt x="1205" y="501"/>
                      </a:lnTo>
                      <a:lnTo>
                        <a:pt x="1168" y="390"/>
                      </a:lnTo>
                      <a:lnTo>
                        <a:pt x="1112" y="279"/>
                      </a:lnTo>
                      <a:lnTo>
                        <a:pt x="1038" y="186"/>
                      </a:lnTo>
                      <a:lnTo>
                        <a:pt x="946" y="93"/>
                      </a:lnTo>
                      <a:lnTo>
                        <a:pt x="853" y="38"/>
                      </a:lnTo>
                      <a:lnTo>
                        <a:pt x="723" y="1"/>
                      </a:lnTo>
                      <a:close/>
                    </a:path>
                  </a:pathLst>
                </a:custGeom>
                <a:solidFill>
                  <a:srgbClr val="568E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3114;p46">
                  <a:extLst>
                    <a:ext uri="{FF2B5EF4-FFF2-40B4-BE49-F238E27FC236}">
                      <a16:creationId xmlns:a16="http://schemas.microsoft.com/office/drawing/2014/main" id="{E21083ED-2604-4FC1-AAAC-0208418B71B6}"/>
                    </a:ext>
                  </a:extLst>
                </p:cNvPr>
                <p:cNvSpPr/>
                <p:nvPr/>
              </p:nvSpPr>
              <p:spPr>
                <a:xfrm>
                  <a:off x="5400475" y="3981125"/>
                  <a:ext cx="271075" cy="4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3" h="16497" extrusionOk="0">
                      <a:moveTo>
                        <a:pt x="1390" y="1"/>
                      </a:moveTo>
                      <a:lnTo>
                        <a:pt x="0" y="15533"/>
                      </a:lnTo>
                      <a:lnTo>
                        <a:pt x="9453" y="16497"/>
                      </a:lnTo>
                      <a:lnTo>
                        <a:pt x="10843" y="965"/>
                      </a:lnTo>
                      <a:lnTo>
                        <a:pt x="1390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3115;p46">
                  <a:extLst>
                    <a:ext uri="{FF2B5EF4-FFF2-40B4-BE49-F238E27FC236}">
                      <a16:creationId xmlns:a16="http://schemas.microsoft.com/office/drawing/2014/main" id="{CF5C4743-3633-4FEC-ADBB-19CD1710D4BB}"/>
                    </a:ext>
                  </a:extLst>
                </p:cNvPr>
                <p:cNvSpPr/>
                <p:nvPr/>
              </p:nvSpPr>
              <p:spPr>
                <a:xfrm>
                  <a:off x="5395375" y="3993650"/>
                  <a:ext cx="292850" cy="4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4" h="17034" extrusionOk="0">
                      <a:moveTo>
                        <a:pt x="2336" y="0"/>
                      </a:moveTo>
                      <a:lnTo>
                        <a:pt x="0" y="15402"/>
                      </a:lnTo>
                      <a:lnTo>
                        <a:pt x="9379" y="17033"/>
                      </a:lnTo>
                      <a:lnTo>
                        <a:pt x="11714" y="1631"/>
                      </a:lnTo>
                      <a:lnTo>
                        <a:pt x="233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3116;p46">
                  <a:extLst>
                    <a:ext uri="{FF2B5EF4-FFF2-40B4-BE49-F238E27FC236}">
                      <a16:creationId xmlns:a16="http://schemas.microsoft.com/office/drawing/2014/main" id="{8463C39F-D0E0-4A33-BBA8-4B1938EE69CF}"/>
                    </a:ext>
                  </a:extLst>
                </p:cNvPr>
                <p:cNvSpPr/>
                <p:nvPr/>
              </p:nvSpPr>
              <p:spPr>
                <a:xfrm>
                  <a:off x="5263775" y="4195200"/>
                  <a:ext cx="313250" cy="12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0" h="4987" extrusionOk="0">
                      <a:moveTo>
                        <a:pt x="3652" y="1"/>
                      </a:moveTo>
                      <a:lnTo>
                        <a:pt x="0" y="3040"/>
                      </a:lnTo>
                      <a:lnTo>
                        <a:pt x="167" y="3189"/>
                      </a:lnTo>
                      <a:lnTo>
                        <a:pt x="371" y="3337"/>
                      </a:lnTo>
                      <a:lnTo>
                        <a:pt x="631" y="3485"/>
                      </a:lnTo>
                      <a:lnTo>
                        <a:pt x="927" y="3615"/>
                      </a:lnTo>
                      <a:lnTo>
                        <a:pt x="1279" y="3745"/>
                      </a:lnTo>
                      <a:lnTo>
                        <a:pt x="1650" y="3856"/>
                      </a:lnTo>
                      <a:lnTo>
                        <a:pt x="2058" y="3967"/>
                      </a:lnTo>
                      <a:lnTo>
                        <a:pt x="2484" y="4060"/>
                      </a:lnTo>
                      <a:lnTo>
                        <a:pt x="3429" y="4245"/>
                      </a:lnTo>
                      <a:lnTo>
                        <a:pt x="4430" y="4412"/>
                      </a:lnTo>
                      <a:lnTo>
                        <a:pt x="5487" y="4542"/>
                      </a:lnTo>
                      <a:lnTo>
                        <a:pt x="6543" y="4653"/>
                      </a:lnTo>
                      <a:lnTo>
                        <a:pt x="7600" y="4746"/>
                      </a:lnTo>
                      <a:lnTo>
                        <a:pt x="8582" y="4820"/>
                      </a:lnTo>
                      <a:lnTo>
                        <a:pt x="10324" y="4931"/>
                      </a:lnTo>
                      <a:lnTo>
                        <a:pt x="11547" y="4987"/>
                      </a:lnTo>
                      <a:lnTo>
                        <a:pt x="11992" y="4987"/>
                      </a:lnTo>
                      <a:lnTo>
                        <a:pt x="12530" y="1409"/>
                      </a:lnTo>
                      <a:lnTo>
                        <a:pt x="3652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3117;p46">
                  <a:extLst>
                    <a:ext uri="{FF2B5EF4-FFF2-40B4-BE49-F238E27FC236}">
                      <a16:creationId xmlns:a16="http://schemas.microsoft.com/office/drawing/2014/main" id="{C3F228CF-9543-4053-B4FA-73572E890B6E}"/>
                    </a:ext>
                  </a:extLst>
                </p:cNvPr>
                <p:cNvSpPr/>
                <p:nvPr/>
              </p:nvSpPr>
              <p:spPr>
                <a:xfrm>
                  <a:off x="5563575" y="4187325"/>
                  <a:ext cx="116325" cy="1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" h="6099" extrusionOk="0">
                      <a:moveTo>
                        <a:pt x="3003" y="1"/>
                      </a:moveTo>
                      <a:lnTo>
                        <a:pt x="2632" y="38"/>
                      </a:lnTo>
                      <a:lnTo>
                        <a:pt x="2428" y="75"/>
                      </a:lnTo>
                      <a:lnTo>
                        <a:pt x="2224" y="130"/>
                      </a:lnTo>
                      <a:lnTo>
                        <a:pt x="2039" y="186"/>
                      </a:lnTo>
                      <a:lnTo>
                        <a:pt x="1854" y="242"/>
                      </a:lnTo>
                      <a:lnTo>
                        <a:pt x="1668" y="334"/>
                      </a:lnTo>
                      <a:lnTo>
                        <a:pt x="1501" y="427"/>
                      </a:lnTo>
                      <a:lnTo>
                        <a:pt x="1353" y="520"/>
                      </a:lnTo>
                      <a:lnTo>
                        <a:pt x="1242" y="631"/>
                      </a:lnTo>
                      <a:lnTo>
                        <a:pt x="1020" y="872"/>
                      </a:lnTo>
                      <a:lnTo>
                        <a:pt x="816" y="1094"/>
                      </a:lnTo>
                      <a:lnTo>
                        <a:pt x="482" y="1521"/>
                      </a:lnTo>
                      <a:lnTo>
                        <a:pt x="278" y="1817"/>
                      </a:lnTo>
                      <a:lnTo>
                        <a:pt x="204" y="1947"/>
                      </a:lnTo>
                      <a:lnTo>
                        <a:pt x="0" y="5302"/>
                      </a:lnTo>
                      <a:lnTo>
                        <a:pt x="389" y="5450"/>
                      </a:lnTo>
                      <a:lnTo>
                        <a:pt x="871" y="5598"/>
                      </a:lnTo>
                      <a:lnTo>
                        <a:pt x="1390" y="5765"/>
                      </a:lnTo>
                      <a:lnTo>
                        <a:pt x="1946" y="5895"/>
                      </a:lnTo>
                      <a:lnTo>
                        <a:pt x="2465" y="6006"/>
                      </a:lnTo>
                      <a:lnTo>
                        <a:pt x="2929" y="6080"/>
                      </a:lnTo>
                      <a:lnTo>
                        <a:pt x="3132" y="6099"/>
                      </a:lnTo>
                      <a:lnTo>
                        <a:pt x="3429" y="6099"/>
                      </a:lnTo>
                      <a:lnTo>
                        <a:pt x="3540" y="6062"/>
                      </a:lnTo>
                      <a:lnTo>
                        <a:pt x="3633" y="6006"/>
                      </a:lnTo>
                      <a:lnTo>
                        <a:pt x="3726" y="5950"/>
                      </a:lnTo>
                      <a:lnTo>
                        <a:pt x="3800" y="5876"/>
                      </a:lnTo>
                      <a:lnTo>
                        <a:pt x="3874" y="5802"/>
                      </a:lnTo>
                      <a:lnTo>
                        <a:pt x="3985" y="5654"/>
                      </a:lnTo>
                      <a:lnTo>
                        <a:pt x="4059" y="5505"/>
                      </a:lnTo>
                      <a:lnTo>
                        <a:pt x="4096" y="5376"/>
                      </a:lnTo>
                      <a:lnTo>
                        <a:pt x="4133" y="5265"/>
                      </a:lnTo>
                      <a:lnTo>
                        <a:pt x="4133" y="5153"/>
                      </a:lnTo>
                      <a:lnTo>
                        <a:pt x="4207" y="5079"/>
                      </a:lnTo>
                      <a:lnTo>
                        <a:pt x="4282" y="4968"/>
                      </a:lnTo>
                      <a:lnTo>
                        <a:pt x="4337" y="4857"/>
                      </a:lnTo>
                      <a:lnTo>
                        <a:pt x="4374" y="4746"/>
                      </a:lnTo>
                      <a:lnTo>
                        <a:pt x="4448" y="4523"/>
                      </a:lnTo>
                      <a:lnTo>
                        <a:pt x="4485" y="4301"/>
                      </a:lnTo>
                      <a:lnTo>
                        <a:pt x="4504" y="4097"/>
                      </a:lnTo>
                      <a:lnTo>
                        <a:pt x="4485" y="3930"/>
                      </a:lnTo>
                      <a:lnTo>
                        <a:pt x="4485" y="3819"/>
                      </a:lnTo>
                      <a:lnTo>
                        <a:pt x="4467" y="3782"/>
                      </a:lnTo>
                      <a:lnTo>
                        <a:pt x="4523" y="3652"/>
                      </a:lnTo>
                      <a:lnTo>
                        <a:pt x="4578" y="3522"/>
                      </a:lnTo>
                      <a:lnTo>
                        <a:pt x="4615" y="3393"/>
                      </a:lnTo>
                      <a:lnTo>
                        <a:pt x="4634" y="3281"/>
                      </a:lnTo>
                      <a:lnTo>
                        <a:pt x="4652" y="3040"/>
                      </a:lnTo>
                      <a:lnTo>
                        <a:pt x="4615" y="2818"/>
                      </a:lnTo>
                      <a:lnTo>
                        <a:pt x="4578" y="2614"/>
                      </a:lnTo>
                      <a:lnTo>
                        <a:pt x="4523" y="2466"/>
                      </a:lnTo>
                      <a:lnTo>
                        <a:pt x="4467" y="2336"/>
                      </a:lnTo>
                      <a:lnTo>
                        <a:pt x="4485" y="2188"/>
                      </a:lnTo>
                      <a:lnTo>
                        <a:pt x="4485" y="2058"/>
                      </a:lnTo>
                      <a:lnTo>
                        <a:pt x="4448" y="1928"/>
                      </a:lnTo>
                      <a:lnTo>
                        <a:pt x="4430" y="1817"/>
                      </a:lnTo>
                      <a:lnTo>
                        <a:pt x="4374" y="1706"/>
                      </a:lnTo>
                      <a:lnTo>
                        <a:pt x="4337" y="1613"/>
                      </a:lnTo>
                      <a:lnTo>
                        <a:pt x="4207" y="1446"/>
                      </a:lnTo>
                      <a:lnTo>
                        <a:pt x="4096" y="1317"/>
                      </a:lnTo>
                      <a:lnTo>
                        <a:pt x="3985" y="1224"/>
                      </a:lnTo>
                      <a:lnTo>
                        <a:pt x="3874" y="1150"/>
                      </a:lnTo>
                      <a:lnTo>
                        <a:pt x="3800" y="1372"/>
                      </a:lnTo>
                      <a:lnTo>
                        <a:pt x="3726" y="1539"/>
                      </a:lnTo>
                      <a:lnTo>
                        <a:pt x="3688" y="1576"/>
                      </a:lnTo>
                      <a:lnTo>
                        <a:pt x="3651" y="1613"/>
                      </a:lnTo>
                      <a:lnTo>
                        <a:pt x="3448" y="1558"/>
                      </a:lnTo>
                      <a:lnTo>
                        <a:pt x="3077" y="1465"/>
                      </a:lnTo>
                      <a:lnTo>
                        <a:pt x="2539" y="1317"/>
                      </a:lnTo>
                      <a:lnTo>
                        <a:pt x="2762" y="1187"/>
                      </a:lnTo>
                      <a:lnTo>
                        <a:pt x="3003" y="1057"/>
                      </a:lnTo>
                      <a:lnTo>
                        <a:pt x="3262" y="872"/>
                      </a:lnTo>
                      <a:lnTo>
                        <a:pt x="3503" y="705"/>
                      </a:lnTo>
                      <a:lnTo>
                        <a:pt x="3614" y="594"/>
                      </a:lnTo>
                      <a:lnTo>
                        <a:pt x="3707" y="501"/>
                      </a:lnTo>
                      <a:lnTo>
                        <a:pt x="3763" y="427"/>
                      </a:lnTo>
                      <a:lnTo>
                        <a:pt x="3800" y="334"/>
                      </a:lnTo>
                      <a:lnTo>
                        <a:pt x="3800" y="260"/>
                      </a:lnTo>
                      <a:lnTo>
                        <a:pt x="3781" y="186"/>
                      </a:lnTo>
                      <a:lnTo>
                        <a:pt x="3707" y="130"/>
                      </a:lnTo>
                      <a:lnTo>
                        <a:pt x="3596" y="75"/>
                      </a:lnTo>
                      <a:lnTo>
                        <a:pt x="3485" y="38"/>
                      </a:lnTo>
                      <a:lnTo>
                        <a:pt x="3336" y="19"/>
                      </a:lnTo>
                      <a:lnTo>
                        <a:pt x="317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3118;p46">
                  <a:extLst>
                    <a:ext uri="{FF2B5EF4-FFF2-40B4-BE49-F238E27FC236}">
                      <a16:creationId xmlns:a16="http://schemas.microsoft.com/office/drawing/2014/main" id="{451305D3-B297-4C54-85FA-A7D249B18BDB}"/>
                    </a:ext>
                  </a:extLst>
                </p:cNvPr>
                <p:cNvSpPr/>
                <p:nvPr/>
              </p:nvSpPr>
              <p:spPr>
                <a:xfrm>
                  <a:off x="5530675" y="4218850"/>
                  <a:ext cx="41250" cy="11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" h="4653" extrusionOk="0">
                      <a:moveTo>
                        <a:pt x="742" y="0"/>
                      </a:moveTo>
                      <a:lnTo>
                        <a:pt x="0" y="4374"/>
                      </a:lnTo>
                      <a:lnTo>
                        <a:pt x="1168" y="4652"/>
                      </a:lnTo>
                      <a:lnTo>
                        <a:pt x="1650" y="223"/>
                      </a:lnTo>
                      <a:lnTo>
                        <a:pt x="74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3119;p46">
                  <a:extLst>
                    <a:ext uri="{FF2B5EF4-FFF2-40B4-BE49-F238E27FC236}">
                      <a16:creationId xmlns:a16="http://schemas.microsoft.com/office/drawing/2014/main" id="{A34A7924-2527-4E6C-8D5F-CEB1BBC1390B}"/>
                    </a:ext>
                  </a:extLst>
                </p:cNvPr>
                <p:cNvSpPr/>
                <p:nvPr/>
              </p:nvSpPr>
              <p:spPr>
                <a:xfrm>
                  <a:off x="5528350" y="4216525"/>
                  <a:ext cx="45900" cy="12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4838" extrusionOk="0">
                      <a:moveTo>
                        <a:pt x="909" y="223"/>
                      </a:moveTo>
                      <a:lnTo>
                        <a:pt x="1632" y="390"/>
                      </a:lnTo>
                      <a:lnTo>
                        <a:pt x="1168" y="4615"/>
                      </a:lnTo>
                      <a:lnTo>
                        <a:pt x="204" y="4393"/>
                      </a:lnTo>
                      <a:lnTo>
                        <a:pt x="909" y="223"/>
                      </a:lnTo>
                      <a:close/>
                      <a:moveTo>
                        <a:pt x="816" y="0"/>
                      </a:moveTo>
                      <a:lnTo>
                        <a:pt x="779" y="19"/>
                      </a:lnTo>
                      <a:lnTo>
                        <a:pt x="760" y="37"/>
                      </a:lnTo>
                      <a:lnTo>
                        <a:pt x="742" y="75"/>
                      </a:lnTo>
                      <a:lnTo>
                        <a:pt x="1" y="4449"/>
                      </a:lnTo>
                      <a:lnTo>
                        <a:pt x="1" y="4486"/>
                      </a:lnTo>
                      <a:lnTo>
                        <a:pt x="19" y="4523"/>
                      </a:lnTo>
                      <a:lnTo>
                        <a:pt x="38" y="4560"/>
                      </a:lnTo>
                      <a:lnTo>
                        <a:pt x="75" y="4560"/>
                      </a:lnTo>
                      <a:lnTo>
                        <a:pt x="1224" y="4838"/>
                      </a:lnTo>
                      <a:lnTo>
                        <a:pt x="1261" y="4838"/>
                      </a:lnTo>
                      <a:lnTo>
                        <a:pt x="1316" y="4819"/>
                      </a:lnTo>
                      <a:lnTo>
                        <a:pt x="1335" y="4782"/>
                      </a:lnTo>
                      <a:lnTo>
                        <a:pt x="1354" y="4745"/>
                      </a:lnTo>
                      <a:lnTo>
                        <a:pt x="1835" y="334"/>
                      </a:lnTo>
                      <a:lnTo>
                        <a:pt x="1835" y="297"/>
                      </a:lnTo>
                      <a:lnTo>
                        <a:pt x="1817" y="260"/>
                      </a:lnTo>
                      <a:lnTo>
                        <a:pt x="1798" y="241"/>
                      </a:lnTo>
                      <a:lnTo>
                        <a:pt x="1761" y="223"/>
                      </a:lnTo>
                      <a:lnTo>
                        <a:pt x="853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3120;p46">
                  <a:extLst>
                    <a:ext uri="{FF2B5EF4-FFF2-40B4-BE49-F238E27FC236}">
                      <a16:creationId xmlns:a16="http://schemas.microsoft.com/office/drawing/2014/main" id="{8D5BBCB2-4773-4466-9C98-23736B2ECA98}"/>
                    </a:ext>
                  </a:extLst>
                </p:cNvPr>
                <p:cNvSpPr/>
                <p:nvPr/>
              </p:nvSpPr>
              <p:spPr>
                <a:xfrm>
                  <a:off x="5246175" y="4171575"/>
                  <a:ext cx="308600" cy="1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4" h="6729" extrusionOk="0">
                      <a:moveTo>
                        <a:pt x="3651" y="1"/>
                      </a:moveTo>
                      <a:lnTo>
                        <a:pt x="0" y="4226"/>
                      </a:lnTo>
                      <a:lnTo>
                        <a:pt x="74" y="4393"/>
                      </a:lnTo>
                      <a:lnTo>
                        <a:pt x="167" y="4560"/>
                      </a:lnTo>
                      <a:lnTo>
                        <a:pt x="297" y="4708"/>
                      </a:lnTo>
                      <a:lnTo>
                        <a:pt x="445" y="4857"/>
                      </a:lnTo>
                      <a:lnTo>
                        <a:pt x="649" y="4986"/>
                      </a:lnTo>
                      <a:lnTo>
                        <a:pt x="871" y="5098"/>
                      </a:lnTo>
                      <a:lnTo>
                        <a:pt x="1112" y="5209"/>
                      </a:lnTo>
                      <a:lnTo>
                        <a:pt x="1390" y="5320"/>
                      </a:lnTo>
                      <a:lnTo>
                        <a:pt x="1687" y="5413"/>
                      </a:lnTo>
                      <a:lnTo>
                        <a:pt x="2020" y="5505"/>
                      </a:lnTo>
                      <a:lnTo>
                        <a:pt x="2725" y="5654"/>
                      </a:lnTo>
                      <a:lnTo>
                        <a:pt x="3503" y="5802"/>
                      </a:lnTo>
                      <a:lnTo>
                        <a:pt x="4337" y="5913"/>
                      </a:lnTo>
                      <a:lnTo>
                        <a:pt x="5227" y="6006"/>
                      </a:lnTo>
                      <a:lnTo>
                        <a:pt x="6135" y="6098"/>
                      </a:lnTo>
                      <a:lnTo>
                        <a:pt x="8007" y="6284"/>
                      </a:lnTo>
                      <a:lnTo>
                        <a:pt x="8934" y="6376"/>
                      </a:lnTo>
                      <a:lnTo>
                        <a:pt x="9842" y="6469"/>
                      </a:lnTo>
                      <a:lnTo>
                        <a:pt x="10713" y="6599"/>
                      </a:lnTo>
                      <a:lnTo>
                        <a:pt x="11547" y="6729"/>
                      </a:lnTo>
                      <a:lnTo>
                        <a:pt x="12344" y="1780"/>
                      </a:lnTo>
                      <a:lnTo>
                        <a:pt x="365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3121;p46">
                  <a:extLst>
                    <a:ext uri="{FF2B5EF4-FFF2-40B4-BE49-F238E27FC236}">
                      <a16:creationId xmlns:a16="http://schemas.microsoft.com/office/drawing/2014/main" id="{93EC6053-D3C9-470A-AF27-89BCF222FACF}"/>
                    </a:ext>
                  </a:extLst>
                </p:cNvPr>
                <p:cNvSpPr/>
                <p:nvPr/>
              </p:nvSpPr>
              <p:spPr>
                <a:xfrm>
                  <a:off x="5817950" y="3873625"/>
                  <a:ext cx="211775" cy="3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1" h="15107" extrusionOk="0">
                      <a:moveTo>
                        <a:pt x="427" y="1"/>
                      </a:moveTo>
                      <a:lnTo>
                        <a:pt x="0" y="7322"/>
                      </a:lnTo>
                      <a:lnTo>
                        <a:pt x="1205" y="8527"/>
                      </a:lnTo>
                      <a:lnTo>
                        <a:pt x="2466" y="9750"/>
                      </a:lnTo>
                      <a:lnTo>
                        <a:pt x="3930" y="11159"/>
                      </a:lnTo>
                      <a:lnTo>
                        <a:pt x="5431" y="12586"/>
                      </a:lnTo>
                      <a:lnTo>
                        <a:pt x="6135" y="13235"/>
                      </a:lnTo>
                      <a:lnTo>
                        <a:pt x="6803" y="13828"/>
                      </a:lnTo>
                      <a:lnTo>
                        <a:pt x="7377" y="14328"/>
                      </a:lnTo>
                      <a:lnTo>
                        <a:pt x="7878" y="14736"/>
                      </a:lnTo>
                      <a:lnTo>
                        <a:pt x="8248" y="14995"/>
                      </a:lnTo>
                      <a:lnTo>
                        <a:pt x="8378" y="15069"/>
                      </a:lnTo>
                      <a:lnTo>
                        <a:pt x="8471" y="15107"/>
                      </a:lnTo>
                      <a:lnTo>
                        <a:pt x="8471" y="15107"/>
                      </a:lnTo>
                      <a:lnTo>
                        <a:pt x="8304" y="7860"/>
                      </a:lnTo>
                      <a:lnTo>
                        <a:pt x="42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3122;p46">
                  <a:extLst>
                    <a:ext uri="{FF2B5EF4-FFF2-40B4-BE49-F238E27FC236}">
                      <a16:creationId xmlns:a16="http://schemas.microsoft.com/office/drawing/2014/main" id="{086BB4CA-A332-47E7-8CC4-C646A27332D5}"/>
                    </a:ext>
                  </a:extLst>
                </p:cNvPr>
                <p:cNvSpPr/>
                <p:nvPr/>
              </p:nvSpPr>
              <p:spPr>
                <a:xfrm>
                  <a:off x="6089025" y="3898650"/>
                  <a:ext cx="102425" cy="5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392" extrusionOk="0">
                      <a:moveTo>
                        <a:pt x="389" y="1"/>
                      </a:moveTo>
                      <a:lnTo>
                        <a:pt x="0" y="853"/>
                      </a:lnTo>
                      <a:lnTo>
                        <a:pt x="3688" y="2392"/>
                      </a:lnTo>
                      <a:lnTo>
                        <a:pt x="4096" y="1409"/>
                      </a:lnTo>
                      <a:lnTo>
                        <a:pt x="389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3123;p46">
                  <a:extLst>
                    <a:ext uri="{FF2B5EF4-FFF2-40B4-BE49-F238E27FC236}">
                      <a16:creationId xmlns:a16="http://schemas.microsoft.com/office/drawing/2014/main" id="{28390878-111B-4AE4-A55F-4F681B04285B}"/>
                    </a:ext>
                  </a:extLst>
                </p:cNvPr>
                <p:cNvSpPr/>
                <p:nvPr/>
              </p:nvSpPr>
              <p:spPr>
                <a:xfrm>
                  <a:off x="6086225" y="3896350"/>
                  <a:ext cx="10752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1" h="2577" extrusionOk="0">
                      <a:moveTo>
                        <a:pt x="557" y="223"/>
                      </a:moveTo>
                      <a:lnTo>
                        <a:pt x="4078" y="1557"/>
                      </a:lnTo>
                      <a:lnTo>
                        <a:pt x="3745" y="2354"/>
                      </a:lnTo>
                      <a:lnTo>
                        <a:pt x="242" y="890"/>
                      </a:lnTo>
                      <a:lnTo>
                        <a:pt x="557" y="223"/>
                      </a:lnTo>
                      <a:close/>
                      <a:moveTo>
                        <a:pt x="464" y="0"/>
                      </a:moveTo>
                      <a:lnTo>
                        <a:pt x="446" y="19"/>
                      </a:lnTo>
                      <a:lnTo>
                        <a:pt x="427" y="56"/>
                      </a:lnTo>
                      <a:lnTo>
                        <a:pt x="19" y="890"/>
                      </a:lnTo>
                      <a:lnTo>
                        <a:pt x="1" y="927"/>
                      </a:lnTo>
                      <a:lnTo>
                        <a:pt x="19" y="964"/>
                      </a:lnTo>
                      <a:lnTo>
                        <a:pt x="38" y="1001"/>
                      </a:lnTo>
                      <a:lnTo>
                        <a:pt x="75" y="1038"/>
                      </a:lnTo>
                      <a:lnTo>
                        <a:pt x="3763" y="2576"/>
                      </a:lnTo>
                      <a:lnTo>
                        <a:pt x="3837" y="2576"/>
                      </a:lnTo>
                      <a:lnTo>
                        <a:pt x="3875" y="2558"/>
                      </a:lnTo>
                      <a:lnTo>
                        <a:pt x="3893" y="2521"/>
                      </a:lnTo>
                      <a:lnTo>
                        <a:pt x="4301" y="1539"/>
                      </a:lnTo>
                      <a:lnTo>
                        <a:pt x="4301" y="1501"/>
                      </a:lnTo>
                      <a:lnTo>
                        <a:pt x="4301" y="1464"/>
                      </a:lnTo>
                      <a:lnTo>
                        <a:pt x="4264" y="1427"/>
                      </a:lnTo>
                      <a:lnTo>
                        <a:pt x="4245" y="1409"/>
                      </a:lnTo>
                      <a:lnTo>
                        <a:pt x="538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3124;p46">
                  <a:extLst>
                    <a:ext uri="{FF2B5EF4-FFF2-40B4-BE49-F238E27FC236}">
                      <a16:creationId xmlns:a16="http://schemas.microsoft.com/office/drawing/2014/main" id="{D5579856-7EE7-4B73-9B21-FAB7A214D5DF}"/>
                    </a:ext>
                  </a:extLst>
                </p:cNvPr>
                <p:cNvSpPr/>
                <p:nvPr/>
              </p:nvSpPr>
              <p:spPr>
                <a:xfrm>
                  <a:off x="6006075" y="3911175"/>
                  <a:ext cx="181200" cy="3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8" h="13605" extrusionOk="0">
                      <a:moveTo>
                        <a:pt x="3244" y="0"/>
                      </a:moveTo>
                      <a:lnTo>
                        <a:pt x="0" y="7933"/>
                      </a:lnTo>
                      <a:lnTo>
                        <a:pt x="946" y="13605"/>
                      </a:lnTo>
                      <a:lnTo>
                        <a:pt x="1075" y="13586"/>
                      </a:lnTo>
                      <a:lnTo>
                        <a:pt x="1224" y="13567"/>
                      </a:lnTo>
                      <a:lnTo>
                        <a:pt x="1483" y="13512"/>
                      </a:lnTo>
                      <a:lnTo>
                        <a:pt x="1743" y="13401"/>
                      </a:lnTo>
                      <a:lnTo>
                        <a:pt x="2002" y="13252"/>
                      </a:lnTo>
                      <a:lnTo>
                        <a:pt x="2243" y="13067"/>
                      </a:lnTo>
                      <a:lnTo>
                        <a:pt x="2484" y="12845"/>
                      </a:lnTo>
                      <a:lnTo>
                        <a:pt x="2725" y="12604"/>
                      </a:lnTo>
                      <a:lnTo>
                        <a:pt x="2966" y="12307"/>
                      </a:lnTo>
                      <a:lnTo>
                        <a:pt x="3188" y="12011"/>
                      </a:lnTo>
                      <a:lnTo>
                        <a:pt x="3411" y="11658"/>
                      </a:lnTo>
                      <a:lnTo>
                        <a:pt x="3615" y="11306"/>
                      </a:lnTo>
                      <a:lnTo>
                        <a:pt x="3837" y="10917"/>
                      </a:lnTo>
                      <a:lnTo>
                        <a:pt x="4041" y="10509"/>
                      </a:lnTo>
                      <a:lnTo>
                        <a:pt x="4245" y="10083"/>
                      </a:lnTo>
                      <a:lnTo>
                        <a:pt x="4634" y="9193"/>
                      </a:lnTo>
                      <a:lnTo>
                        <a:pt x="5005" y="8248"/>
                      </a:lnTo>
                      <a:lnTo>
                        <a:pt x="5375" y="7284"/>
                      </a:lnTo>
                      <a:lnTo>
                        <a:pt x="5709" y="6302"/>
                      </a:lnTo>
                      <a:lnTo>
                        <a:pt x="6043" y="5320"/>
                      </a:lnTo>
                      <a:lnTo>
                        <a:pt x="6673" y="3429"/>
                      </a:lnTo>
                      <a:lnTo>
                        <a:pt x="6969" y="2577"/>
                      </a:lnTo>
                      <a:lnTo>
                        <a:pt x="7247" y="1780"/>
                      </a:lnTo>
                      <a:lnTo>
                        <a:pt x="324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3125;p46">
                  <a:extLst>
                    <a:ext uri="{FF2B5EF4-FFF2-40B4-BE49-F238E27FC236}">
                      <a16:creationId xmlns:a16="http://schemas.microsoft.com/office/drawing/2014/main" id="{83B56334-DA0C-480B-8E1F-C5A5C8AD9B22}"/>
                    </a:ext>
                  </a:extLst>
                </p:cNvPr>
                <p:cNvSpPr/>
                <p:nvPr/>
              </p:nvSpPr>
              <p:spPr>
                <a:xfrm>
                  <a:off x="5362925" y="4174825"/>
                  <a:ext cx="54250" cy="1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0" h="594" extrusionOk="0">
                      <a:moveTo>
                        <a:pt x="38" y="0"/>
                      </a:moveTo>
                      <a:lnTo>
                        <a:pt x="19" y="37"/>
                      </a:lnTo>
                      <a:lnTo>
                        <a:pt x="1" y="74"/>
                      </a:lnTo>
                      <a:lnTo>
                        <a:pt x="1" y="112"/>
                      </a:lnTo>
                      <a:lnTo>
                        <a:pt x="19" y="149"/>
                      </a:lnTo>
                      <a:lnTo>
                        <a:pt x="38" y="167"/>
                      </a:lnTo>
                      <a:lnTo>
                        <a:pt x="75" y="186"/>
                      </a:lnTo>
                      <a:lnTo>
                        <a:pt x="2058" y="593"/>
                      </a:lnTo>
                      <a:lnTo>
                        <a:pt x="2114" y="593"/>
                      </a:lnTo>
                      <a:lnTo>
                        <a:pt x="2132" y="575"/>
                      </a:lnTo>
                      <a:lnTo>
                        <a:pt x="2151" y="556"/>
                      </a:lnTo>
                      <a:lnTo>
                        <a:pt x="2169" y="519"/>
                      </a:lnTo>
                      <a:lnTo>
                        <a:pt x="2169" y="482"/>
                      </a:lnTo>
                      <a:lnTo>
                        <a:pt x="2151" y="445"/>
                      </a:lnTo>
                      <a:lnTo>
                        <a:pt x="2132" y="427"/>
                      </a:lnTo>
                      <a:lnTo>
                        <a:pt x="2095" y="408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3126;p46">
                  <a:extLst>
                    <a:ext uri="{FF2B5EF4-FFF2-40B4-BE49-F238E27FC236}">
                      <a16:creationId xmlns:a16="http://schemas.microsoft.com/office/drawing/2014/main" id="{A0DB766B-BD6D-4861-9F6E-072E1B2DE76E}"/>
                    </a:ext>
                  </a:extLst>
                </p:cNvPr>
                <p:cNvSpPr/>
                <p:nvPr/>
              </p:nvSpPr>
              <p:spPr>
                <a:xfrm>
                  <a:off x="5391650" y="4039525"/>
                  <a:ext cx="26900" cy="14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" h="5802" extrusionOk="0">
                      <a:moveTo>
                        <a:pt x="965" y="0"/>
                      </a:moveTo>
                      <a:lnTo>
                        <a:pt x="928" y="19"/>
                      </a:lnTo>
                      <a:lnTo>
                        <a:pt x="891" y="37"/>
                      </a:lnTo>
                      <a:lnTo>
                        <a:pt x="891" y="74"/>
                      </a:lnTo>
                      <a:lnTo>
                        <a:pt x="1" y="5690"/>
                      </a:lnTo>
                      <a:lnTo>
                        <a:pt x="1" y="5727"/>
                      </a:lnTo>
                      <a:lnTo>
                        <a:pt x="1" y="5764"/>
                      </a:lnTo>
                      <a:lnTo>
                        <a:pt x="38" y="5783"/>
                      </a:lnTo>
                      <a:lnTo>
                        <a:pt x="75" y="5802"/>
                      </a:lnTo>
                      <a:lnTo>
                        <a:pt x="131" y="5802"/>
                      </a:lnTo>
                      <a:lnTo>
                        <a:pt x="149" y="5783"/>
                      </a:lnTo>
                      <a:lnTo>
                        <a:pt x="168" y="5764"/>
                      </a:lnTo>
                      <a:lnTo>
                        <a:pt x="186" y="5727"/>
                      </a:lnTo>
                      <a:lnTo>
                        <a:pt x="1076" y="111"/>
                      </a:lnTo>
                      <a:lnTo>
                        <a:pt x="1076" y="74"/>
                      </a:lnTo>
                      <a:lnTo>
                        <a:pt x="1057" y="37"/>
                      </a:lnTo>
                      <a:lnTo>
                        <a:pt x="1039" y="19"/>
                      </a:lnTo>
                      <a:lnTo>
                        <a:pt x="1002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3127;p46">
                  <a:extLst>
                    <a:ext uri="{FF2B5EF4-FFF2-40B4-BE49-F238E27FC236}">
                      <a16:creationId xmlns:a16="http://schemas.microsoft.com/office/drawing/2014/main" id="{5198856A-F698-4FF2-9321-06012A465AFD}"/>
                    </a:ext>
                  </a:extLst>
                </p:cNvPr>
                <p:cNvSpPr/>
                <p:nvPr/>
              </p:nvSpPr>
              <p:spPr>
                <a:xfrm>
                  <a:off x="5385625" y="3898200"/>
                  <a:ext cx="32925" cy="10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" h="4282" extrusionOk="0">
                      <a:moveTo>
                        <a:pt x="75" y="0"/>
                      </a:moveTo>
                      <a:lnTo>
                        <a:pt x="38" y="19"/>
                      </a:lnTo>
                      <a:lnTo>
                        <a:pt x="19" y="56"/>
                      </a:lnTo>
                      <a:lnTo>
                        <a:pt x="1" y="93"/>
                      </a:lnTo>
                      <a:lnTo>
                        <a:pt x="19" y="130"/>
                      </a:lnTo>
                      <a:lnTo>
                        <a:pt x="279" y="853"/>
                      </a:lnTo>
                      <a:lnTo>
                        <a:pt x="409" y="1279"/>
                      </a:lnTo>
                      <a:lnTo>
                        <a:pt x="557" y="1761"/>
                      </a:lnTo>
                      <a:lnTo>
                        <a:pt x="705" y="2299"/>
                      </a:lnTo>
                      <a:lnTo>
                        <a:pt x="854" y="2892"/>
                      </a:lnTo>
                      <a:lnTo>
                        <a:pt x="983" y="3522"/>
                      </a:lnTo>
                      <a:lnTo>
                        <a:pt x="1132" y="4208"/>
                      </a:lnTo>
                      <a:lnTo>
                        <a:pt x="1132" y="4245"/>
                      </a:lnTo>
                      <a:lnTo>
                        <a:pt x="1150" y="4263"/>
                      </a:lnTo>
                      <a:lnTo>
                        <a:pt x="1187" y="4282"/>
                      </a:lnTo>
                      <a:lnTo>
                        <a:pt x="1280" y="4282"/>
                      </a:lnTo>
                      <a:lnTo>
                        <a:pt x="1298" y="4245"/>
                      </a:lnTo>
                      <a:lnTo>
                        <a:pt x="1317" y="4208"/>
                      </a:lnTo>
                      <a:lnTo>
                        <a:pt x="1317" y="4171"/>
                      </a:lnTo>
                      <a:lnTo>
                        <a:pt x="1187" y="3485"/>
                      </a:lnTo>
                      <a:lnTo>
                        <a:pt x="1039" y="2836"/>
                      </a:lnTo>
                      <a:lnTo>
                        <a:pt x="891" y="2243"/>
                      </a:lnTo>
                      <a:lnTo>
                        <a:pt x="742" y="1705"/>
                      </a:lnTo>
                      <a:lnTo>
                        <a:pt x="594" y="1224"/>
                      </a:lnTo>
                      <a:lnTo>
                        <a:pt x="464" y="779"/>
                      </a:lnTo>
                      <a:lnTo>
                        <a:pt x="205" y="56"/>
                      </a:lnTo>
                      <a:lnTo>
                        <a:pt x="186" y="37"/>
                      </a:lnTo>
                      <a:lnTo>
                        <a:pt x="149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3128;p46">
                  <a:extLst>
                    <a:ext uri="{FF2B5EF4-FFF2-40B4-BE49-F238E27FC236}">
                      <a16:creationId xmlns:a16="http://schemas.microsoft.com/office/drawing/2014/main" id="{8845C19C-6CA7-4750-97F5-33445074E5D6}"/>
                    </a:ext>
                  </a:extLst>
                </p:cNvPr>
                <p:cNvSpPr/>
                <p:nvPr/>
              </p:nvSpPr>
              <p:spPr>
                <a:xfrm>
                  <a:off x="5372675" y="3869475"/>
                  <a:ext cx="13450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" h="872" extrusionOk="0">
                      <a:moveTo>
                        <a:pt x="56" y="0"/>
                      </a:moveTo>
                      <a:lnTo>
                        <a:pt x="19" y="37"/>
                      </a:lnTo>
                      <a:lnTo>
                        <a:pt x="19" y="74"/>
                      </a:lnTo>
                      <a:lnTo>
                        <a:pt x="0" y="111"/>
                      </a:lnTo>
                      <a:lnTo>
                        <a:pt x="19" y="148"/>
                      </a:lnTo>
                      <a:lnTo>
                        <a:pt x="111" y="297"/>
                      </a:lnTo>
                      <a:lnTo>
                        <a:pt x="334" y="816"/>
                      </a:lnTo>
                      <a:lnTo>
                        <a:pt x="371" y="853"/>
                      </a:lnTo>
                      <a:lnTo>
                        <a:pt x="426" y="871"/>
                      </a:lnTo>
                      <a:lnTo>
                        <a:pt x="463" y="871"/>
                      </a:lnTo>
                      <a:lnTo>
                        <a:pt x="500" y="853"/>
                      </a:lnTo>
                      <a:lnTo>
                        <a:pt x="519" y="816"/>
                      </a:lnTo>
                      <a:lnTo>
                        <a:pt x="537" y="779"/>
                      </a:lnTo>
                      <a:lnTo>
                        <a:pt x="519" y="742"/>
                      </a:lnTo>
                      <a:lnTo>
                        <a:pt x="278" y="204"/>
                      </a:lnTo>
                      <a:lnTo>
                        <a:pt x="185" y="37"/>
                      </a:lnTo>
                      <a:lnTo>
                        <a:pt x="167" y="19"/>
                      </a:ln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3129;p46">
                  <a:extLst>
                    <a:ext uri="{FF2B5EF4-FFF2-40B4-BE49-F238E27FC236}">
                      <a16:creationId xmlns:a16="http://schemas.microsoft.com/office/drawing/2014/main" id="{36170903-8A28-4C48-94E0-8B319AAE098E}"/>
                    </a:ext>
                  </a:extLst>
                </p:cNvPr>
                <p:cNvSpPr/>
                <p:nvPr/>
              </p:nvSpPr>
              <p:spPr>
                <a:xfrm>
                  <a:off x="6164550" y="3762425"/>
                  <a:ext cx="83425" cy="7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3134" extrusionOk="0">
                      <a:moveTo>
                        <a:pt x="742" y="1"/>
                      </a:moveTo>
                      <a:lnTo>
                        <a:pt x="649" y="19"/>
                      </a:lnTo>
                      <a:lnTo>
                        <a:pt x="556" y="56"/>
                      </a:lnTo>
                      <a:lnTo>
                        <a:pt x="482" y="93"/>
                      </a:lnTo>
                      <a:lnTo>
                        <a:pt x="408" y="149"/>
                      </a:lnTo>
                      <a:lnTo>
                        <a:pt x="334" y="205"/>
                      </a:lnTo>
                      <a:lnTo>
                        <a:pt x="278" y="279"/>
                      </a:lnTo>
                      <a:lnTo>
                        <a:pt x="241" y="353"/>
                      </a:lnTo>
                      <a:lnTo>
                        <a:pt x="167" y="557"/>
                      </a:lnTo>
                      <a:lnTo>
                        <a:pt x="93" y="835"/>
                      </a:lnTo>
                      <a:lnTo>
                        <a:pt x="37" y="1150"/>
                      </a:lnTo>
                      <a:lnTo>
                        <a:pt x="0" y="1483"/>
                      </a:lnTo>
                      <a:lnTo>
                        <a:pt x="0" y="1799"/>
                      </a:lnTo>
                      <a:lnTo>
                        <a:pt x="19" y="2077"/>
                      </a:lnTo>
                      <a:lnTo>
                        <a:pt x="37" y="2188"/>
                      </a:lnTo>
                      <a:lnTo>
                        <a:pt x="74" y="2280"/>
                      </a:lnTo>
                      <a:lnTo>
                        <a:pt x="111" y="2336"/>
                      </a:lnTo>
                      <a:lnTo>
                        <a:pt x="167" y="2373"/>
                      </a:lnTo>
                      <a:lnTo>
                        <a:pt x="297" y="2373"/>
                      </a:lnTo>
                      <a:lnTo>
                        <a:pt x="426" y="2336"/>
                      </a:lnTo>
                      <a:lnTo>
                        <a:pt x="556" y="2280"/>
                      </a:lnTo>
                      <a:lnTo>
                        <a:pt x="686" y="2188"/>
                      </a:lnTo>
                      <a:lnTo>
                        <a:pt x="871" y="2021"/>
                      </a:lnTo>
                      <a:lnTo>
                        <a:pt x="964" y="1947"/>
                      </a:lnTo>
                      <a:lnTo>
                        <a:pt x="945" y="2077"/>
                      </a:lnTo>
                      <a:lnTo>
                        <a:pt x="927" y="2206"/>
                      </a:lnTo>
                      <a:lnTo>
                        <a:pt x="945" y="2355"/>
                      </a:lnTo>
                      <a:lnTo>
                        <a:pt x="964" y="2521"/>
                      </a:lnTo>
                      <a:lnTo>
                        <a:pt x="1001" y="2670"/>
                      </a:lnTo>
                      <a:lnTo>
                        <a:pt x="1038" y="2744"/>
                      </a:lnTo>
                      <a:lnTo>
                        <a:pt x="1094" y="2799"/>
                      </a:lnTo>
                      <a:lnTo>
                        <a:pt x="1149" y="2855"/>
                      </a:lnTo>
                      <a:lnTo>
                        <a:pt x="1205" y="2892"/>
                      </a:lnTo>
                      <a:lnTo>
                        <a:pt x="1279" y="2929"/>
                      </a:lnTo>
                      <a:lnTo>
                        <a:pt x="1353" y="2948"/>
                      </a:lnTo>
                      <a:lnTo>
                        <a:pt x="1427" y="2948"/>
                      </a:lnTo>
                      <a:lnTo>
                        <a:pt x="1501" y="2929"/>
                      </a:lnTo>
                      <a:lnTo>
                        <a:pt x="1631" y="2874"/>
                      </a:lnTo>
                      <a:lnTo>
                        <a:pt x="1761" y="2781"/>
                      </a:lnTo>
                      <a:lnTo>
                        <a:pt x="1872" y="2688"/>
                      </a:lnTo>
                      <a:lnTo>
                        <a:pt x="1965" y="2596"/>
                      </a:lnTo>
                      <a:lnTo>
                        <a:pt x="2039" y="2521"/>
                      </a:lnTo>
                      <a:lnTo>
                        <a:pt x="2020" y="2596"/>
                      </a:lnTo>
                      <a:lnTo>
                        <a:pt x="2039" y="2762"/>
                      </a:lnTo>
                      <a:lnTo>
                        <a:pt x="2057" y="2855"/>
                      </a:lnTo>
                      <a:lnTo>
                        <a:pt x="2095" y="2948"/>
                      </a:lnTo>
                      <a:lnTo>
                        <a:pt x="2150" y="3040"/>
                      </a:lnTo>
                      <a:lnTo>
                        <a:pt x="2243" y="3114"/>
                      </a:lnTo>
                      <a:lnTo>
                        <a:pt x="2298" y="3133"/>
                      </a:lnTo>
                      <a:lnTo>
                        <a:pt x="2354" y="3133"/>
                      </a:lnTo>
                      <a:lnTo>
                        <a:pt x="2428" y="3114"/>
                      </a:lnTo>
                      <a:lnTo>
                        <a:pt x="2502" y="3096"/>
                      </a:lnTo>
                      <a:lnTo>
                        <a:pt x="2651" y="3003"/>
                      </a:lnTo>
                      <a:lnTo>
                        <a:pt x="2799" y="2855"/>
                      </a:lnTo>
                      <a:lnTo>
                        <a:pt x="2947" y="2670"/>
                      </a:lnTo>
                      <a:lnTo>
                        <a:pt x="3077" y="2447"/>
                      </a:lnTo>
                      <a:lnTo>
                        <a:pt x="3207" y="2188"/>
                      </a:lnTo>
                      <a:lnTo>
                        <a:pt x="3299" y="1910"/>
                      </a:lnTo>
                      <a:lnTo>
                        <a:pt x="3318" y="1761"/>
                      </a:lnTo>
                      <a:lnTo>
                        <a:pt x="3336" y="1632"/>
                      </a:lnTo>
                      <a:lnTo>
                        <a:pt x="3318" y="1521"/>
                      </a:lnTo>
                      <a:lnTo>
                        <a:pt x="3281" y="1428"/>
                      </a:lnTo>
                      <a:lnTo>
                        <a:pt x="3225" y="1335"/>
                      </a:lnTo>
                      <a:lnTo>
                        <a:pt x="3170" y="1261"/>
                      </a:lnTo>
                      <a:lnTo>
                        <a:pt x="3114" y="1205"/>
                      </a:lnTo>
                      <a:lnTo>
                        <a:pt x="3040" y="1150"/>
                      </a:lnTo>
                      <a:lnTo>
                        <a:pt x="2892" y="1057"/>
                      </a:lnTo>
                      <a:lnTo>
                        <a:pt x="2743" y="1002"/>
                      </a:lnTo>
                      <a:lnTo>
                        <a:pt x="2613" y="983"/>
                      </a:lnTo>
                      <a:lnTo>
                        <a:pt x="2576" y="853"/>
                      </a:lnTo>
                      <a:lnTo>
                        <a:pt x="2521" y="742"/>
                      </a:lnTo>
                      <a:lnTo>
                        <a:pt x="2447" y="649"/>
                      </a:lnTo>
                      <a:lnTo>
                        <a:pt x="2373" y="575"/>
                      </a:lnTo>
                      <a:lnTo>
                        <a:pt x="2280" y="520"/>
                      </a:lnTo>
                      <a:lnTo>
                        <a:pt x="2187" y="464"/>
                      </a:lnTo>
                      <a:lnTo>
                        <a:pt x="1983" y="408"/>
                      </a:lnTo>
                      <a:lnTo>
                        <a:pt x="1798" y="390"/>
                      </a:lnTo>
                      <a:lnTo>
                        <a:pt x="1483" y="390"/>
                      </a:lnTo>
                      <a:lnTo>
                        <a:pt x="1427" y="297"/>
                      </a:lnTo>
                      <a:lnTo>
                        <a:pt x="1353" y="205"/>
                      </a:lnTo>
                      <a:lnTo>
                        <a:pt x="1279" y="130"/>
                      </a:lnTo>
                      <a:lnTo>
                        <a:pt x="1186" y="75"/>
                      </a:lnTo>
                      <a:lnTo>
                        <a:pt x="1112" y="38"/>
                      </a:lnTo>
                      <a:lnTo>
                        <a:pt x="1020" y="19"/>
                      </a:lnTo>
                      <a:lnTo>
                        <a:pt x="927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3130;p46">
                  <a:extLst>
                    <a:ext uri="{FF2B5EF4-FFF2-40B4-BE49-F238E27FC236}">
                      <a16:creationId xmlns:a16="http://schemas.microsoft.com/office/drawing/2014/main" id="{2DA20F70-BBAA-4F54-9C62-AD810EDB49C9}"/>
                    </a:ext>
                  </a:extLst>
                </p:cNvPr>
                <p:cNvSpPr/>
                <p:nvPr/>
              </p:nvSpPr>
              <p:spPr>
                <a:xfrm>
                  <a:off x="6161750" y="3759650"/>
                  <a:ext cx="88525" cy="8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1" h="3337" extrusionOk="0">
                      <a:moveTo>
                        <a:pt x="1039" y="204"/>
                      </a:moveTo>
                      <a:lnTo>
                        <a:pt x="1132" y="223"/>
                      </a:lnTo>
                      <a:lnTo>
                        <a:pt x="1206" y="260"/>
                      </a:lnTo>
                      <a:lnTo>
                        <a:pt x="1280" y="297"/>
                      </a:lnTo>
                      <a:lnTo>
                        <a:pt x="1354" y="353"/>
                      </a:lnTo>
                      <a:lnTo>
                        <a:pt x="1410" y="408"/>
                      </a:lnTo>
                      <a:lnTo>
                        <a:pt x="1465" y="482"/>
                      </a:lnTo>
                      <a:lnTo>
                        <a:pt x="1521" y="557"/>
                      </a:lnTo>
                      <a:lnTo>
                        <a:pt x="1558" y="594"/>
                      </a:lnTo>
                      <a:lnTo>
                        <a:pt x="1613" y="612"/>
                      </a:lnTo>
                      <a:lnTo>
                        <a:pt x="1762" y="594"/>
                      </a:lnTo>
                      <a:lnTo>
                        <a:pt x="1910" y="594"/>
                      </a:lnTo>
                      <a:lnTo>
                        <a:pt x="2077" y="612"/>
                      </a:lnTo>
                      <a:lnTo>
                        <a:pt x="2244" y="668"/>
                      </a:lnTo>
                      <a:lnTo>
                        <a:pt x="2336" y="705"/>
                      </a:lnTo>
                      <a:lnTo>
                        <a:pt x="2410" y="760"/>
                      </a:lnTo>
                      <a:lnTo>
                        <a:pt x="2485" y="835"/>
                      </a:lnTo>
                      <a:lnTo>
                        <a:pt x="2540" y="909"/>
                      </a:lnTo>
                      <a:lnTo>
                        <a:pt x="2596" y="1001"/>
                      </a:lnTo>
                      <a:lnTo>
                        <a:pt x="2633" y="1113"/>
                      </a:lnTo>
                      <a:lnTo>
                        <a:pt x="2651" y="1150"/>
                      </a:lnTo>
                      <a:lnTo>
                        <a:pt x="2707" y="1187"/>
                      </a:lnTo>
                      <a:lnTo>
                        <a:pt x="2763" y="1205"/>
                      </a:lnTo>
                      <a:lnTo>
                        <a:pt x="2929" y="1242"/>
                      </a:lnTo>
                      <a:lnTo>
                        <a:pt x="3022" y="1298"/>
                      </a:lnTo>
                      <a:lnTo>
                        <a:pt x="3096" y="1354"/>
                      </a:lnTo>
                      <a:lnTo>
                        <a:pt x="3189" y="1428"/>
                      </a:lnTo>
                      <a:lnTo>
                        <a:pt x="3263" y="1502"/>
                      </a:lnTo>
                      <a:lnTo>
                        <a:pt x="3319" y="1613"/>
                      </a:lnTo>
                      <a:lnTo>
                        <a:pt x="3337" y="1724"/>
                      </a:lnTo>
                      <a:lnTo>
                        <a:pt x="3337" y="1854"/>
                      </a:lnTo>
                      <a:lnTo>
                        <a:pt x="3319" y="2002"/>
                      </a:lnTo>
                      <a:lnTo>
                        <a:pt x="3244" y="2206"/>
                      </a:lnTo>
                      <a:lnTo>
                        <a:pt x="3170" y="2391"/>
                      </a:lnTo>
                      <a:lnTo>
                        <a:pt x="3078" y="2577"/>
                      </a:lnTo>
                      <a:lnTo>
                        <a:pt x="2985" y="2725"/>
                      </a:lnTo>
                      <a:lnTo>
                        <a:pt x="2874" y="2873"/>
                      </a:lnTo>
                      <a:lnTo>
                        <a:pt x="2763" y="2985"/>
                      </a:lnTo>
                      <a:lnTo>
                        <a:pt x="2670" y="3059"/>
                      </a:lnTo>
                      <a:lnTo>
                        <a:pt x="2559" y="3114"/>
                      </a:lnTo>
                      <a:lnTo>
                        <a:pt x="2485" y="3151"/>
                      </a:lnTo>
                      <a:lnTo>
                        <a:pt x="2429" y="3151"/>
                      </a:lnTo>
                      <a:lnTo>
                        <a:pt x="2392" y="3133"/>
                      </a:lnTo>
                      <a:lnTo>
                        <a:pt x="2336" y="3077"/>
                      </a:lnTo>
                      <a:lnTo>
                        <a:pt x="2281" y="3003"/>
                      </a:lnTo>
                      <a:lnTo>
                        <a:pt x="2262" y="2929"/>
                      </a:lnTo>
                      <a:lnTo>
                        <a:pt x="2244" y="2855"/>
                      </a:lnTo>
                      <a:lnTo>
                        <a:pt x="2244" y="2707"/>
                      </a:lnTo>
                      <a:lnTo>
                        <a:pt x="2244" y="2651"/>
                      </a:lnTo>
                      <a:lnTo>
                        <a:pt x="2244" y="2614"/>
                      </a:lnTo>
                      <a:lnTo>
                        <a:pt x="2244" y="2577"/>
                      </a:lnTo>
                      <a:lnTo>
                        <a:pt x="2225" y="2558"/>
                      </a:lnTo>
                      <a:lnTo>
                        <a:pt x="2188" y="2540"/>
                      </a:lnTo>
                      <a:lnTo>
                        <a:pt x="2151" y="2521"/>
                      </a:lnTo>
                      <a:lnTo>
                        <a:pt x="2114" y="2540"/>
                      </a:lnTo>
                      <a:lnTo>
                        <a:pt x="2077" y="2558"/>
                      </a:lnTo>
                      <a:lnTo>
                        <a:pt x="2003" y="2651"/>
                      </a:lnTo>
                      <a:lnTo>
                        <a:pt x="1817" y="2799"/>
                      </a:lnTo>
                      <a:lnTo>
                        <a:pt x="1725" y="2873"/>
                      </a:lnTo>
                      <a:lnTo>
                        <a:pt x="1595" y="2929"/>
                      </a:lnTo>
                      <a:lnTo>
                        <a:pt x="1484" y="2947"/>
                      </a:lnTo>
                      <a:lnTo>
                        <a:pt x="1428" y="2947"/>
                      </a:lnTo>
                      <a:lnTo>
                        <a:pt x="1372" y="2929"/>
                      </a:lnTo>
                      <a:lnTo>
                        <a:pt x="1280" y="2855"/>
                      </a:lnTo>
                      <a:lnTo>
                        <a:pt x="1224" y="2762"/>
                      </a:lnTo>
                      <a:lnTo>
                        <a:pt x="1187" y="2651"/>
                      </a:lnTo>
                      <a:lnTo>
                        <a:pt x="1150" y="2521"/>
                      </a:lnTo>
                      <a:lnTo>
                        <a:pt x="1150" y="2391"/>
                      </a:lnTo>
                      <a:lnTo>
                        <a:pt x="1150" y="2262"/>
                      </a:lnTo>
                      <a:lnTo>
                        <a:pt x="1169" y="2076"/>
                      </a:lnTo>
                      <a:lnTo>
                        <a:pt x="1150" y="2021"/>
                      </a:lnTo>
                      <a:lnTo>
                        <a:pt x="1113" y="1965"/>
                      </a:lnTo>
                      <a:lnTo>
                        <a:pt x="1057" y="1965"/>
                      </a:lnTo>
                      <a:lnTo>
                        <a:pt x="1002" y="1984"/>
                      </a:lnTo>
                      <a:lnTo>
                        <a:pt x="835" y="2132"/>
                      </a:lnTo>
                      <a:lnTo>
                        <a:pt x="650" y="2280"/>
                      </a:lnTo>
                      <a:lnTo>
                        <a:pt x="557" y="2336"/>
                      </a:lnTo>
                      <a:lnTo>
                        <a:pt x="464" y="2373"/>
                      </a:lnTo>
                      <a:lnTo>
                        <a:pt x="390" y="2391"/>
                      </a:lnTo>
                      <a:lnTo>
                        <a:pt x="298" y="2391"/>
                      </a:lnTo>
                      <a:lnTo>
                        <a:pt x="298" y="2373"/>
                      </a:lnTo>
                      <a:lnTo>
                        <a:pt x="260" y="2317"/>
                      </a:lnTo>
                      <a:lnTo>
                        <a:pt x="223" y="2169"/>
                      </a:lnTo>
                      <a:lnTo>
                        <a:pt x="205" y="1947"/>
                      </a:lnTo>
                      <a:lnTo>
                        <a:pt x="205" y="1706"/>
                      </a:lnTo>
                      <a:lnTo>
                        <a:pt x="223" y="1428"/>
                      </a:lnTo>
                      <a:lnTo>
                        <a:pt x="260" y="1150"/>
                      </a:lnTo>
                      <a:lnTo>
                        <a:pt x="316" y="890"/>
                      </a:lnTo>
                      <a:lnTo>
                        <a:pt x="372" y="668"/>
                      </a:lnTo>
                      <a:lnTo>
                        <a:pt x="446" y="501"/>
                      </a:lnTo>
                      <a:lnTo>
                        <a:pt x="483" y="445"/>
                      </a:lnTo>
                      <a:lnTo>
                        <a:pt x="520" y="371"/>
                      </a:lnTo>
                      <a:lnTo>
                        <a:pt x="650" y="279"/>
                      </a:lnTo>
                      <a:lnTo>
                        <a:pt x="779" y="223"/>
                      </a:lnTo>
                      <a:lnTo>
                        <a:pt x="946" y="204"/>
                      </a:lnTo>
                      <a:close/>
                      <a:moveTo>
                        <a:pt x="946" y="0"/>
                      </a:moveTo>
                      <a:lnTo>
                        <a:pt x="835" y="19"/>
                      </a:lnTo>
                      <a:lnTo>
                        <a:pt x="724" y="38"/>
                      </a:lnTo>
                      <a:lnTo>
                        <a:pt x="631" y="75"/>
                      </a:lnTo>
                      <a:lnTo>
                        <a:pt x="538" y="112"/>
                      </a:lnTo>
                      <a:lnTo>
                        <a:pt x="446" y="186"/>
                      </a:lnTo>
                      <a:lnTo>
                        <a:pt x="372" y="241"/>
                      </a:lnTo>
                      <a:lnTo>
                        <a:pt x="316" y="334"/>
                      </a:lnTo>
                      <a:lnTo>
                        <a:pt x="260" y="408"/>
                      </a:lnTo>
                      <a:lnTo>
                        <a:pt x="186" y="594"/>
                      </a:lnTo>
                      <a:lnTo>
                        <a:pt x="131" y="835"/>
                      </a:lnTo>
                      <a:lnTo>
                        <a:pt x="75" y="1113"/>
                      </a:lnTo>
                      <a:lnTo>
                        <a:pt x="38" y="1391"/>
                      </a:lnTo>
                      <a:lnTo>
                        <a:pt x="1" y="1687"/>
                      </a:lnTo>
                      <a:lnTo>
                        <a:pt x="1" y="1965"/>
                      </a:lnTo>
                      <a:lnTo>
                        <a:pt x="38" y="2225"/>
                      </a:lnTo>
                      <a:lnTo>
                        <a:pt x="57" y="2317"/>
                      </a:lnTo>
                      <a:lnTo>
                        <a:pt x="75" y="2410"/>
                      </a:lnTo>
                      <a:lnTo>
                        <a:pt x="112" y="2466"/>
                      </a:lnTo>
                      <a:lnTo>
                        <a:pt x="149" y="2521"/>
                      </a:lnTo>
                      <a:lnTo>
                        <a:pt x="205" y="2558"/>
                      </a:lnTo>
                      <a:lnTo>
                        <a:pt x="260" y="2577"/>
                      </a:lnTo>
                      <a:lnTo>
                        <a:pt x="335" y="2595"/>
                      </a:lnTo>
                      <a:lnTo>
                        <a:pt x="427" y="2577"/>
                      </a:lnTo>
                      <a:lnTo>
                        <a:pt x="520" y="2558"/>
                      </a:lnTo>
                      <a:lnTo>
                        <a:pt x="613" y="2521"/>
                      </a:lnTo>
                      <a:lnTo>
                        <a:pt x="798" y="2429"/>
                      </a:lnTo>
                      <a:lnTo>
                        <a:pt x="946" y="2299"/>
                      </a:lnTo>
                      <a:lnTo>
                        <a:pt x="965" y="2521"/>
                      </a:lnTo>
                      <a:lnTo>
                        <a:pt x="983" y="2632"/>
                      </a:lnTo>
                      <a:lnTo>
                        <a:pt x="1002" y="2744"/>
                      </a:lnTo>
                      <a:lnTo>
                        <a:pt x="1039" y="2855"/>
                      </a:lnTo>
                      <a:lnTo>
                        <a:pt x="1094" y="2947"/>
                      </a:lnTo>
                      <a:lnTo>
                        <a:pt x="1169" y="3040"/>
                      </a:lnTo>
                      <a:lnTo>
                        <a:pt x="1280" y="3096"/>
                      </a:lnTo>
                      <a:lnTo>
                        <a:pt x="1372" y="3133"/>
                      </a:lnTo>
                      <a:lnTo>
                        <a:pt x="1484" y="3151"/>
                      </a:lnTo>
                      <a:lnTo>
                        <a:pt x="1595" y="3133"/>
                      </a:lnTo>
                      <a:lnTo>
                        <a:pt x="1688" y="3114"/>
                      </a:lnTo>
                      <a:lnTo>
                        <a:pt x="1799" y="3059"/>
                      </a:lnTo>
                      <a:lnTo>
                        <a:pt x="1891" y="3003"/>
                      </a:lnTo>
                      <a:lnTo>
                        <a:pt x="2040" y="2873"/>
                      </a:lnTo>
                      <a:lnTo>
                        <a:pt x="2058" y="3003"/>
                      </a:lnTo>
                      <a:lnTo>
                        <a:pt x="2114" y="3114"/>
                      </a:lnTo>
                      <a:lnTo>
                        <a:pt x="2188" y="3225"/>
                      </a:lnTo>
                      <a:lnTo>
                        <a:pt x="2244" y="3263"/>
                      </a:lnTo>
                      <a:lnTo>
                        <a:pt x="2299" y="3300"/>
                      </a:lnTo>
                      <a:lnTo>
                        <a:pt x="2373" y="3337"/>
                      </a:lnTo>
                      <a:lnTo>
                        <a:pt x="2540" y="3337"/>
                      </a:lnTo>
                      <a:lnTo>
                        <a:pt x="2651" y="3300"/>
                      </a:lnTo>
                      <a:lnTo>
                        <a:pt x="2781" y="3225"/>
                      </a:lnTo>
                      <a:lnTo>
                        <a:pt x="2911" y="3114"/>
                      </a:lnTo>
                      <a:lnTo>
                        <a:pt x="3041" y="2985"/>
                      </a:lnTo>
                      <a:lnTo>
                        <a:pt x="3152" y="2836"/>
                      </a:lnTo>
                      <a:lnTo>
                        <a:pt x="3263" y="2651"/>
                      </a:lnTo>
                      <a:lnTo>
                        <a:pt x="3356" y="2466"/>
                      </a:lnTo>
                      <a:lnTo>
                        <a:pt x="3448" y="2262"/>
                      </a:lnTo>
                      <a:lnTo>
                        <a:pt x="3504" y="2039"/>
                      </a:lnTo>
                      <a:lnTo>
                        <a:pt x="3541" y="1872"/>
                      </a:lnTo>
                      <a:lnTo>
                        <a:pt x="3541" y="1706"/>
                      </a:lnTo>
                      <a:lnTo>
                        <a:pt x="3504" y="1539"/>
                      </a:lnTo>
                      <a:lnTo>
                        <a:pt x="3430" y="1391"/>
                      </a:lnTo>
                      <a:lnTo>
                        <a:pt x="3356" y="1316"/>
                      </a:lnTo>
                      <a:lnTo>
                        <a:pt x="3282" y="1224"/>
                      </a:lnTo>
                      <a:lnTo>
                        <a:pt x="3189" y="1168"/>
                      </a:lnTo>
                      <a:lnTo>
                        <a:pt x="3096" y="1113"/>
                      </a:lnTo>
                      <a:lnTo>
                        <a:pt x="2929" y="1038"/>
                      </a:lnTo>
                      <a:lnTo>
                        <a:pt x="2800" y="1001"/>
                      </a:lnTo>
                      <a:lnTo>
                        <a:pt x="2763" y="909"/>
                      </a:lnTo>
                      <a:lnTo>
                        <a:pt x="2725" y="816"/>
                      </a:lnTo>
                      <a:lnTo>
                        <a:pt x="2670" y="742"/>
                      </a:lnTo>
                      <a:lnTo>
                        <a:pt x="2596" y="668"/>
                      </a:lnTo>
                      <a:lnTo>
                        <a:pt x="2466" y="557"/>
                      </a:lnTo>
                      <a:lnTo>
                        <a:pt x="2299" y="482"/>
                      </a:lnTo>
                      <a:lnTo>
                        <a:pt x="2132" y="427"/>
                      </a:lnTo>
                      <a:lnTo>
                        <a:pt x="1966" y="408"/>
                      </a:lnTo>
                      <a:lnTo>
                        <a:pt x="1799" y="390"/>
                      </a:lnTo>
                      <a:lnTo>
                        <a:pt x="1651" y="408"/>
                      </a:lnTo>
                      <a:lnTo>
                        <a:pt x="1595" y="316"/>
                      </a:lnTo>
                      <a:lnTo>
                        <a:pt x="1521" y="223"/>
                      </a:lnTo>
                      <a:lnTo>
                        <a:pt x="1428" y="167"/>
                      </a:lnTo>
                      <a:lnTo>
                        <a:pt x="1354" y="112"/>
                      </a:lnTo>
                      <a:lnTo>
                        <a:pt x="1261" y="56"/>
                      </a:lnTo>
                      <a:lnTo>
                        <a:pt x="1150" y="19"/>
                      </a:lnTo>
                      <a:lnTo>
                        <a:pt x="1057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3131;p46">
                  <a:extLst>
                    <a:ext uri="{FF2B5EF4-FFF2-40B4-BE49-F238E27FC236}">
                      <a16:creationId xmlns:a16="http://schemas.microsoft.com/office/drawing/2014/main" id="{A642EDD2-D090-494E-A3F5-25A63C11CBA6}"/>
                    </a:ext>
                  </a:extLst>
                </p:cNvPr>
                <p:cNvSpPr/>
                <p:nvPr/>
              </p:nvSpPr>
              <p:spPr>
                <a:xfrm>
                  <a:off x="6185850" y="3769850"/>
                  <a:ext cx="18575" cy="4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724" extrusionOk="0">
                      <a:moveTo>
                        <a:pt x="631" y="0"/>
                      </a:moveTo>
                      <a:lnTo>
                        <a:pt x="594" y="19"/>
                      </a:lnTo>
                      <a:lnTo>
                        <a:pt x="557" y="37"/>
                      </a:lnTo>
                      <a:lnTo>
                        <a:pt x="538" y="74"/>
                      </a:lnTo>
                      <a:lnTo>
                        <a:pt x="19" y="1594"/>
                      </a:lnTo>
                      <a:lnTo>
                        <a:pt x="1" y="1650"/>
                      </a:lnTo>
                      <a:lnTo>
                        <a:pt x="19" y="1668"/>
                      </a:lnTo>
                      <a:lnTo>
                        <a:pt x="38" y="1705"/>
                      </a:lnTo>
                      <a:lnTo>
                        <a:pt x="75" y="1724"/>
                      </a:lnTo>
                      <a:lnTo>
                        <a:pt x="168" y="1724"/>
                      </a:lnTo>
                      <a:lnTo>
                        <a:pt x="205" y="1668"/>
                      </a:lnTo>
                      <a:lnTo>
                        <a:pt x="724" y="130"/>
                      </a:lnTo>
                      <a:lnTo>
                        <a:pt x="742" y="93"/>
                      </a:lnTo>
                      <a:lnTo>
                        <a:pt x="724" y="56"/>
                      </a:lnTo>
                      <a:lnTo>
                        <a:pt x="705" y="19"/>
                      </a:lnTo>
                      <a:lnTo>
                        <a:pt x="668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3132;p46">
                  <a:extLst>
                    <a:ext uri="{FF2B5EF4-FFF2-40B4-BE49-F238E27FC236}">
                      <a16:creationId xmlns:a16="http://schemas.microsoft.com/office/drawing/2014/main" id="{A3F7EF7B-02FE-4212-B500-D3513E7B0BB0}"/>
                    </a:ext>
                  </a:extLst>
                </p:cNvPr>
                <p:cNvSpPr/>
                <p:nvPr/>
              </p:nvSpPr>
              <p:spPr>
                <a:xfrm>
                  <a:off x="6213200" y="3784200"/>
                  <a:ext cx="19025" cy="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1744" extrusionOk="0">
                      <a:moveTo>
                        <a:pt x="667" y="1"/>
                      </a:moveTo>
                      <a:lnTo>
                        <a:pt x="630" y="19"/>
                      </a:lnTo>
                      <a:lnTo>
                        <a:pt x="593" y="38"/>
                      </a:lnTo>
                      <a:lnTo>
                        <a:pt x="575" y="75"/>
                      </a:lnTo>
                      <a:lnTo>
                        <a:pt x="0" y="1613"/>
                      </a:lnTo>
                      <a:lnTo>
                        <a:pt x="0" y="1650"/>
                      </a:lnTo>
                      <a:lnTo>
                        <a:pt x="0" y="1687"/>
                      </a:lnTo>
                      <a:lnTo>
                        <a:pt x="19" y="1725"/>
                      </a:lnTo>
                      <a:lnTo>
                        <a:pt x="56" y="1743"/>
                      </a:lnTo>
                      <a:lnTo>
                        <a:pt x="93" y="1743"/>
                      </a:lnTo>
                      <a:lnTo>
                        <a:pt x="149" y="1725"/>
                      </a:lnTo>
                      <a:lnTo>
                        <a:pt x="186" y="1687"/>
                      </a:lnTo>
                      <a:lnTo>
                        <a:pt x="760" y="131"/>
                      </a:lnTo>
                      <a:lnTo>
                        <a:pt x="760" y="93"/>
                      </a:lnTo>
                      <a:lnTo>
                        <a:pt x="760" y="56"/>
                      </a:lnTo>
                      <a:lnTo>
                        <a:pt x="723" y="38"/>
                      </a:lnTo>
                      <a:lnTo>
                        <a:pt x="705" y="19"/>
                      </a:lnTo>
                      <a:lnTo>
                        <a:pt x="667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3133;p46">
                  <a:extLst>
                    <a:ext uri="{FF2B5EF4-FFF2-40B4-BE49-F238E27FC236}">
                      <a16:creationId xmlns:a16="http://schemas.microsoft.com/office/drawing/2014/main" id="{8FCF050C-4A0A-42C1-B876-FF05A08303CF}"/>
                    </a:ext>
                  </a:extLst>
                </p:cNvPr>
                <p:cNvSpPr/>
                <p:nvPr/>
              </p:nvSpPr>
              <p:spPr>
                <a:xfrm>
                  <a:off x="6132575" y="3810625"/>
                  <a:ext cx="343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2" h="2002" extrusionOk="0">
                      <a:moveTo>
                        <a:pt x="74" y="0"/>
                      </a:moveTo>
                      <a:lnTo>
                        <a:pt x="37" y="19"/>
                      </a:lnTo>
                      <a:lnTo>
                        <a:pt x="19" y="37"/>
                      </a:lnTo>
                      <a:lnTo>
                        <a:pt x="0" y="74"/>
                      </a:lnTo>
                      <a:lnTo>
                        <a:pt x="0" y="111"/>
                      </a:lnTo>
                      <a:lnTo>
                        <a:pt x="19" y="149"/>
                      </a:lnTo>
                      <a:lnTo>
                        <a:pt x="56" y="167"/>
                      </a:lnTo>
                      <a:lnTo>
                        <a:pt x="204" y="297"/>
                      </a:lnTo>
                      <a:lnTo>
                        <a:pt x="371" y="445"/>
                      </a:lnTo>
                      <a:lnTo>
                        <a:pt x="575" y="630"/>
                      </a:lnTo>
                      <a:lnTo>
                        <a:pt x="760" y="890"/>
                      </a:lnTo>
                      <a:lnTo>
                        <a:pt x="853" y="1038"/>
                      </a:lnTo>
                      <a:lnTo>
                        <a:pt x="946" y="1186"/>
                      </a:lnTo>
                      <a:lnTo>
                        <a:pt x="1020" y="1353"/>
                      </a:lnTo>
                      <a:lnTo>
                        <a:pt x="1094" y="1520"/>
                      </a:lnTo>
                      <a:lnTo>
                        <a:pt x="1131" y="1724"/>
                      </a:lnTo>
                      <a:lnTo>
                        <a:pt x="1168" y="1909"/>
                      </a:lnTo>
                      <a:lnTo>
                        <a:pt x="1186" y="1946"/>
                      </a:lnTo>
                      <a:lnTo>
                        <a:pt x="1205" y="1983"/>
                      </a:lnTo>
                      <a:lnTo>
                        <a:pt x="1242" y="2002"/>
                      </a:lnTo>
                      <a:lnTo>
                        <a:pt x="1279" y="2002"/>
                      </a:lnTo>
                      <a:lnTo>
                        <a:pt x="1316" y="1983"/>
                      </a:lnTo>
                      <a:lnTo>
                        <a:pt x="1353" y="1965"/>
                      </a:lnTo>
                      <a:lnTo>
                        <a:pt x="1372" y="1928"/>
                      </a:lnTo>
                      <a:lnTo>
                        <a:pt x="1372" y="1891"/>
                      </a:lnTo>
                      <a:lnTo>
                        <a:pt x="1335" y="1668"/>
                      </a:lnTo>
                      <a:lnTo>
                        <a:pt x="1279" y="1465"/>
                      </a:lnTo>
                      <a:lnTo>
                        <a:pt x="1205" y="1279"/>
                      </a:lnTo>
                      <a:lnTo>
                        <a:pt x="1131" y="1112"/>
                      </a:lnTo>
                      <a:lnTo>
                        <a:pt x="1038" y="946"/>
                      </a:lnTo>
                      <a:lnTo>
                        <a:pt x="946" y="779"/>
                      </a:lnTo>
                      <a:lnTo>
                        <a:pt x="723" y="519"/>
                      </a:lnTo>
                      <a:lnTo>
                        <a:pt x="519" y="297"/>
                      </a:lnTo>
                      <a:lnTo>
                        <a:pt x="352" y="149"/>
                      </a:lnTo>
                      <a:lnTo>
                        <a:pt x="149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3134;p46">
                  <a:extLst>
                    <a:ext uri="{FF2B5EF4-FFF2-40B4-BE49-F238E27FC236}">
                      <a16:creationId xmlns:a16="http://schemas.microsoft.com/office/drawing/2014/main" id="{13F83291-46AF-4914-B649-6F391FAC1713}"/>
                    </a:ext>
                  </a:extLst>
                </p:cNvPr>
                <p:cNvSpPr/>
                <p:nvPr/>
              </p:nvSpPr>
              <p:spPr>
                <a:xfrm>
                  <a:off x="6020900" y="4065925"/>
                  <a:ext cx="7900" cy="3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" h="1299" extrusionOk="0">
                      <a:moveTo>
                        <a:pt x="56" y="1"/>
                      </a:moveTo>
                      <a:lnTo>
                        <a:pt x="19" y="38"/>
                      </a:lnTo>
                      <a:lnTo>
                        <a:pt x="19" y="75"/>
                      </a:lnTo>
                      <a:lnTo>
                        <a:pt x="1" y="112"/>
                      </a:lnTo>
                      <a:lnTo>
                        <a:pt x="130" y="1205"/>
                      </a:lnTo>
                      <a:lnTo>
                        <a:pt x="130" y="1243"/>
                      </a:lnTo>
                      <a:lnTo>
                        <a:pt x="149" y="1280"/>
                      </a:lnTo>
                      <a:lnTo>
                        <a:pt x="186" y="1298"/>
                      </a:lnTo>
                      <a:lnTo>
                        <a:pt x="241" y="1298"/>
                      </a:lnTo>
                      <a:lnTo>
                        <a:pt x="279" y="1280"/>
                      </a:lnTo>
                      <a:lnTo>
                        <a:pt x="297" y="1261"/>
                      </a:lnTo>
                      <a:lnTo>
                        <a:pt x="316" y="1224"/>
                      </a:lnTo>
                      <a:lnTo>
                        <a:pt x="316" y="1187"/>
                      </a:lnTo>
                      <a:lnTo>
                        <a:pt x="204" y="93"/>
                      </a:lnTo>
                      <a:lnTo>
                        <a:pt x="186" y="56"/>
                      </a:lnTo>
                      <a:lnTo>
                        <a:pt x="167" y="19"/>
                      </a:lnTo>
                      <a:lnTo>
                        <a:pt x="130" y="1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3135;p46">
                  <a:extLst>
                    <a:ext uri="{FF2B5EF4-FFF2-40B4-BE49-F238E27FC236}">
                      <a16:creationId xmlns:a16="http://schemas.microsoft.com/office/drawing/2014/main" id="{2E3F220A-6364-44BA-877A-FA65F65E940E}"/>
                    </a:ext>
                  </a:extLst>
                </p:cNvPr>
                <p:cNvSpPr/>
                <p:nvPr/>
              </p:nvSpPr>
              <p:spPr>
                <a:xfrm>
                  <a:off x="5815175" y="3969100"/>
                  <a:ext cx="742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" h="1094" extrusionOk="0">
                      <a:moveTo>
                        <a:pt x="204" y="0"/>
                      </a:moveTo>
                      <a:lnTo>
                        <a:pt x="167" y="19"/>
                      </a:lnTo>
                      <a:lnTo>
                        <a:pt x="130" y="37"/>
                      </a:lnTo>
                      <a:lnTo>
                        <a:pt x="111" y="56"/>
                      </a:lnTo>
                      <a:lnTo>
                        <a:pt x="93" y="93"/>
                      </a:lnTo>
                      <a:lnTo>
                        <a:pt x="0" y="982"/>
                      </a:lnTo>
                      <a:lnTo>
                        <a:pt x="19" y="1019"/>
                      </a:lnTo>
                      <a:lnTo>
                        <a:pt x="37" y="1057"/>
                      </a:lnTo>
                      <a:lnTo>
                        <a:pt x="56" y="1075"/>
                      </a:lnTo>
                      <a:lnTo>
                        <a:pt x="93" y="1094"/>
                      </a:lnTo>
                      <a:lnTo>
                        <a:pt x="111" y="1094"/>
                      </a:lnTo>
                      <a:lnTo>
                        <a:pt x="149" y="1075"/>
                      </a:lnTo>
                      <a:lnTo>
                        <a:pt x="167" y="1057"/>
                      </a:lnTo>
                      <a:lnTo>
                        <a:pt x="204" y="1038"/>
                      </a:lnTo>
                      <a:lnTo>
                        <a:pt x="204" y="1001"/>
                      </a:lnTo>
                      <a:lnTo>
                        <a:pt x="297" y="111"/>
                      </a:lnTo>
                      <a:lnTo>
                        <a:pt x="278" y="74"/>
                      </a:lnTo>
                      <a:lnTo>
                        <a:pt x="260" y="37"/>
                      </a:lnTo>
                      <a:lnTo>
                        <a:pt x="241" y="19"/>
                      </a:lnTo>
                      <a:lnTo>
                        <a:pt x="204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3136;p46">
                  <a:extLst>
                    <a:ext uri="{FF2B5EF4-FFF2-40B4-BE49-F238E27FC236}">
                      <a16:creationId xmlns:a16="http://schemas.microsoft.com/office/drawing/2014/main" id="{A67D8788-3751-4A63-B6D4-54F0FDD44090}"/>
                    </a:ext>
                  </a:extLst>
                </p:cNvPr>
                <p:cNvSpPr/>
                <p:nvPr/>
              </p:nvSpPr>
              <p:spPr>
                <a:xfrm>
                  <a:off x="5818425" y="3875500"/>
                  <a:ext cx="12975" cy="8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" h="3485" extrusionOk="0">
                      <a:moveTo>
                        <a:pt x="389" y="0"/>
                      </a:moveTo>
                      <a:lnTo>
                        <a:pt x="352" y="19"/>
                      </a:lnTo>
                      <a:lnTo>
                        <a:pt x="334" y="37"/>
                      </a:lnTo>
                      <a:lnTo>
                        <a:pt x="315" y="74"/>
                      </a:lnTo>
                      <a:lnTo>
                        <a:pt x="0" y="3373"/>
                      </a:lnTo>
                      <a:lnTo>
                        <a:pt x="19" y="3429"/>
                      </a:lnTo>
                      <a:lnTo>
                        <a:pt x="37" y="3447"/>
                      </a:lnTo>
                      <a:lnTo>
                        <a:pt x="56" y="3485"/>
                      </a:lnTo>
                      <a:lnTo>
                        <a:pt x="148" y="3485"/>
                      </a:lnTo>
                      <a:lnTo>
                        <a:pt x="167" y="3466"/>
                      </a:lnTo>
                      <a:lnTo>
                        <a:pt x="185" y="3429"/>
                      </a:lnTo>
                      <a:lnTo>
                        <a:pt x="204" y="3392"/>
                      </a:lnTo>
                      <a:lnTo>
                        <a:pt x="519" y="93"/>
                      </a:lnTo>
                      <a:lnTo>
                        <a:pt x="519" y="56"/>
                      </a:lnTo>
                      <a:lnTo>
                        <a:pt x="500" y="37"/>
                      </a:lnTo>
                      <a:lnTo>
                        <a:pt x="463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3137;p46">
                  <a:extLst>
                    <a:ext uri="{FF2B5EF4-FFF2-40B4-BE49-F238E27FC236}">
                      <a16:creationId xmlns:a16="http://schemas.microsoft.com/office/drawing/2014/main" id="{C9C4D00E-0BDA-43E8-BF7A-942898525A36}"/>
                    </a:ext>
                  </a:extLst>
                </p:cNvPr>
                <p:cNvSpPr/>
                <p:nvPr/>
              </p:nvSpPr>
              <p:spPr>
                <a:xfrm>
                  <a:off x="5815175" y="4023775"/>
                  <a:ext cx="5125" cy="3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" h="1409" extrusionOk="0">
                      <a:moveTo>
                        <a:pt x="74" y="0"/>
                      </a:moveTo>
                      <a:lnTo>
                        <a:pt x="37" y="19"/>
                      </a:lnTo>
                      <a:lnTo>
                        <a:pt x="19" y="56"/>
                      </a:lnTo>
                      <a:lnTo>
                        <a:pt x="0" y="93"/>
                      </a:lnTo>
                      <a:lnTo>
                        <a:pt x="0" y="1316"/>
                      </a:lnTo>
                      <a:lnTo>
                        <a:pt x="19" y="1353"/>
                      </a:lnTo>
                      <a:lnTo>
                        <a:pt x="37" y="1390"/>
                      </a:lnTo>
                      <a:lnTo>
                        <a:pt x="74" y="1409"/>
                      </a:lnTo>
                      <a:lnTo>
                        <a:pt x="149" y="1409"/>
                      </a:lnTo>
                      <a:lnTo>
                        <a:pt x="186" y="1390"/>
                      </a:lnTo>
                      <a:lnTo>
                        <a:pt x="204" y="1353"/>
                      </a:lnTo>
                      <a:lnTo>
                        <a:pt x="204" y="1316"/>
                      </a:lnTo>
                      <a:lnTo>
                        <a:pt x="204" y="93"/>
                      </a:lnTo>
                      <a:lnTo>
                        <a:pt x="204" y="56"/>
                      </a:lnTo>
                      <a:lnTo>
                        <a:pt x="186" y="19"/>
                      </a:lnTo>
                      <a:lnTo>
                        <a:pt x="149" y="0"/>
                      </a:lnTo>
                      <a:close/>
                    </a:path>
                  </a:pathLst>
                </a:custGeom>
                <a:solidFill>
                  <a:srgbClr val="2C30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" name="Google Shape;3138;p46">
              <a:extLst>
                <a:ext uri="{FF2B5EF4-FFF2-40B4-BE49-F238E27FC236}">
                  <a16:creationId xmlns:a16="http://schemas.microsoft.com/office/drawing/2014/main" id="{31E74B66-952E-47AE-988C-207CB7F114C5}"/>
                </a:ext>
              </a:extLst>
            </p:cNvPr>
            <p:cNvGrpSpPr/>
            <p:nvPr/>
          </p:nvGrpSpPr>
          <p:grpSpPr>
            <a:xfrm>
              <a:off x="7646700" y="190184"/>
              <a:ext cx="701095" cy="1079022"/>
              <a:chOff x="5120675" y="1937000"/>
              <a:chExt cx="925050" cy="1423700"/>
            </a:xfrm>
          </p:grpSpPr>
          <p:sp>
            <p:nvSpPr>
              <p:cNvPr id="14" name="Google Shape;3139;p46">
                <a:extLst>
                  <a:ext uri="{FF2B5EF4-FFF2-40B4-BE49-F238E27FC236}">
                    <a16:creationId xmlns:a16="http://schemas.microsoft.com/office/drawing/2014/main" id="{747C3ACB-CE55-4526-B5AA-ECDE3149052F}"/>
                  </a:ext>
                </a:extLst>
              </p:cNvPr>
              <p:cNvSpPr/>
              <p:nvPr/>
            </p:nvSpPr>
            <p:spPr>
              <a:xfrm>
                <a:off x="5120675" y="1937000"/>
                <a:ext cx="925050" cy="1423700"/>
              </a:xfrm>
              <a:custGeom>
                <a:avLst/>
                <a:gdLst/>
                <a:ahLst/>
                <a:cxnLst/>
                <a:rect l="l" t="t" r="r" b="b"/>
                <a:pathLst>
                  <a:path w="37002" h="56948" extrusionOk="0">
                    <a:moveTo>
                      <a:pt x="4400" y="0"/>
                    </a:moveTo>
                    <a:lnTo>
                      <a:pt x="3958" y="20"/>
                    </a:lnTo>
                    <a:lnTo>
                      <a:pt x="3516" y="80"/>
                    </a:lnTo>
                    <a:lnTo>
                      <a:pt x="3094" y="181"/>
                    </a:lnTo>
                    <a:lnTo>
                      <a:pt x="2692" y="301"/>
                    </a:lnTo>
                    <a:lnTo>
                      <a:pt x="2311" y="462"/>
                    </a:lnTo>
                    <a:lnTo>
                      <a:pt x="1949" y="663"/>
                    </a:lnTo>
                    <a:lnTo>
                      <a:pt x="1608" y="884"/>
                    </a:lnTo>
                    <a:lnTo>
                      <a:pt x="1286" y="1125"/>
                    </a:lnTo>
                    <a:lnTo>
                      <a:pt x="1005" y="1406"/>
                    </a:lnTo>
                    <a:lnTo>
                      <a:pt x="764" y="1708"/>
                    </a:lnTo>
                    <a:lnTo>
                      <a:pt x="543" y="2029"/>
                    </a:lnTo>
                    <a:lnTo>
                      <a:pt x="342" y="2370"/>
                    </a:lnTo>
                    <a:lnTo>
                      <a:pt x="201" y="2712"/>
                    </a:lnTo>
                    <a:lnTo>
                      <a:pt x="101" y="3094"/>
                    </a:lnTo>
                    <a:lnTo>
                      <a:pt x="21" y="3475"/>
                    </a:lnTo>
                    <a:lnTo>
                      <a:pt x="1" y="3877"/>
                    </a:lnTo>
                    <a:lnTo>
                      <a:pt x="1" y="46241"/>
                    </a:lnTo>
                    <a:lnTo>
                      <a:pt x="21" y="46643"/>
                    </a:lnTo>
                    <a:lnTo>
                      <a:pt x="101" y="47024"/>
                    </a:lnTo>
                    <a:lnTo>
                      <a:pt x="201" y="47406"/>
                    </a:lnTo>
                    <a:lnTo>
                      <a:pt x="342" y="47747"/>
                    </a:lnTo>
                    <a:lnTo>
                      <a:pt x="543" y="48089"/>
                    </a:lnTo>
                    <a:lnTo>
                      <a:pt x="764" y="48410"/>
                    </a:lnTo>
                    <a:lnTo>
                      <a:pt x="1005" y="48712"/>
                    </a:lnTo>
                    <a:lnTo>
                      <a:pt x="1286" y="48993"/>
                    </a:lnTo>
                    <a:lnTo>
                      <a:pt x="1608" y="49234"/>
                    </a:lnTo>
                    <a:lnTo>
                      <a:pt x="1949" y="49455"/>
                    </a:lnTo>
                    <a:lnTo>
                      <a:pt x="2311" y="49656"/>
                    </a:lnTo>
                    <a:lnTo>
                      <a:pt x="2692" y="49816"/>
                    </a:lnTo>
                    <a:lnTo>
                      <a:pt x="3094" y="49937"/>
                    </a:lnTo>
                    <a:lnTo>
                      <a:pt x="3516" y="50037"/>
                    </a:lnTo>
                    <a:lnTo>
                      <a:pt x="3958" y="50098"/>
                    </a:lnTo>
                    <a:lnTo>
                      <a:pt x="4400" y="50118"/>
                    </a:lnTo>
                    <a:lnTo>
                      <a:pt x="4641" y="50118"/>
                    </a:lnTo>
                    <a:lnTo>
                      <a:pt x="4641" y="56285"/>
                    </a:lnTo>
                    <a:lnTo>
                      <a:pt x="4641" y="56405"/>
                    </a:lnTo>
                    <a:lnTo>
                      <a:pt x="4681" y="56505"/>
                    </a:lnTo>
                    <a:lnTo>
                      <a:pt x="4721" y="56606"/>
                    </a:lnTo>
                    <a:lnTo>
                      <a:pt x="4781" y="56686"/>
                    </a:lnTo>
                    <a:lnTo>
                      <a:pt x="4862" y="56767"/>
                    </a:lnTo>
                    <a:lnTo>
                      <a:pt x="4962" y="56827"/>
                    </a:lnTo>
                    <a:lnTo>
                      <a:pt x="5042" y="56887"/>
                    </a:lnTo>
                    <a:lnTo>
                      <a:pt x="5163" y="56927"/>
                    </a:lnTo>
                    <a:lnTo>
                      <a:pt x="5263" y="56947"/>
                    </a:lnTo>
                    <a:lnTo>
                      <a:pt x="5484" y="56947"/>
                    </a:lnTo>
                    <a:lnTo>
                      <a:pt x="5605" y="56927"/>
                    </a:lnTo>
                    <a:lnTo>
                      <a:pt x="5705" y="56887"/>
                    </a:lnTo>
                    <a:lnTo>
                      <a:pt x="5806" y="56847"/>
                    </a:lnTo>
                    <a:lnTo>
                      <a:pt x="5906" y="56767"/>
                    </a:lnTo>
                    <a:lnTo>
                      <a:pt x="5987" y="56686"/>
                    </a:lnTo>
                    <a:lnTo>
                      <a:pt x="11470" y="50118"/>
                    </a:lnTo>
                    <a:lnTo>
                      <a:pt x="32602" y="50118"/>
                    </a:lnTo>
                    <a:lnTo>
                      <a:pt x="33044" y="50098"/>
                    </a:lnTo>
                    <a:lnTo>
                      <a:pt x="33486" y="50037"/>
                    </a:lnTo>
                    <a:lnTo>
                      <a:pt x="33908" y="49937"/>
                    </a:lnTo>
                    <a:lnTo>
                      <a:pt x="34309" y="49816"/>
                    </a:lnTo>
                    <a:lnTo>
                      <a:pt x="34691" y="49656"/>
                    </a:lnTo>
                    <a:lnTo>
                      <a:pt x="35053" y="49455"/>
                    </a:lnTo>
                    <a:lnTo>
                      <a:pt x="35394" y="49234"/>
                    </a:lnTo>
                    <a:lnTo>
                      <a:pt x="35716" y="48993"/>
                    </a:lnTo>
                    <a:lnTo>
                      <a:pt x="35997" y="48712"/>
                    </a:lnTo>
                    <a:lnTo>
                      <a:pt x="36238" y="48410"/>
                    </a:lnTo>
                    <a:lnTo>
                      <a:pt x="36459" y="48089"/>
                    </a:lnTo>
                    <a:lnTo>
                      <a:pt x="36660" y="47747"/>
                    </a:lnTo>
                    <a:lnTo>
                      <a:pt x="36800" y="47406"/>
                    </a:lnTo>
                    <a:lnTo>
                      <a:pt x="36901" y="47024"/>
                    </a:lnTo>
                    <a:lnTo>
                      <a:pt x="36981" y="46643"/>
                    </a:lnTo>
                    <a:lnTo>
                      <a:pt x="37001" y="46241"/>
                    </a:lnTo>
                    <a:lnTo>
                      <a:pt x="37001" y="3877"/>
                    </a:lnTo>
                    <a:lnTo>
                      <a:pt x="36981" y="3475"/>
                    </a:lnTo>
                    <a:lnTo>
                      <a:pt x="36901" y="3094"/>
                    </a:lnTo>
                    <a:lnTo>
                      <a:pt x="36800" y="2712"/>
                    </a:lnTo>
                    <a:lnTo>
                      <a:pt x="36660" y="2370"/>
                    </a:lnTo>
                    <a:lnTo>
                      <a:pt x="36459" y="2029"/>
                    </a:lnTo>
                    <a:lnTo>
                      <a:pt x="36238" y="1708"/>
                    </a:lnTo>
                    <a:lnTo>
                      <a:pt x="35997" y="1406"/>
                    </a:lnTo>
                    <a:lnTo>
                      <a:pt x="35716" y="1125"/>
                    </a:lnTo>
                    <a:lnTo>
                      <a:pt x="35394" y="884"/>
                    </a:lnTo>
                    <a:lnTo>
                      <a:pt x="35053" y="663"/>
                    </a:lnTo>
                    <a:lnTo>
                      <a:pt x="34691" y="462"/>
                    </a:lnTo>
                    <a:lnTo>
                      <a:pt x="34309" y="301"/>
                    </a:lnTo>
                    <a:lnTo>
                      <a:pt x="33908" y="181"/>
                    </a:lnTo>
                    <a:lnTo>
                      <a:pt x="33486" y="80"/>
                    </a:lnTo>
                    <a:lnTo>
                      <a:pt x="33044" y="20"/>
                    </a:lnTo>
                    <a:lnTo>
                      <a:pt x="326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40;p46">
                <a:extLst>
                  <a:ext uri="{FF2B5EF4-FFF2-40B4-BE49-F238E27FC236}">
                    <a16:creationId xmlns:a16="http://schemas.microsoft.com/office/drawing/2014/main" id="{983A0D5F-21FC-42A5-AD60-D54F4145920B}"/>
                  </a:ext>
                </a:extLst>
              </p:cNvPr>
              <p:cNvSpPr/>
              <p:nvPr/>
            </p:nvSpPr>
            <p:spPr>
              <a:xfrm>
                <a:off x="5236675" y="2133850"/>
                <a:ext cx="69302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27721" h="2291" extrusionOk="0">
                    <a:moveTo>
                      <a:pt x="1" y="0"/>
                    </a:moveTo>
                    <a:lnTo>
                      <a:pt x="1" y="2290"/>
                    </a:lnTo>
                    <a:lnTo>
                      <a:pt x="27721" y="2290"/>
                    </a:lnTo>
                    <a:lnTo>
                      <a:pt x="2772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41;p46">
                <a:extLst>
                  <a:ext uri="{FF2B5EF4-FFF2-40B4-BE49-F238E27FC236}">
                    <a16:creationId xmlns:a16="http://schemas.microsoft.com/office/drawing/2014/main" id="{A1DB30C7-6C43-4D9D-8922-672E138F689A}"/>
                  </a:ext>
                </a:extLst>
              </p:cNvPr>
              <p:cNvSpPr/>
              <p:nvPr/>
            </p:nvSpPr>
            <p:spPr>
              <a:xfrm>
                <a:off x="5236675" y="2293550"/>
                <a:ext cx="69302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7721" h="2311" extrusionOk="0">
                    <a:moveTo>
                      <a:pt x="1" y="0"/>
                    </a:moveTo>
                    <a:lnTo>
                      <a:pt x="1" y="2310"/>
                    </a:lnTo>
                    <a:lnTo>
                      <a:pt x="27721" y="2310"/>
                    </a:lnTo>
                    <a:lnTo>
                      <a:pt x="2772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42;p46">
                <a:extLst>
                  <a:ext uri="{FF2B5EF4-FFF2-40B4-BE49-F238E27FC236}">
                    <a16:creationId xmlns:a16="http://schemas.microsoft.com/office/drawing/2014/main" id="{07586F35-685B-4C1D-B168-80493863011E}"/>
                  </a:ext>
                </a:extLst>
              </p:cNvPr>
              <p:cNvSpPr/>
              <p:nvPr/>
            </p:nvSpPr>
            <p:spPr>
              <a:xfrm>
                <a:off x="5236675" y="2453225"/>
                <a:ext cx="69302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7721" h="2311" extrusionOk="0">
                    <a:moveTo>
                      <a:pt x="1" y="1"/>
                    </a:moveTo>
                    <a:lnTo>
                      <a:pt x="1" y="2311"/>
                    </a:lnTo>
                    <a:lnTo>
                      <a:pt x="27721" y="2311"/>
                    </a:lnTo>
                    <a:lnTo>
                      <a:pt x="277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143;p46">
                <a:extLst>
                  <a:ext uri="{FF2B5EF4-FFF2-40B4-BE49-F238E27FC236}">
                    <a16:creationId xmlns:a16="http://schemas.microsoft.com/office/drawing/2014/main" id="{7F54D490-32DA-4BA9-848F-53C73E9011A1}"/>
                  </a:ext>
                </a:extLst>
              </p:cNvPr>
              <p:cNvSpPr/>
              <p:nvPr/>
            </p:nvSpPr>
            <p:spPr>
              <a:xfrm>
                <a:off x="5236675" y="2613425"/>
                <a:ext cx="69302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7721" h="2311" extrusionOk="0">
                    <a:moveTo>
                      <a:pt x="1" y="1"/>
                    </a:moveTo>
                    <a:lnTo>
                      <a:pt x="1" y="2311"/>
                    </a:lnTo>
                    <a:lnTo>
                      <a:pt x="27721" y="2311"/>
                    </a:lnTo>
                    <a:lnTo>
                      <a:pt x="277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144;p46">
                <a:extLst>
                  <a:ext uri="{FF2B5EF4-FFF2-40B4-BE49-F238E27FC236}">
                    <a16:creationId xmlns:a16="http://schemas.microsoft.com/office/drawing/2014/main" id="{13E77E95-F524-46DD-A825-41E5F45665A6}"/>
                  </a:ext>
                </a:extLst>
              </p:cNvPr>
              <p:cNvSpPr/>
              <p:nvPr/>
            </p:nvSpPr>
            <p:spPr>
              <a:xfrm>
                <a:off x="5236675" y="2773125"/>
                <a:ext cx="69302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7721" h="2311" extrusionOk="0">
                    <a:moveTo>
                      <a:pt x="1" y="0"/>
                    </a:moveTo>
                    <a:lnTo>
                      <a:pt x="1" y="2310"/>
                    </a:lnTo>
                    <a:lnTo>
                      <a:pt x="27721" y="2310"/>
                    </a:lnTo>
                    <a:lnTo>
                      <a:pt x="2772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45;p46">
                <a:extLst>
                  <a:ext uri="{FF2B5EF4-FFF2-40B4-BE49-F238E27FC236}">
                    <a16:creationId xmlns:a16="http://schemas.microsoft.com/office/drawing/2014/main" id="{86C620D6-C7CD-4F8F-9FCA-CB5A9A8153B1}"/>
                  </a:ext>
                </a:extLst>
              </p:cNvPr>
              <p:cNvSpPr/>
              <p:nvPr/>
            </p:nvSpPr>
            <p:spPr>
              <a:xfrm>
                <a:off x="5236675" y="2935825"/>
                <a:ext cx="693025" cy="57275"/>
              </a:xfrm>
              <a:custGeom>
                <a:avLst/>
                <a:gdLst/>
                <a:ahLst/>
                <a:cxnLst/>
                <a:rect l="l" t="t" r="r" b="b"/>
                <a:pathLst>
                  <a:path w="27721" h="2291" extrusionOk="0">
                    <a:moveTo>
                      <a:pt x="1" y="1"/>
                    </a:moveTo>
                    <a:lnTo>
                      <a:pt x="1" y="2291"/>
                    </a:lnTo>
                    <a:lnTo>
                      <a:pt x="27721" y="2291"/>
                    </a:lnTo>
                    <a:lnTo>
                      <a:pt x="2772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513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2925;p45">
            <a:extLst>
              <a:ext uri="{FF2B5EF4-FFF2-40B4-BE49-F238E27FC236}">
                <a16:creationId xmlns:a16="http://schemas.microsoft.com/office/drawing/2014/main" id="{B835F88E-444C-4E64-8B84-CDDB494D6789}"/>
              </a:ext>
            </a:extLst>
          </p:cNvPr>
          <p:cNvGrpSpPr/>
          <p:nvPr/>
        </p:nvGrpSpPr>
        <p:grpSpPr>
          <a:xfrm>
            <a:off x="2775501" y="1163352"/>
            <a:ext cx="1752434" cy="3367500"/>
            <a:chOff x="3566925" y="2950700"/>
            <a:chExt cx="1246775" cy="2518275"/>
          </a:xfrm>
        </p:grpSpPr>
        <p:sp>
          <p:nvSpPr>
            <p:cNvPr id="9" name="Google Shape;2926;p45">
              <a:extLst>
                <a:ext uri="{FF2B5EF4-FFF2-40B4-BE49-F238E27FC236}">
                  <a16:creationId xmlns:a16="http://schemas.microsoft.com/office/drawing/2014/main" id="{C5C0EBED-5006-402D-80B7-EAAB725B6AE9}"/>
                </a:ext>
              </a:extLst>
            </p:cNvPr>
            <p:cNvSpPr/>
            <p:nvPr/>
          </p:nvSpPr>
          <p:spPr>
            <a:xfrm>
              <a:off x="4501875" y="5382250"/>
              <a:ext cx="311825" cy="86725"/>
            </a:xfrm>
            <a:custGeom>
              <a:avLst/>
              <a:gdLst/>
              <a:ahLst/>
              <a:cxnLst/>
              <a:rect l="l" t="t" r="r" b="b"/>
              <a:pathLst>
                <a:path w="12473" h="3469" extrusionOk="0">
                  <a:moveTo>
                    <a:pt x="5649" y="0"/>
                  </a:moveTo>
                  <a:lnTo>
                    <a:pt x="0" y="690"/>
                  </a:lnTo>
                  <a:lnTo>
                    <a:pt x="243" y="3468"/>
                  </a:lnTo>
                  <a:lnTo>
                    <a:pt x="1529" y="3468"/>
                  </a:lnTo>
                  <a:lnTo>
                    <a:pt x="1529" y="2816"/>
                  </a:lnTo>
                  <a:lnTo>
                    <a:pt x="4903" y="3468"/>
                  </a:lnTo>
                  <a:lnTo>
                    <a:pt x="12473" y="3468"/>
                  </a:lnTo>
                  <a:lnTo>
                    <a:pt x="56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27;p45">
              <a:extLst>
                <a:ext uri="{FF2B5EF4-FFF2-40B4-BE49-F238E27FC236}">
                  <a16:creationId xmlns:a16="http://schemas.microsoft.com/office/drawing/2014/main" id="{664B605F-A651-4564-B4CB-9C34506A3C6C}"/>
                </a:ext>
              </a:extLst>
            </p:cNvPr>
            <p:cNvSpPr/>
            <p:nvPr/>
          </p:nvSpPr>
          <p:spPr>
            <a:xfrm>
              <a:off x="4364850" y="3463850"/>
              <a:ext cx="207900" cy="178075"/>
            </a:xfrm>
            <a:custGeom>
              <a:avLst/>
              <a:gdLst/>
              <a:ahLst/>
              <a:cxnLst/>
              <a:rect l="l" t="t" r="r" b="b"/>
              <a:pathLst>
                <a:path w="8316" h="7123" extrusionOk="0">
                  <a:moveTo>
                    <a:pt x="1659" y="1"/>
                  </a:moveTo>
                  <a:lnTo>
                    <a:pt x="0" y="4979"/>
                  </a:lnTo>
                  <a:lnTo>
                    <a:pt x="6749" y="7123"/>
                  </a:lnTo>
                  <a:lnTo>
                    <a:pt x="8315" y="2853"/>
                  </a:lnTo>
                  <a:lnTo>
                    <a:pt x="16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28;p45">
              <a:extLst>
                <a:ext uri="{FF2B5EF4-FFF2-40B4-BE49-F238E27FC236}">
                  <a16:creationId xmlns:a16="http://schemas.microsoft.com/office/drawing/2014/main" id="{5FB846A5-4053-4E65-9199-FE132FC4F1C3}"/>
                </a:ext>
              </a:extLst>
            </p:cNvPr>
            <p:cNvSpPr/>
            <p:nvPr/>
          </p:nvSpPr>
          <p:spPr>
            <a:xfrm>
              <a:off x="4362525" y="3461075"/>
              <a:ext cx="212550" cy="183175"/>
            </a:xfrm>
            <a:custGeom>
              <a:avLst/>
              <a:gdLst/>
              <a:ahLst/>
              <a:cxnLst/>
              <a:rect l="l" t="t" r="r" b="b"/>
              <a:pathLst>
                <a:path w="8502" h="7327" extrusionOk="0">
                  <a:moveTo>
                    <a:pt x="1808" y="242"/>
                  </a:moveTo>
                  <a:lnTo>
                    <a:pt x="8278" y="3020"/>
                  </a:lnTo>
                  <a:lnTo>
                    <a:pt x="6767" y="7122"/>
                  </a:lnTo>
                  <a:lnTo>
                    <a:pt x="224" y="5034"/>
                  </a:lnTo>
                  <a:lnTo>
                    <a:pt x="1808" y="242"/>
                  </a:lnTo>
                  <a:close/>
                  <a:moveTo>
                    <a:pt x="1752" y="0"/>
                  </a:moveTo>
                  <a:lnTo>
                    <a:pt x="1715" y="19"/>
                  </a:lnTo>
                  <a:lnTo>
                    <a:pt x="1678" y="37"/>
                  </a:lnTo>
                  <a:lnTo>
                    <a:pt x="1659" y="75"/>
                  </a:lnTo>
                  <a:lnTo>
                    <a:pt x="0" y="5071"/>
                  </a:lnTo>
                  <a:lnTo>
                    <a:pt x="0" y="5108"/>
                  </a:lnTo>
                  <a:lnTo>
                    <a:pt x="0" y="5146"/>
                  </a:lnTo>
                  <a:lnTo>
                    <a:pt x="37" y="5164"/>
                  </a:lnTo>
                  <a:lnTo>
                    <a:pt x="56" y="5183"/>
                  </a:lnTo>
                  <a:lnTo>
                    <a:pt x="6805" y="7327"/>
                  </a:lnTo>
                  <a:lnTo>
                    <a:pt x="6842" y="7327"/>
                  </a:lnTo>
                  <a:lnTo>
                    <a:pt x="6898" y="7308"/>
                  </a:lnTo>
                  <a:lnTo>
                    <a:pt x="6917" y="7271"/>
                  </a:lnTo>
                  <a:lnTo>
                    <a:pt x="8501" y="3002"/>
                  </a:lnTo>
                  <a:lnTo>
                    <a:pt x="8501" y="2964"/>
                  </a:lnTo>
                  <a:lnTo>
                    <a:pt x="8501" y="2927"/>
                  </a:lnTo>
                  <a:lnTo>
                    <a:pt x="8464" y="2890"/>
                  </a:lnTo>
                  <a:lnTo>
                    <a:pt x="8445" y="2871"/>
                  </a:lnTo>
                  <a:lnTo>
                    <a:pt x="1790" y="19"/>
                  </a:lnTo>
                  <a:lnTo>
                    <a:pt x="175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29;p45">
              <a:extLst>
                <a:ext uri="{FF2B5EF4-FFF2-40B4-BE49-F238E27FC236}">
                  <a16:creationId xmlns:a16="http://schemas.microsoft.com/office/drawing/2014/main" id="{94B6D1D4-0148-4B48-89D4-86C25764786A}"/>
                </a:ext>
              </a:extLst>
            </p:cNvPr>
            <p:cNvSpPr/>
            <p:nvPr/>
          </p:nvSpPr>
          <p:spPr>
            <a:xfrm>
              <a:off x="4342475" y="3002900"/>
              <a:ext cx="441400" cy="535550"/>
            </a:xfrm>
            <a:custGeom>
              <a:avLst/>
              <a:gdLst/>
              <a:ahLst/>
              <a:cxnLst/>
              <a:rect l="l" t="t" r="r" b="b"/>
              <a:pathLst>
                <a:path w="17656" h="21422" extrusionOk="0">
                  <a:moveTo>
                    <a:pt x="7961" y="1"/>
                  </a:moveTo>
                  <a:lnTo>
                    <a:pt x="7644" y="19"/>
                  </a:lnTo>
                  <a:lnTo>
                    <a:pt x="7327" y="38"/>
                  </a:lnTo>
                  <a:lnTo>
                    <a:pt x="6749" y="131"/>
                  </a:lnTo>
                  <a:lnTo>
                    <a:pt x="6190" y="262"/>
                  </a:lnTo>
                  <a:lnTo>
                    <a:pt x="5668" y="411"/>
                  </a:lnTo>
                  <a:lnTo>
                    <a:pt x="5165" y="597"/>
                  </a:lnTo>
                  <a:lnTo>
                    <a:pt x="4698" y="821"/>
                  </a:lnTo>
                  <a:lnTo>
                    <a:pt x="4270" y="1063"/>
                  </a:lnTo>
                  <a:lnTo>
                    <a:pt x="3860" y="1343"/>
                  </a:lnTo>
                  <a:lnTo>
                    <a:pt x="3468" y="1623"/>
                  </a:lnTo>
                  <a:lnTo>
                    <a:pt x="3114" y="1940"/>
                  </a:lnTo>
                  <a:lnTo>
                    <a:pt x="2778" y="2257"/>
                  </a:lnTo>
                  <a:lnTo>
                    <a:pt x="2461" y="2592"/>
                  </a:lnTo>
                  <a:lnTo>
                    <a:pt x="2182" y="2946"/>
                  </a:lnTo>
                  <a:lnTo>
                    <a:pt x="1921" y="3301"/>
                  </a:lnTo>
                  <a:lnTo>
                    <a:pt x="1678" y="3655"/>
                  </a:lnTo>
                  <a:lnTo>
                    <a:pt x="1455" y="4009"/>
                  </a:lnTo>
                  <a:lnTo>
                    <a:pt x="1249" y="4363"/>
                  </a:lnTo>
                  <a:lnTo>
                    <a:pt x="1082" y="4717"/>
                  </a:lnTo>
                  <a:lnTo>
                    <a:pt x="914" y="5053"/>
                  </a:lnTo>
                  <a:lnTo>
                    <a:pt x="765" y="5389"/>
                  </a:lnTo>
                  <a:lnTo>
                    <a:pt x="541" y="6022"/>
                  </a:lnTo>
                  <a:lnTo>
                    <a:pt x="355" y="6563"/>
                  </a:lnTo>
                  <a:lnTo>
                    <a:pt x="243" y="7011"/>
                  </a:lnTo>
                  <a:lnTo>
                    <a:pt x="168" y="7327"/>
                  </a:lnTo>
                  <a:lnTo>
                    <a:pt x="131" y="7626"/>
                  </a:lnTo>
                  <a:lnTo>
                    <a:pt x="75" y="8017"/>
                  </a:lnTo>
                  <a:lnTo>
                    <a:pt x="56" y="8465"/>
                  </a:lnTo>
                  <a:lnTo>
                    <a:pt x="19" y="8987"/>
                  </a:lnTo>
                  <a:lnTo>
                    <a:pt x="0" y="9546"/>
                  </a:lnTo>
                  <a:lnTo>
                    <a:pt x="0" y="10161"/>
                  </a:lnTo>
                  <a:lnTo>
                    <a:pt x="0" y="10795"/>
                  </a:lnTo>
                  <a:lnTo>
                    <a:pt x="19" y="11466"/>
                  </a:lnTo>
                  <a:lnTo>
                    <a:pt x="56" y="12137"/>
                  </a:lnTo>
                  <a:lnTo>
                    <a:pt x="131" y="12809"/>
                  </a:lnTo>
                  <a:lnTo>
                    <a:pt x="205" y="13480"/>
                  </a:lnTo>
                  <a:lnTo>
                    <a:pt x="317" y="14132"/>
                  </a:lnTo>
                  <a:lnTo>
                    <a:pt x="448" y="14766"/>
                  </a:lnTo>
                  <a:lnTo>
                    <a:pt x="616" y="15344"/>
                  </a:lnTo>
                  <a:lnTo>
                    <a:pt x="709" y="15624"/>
                  </a:lnTo>
                  <a:lnTo>
                    <a:pt x="802" y="15885"/>
                  </a:lnTo>
                  <a:lnTo>
                    <a:pt x="914" y="16127"/>
                  </a:lnTo>
                  <a:lnTo>
                    <a:pt x="1026" y="16351"/>
                  </a:lnTo>
                  <a:lnTo>
                    <a:pt x="1287" y="16798"/>
                  </a:lnTo>
                  <a:lnTo>
                    <a:pt x="1566" y="17246"/>
                  </a:lnTo>
                  <a:lnTo>
                    <a:pt x="1883" y="17656"/>
                  </a:lnTo>
                  <a:lnTo>
                    <a:pt x="2238" y="18066"/>
                  </a:lnTo>
                  <a:lnTo>
                    <a:pt x="2592" y="18476"/>
                  </a:lnTo>
                  <a:lnTo>
                    <a:pt x="2965" y="18849"/>
                  </a:lnTo>
                  <a:lnTo>
                    <a:pt x="3337" y="19222"/>
                  </a:lnTo>
                  <a:lnTo>
                    <a:pt x="3729" y="19557"/>
                  </a:lnTo>
                  <a:lnTo>
                    <a:pt x="4102" y="19874"/>
                  </a:lnTo>
                  <a:lnTo>
                    <a:pt x="4475" y="20173"/>
                  </a:lnTo>
                  <a:lnTo>
                    <a:pt x="4829" y="20434"/>
                  </a:lnTo>
                  <a:lnTo>
                    <a:pt x="5183" y="20676"/>
                  </a:lnTo>
                  <a:lnTo>
                    <a:pt x="5481" y="20862"/>
                  </a:lnTo>
                  <a:lnTo>
                    <a:pt x="5780" y="21030"/>
                  </a:lnTo>
                  <a:lnTo>
                    <a:pt x="6022" y="21161"/>
                  </a:lnTo>
                  <a:lnTo>
                    <a:pt x="6227" y="21254"/>
                  </a:lnTo>
                  <a:lnTo>
                    <a:pt x="6470" y="21329"/>
                  </a:lnTo>
                  <a:lnTo>
                    <a:pt x="6768" y="21384"/>
                  </a:lnTo>
                  <a:lnTo>
                    <a:pt x="7122" y="21422"/>
                  </a:lnTo>
                  <a:lnTo>
                    <a:pt x="8036" y="21422"/>
                  </a:lnTo>
                  <a:lnTo>
                    <a:pt x="8558" y="21384"/>
                  </a:lnTo>
                  <a:lnTo>
                    <a:pt x="9117" y="21310"/>
                  </a:lnTo>
                  <a:lnTo>
                    <a:pt x="9713" y="21179"/>
                  </a:lnTo>
                  <a:lnTo>
                    <a:pt x="10329" y="21030"/>
                  </a:lnTo>
                  <a:lnTo>
                    <a:pt x="10646" y="20918"/>
                  </a:lnTo>
                  <a:lnTo>
                    <a:pt x="10963" y="20807"/>
                  </a:lnTo>
                  <a:lnTo>
                    <a:pt x="11279" y="20695"/>
                  </a:lnTo>
                  <a:lnTo>
                    <a:pt x="11596" y="20546"/>
                  </a:lnTo>
                  <a:lnTo>
                    <a:pt x="11932" y="20396"/>
                  </a:lnTo>
                  <a:lnTo>
                    <a:pt x="12249" y="20229"/>
                  </a:lnTo>
                  <a:lnTo>
                    <a:pt x="12566" y="20042"/>
                  </a:lnTo>
                  <a:lnTo>
                    <a:pt x="12901" y="19837"/>
                  </a:lnTo>
                  <a:lnTo>
                    <a:pt x="13218" y="19613"/>
                  </a:lnTo>
                  <a:lnTo>
                    <a:pt x="13535" y="19371"/>
                  </a:lnTo>
                  <a:lnTo>
                    <a:pt x="13834" y="19129"/>
                  </a:lnTo>
                  <a:lnTo>
                    <a:pt x="14151" y="18849"/>
                  </a:lnTo>
                  <a:lnTo>
                    <a:pt x="14449" y="18551"/>
                  </a:lnTo>
                  <a:lnTo>
                    <a:pt x="14747" y="18234"/>
                  </a:lnTo>
                  <a:lnTo>
                    <a:pt x="14934" y="17954"/>
                  </a:lnTo>
                  <a:lnTo>
                    <a:pt x="15120" y="17674"/>
                  </a:lnTo>
                  <a:lnTo>
                    <a:pt x="15269" y="17376"/>
                  </a:lnTo>
                  <a:lnTo>
                    <a:pt x="15400" y="17059"/>
                  </a:lnTo>
                  <a:lnTo>
                    <a:pt x="15530" y="16761"/>
                  </a:lnTo>
                  <a:lnTo>
                    <a:pt x="15623" y="16444"/>
                  </a:lnTo>
                  <a:lnTo>
                    <a:pt x="15698" y="16127"/>
                  </a:lnTo>
                  <a:lnTo>
                    <a:pt x="15773" y="15829"/>
                  </a:lnTo>
                  <a:lnTo>
                    <a:pt x="15884" y="15251"/>
                  </a:lnTo>
                  <a:lnTo>
                    <a:pt x="15940" y="14729"/>
                  </a:lnTo>
                  <a:lnTo>
                    <a:pt x="15996" y="14300"/>
                  </a:lnTo>
                  <a:lnTo>
                    <a:pt x="16034" y="13983"/>
                  </a:lnTo>
                  <a:lnTo>
                    <a:pt x="16108" y="13685"/>
                  </a:lnTo>
                  <a:lnTo>
                    <a:pt x="16239" y="13331"/>
                  </a:lnTo>
                  <a:lnTo>
                    <a:pt x="16388" y="12939"/>
                  </a:lnTo>
                  <a:lnTo>
                    <a:pt x="16574" y="12510"/>
                  </a:lnTo>
                  <a:lnTo>
                    <a:pt x="16928" y="11671"/>
                  </a:lnTo>
                  <a:lnTo>
                    <a:pt x="17096" y="11261"/>
                  </a:lnTo>
                  <a:lnTo>
                    <a:pt x="17227" y="10888"/>
                  </a:lnTo>
                  <a:lnTo>
                    <a:pt x="17339" y="10534"/>
                  </a:lnTo>
                  <a:lnTo>
                    <a:pt x="17450" y="10068"/>
                  </a:lnTo>
                  <a:lnTo>
                    <a:pt x="17544" y="9490"/>
                  </a:lnTo>
                  <a:lnTo>
                    <a:pt x="17600" y="9173"/>
                  </a:lnTo>
                  <a:lnTo>
                    <a:pt x="17618" y="8838"/>
                  </a:lnTo>
                  <a:lnTo>
                    <a:pt x="17637" y="8483"/>
                  </a:lnTo>
                  <a:lnTo>
                    <a:pt x="17655" y="8111"/>
                  </a:lnTo>
                  <a:lnTo>
                    <a:pt x="17637" y="7738"/>
                  </a:lnTo>
                  <a:lnTo>
                    <a:pt x="17618" y="7346"/>
                  </a:lnTo>
                  <a:lnTo>
                    <a:pt x="17581" y="6936"/>
                  </a:lnTo>
                  <a:lnTo>
                    <a:pt x="17506" y="6526"/>
                  </a:lnTo>
                  <a:lnTo>
                    <a:pt x="17432" y="6116"/>
                  </a:lnTo>
                  <a:lnTo>
                    <a:pt x="17320" y="5706"/>
                  </a:lnTo>
                  <a:lnTo>
                    <a:pt x="17189" y="5277"/>
                  </a:lnTo>
                  <a:lnTo>
                    <a:pt x="17022" y="4867"/>
                  </a:lnTo>
                  <a:lnTo>
                    <a:pt x="16835" y="4456"/>
                  </a:lnTo>
                  <a:lnTo>
                    <a:pt x="16611" y="4046"/>
                  </a:lnTo>
                  <a:lnTo>
                    <a:pt x="16350" y="3655"/>
                  </a:lnTo>
                  <a:lnTo>
                    <a:pt x="16052" y="3263"/>
                  </a:lnTo>
                  <a:lnTo>
                    <a:pt x="15717" y="2872"/>
                  </a:lnTo>
                  <a:lnTo>
                    <a:pt x="15344" y="2518"/>
                  </a:lnTo>
                  <a:lnTo>
                    <a:pt x="14934" y="2163"/>
                  </a:lnTo>
                  <a:lnTo>
                    <a:pt x="14486" y="1828"/>
                  </a:lnTo>
                  <a:lnTo>
                    <a:pt x="13983" y="1511"/>
                  </a:lnTo>
                  <a:lnTo>
                    <a:pt x="13442" y="1213"/>
                  </a:lnTo>
                  <a:lnTo>
                    <a:pt x="12864" y="951"/>
                  </a:lnTo>
                  <a:lnTo>
                    <a:pt x="12212" y="690"/>
                  </a:lnTo>
                  <a:lnTo>
                    <a:pt x="11522" y="485"/>
                  </a:lnTo>
                  <a:lnTo>
                    <a:pt x="10776" y="280"/>
                  </a:lnTo>
                  <a:lnTo>
                    <a:pt x="10385" y="206"/>
                  </a:lnTo>
                  <a:lnTo>
                    <a:pt x="10012" y="150"/>
                  </a:lnTo>
                  <a:lnTo>
                    <a:pt x="9658" y="94"/>
                  </a:lnTo>
                  <a:lnTo>
                    <a:pt x="9303" y="38"/>
                  </a:lnTo>
                  <a:lnTo>
                    <a:pt x="8949" y="19"/>
                  </a:lnTo>
                  <a:lnTo>
                    <a:pt x="8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30;p45">
              <a:extLst>
                <a:ext uri="{FF2B5EF4-FFF2-40B4-BE49-F238E27FC236}">
                  <a16:creationId xmlns:a16="http://schemas.microsoft.com/office/drawing/2014/main" id="{6B3E0262-211A-432D-9EC1-66E5A0CCA7B2}"/>
                </a:ext>
              </a:extLst>
            </p:cNvPr>
            <p:cNvSpPr/>
            <p:nvPr/>
          </p:nvSpPr>
          <p:spPr>
            <a:xfrm>
              <a:off x="4342475" y="3002900"/>
              <a:ext cx="441400" cy="535550"/>
            </a:xfrm>
            <a:custGeom>
              <a:avLst/>
              <a:gdLst/>
              <a:ahLst/>
              <a:cxnLst/>
              <a:rect l="l" t="t" r="r" b="b"/>
              <a:pathLst>
                <a:path w="17656" h="21422" fill="none" extrusionOk="0">
                  <a:moveTo>
                    <a:pt x="6227" y="21254"/>
                  </a:moveTo>
                  <a:lnTo>
                    <a:pt x="6227" y="21254"/>
                  </a:lnTo>
                  <a:lnTo>
                    <a:pt x="6022" y="21161"/>
                  </a:lnTo>
                  <a:lnTo>
                    <a:pt x="5780" y="21030"/>
                  </a:lnTo>
                  <a:lnTo>
                    <a:pt x="5481" y="20862"/>
                  </a:lnTo>
                  <a:lnTo>
                    <a:pt x="5183" y="20676"/>
                  </a:lnTo>
                  <a:lnTo>
                    <a:pt x="4829" y="20434"/>
                  </a:lnTo>
                  <a:lnTo>
                    <a:pt x="4475" y="20173"/>
                  </a:lnTo>
                  <a:lnTo>
                    <a:pt x="4102" y="19874"/>
                  </a:lnTo>
                  <a:lnTo>
                    <a:pt x="3729" y="19557"/>
                  </a:lnTo>
                  <a:lnTo>
                    <a:pt x="3337" y="19222"/>
                  </a:lnTo>
                  <a:lnTo>
                    <a:pt x="2965" y="18849"/>
                  </a:lnTo>
                  <a:lnTo>
                    <a:pt x="2592" y="18476"/>
                  </a:lnTo>
                  <a:lnTo>
                    <a:pt x="2238" y="18066"/>
                  </a:lnTo>
                  <a:lnTo>
                    <a:pt x="1883" y="17656"/>
                  </a:lnTo>
                  <a:lnTo>
                    <a:pt x="1566" y="17246"/>
                  </a:lnTo>
                  <a:lnTo>
                    <a:pt x="1287" y="16798"/>
                  </a:lnTo>
                  <a:lnTo>
                    <a:pt x="1026" y="16351"/>
                  </a:lnTo>
                  <a:lnTo>
                    <a:pt x="1026" y="16351"/>
                  </a:lnTo>
                  <a:lnTo>
                    <a:pt x="914" y="16127"/>
                  </a:lnTo>
                  <a:lnTo>
                    <a:pt x="802" y="15885"/>
                  </a:lnTo>
                  <a:lnTo>
                    <a:pt x="709" y="15624"/>
                  </a:lnTo>
                  <a:lnTo>
                    <a:pt x="616" y="15344"/>
                  </a:lnTo>
                  <a:lnTo>
                    <a:pt x="448" y="14766"/>
                  </a:lnTo>
                  <a:lnTo>
                    <a:pt x="317" y="14132"/>
                  </a:lnTo>
                  <a:lnTo>
                    <a:pt x="205" y="13480"/>
                  </a:lnTo>
                  <a:lnTo>
                    <a:pt x="131" y="12809"/>
                  </a:lnTo>
                  <a:lnTo>
                    <a:pt x="56" y="12137"/>
                  </a:lnTo>
                  <a:lnTo>
                    <a:pt x="19" y="11466"/>
                  </a:lnTo>
                  <a:lnTo>
                    <a:pt x="0" y="10795"/>
                  </a:lnTo>
                  <a:lnTo>
                    <a:pt x="0" y="10161"/>
                  </a:lnTo>
                  <a:lnTo>
                    <a:pt x="0" y="9546"/>
                  </a:lnTo>
                  <a:lnTo>
                    <a:pt x="19" y="8987"/>
                  </a:lnTo>
                  <a:lnTo>
                    <a:pt x="56" y="8465"/>
                  </a:lnTo>
                  <a:lnTo>
                    <a:pt x="75" y="8017"/>
                  </a:lnTo>
                  <a:lnTo>
                    <a:pt x="131" y="7626"/>
                  </a:lnTo>
                  <a:lnTo>
                    <a:pt x="168" y="7327"/>
                  </a:lnTo>
                  <a:lnTo>
                    <a:pt x="168" y="7327"/>
                  </a:lnTo>
                  <a:lnTo>
                    <a:pt x="243" y="7011"/>
                  </a:lnTo>
                  <a:lnTo>
                    <a:pt x="355" y="6563"/>
                  </a:lnTo>
                  <a:lnTo>
                    <a:pt x="541" y="6022"/>
                  </a:lnTo>
                  <a:lnTo>
                    <a:pt x="765" y="5389"/>
                  </a:lnTo>
                  <a:lnTo>
                    <a:pt x="914" y="5053"/>
                  </a:lnTo>
                  <a:lnTo>
                    <a:pt x="1082" y="4717"/>
                  </a:lnTo>
                  <a:lnTo>
                    <a:pt x="1249" y="4363"/>
                  </a:lnTo>
                  <a:lnTo>
                    <a:pt x="1455" y="4009"/>
                  </a:lnTo>
                  <a:lnTo>
                    <a:pt x="1678" y="3655"/>
                  </a:lnTo>
                  <a:lnTo>
                    <a:pt x="1921" y="3301"/>
                  </a:lnTo>
                  <a:lnTo>
                    <a:pt x="2182" y="2946"/>
                  </a:lnTo>
                  <a:lnTo>
                    <a:pt x="2461" y="2592"/>
                  </a:lnTo>
                  <a:lnTo>
                    <a:pt x="2778" y="2257"/>
                  </a:lnTo>
                  <a:lnTo>
                    <a:pt x="3114" y="1940"/>
                  </a:lnTo>
                  <a:lnTo>
                    <a:pt x="3468" y="1623"/>
                  </a:lnTo>
                  <a:lnTo>
                    <a:pt x="3860" y="1343"/>
                  </a:lnTo>
                  <a:lnTo>
                    <a:pt x="4270" y="1063"/>
                  </a:lnTo>
                  <a:lnTo>
                    <a:pt x="4698" y="821"/>
                  </a:lnTo>
                  <a:lnTo>
                    <a:pt x="5165" y="597"/>
                  </a:lnTo>
                  <a:lnTo>
                    <a:pt x="5668" y="411"/>
                  </a:lnTo>
                  <a:lnTo>
                    <a:pt x="6190" y="262"/>
                  </a:lnTo>
                  <a:lnTo>
                    <a:pt x="6749" y="131"/>
                  </a:lnTo>
                  <a:lnTo>
                    <a:pt x="7327" y="38"/>
                  </a:lnTo>
                  <a:lnTo>
                    <a:pt x="7644" y="19"/>
                  </a:lnTo>
                  <a:lnTo>
                    <a:pt x="7961" y="1"/>
                  </a:lnTo>
                  <a:lnTo>
                    <a:pt x="8278" y="1"/>
                  </a:lnTo>
                  <a:lnTo>
                    <a:pt x="8614" y="1"/>
                  </a:lnTo>
                  <a:lnTo>
                    <a:pt x="8949" y="19"/>
                  </a:lnTo>
                  <a:lnTo>
                    <a:pt x="9303" y="38"/>
                  </a:lnTo>
                  <a:lnTo>
                    <a:pt x="9658" y="94"/>
                  </a:lnTo>
                  <a:lnTo>
                    <a:pt x="10012" y="150"/>
                  </a:lnTo>
                  <a:lnTo>
                    <a:pt x="10385" y="206"/>
                  </a:lnTo>
                  <a:lnTo>
                    <a:pt x="10776" y="280"/>
                  </a:lnTo>
                  <a:lnTo>
                    <a:pt x="10776" y="280"/>
                  </a:lnTo>
                  <a:lnTo>
                    <a:pt x="11522" y="485"/>
                  </a:lnTo>
                  <a:lnTo>
                    <a:pt x="12212" y="690"/>
                  </a:lnTo>
                  <a:lnTo>
                    <a:pt x="12864" y="951"/>
                  </a:lnTo>
                  <a:lnTo>
                    <a:pt x="13442" y="1213"/>
                  </a:lnTo>
                  <a:lnTo>
                    <a:pt x="13983" y="1511"/>
                  </a:lnTo>
                  <a:lnTo>
                    <a:pt x="14486" y="1828"/>
                  </a:lnTo>
                  <a:lnTo>
                    <a:pt x="14934" y="2163"/>
                  </a:lnTo>
                  <a:lnTo>
                    <a:pt x="15344" y="2518"/>
                  </a:lnTo>
                  <a:lnTo>
                    <a:pt x="15717" y="2872"/>
                  </a:lnTo>
                  <a:lnTo>
                    <a:pt x="16052" y="3263"/>
                  </a:lnTo>
                  <a:lnTo>
                    <a:pt x="16350" y="3655"/>
                  </a:lnTo>
                  <a:lnTo>
                    <a:pt x="16611" y="4046"/>
                  </a:lnTo>
                  <a:lnTo>
                    <a:pt x="16835" y="4456"/>
                  </a:lnTo>
                  <a:lnTo>
                    <a:pt x="17022" y="4867"/>
                  </a:lnTo>
                  <a:lnTo>
                    <a:pt x="17189" y="5277"/>
                  </a:lnTo>
                  <a:lnTo>
                    <a:pt x="17320" y="5706"/>
                  </a:lnTo>
                  <a:lnTo>
                    <a:pt x="17432" y="6116"/>
                  </a:lnTo>
                  <a:lnTo>
                    <a:pt x="17506" y="6526"/>
                  </a:lnTo>
                  <a:lnTo>
                    <a:pt x="17581" y="6936"/>
                  </a:lnTo>
                  <a:lnTo>
                    <a:pt x="17618" y="7346"/>
                  </a:lnTo>
                  <a:lnTo>
                    <a:pt x="17637" y="7738"/>
                  </a:lnTo>
                  <a:lnTo>
                    <a:pt x="17655" y="8111"/>
                  </a:lnTo>
                  <a:lnTo>
                    <a:pt x="17637" y="8483"/>
                  </a:lnTo>
                  <a:lnTo>
                    <a:pt x="17618" y="8838"/>
                  </a:lnTo>
                  <a:lnTo>
                    <a:pt x="17600" y="9173"/>
                  </a:lnTo>
                  <a:lnTo>
                    <a:pt x="17544" y="9490"/>
                  </a:lnTo>
                  <a:lnTo>
                    <a:pt x="17450" y="10068"/>
                  </a:lnTo>
                  <a:lnTo>
                    <a:pt x="17339" y="10534"/>
                  </a:lnTo>
                  <a:lnTo>
                    <a:pt x="17227" y="10888"/>
                  </a:lnTo>
                  <a:lnTo>
                    <a:pt x="17227" y="10888"/>
                  </a:lnTo>
                  <a:lnTo>
                    <a:pt x="17096" y="11261"/>
                  </a:lnTo>
                  <a:lnTo>
                    <a:pt x="16928" y="11671"/>
                  </a:lnTo>
                  <a:lnTo>
                    <a:pt x="16574" y="12510"/>
                  </a:lnTo>
                  <a:lnTo>
                    <a:pt x="16388" y="12939"/>
                  </a:lnTo>
                  <a:lnTo>
                    <a:pt x="16239" y="13331"/>
                  </a:lnTo>
                  <a:lnTo>
                    <a:pt x="16108" y="13685"/>
                  </a:lnTo>
                  <a:lnTo>
                    <a:pt x="16034" y="13983"/>
                  </a:lnTo>
                  <a:lnTo>
                    <a:pt x="16034" y="13983"/>
                  </a:lnTo>
                  <a:lnTo>
                    <a:pt x="15996" y="14300"/>
                  </a:lnTo>
                  <a:lnTo>
                    <a:pt x="15940" y="14729"/>
                  </a:lnTo>
                  <a:lnTo>
                    <a:pt x="15884" y="15251"/>
                  </a:lnTo>
                  <a:lnTo>
                    <a:pt x="15773" y="15829"/>
                  </a:lnTo>
                  <a:lnTo>
                    <a:pt x="15698" y="16127"/>
                  </a:lnTo>
                  <a:lnTo>
                    <a:pt x="15623" y="16444"/>
                  </a:lnTo>
                  <a:lnTo>
                    <a:pt x="15530" y="16761"/>
                  </a:lnTo>
                  <a:lnTo>
                    <a:pt x="15400" y="17059"/>
                  </a:lnTo>
                  <a:lnTo>
                    <a:pt x="15269" y="17376"/>
                  </a:lnTo>
                  <a:lnTo>
                    <a:pt x="15120" y="17674"/>
                  </a:lnTo>
                  <a:lnTo>
                    <a:pt x="14934" y="17954"/>
                  </a:lnTo>
                  <a:lnTo>
                    <a:pt x="14747" y="18234"/>
                  </a:lnTo>
                  <a:lnTo>
                    <a:pt x="14747" y="18234"/>
                  </a:lnTo>
                  <a:lnTo>
                    <a:pt x="14449" y="18551"/>
                  </a:lnTo>
                  <a:lnTo>
                    <a:pt x="14151" y="18849"/>
                  </a:lnTo>
                  <a:lnTo>
                    <a:pt x="13834" y="19129"/>
                  </a:lnTo>
                  <a:lnTo>
                    <a:pt x="13535" y="19371"/>
                  </a:lnTo>
                  <a:lnTo>
                    <a:pt x="13218" y="19613"/>
                  </a:lnTo>
                  <a:lnTo>
                    <a:pt x="12901" y="19837"/>
                  </a:lnTo>
                  <a:lnTo>
                    <a:pt x="12566" y="20042"/>
                  </a:lnTo>
                  <a:lnTo>
                    <a:pt x="12249" y="20229"/>
                  </a:lnTo>
                  <a:lnTo>
                    <a:pt x="11932" y="20396"/>
                  </a:lnTo>
                  <a:lnTo>
                    <a:pt x="11596" y="20546"/>
                  </a:lnTo>
                  <a:lnTo>
                    <a:pt x="11279" y="20695"/>
                  </a:lnTo>
                  <a:lnTo>
                    <a:pt x="10963" y="20807"/>
                  </a:lnTo>
                  <a:lnTo>
                    <a:pt x="10646" y="20918"/>
                  </a:lnTo>
                  <a:lnTo>
                    <a:pt x="10329" y="21030"/>
                  </a:lnTo>
                  <a:lnTo>
                    <a:pt x="9713" y="21179"/>
                  </a:lnTo>
                  <a:lnTo>
                    <a:pt x="9117" y="21310"/>
                  </a:lnTo>
                  <a:lnTo>
                    <a:pt x="8558" y="21384"/>
                  </a:lnTo>
                  <a:lnTo>
                    <a:pt x="8036" y="21422"/>
                  </a:lnTo>
                  <a:lnTo>
                    <a:pt x="7551" y="21422"/>
                  </a:lnTo>
                  <a:lnTo>
                    <a:pt x="7122" y="21422"/>
                  </a:lnTo>
                  <a:lnTo>
                    <a:pt x="6768" y="21384"/>
                  </a:lnTo>
                  <a:lnTo>
                    <a:pt x="6470" y="21329"/>
                  </a:lnTo>
                  <a:lnTo>
                    <a:pt x="6227" y="212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31;p45">
              <a:extLst>
                <a:ext uri="{FF2B5EF4-FFF2-40B4-BE49-F238E27FC236}">
                  <a16:creationId xmlns:a16="http://schemas.microsoft.com/office/drawing/2014/main" id="{91C08DEA-4649-41BB-8B30-CA87777925CE}"/>
                </a:ext>
              </a:extLst>
            </p:cNvPr>
            <p:cNvSpPr/>
            <p:nvPr/>
          </p:nvSpPr>
          <p:spPr>
            <a:xfrm>
              <a:off x="4340150" y="3000575"/>
              <a:ext cx="445600" cy="540200"/>
            </a:xfrm>
            <a:custGeom>
              <a:avLst/>
              <a:gdLst/>
              <a:ahLst/>
              <a:cxnLst/>
              <a:rect l="l" t="t" r="r" b="b"/>
              <a:pathLst>
                <a:path w="17824" h="21608" extrusionOk="0">
                  <a:moveTo>
                    <a:pt x="8520" y="168"/>
                  </a:moveTo>
                  <a:lnTo>
                    <a:pt x="8968" y="187"/>
                  </a:lnTo>
                  <a:lnTo>
                    <a:pt x="9415" y="224"/>
                  </a:lnTo>
                  <a:lnTo>
                    <a:pt x="9881" y="280"/>
                  </a:lnTo>
                  <a:lnTo>
                    <a:pt x="10366" y="355"/>
                  </a:lnTo>
                  <a:lnTo>
                    <a:pt x="10850" y="467"/>
                  </a:lnTo>
                  <a:lnTo>
                    <a:pt x="11372" y="597"/>
                  </a:lnTo>
                  <a:lnTo>
                    <a:pt x="11876" y="728"/>
                  </a:lnTo>
                  <a:lnTo>
                    <a:pt x="12361" y="895"/>
                  </a:lnTo>
                  <a:lnTo>
                    <a:pt x="12827" y="1082"/>
                  </a:lnTo>
                  <a:lnTo>
                    <a:pt x="13274" y="1268"/>
                  </a:lnTo>
                  <a:lnTo>
                    <a:pt x="13703" y="1473"/>
                  </a:lnTo>
                  <a:lnTo>
                    <a:pt x="14094" y="1697"/>
                  </a:lnTo>
                  <a:lnTo>
                    <a:pt x="14486" y="1939"/>
                  </a:lnTo>
                  <a:lnTo>
                    <a:pt x="14840" y="2200"/>
                  </a:lnTo>
                  <a:lnTo>
                    <a:pt x="15176" y="2480"/>
                  </a:lnTo>
                  <a:lnTo>
                    <a:pt x="15493" y="2760"/>
                  </a:lnTo>
                  <a:lnTo>
                    <a:pt x="15791" y="3077"/>
                  </a:lnTo>
                  <a:lnTo>
                    <a:pt x="16071" y="3394"/>
                  </a:lnTo>
                  <a:lnTo>
                    <a:pt x="16332" y="3729"/>
                  </a:lnTo>
                  <a:lnTo>
                    <a:pt x="16555" y="4083"/>
                  </a:lnTo>
                  <a:lnTo>
                    <a:pt x="16779" y="4438"/>
                  </a:lnTo>
                  <a:lnTo>
                    <a:pt x="17021" y="4941"/>
                  </a:lnTo>
                  <a:lnTo>
                    <a:pt x="17208" y="5444"/>
                  </a:lnTo>
                  <a:lnTo>
                    <a:pt x="17376" y="5948"/>
                  </a:lnTo>
                  <a:lnTo>
                    <a:pt x="17487" y="6432"/>
                  </a:lnTo>
                  <a:lnTo>
                    <a:pt x="17581" y="6936"/>
                  </a:lnTo>
                  <a:lnTo>
                    <a:pt x="17637" y="7420"/>
                  </a:lnTo>
                  <a:lnTo>
                    <a:pt x="17655" y="7887"/>
                  </a:lnTo>
                  <a:lnTo>
                    <a:pt x="17655" y="8334"/>
                  </a:lnTo>
                  <a:lnTo>
                    <a:pt x="17655" y="8763"/>
                  </a:lnTo>
                  <a:lnTo>
                    <a:pt x="17618" y="9173"/>
                  </a:lnTo>
                  <a:lnTo>
                    <a:pt x="17562" y="9564"/>
                  </a:lnTo>
                  <a:lnTo>
                    <a:pt x="17506" y="9919"/>
                  </a:lnTo>
                  <a:lnTo>
                    <a:pt x="17450" y="10236"/>
                  </a:lnTo>
                  <a:lnTo>
                    <a:pt x="17376" y="10515"/>
                  </a:lnTo>
                  <a:lnTo>
                    <a:pt x="17301" y="10758"/>
                  </a:lnTo>
                  <a:lnTo>
                    <a:pt x="17226" y="10963"/>
                  </a:lnTo>
                  <a:lnTo>
                    <a:pt x="17115" y="11280"/>
                  </a:lnTo>
                  <a:lnTo>
                    <a:pt x="16984" y="11634"/>
                  </a:lnTo>
                  <a:lnTo>
                    <a:pt x="16667" y="12380"/>
                  </a:lnTo>
                  <a:lnTo>
                    <a:pt x="16462" y="12864"/>
                  </a:lnTo>
                  <a:lnTo>
                    <a:pt x="16294" y="13312"/>
                  </a:lnTo>
                  <a:lnTo>
                    <a:pt x="16145" y="13722"/>
                  </a:lnTo>
                  <a:lnTo>
                    <a:pt x="16089" y="13890"/>
                  </a:lnTo>
                  <a:lnTo>
                    <a:pt x="16052" y="14057"/>
                  </a:lnTo>
                  <a:lnTo>
                    <a:pt x="15996" y="14561"/>
                  </a:lnTo>
                  <a:lnTo>
                    <a:pt x="15940" y="14952"/>
                  </a:lnTo>
                  <a:lnTo>
                    <a:pt x="15884" y="15381"/>
                  </a:lnTo>
                  <a:lnTo>
                    <a:pt x="15791" y="15847"/>
                  </a:lnTo>
                  <a:lnTo>
                    <a:pt x="15679" y="16351"/>
                  </a:lnTo>
                  <a:lnTo>
                    <a:pt x="15530" y="16854"/>
                  </a:lnTo>
                  <a:lnTo>
                    <a:pt x="15437" y="17096"/>
                  </a:lnTo>
                  <a:lnTo>
                    <a:pt x="15325" y="17339"/>
                  </a:lnTo>
                  <a:lnTo>
                    <a:pt x="15213" y="17581"/>
                  </a:lnTo>
                  <a:lnTo>
                    <a:pt x="15082" y="17823"/>
                  </a:lnTo>
                  <a:lnTo>
                    <a:pt x="14933" y="18047"/>
                  </a:lnTo>
                  <a:lnTo>
                    <a:pt x="14766" y="18271"/>
                  </a:lnTo>
                  <a:lnTo>
                    <a:pt x="14467" y="18588"/>
                  </a:lnTo>
                  <a:lnTo>
                    <a:pt x="14169" y="18886"/>
                  </a:lnTo>
                  <a:lnTo>
                    <a:pt x="13871" y="19166"/>
                  </a:lnTo>
                  <a:lnTo>
                    <a:pt x="13554" y="19427"/>
                  </a:lnTo>
                  <a:lnTo>
                    <a:pt x="13237" y="19650"/>
                  </a:lnTo>
                  <a:lnTo>
                    <a:pt x="12920" y="19874"/>
                  </a:lnTo>
                  <a:lnTo>
                    <a:pt x="12603" y="20079"/>
                  </a:lnTo>
                  <a:lnTo>
                    <a:pt x="12286" y="20266"/>
                  </a:lnTo>
                  <a:lnTo>
                    <a:pt x="11950" y="20433"/>
                  </a:lnTo>
                  <a:lnTo>
                    <a:pt x="11633" y="20583"/>
                  </a:lnTo>
                  <a:lnTo>
                    <a:pt x="11317" y="20732"/>
                  </a:lnTo>
                  <a:lnTo>
                    <a:pt x="11000" y="20844"/>
                  </a:lnTo>
                  <a:lnTo>
                    <a:pt x="10683" y="20955"/>
                  </a:lnTo>
                  <a:lnTo>
                    <a:pt x="10366" y="21067"/>
                  </a:lnTo>
                  <a:lnTo>
                    <a:pt x="9751" y="21216"/>
                  </a:lnTo>
                  <a:lnTo>
                    <a:pt x="9173" y="21328"/>
                  </a:lnTo>
                  <a:lnTo>
                    <a:pt x="8613" y="21403"/>
                  </a:lnTo>
                  <a:lnTo>
                    <a:pt x="8110" y="21440"/>
                  </a:lnTo>
                  <a:lnTo>
                    <a:pt x="7644" y="21440"/>
                  </a:lnTo>
                  <a:lnTo>
                    <a:pt x="7215" y="21422"/>
                  </a:lnTo>
                  <a:lnTo>
                    <a:pt x="6861" y="21384"/>
                  </a:lnTo>
                  <a:lnTo>
                    <a:pt x="6581" y="21328"/>
                  </a:lnTo>
                  <a:lnTo>
                    <a:pt x="6357" y="21272"/>
                  </a:lnTo>
                  <a:lnTo>
                    <a:pt x="6152" y="21198"/>
                  </a:lnTo>
                  <a:lnTo>
                    <a:pt x="5929" y="21067"/>
                  </a:lnTo>
                  <a:lnTo>
                    <a:pt x="5649" y="20900"/>
                  </a:lnTo>
                  <a:lnTo>
                    <a:pt x="5332" y="20713"/>
                  </a:lnTo>
                  <a:lnTo>
                    <a:pt x="4997" y="20471"/>
                  </a:lnTo>
                  <a:lnTo>
                    <a:pt x="4642" y="20210"/>
                  </a:lnTo>
                  <a:lnTo>
                    <a:pt x="4288" y="19930"/>
                  </a:lnTo>
                  <a:lnTo>
                    <a:pt x="3897" y="19613"/>
                  </a:lnTo>
                  <a:lnTo>
                    <a:pt x="3524" y="19278"/>
                  </a:lnTo>
                  <a:lnTo>
                    <a:pt x="3132" y="18905"/>
                  </a:lnTo>
                  <a:lnTo>
                    <a:pt x="2759" y="18532"/>
                  </a:lnTo>
                  <a:lnTo>
                    <a:pt x="2405" y="18140"/>
                  </a:lnTo>
                  <a:lnTo>
                    <a:pt x="2051" y="17730"/>
                  </a:lnTo>
                  <a:lnTo>
                    <a:pt x="1734" y="17301"/>
                  </a:lnTo>
                  <a:lnTo>
                    <a:pt x="1436" y="16854"/>
                  </a:lnTo>
                  <a:lnTo>
                    <a:pt x="1193" y="16407"/>
                  </a:lnTo>
                  <a:lnTo>
                    <a:pt x="1063" y="16183"/>
                  </a:lnTo>
                  <a:lnTo>
                    <a:pt x="970" y="15940"/>
                  </a:lnTo>
                  <a:lnTo>
                    <a:pt x="858" y="15661"/>
                  </a:lnTo>
                  <a:lnTo>
                    <a:pt x="765" y="15400"/>
                  </a:lnTo>
                  <a:lnTo>
                    <a:pt x="615" y="14803"/>
                  </a:lnTo>
                  <a:lnTo>
                    <a:pt x="485" y="14169"/>
                  </a:lnTo>
                  <a:lnTo>
                    <a:pt x="373" y="13517"/>
                  </a:lnTo>
                  <a:lnTo>
                    <a:pt x="298" y="12864"/>
                  </a:lnTo>
                  <a:lnTo>
                    <a:pt x="224" y="12175"/>
                  </a:lnTo>
                  <a:lnTo>
                    <a:pt x="187" y="11503"/>
                  </a:lnTo>
                  <a:lnTo>
                    <a:pt x="168" y="10851"/>
                  </a:lnTo>
                  <a:lnTo>
                    <a:pt x="168" y="10198"/>
                  </a:lnTo>
                  <a:lnTo>
                    <a:pt x="168" y="9602"/>
                  </a:lnTo>
                  <a:lnTo>
                    <a:pt x="187" y="9042"/>
                  </a:lnTo>
                  <a:lnTo>
                    <a:pt x="224" y="8539"/>
                  </a:lnTo>
                  <a:lnTo>
                    <a:pt x="261" y="8092"/>
                  </a:lnTo>
                  <a:lnTo>
                    <a:pt x="298" y="7719"/>
                  </a:lnTo>
                  <a:lnTo>
                    <a:pt x="354" y="7439"/>
                  </a:lnTo>
                  <a:lnTo>
                    <a:pt x="392" y="7215"/>
                  </a:lnTo>
                  <a:lnTo>
                    <a:pt x="522" y="6693"/>
                  </a:lnTo>
                  <a:lnTo>
                    <a:pt x="634" y="6358"/>
                  </a:lnTo>
                  <a:lnTo>
                    <a:pt x="765" y="5966"/>
                  </a:lnTo>
                  <a:lnTo>
                    <a:pt x="932" y="5538"/>
                  </a:lnTo>
                  <a:lnTo>
                    <a:pt x="1137" y="5090"/>
                  </a:lnTo>
                  <a:lnTo>
                    <a:pt x="1361" y="4605"/>
                  </a:lnTo>
                  <a:lnTo>
                    <a:pt x="1641" y="4121"/>
                  </a:lnTo>
                  <a:lnTo>
                    <a:pt x="1958" y="3636"/>
                  </a:lnTo>
                  <a:lnTo>
                    <a:pt x="2312" y="3133"/>
                  </a:lnTo>
                  <a:lnTo>
                    <a:pt x="2498" y="2890"/>
                  </a:lnTo>
                  <a:lnTo>
                    <a:pt x="2703" y="2648"/>
                  </a:lnTo>
                  <a:lnTo>
                    <a:pt x="2927" y="2424"/>
                  </a:lnTo>
                  <a:lnTo>
                    <a:pt x="3151" y="2200"/>
                  </a:lnTo>
                  <a:lnTo>
                    <a:pt x="3393" y="1977"/>
                  </a:lnTo>
                  <a:lnTo>
                    <a:pt x="3654" y="1753"/>
                  </a:lnTo>
                  <a:lnTo>
                    <a:pt x="3915" y="1548"/>
                  </a:lnTo>
                  <a:lnTo>
                    <a:pt x="4195" y="1361"/>
                  </a:lnTo>
                  <a:lnTo>
                    <a:pt x="4530" y="1156"/>
                  </a:lnTo>
                  <a:lnTo>
                    <a:pt x="4885" y="951"/>
                  </a:lnTo>
                  <a:lnTo>
                    <a:pt x="5258" y="783"/>
                  </a:lnTo>
                  <a:lnTo>
                    <a:pt x="5630" y="634"/>
                  </a:lnTo>
                  <a:lnTo>
                    <a:pt x="6003" y="504"/>
                  </a:lnTo>
                  <a:lnTo>
                    <a:pt x="6395" y="392"/>
                  </a:lnTo>
                  <a:lnTo>
                    <a:pt x="6805" y="317"/>
                  </a:lnTo>
                  <a:lnTo>
                    <a:pt x="7215" y="243"/>
                  </a:lnTo>
                  <a:lnTo>
                    <a:pt x="7644" y="206"/>
                  </a:lnTo>
                  <a:lnTo>
                    <a:pt x="8073" y="168"/>
                  </a:lnTo>
                  <a:close/>
                  <a:moveTo>
                    <a:pt x="8501" y="0"/>
                  </a:moveTo>
                  <a:lnTo>
                    <a:pt x="8054" y="19"/>
                  </a:lnTo>
                  <a:lnTo>
                    <a:pt x="7625" y="38"/>
                  </a:lnTo>
                  <a:lnTo>
                    <a:pt x="7196" y="94"/>
                  </a:lnTo>
                  <a:lnTo>
                    <a:pt x="6768" y="150"/>
                  </a:lnTo>
                  <a:lnTo>
                    <a:pt x="6357" y="243"/>
                  </a:lnTo>
                  <a:lnTo>
                    <a:pt x="5966" y="355"/>
                  </a:lnTo>
                  <a:lnTo>
                    <a:pt x="5574" y="485"/>
                  </a:lnTo>
                  <a:lnTo>
                    <a:pt x="5183" y="634"/>
                  </a:lnTo>
                  <a:lnTo>
                    <a:pt x="4810" y="821"/>
                  </a:lnTo>
                  <a:lnTo>
                    <a:pt x="4456" y="1007"/>
                  </a:lnTo>
                  <a:lnTo>
                    <a:pt x="4102" y="1231"/>
                  </a:lnTo>
                  <a:lnTo>
                    <a:pt x="3822" y="1417"/>
                  </a:lnTo>
                  <a:lnTo>
                    <a:pt x="3561" y="1622"/>
                  </a:lnTo>
                  <a:lnTo>
                    <a:pt x="3300" y="1828"/>
                  </a:lnTo>
                  <a:lnTo>
                    <a:pt x="3058" y="2051"/>
                  </a:lnTo>
                  <a:lnTo>
                    <a:pt x="2834" y="2275"/>
                  </a:lnTo>
                  <a:lnTo>
                    <a:pt x="2610" y="2499"/>
                  </a:lnTo>
                  <a:lnTo>
                    <a:pt x="2405" y="2741"/>
                  </a:lnTo>
                  <a:lnTo>
                    <a:pt x="2219" y="2983"/>
                  </a:lnTo>
                  <a:lnTo>
                    <a:pt x="1864" y="3468"/>
                  </a:lnTo>
                  <a:lnTo>
                    <a:pt x="1548" y="3953"/>
                  </a:lnTo>
                  <a:lnTo>
                    <a:pt x="1268" y="4438"/>
                  </a:lnTo>
                  <a:lnTo>
                    <a:pt x="1026" y="4904"/>
                  </a:lnTo>
                  <a:lnTo>
                    <a:pt x="820" y="5370"/>
                  </a:lnTo>
                  <a:lnTo>
                    <a:pt x="653" y="5799"/>
                  </a:lnTo>
                  <a:lnTo>
                    <a:pt x="522" y="6190"/>
                  </a:lnTo>
                  <a:lnTo>
                    <a:pt x="410" y="6544"/>
                  </a:lnTo>
                  <a:lnTo>
                    <a:pt x="243" y="7104"/>
                  </a:lnTo>
                  <a:lnTo>
                    <a:pt x="187" y="7402"/>
                  </a:lnTo>
                  <a:lnTo>
                    <a:pt x="149" y="7700"/>
                  </a:lnTo>
                  <a:lnTo>
                    <a:pt x="93" y="8073"/>
                  </a:lnTo>
                  <a:lnTo>
                    <a:pt x="56" y="8520"/>
                  </a:lnTo>
                  <a:lnTo>
                    <a:pt x="37" y="9024"/>
                  </a:lnTo>
                  <a:lnTo>
                    <a:pt x="19" y="9602"/>
                  </a:lnTo>
                  <a:lnTo>
                    <a:pt x="0" y="10198"/>
                  </a:lnTo>
                  <a:lnTo>
                    <a:pt x="19" y="10851"/>
                  </a:lnTo>
                  <a:lnTo>
                    <a:pt x="37" y="11522"/>
                  </a:lnTo>
                  <a:lnTo>
                    <a:pt x="75" y="12193"/>
                  </a:lnTo>
                  <a:lnTo>
                    <a:pt x="131" y="12883"/>
                  </a:lnTo>
                  <a:lnTo>
                    <a:pt x="224" y="13573"/>
                  </a:lnTo>
                  <a:lnTo>
                    <a:pt x="317" y="14225"/>
                  </a:lnTo>
                  <a:lnTo>
                    <a:pt x="466" y="14859"/>
                  </a:lnTo>
                  <a:lnTo>
                    <a:pt x="615" y="15456"/>
                  </a:lnTo>
                  <a:lnTo>
                    <a:pt x="709" y="15735"/>
                  </a:lnTo>
                  <a:lnTo>
                    <a:pt x="820" y="15996"/>
                  </a:lnTo>
                  <a:lnTo>
                    <a:pt x="932" y="16257"/>
                  </a:lnTo>
                  <a:lnTo>
                    <a:pt x="1044" y="16500"/>
                  </a:lnTo>
                  <a:lnTo>
                    <a:pt x="1305" y="16947"/>
                  </a:lnTo>
                  <a:lnTo>
                    <a:pt x="1603" y="17395"/>
                  </a:lnTo>
                  <a:lnTo>
                    <a:pt x="1939" y="17823"/>
                  </a:lnTo>
                  <a:lnTo>
                    <a:pt x="2275" y="18252"/>
                  </a:lnTo>
                  <a:lnTo>
                    <a:pt x="2647" y="18662"/>
                  </a:lnTo>
                  <a:lnTo>
                    <a:pt x="3020" y="19035"/>
                  </a:lnTo>
                  <a:lnTo>
                    <a:pt x="3412" y="19408"/>
                  </a:lnTo>
                  <a:lnTo>
                    <a:pt x="3803" y="19744"/>
                  </a:lnTo>
                  <a:lnTo>
                    <a:pt x="4176" y="20061"/>
                  </a:lnTo>
                  <a:lnTo>
                    <a:pt x="4549" y="20359"/>
                  </a:lnTo>
                  <a:lnTo>
                    <a:pt x="4922" y="20620"/>
                  </a:lnTo>
                  <a:lnTo>
                    <a:pt x="5258" y="20844"/>
                  </a:lnTo>
                  <a:lnTo>
                    <a:pt x="5574" y="21049"/>
                  </a:lnTo>
                  <a:lnTo>
                    <a:pt x="5854" y="21216"/>
                  </a:lnTo>
                  <a:lnTo>
                    <a:pt x="6096" y="21347"/>
                  </a:lnTo>
                  <a:lnTo>
                    <a:pt x="6302" y="21422"/>
                  </a:lnTo>
                  <a:lnTo>
                    <a:pt x="6544" y="21496"/>
                  </a:lnTo>
                  <a:lnTo>
                    <a:pt x="6861" y="21552"/>
                  </a:lnTo>
                  <a:lnTo>
                    <a:pt x="7271" y="21589"/>
                  </a:lnTo>
                  <a:lnTo>
                    <a:pt x="7737" y="21608"/>
                  </a:lnTo>
                  <a:lnTo>
                    <a:pt x="8091" y="21589"/>
                  </a:lnTo>
                  <a:lnTo>
                    <a:pt x="8464" y="21571"/>
                  </a:lnTo>
                  <a:lnTo>
                    <a:pt x="8874" y="21533"/>
                  </a:lnTo>
                  <a:lnTo>
                    <a:pt x="9303" y="21459"/>
                  </a:lnTo>
                  <a:lnTo>
                    <a:pt x="9732" y="21384"/>
                  </a:lnTo>
                  <a:lnTo>
                    <a:pt x="10198" y="21272"/>
                  </a:lnTo>
                  <a:lnTo>
                    <a:pt x="10645" y="21142"/>
                  </a:lnTo>
                  <a:lnTo>
                    <a:pt x="11130" y="20974"/>
                  </a:lnTo>
                  <a:lnTo>
                    <a:pt x="11615" y="20769"/>
                  </a:lnTo>
                  <a:lnTo>
                    <a:pt x="12081" y="20545"/>
                  </a:lnTo>
                  <a:lnTo>
                    <a:pt x="12566" y="20284"/>
                  </a:lnTo>
                  <a:lnTo>
                    <a:pt x="13050" y="19986"/>
                  </a:lnTo>
                  <a:lnTo>
                    <a:pt x="13535" y="19650"/>
                  </a:lnTo>
                  <a:lnTo>
                    <a:pt x="14001" y="19259"/>
                  </a:lnTo>
                  <a:lnTo>
                    <a:pt x="14449" y="18849"/>
                  </a:lnTo>
                  <a:lnTo>
                    <a:pt x="14896" y="18383"/>
                  </a:lnTo>
                  <a:lnTo>
                    <a:pt x="15064" y="18159"/>
                  </a:lnTo>
                  <a:lnTo>
                    <a:pt x="15213" y="17917"/>
                  </a:lnTo>
                  <a:lnTo>
                    <a:pt x="15362" y="17674"/>
                  </a:lnTo>
                  <a:lnTo>
                    <a:pt x="15474" y="17413"/>
                  </a:lnTo>
                  <a:lnTo>
                    <a:pt x="15586" y="17171"/>
                  </a:lnTo>
                  <a:lnTo>
                    <a:pt x="15679" y="16910"/>
                  </a:lnTo>
                  <a:lnTo>
                    <a:pt x="15847" y="16407"/>
                  </a:lnTo>
                  <a:lnTo>
                    <a:pt x="15959" y="15903"/>
                  </a:lnTo>
                  <a:lnTo>
                    <a:pt x="16033" y="15418"/>
                  </a:lnTo>
                  <a:lnTo>
                    <a:pt x="16108" y="14971"/>
                  </a:lnTo>
                  <a:lnTo>
                    <a:pt x="16145" y="14579"/>
                  </a:lnTo>
                  <a:lnTo>
                    <a:pt x="16220" y="14076"/>
                  </a:lnTo>
                  <a:lnTo>
                    <a:pt x="16257" y="13927"/>
                  </a:lnTo>
                  <a:lnTo>
                    <a:pt x="16294" y="13759"/>
                  </a:lnTo>
                  <a:lnTo>
                    <a:pt x="16443" y="13349"/>
                  </a:lnTo>
                  <a:lnTo>
                    <a:pt x="16816" y="12436"/>
                  </a:lnTo>
                  <a:lnTo>
                    <a:pt x="17133" y="11690"/>
                  </a:lnTo>
                  <a:lnTo>
                    <a:pt x="17282" y="11336"/>
                  </a:lnTo>
                  <a:lnTo>
                    <a:pt x="17394" y="11019"/>
                  </a:lnTo>
                  <a:lnTo>
                    <a:pt x="17450" y="10814"/>
                  </a:lnTo>
                  <a:lnTo>
                    <a:pt x="17525" y="10571"/>
                  </a:lnTo>
                  <a:lnTo>
                    <a:pt x="17599" y="10273"/>
                  </a:lnTo>
                  <a:lnTo>
                    <a:pt x="17674" y="9956"/>
                  </a:lnTo>
                  <a:lnTo>
                    <a:pt x="17730" y="9583"/>
                  </a:lnTo>
                  <a:lnTo>
                    <a:pt x="17767" y="9192"/>
                  </a:lnTo>
                  <a:lnTo>
                    <a:pt x="17804" y="8781"/>
                  </a:lnTo>
                  <a:lnTo>
                    <a:pt x="17823" y="8334"/>
                  </a:lnTo>
                  <a:lnTo>
                    <a:pt x="17823" y="7868"/>
                  </a:lnTo>
                  <a:lnTo>
                    <a:pt x="17786" y="7402"/>
                  </a:lnTo>
                  <a:lnTo>
                    <a:pt x="17730" y="6898"/>
                  </a:lnTo>
                  <a:lnTo>
                    <a:pt x="17655" y="6395"/>
                  </a:lnTo>
                  <a:lnTo>
                    <a:pt x="17525" y="5892"/>
                  </a:lnTo>
                  <a:lnTo>
                    <a:pt x="17357" y="5388"/>
                  </a:lnTo>
                  <a:lnTo>
                    <a:pt x="17171" y="4866"/>
                  </a:lnTo>
                  <a:lnTo>
                    <a:pt x="17040" y="4624"/>
                  </a:lnTo>
                  <a:lnTo>
                    <a:pt x="16910" y="4363"/>
                  </a:lnTo>
                  <a:lnTo>
                    <a:pt x="16704" y="3990"/>
                  </a:lnTo>
                  <a:lnTo>
                    <a:pt x="16462" y="3636"/>
                  </a:lnTo>
                  <a:lnTo>
                    <a:pt x="16201" y="3300"/>
                  </a:lnTo>
                  <a:lnTo>
                    <a:pt x="15921" y="2965"/>
                  </a:lnTo>
                  <a:lnTo>
                    <a:pt x="15623" y="2648"/>
                  </a:lnTo>
                  <a:lnTo>
                    <a:pt x="15288" y="2350"/>
                  </a:lnTo>
                  <a:lnTo>
                    <a:pt x="14952" y="2070"/>
                  </a:lnTo>
                  <a:lnTo>
                    <a:pt x="14579" y="1809"/>
                  </a:lnTo>
                  <a:lnTo>
                    <a:pt x="14188" y="1567"/>
                  </a:lnTo>
                  <a:lnTo>
                    <a:pt x="13777" y="1343"/>
                  </a:lnTo>
                  <a:lnTo>
                    <a:pt x="13349" y="1119"/>
                  </a:lnTo>
                  <a:lnTo>
                    <a:pt x="12901" y="933"/>
                  </a:lnTo>
                  <a:lnTo>
                    <a:pt x="12417" y="746"/>
                  </a:lnTo>
                  <a:lnTo>
                    <a:pt x="11932" y="578"/>
                  </a:lnTo>
                  <a:lnTo>
                    <a:pt x="11410" y="429"/>
                  </a:lnTo>
                  <a:lnTo>
                    <a:pt x="10888" y="299"/>
                  </a:lnTo>
                  <a:lnTo>
                    <a:pt x="10384" y="206"/>
                  </a:lnTo>
                  <a:lnTo>
                    <a:pt x="9900" y="112"/>
                  </a:lnTo>
                  <a:lnTo>
                    <a:pt x="9434" y="56"/>
                  </a:lnTo>
                  <a:lnTo>
                    <a:pt x="8968" y="19"/>
                  </a:lnTo>
                  <a:lnTo>
                    <a:pt x="850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32;p45">
              <a:extLst>
                <a:ext uri="{FF2B5EF4-FFF2-40B4-BE49-F238E27FC236}">
                  <a16:creationId xmlns:a16="http://schemas.microsoft.com/office/drawing/2014/main" id="{C5F4367B-C9B4-48C6-B89F-CCDB1DDE4ECF}"/>
                </a:ext>
              </a:extLst>
            </p:cNvPr>
            <p:cNvSpPr/>
            <p:nvPr/>
          </p:nvSpPr>
          <p:spPr>
            <a:xfrm>
              <a:off x="4340150" y="3000575"/>
              <a:ext cx="445600" cy="540200"/>
            </a:xfrm>
            <a:custGeom>
              <a:avLst/>
              <a:gdLst/>
              <a:ahLst/>
              <a:cxnLst/>
              <a:rect l="l" t="t" r="r" b="b"/>
              <a:pathLst>
                <a:path w="17824" h="21608" fill="none" extrusionOk="0">
                  <a:moveTo>
                    <a:pt x="7737" y="21608"/>
                  </a:moveTo>
                  <a:lnTo>
                    <a:pt x="7737" y="21608"/>
                  </a:lnTo>
                  <a:lnTo>
                    <a:pt x="7271" y="21589"/>
                  </a:lnTo>
                  <a:lnTo>
                    <a:pt x="6861" y="21552"/>
                  </a:lnTo>
                  <a:lnTo>
                    <a:pt x="6544" y="21496"/>
                  </a:lnTo>
                  <a:lnTo>
                    <a:pt x="6302" y="21422"/>
                  </a:lnTo>
                  <a:lnTo>
                    <a:pt x="6302" y="21422"/>
                  </a:lnTo>
                  <a:lnTo>
                    <a:pt x="6096" y="21347"/>
                  </a:lnTo>
                  <a:lnTo>
                    <a:pt x="5854" y="21216"/>
                  </a:lnTo>
                  <a:lnTo>
                    <a:pt x="5574" y="21049"/>
                  </a:lnTo>
                  <a:lnTo>
                    <a:pt x="5258" y="20844"/>
                  </a:lnTo>
                  <a:lnTo>
                    <a:pt x="4922" y="20620"/>
                  </a:lnTo>
                  <a:lnTo>
                    <a:pt x="4549" y="20359"/>
                  </a:lnTo>
                  <a:lnTo>
                    <a:pt x="4176" y="20061"/>
                  </a:lnTo>
                  <a:lnTo>
                    <a:pt x="3803" y="19744"/>
                  </a:lnTo>
                  <a:lnTo>
                    <a:pt x="3412" y="19408"/>
                  </a:lnTo>
                  <a:lnTo>
                    <a:pt x="3020" y="19035"/>
                  </a:lnTo>
                  <a:lnTo>
                    <a:pt x="2647" y="18662"/>
                  </a:lnTo>
                  <a:lnTo>
                    <a:pt x="2275" y="18252"/>
                  </a:lnTo>
                  <a:lnTo>
                    <a:pt x="1939" y="17823"/>
                  </a:lnTo>
                  <a:lnTo>
                    <a:pt x="1603" y="17395"/>
                  </a:lnTo>
                  <a:lnTo>
                    <a:pt x="1305" y="16947"/>
                  </a:lnTo>
                  <a:lnTo>
                    <a:pt x="1044" y="16500"/>
                  </a:lnTo>
                  <a:lnTo>
                    <a:pt x="1044" y="16500"/>
                  </a:lnTo>
                  <a:lnTo>
                    <a:pt x="932" y="16257"/>
                  </a:lnTo>
                  <a:lnTo>
                    <a:pt x="820" y="15996"/>
                  </a:lnTo>
                  <a:lnTo>
                    <a:pt x="709" y="15735"/>
                  </a:lnTo>
                  <a:lnTo>
                    <a:pt x="615" y="15456"/>
                  </a:lnTo>
                  <a:lnTo>
                    <a:pt x="466" y="14859"/>
                  </a:lnTo>
                  <a:lnTo>
                    <a:pt x="317" y="14225"/>
                  </a:lnTo>
                  <a:lnTo>
                    <a:pt x="224" y="13573"/>
                  </a:lnTo>
                  <a:lnTo>
                    <a:pt x="131" y="12883"/>
                  </a:lnTo>
                  <a:lnTo>
                    <a:pt x="75" y="12193"/>
                  </a:lnTo>
                  <a:lnTo>
                    <a:pt x="37" y="11522"/>
                  </a:lnTo>
                  <a:lnTo>
                    <a:pt x="19" y="10851"/>
                  </a:lnTo>
                  <a:lnTo>
                    <a:pt x="0" y="10198"/>
                  </a:lnTo>
                  <a:lnTo>
                    <a:pt x="19" y="9602"/>
                  </a:lnTo>
                  <a:lnTo>
                    <a:pt x="37" y="9024"/>
                  </a:lnTo>
                  <a:lnTo>
                    <a:pt x="56" y="8520"/>
                  </a:lnTo>
                  <a:lnTo>
                    <a:pt x="93" y="8073"/>
                  </a:lnTo>
                  <a:lnTo>
                    <a:pt x="149" y="7700"/>
                  </a:lnTo>
                  <a:lnTo>
                    <a:pt x="187" y="7402"/>
                  </a:lnTo>
                  <a:lnTo>
                    <a:pt x="187" y="7402"/>
                  </a:lnTo>
                  <a:lnTo>
                    <a:pt x="243" y="7104"/>
                  </a:lnTo>
                  <a:lnTo>
                    <a:pt x="410" y="6544"/>
                  </a:lnTo>
                  <a:lnTo>
                    <a:pt x="522" y="6190"/>
                  </a:lnTo>
                  <a:lnTo>
                    <a:pt x="653" y="5799"/>
                  </a:lnTo>
                  <a:lnTo>
                    <a:pt x="820" y="5370"/>
                  </a:lnTo>
                  <a:lnTo>
                    <a:pt x="1026" y="4904"/>
                  </a:lnTo>
                  <a:lnTo>
                    <a:pt x="1268" y="4438"/>
                  </a:lnTo>
                  <a:lnTo>
                    <a:pt x="1548" y="3953"/>
                  </a:lnTo>
                  <a:lnTo>
                    <a:pt x="1864" y="3468"/>
                  </a:lnTo>
                  <a:lnTo>
                    <a:pt x="2219" y="2983"/>
                  </a:lnTo>
                  <a:lnTo>
                    <a:pt x="2405" y="2741"/>
                  </a:lnTo>
                  <a:lnTo>
                    <a:pt x="2610" y="2499"/>
                  </a:lnTo>
                  <a:lnTo>
                    <a:pt x="2834" y="2275"/>
                  </a:lnTo>
                  <a:lnTo>
                    <a:pt x="3058" y="2051"/>
                  </a:lnTo>
                  <a:lnTo>
                    <a:pt x="3300" y="1828"/>
                  </a:lnTo>
                  <a:lnTo>
                    <a:pt x="3561" y="1622"/>
                  </a:lnTo>
                  <a:lnTo>
                    <a:pt x="3822" y="1417"/>
                  </a:lnTo>
                  <a:lnTo>
                    <a:pt x="4102" y="1231"/>
                  </a:lnTo>
                  <a:lnTo>
                    <a:pt x="4102" y="1231"/>
                  </a:lnTo>
                  <a:lnTo>
                    <a:pt x="4456" y="1007"/>
                  </a:lnTo>
                  <a:lnTo>
                    <a:pt x="4810" y="821"/>
                  </a:lnTo>
                  <a:lnTo>
                    <a:pt x="5183" y="634"/>
                  </a:lnTo>
                  <a:lnTo>
                    <a:pt x="5574" y="485"/>
                  </a:lnTo>
                  <a:lnTo>
                    <a:pt x="5966" y="355"/>
                  </a:lnTo>
                  <a:lnTo>
                    <a:pt x="6357" y="243"/>
                  </a:lnTo>
                  <a:lnTo>
                    <a:pt x="6768" y="150"/>
                  </a:lnTo>
                  <a:lnTo>
                    <a:pt x="7196" y="94"/>
                  </a:lnTo>
                  <a:lnTo>
                    <a:pt x="7625" y="38"/>
                  </a:lnTo>
                  <a:lnTo>
                    <a:pt x="8054" y="19"/>
                  </a:lnTo>
                  <a:lnTo>
                    <a:pt x="8501" y="0"/>
                  </a:lnTo>
                  <a:lnTo>
                    <a:pt x="8968" y="19"/>
                  </a:lnTo>
                  <a:lnTo>
                    <a:pt x="9434" y="56"/>
                  </a:lnTo>
                  <a:lnTo>
                    <a:pt x="9900" y="112"/>
                  </a:lnTo>
                  <a:lnTo>
                    <a:pt x="10384" y="206"/>
                  </a:lnTo>
                  <a:lnTo>
                    <a:pt x="10888" y="299"/>
                  </a:lnTo>
                  <a:lnTo>
                    <a:pt x="10888" y="299"/>
                  </a:lnTo>
                  <a:lnTo>
                    <a:pt x="11410" y="429"/>
                  </a:lnTo>
                  <a:lnTo>
                    <a:pt x="11932" y="578"/>
                  </a:lnTo>
                  <a:lnTo>
                    <a:pt x="12417" y="746"/>
                  </a:lnTo>
                  <a:lnTo>
                    <a:pt x="12901" y="933"/>
                  </a:lnTo>
                  <a:lnTo>
                    <a:pt x="13349" y="1119"/>
                  </a:lnTo>
                  <a:lnTo>
                    <a:pt x="13777" y="1343"/>
                  </a:lnTo>
                  <a:lnTo>
                    <a:pt x="14188" y="1567"/>
                  </a:lnTo>
                  <a:lnTo>
                    <a:pt x="14579" y="1809"/>
                  </a:lnTo>
                  <a:lnTo>
                    <a:pt x="14952" y="2070"/>
                  </a:lnTo>
                  <a:lnTo>
                    <a:pt x="15288" y="2350"/>
                  </a:lnTo>
                  <a:lnTo>
                    <a:pt x="15623" y="2648"/>
                  </a:lnTo>
                  <a:lnTo>
                    <a:pt x="15921" y="2965"/>
                  </a:lnTo>
                  <a:lnTo>
                    <a:pt x="16201" y="3300"/>
                  </a:lnTo>
                  <a:lnTo>
                    <a:pt x="16462" y="3636"/>
                  </a:lnTo>
                  <a:lnTo>
                    <a:pt x="16704" y="3990"/>
                  </a:lnTo>
                  <a:lnTo>
                    <a:pt x="16910" y="4363"/>
                  </a:lnTo>
                  <a:lnTo>
                    <a:pt x="16910" y="4363"/>
                  </a:lnTo>
                  <a:lnTo>
                    <a:pt x="17040" y="4624"/>
                  </a:lnTo>
                  <a:lnTo>
                    <a:pt x="17171" y="4866"/>
                  </a:lnTo>
                  <a:lnTo>
                    <a:pt x="17357" y="5388"/>
                  </a:lnTo>
                  <a:lnTo>
                    <a:pt x="17525" y="5892"/>
                  </a:lnTo>
                  <a:lnTo>
                    <a:pt x="17655" y="6395"/>
                  </a:lnTo>
                  <a:lnTo>
                    <a:pt x="17730" y="6898"/>
                  </a:lnTo>
                  <a:lnTo>
                    <a:pt x="17786" y="7402"/>
                  </a:lnTo>
                  <a:lnTo>
                    <a:pt x="17823" y="7868"/>
                  </a:lnTo>
                  <a:lnTo>
                    <a:pt x="17823" y="8334"/>
                  </a:lnTo>
                  <a:lnTo>
                    <a:pt x="17804" y="8781"/>
                  </a:lnTo>
                  <a:lnTo>
                    <a:pt x="17767" y="9192"/>
                  </a:lnTo>
                  <a:lnTo>
                    <a:pt x="17730" y="9583"/>
                  </a:lnTo>
                  <a:lnTo>
                    <a:pt x="17674" y="9956"/>
                  </a:lnTo>
                  <a:lnTo>
                    <a:pt x="17599" y="10273"/>
                  </a:lnTo>
                  <a:lnTo>
                    <a:pt x="17525" y="10571"/>
                  </a:lnTo>
                  <a:lnTo>
                    <a:pt x="17450" y="10814"/>
                  </a:lnTo>
                  <a:lnTo>
                    <a:pt x="17394" y="11019"/>
                  </a:lnTo>
                  <a:lnTo>
                    <a:pt x="17394" y="11019"/>
                  </a:lnTo>
                  <a:lnTo>
                    <a:pt x="17282" y="11336"/>
                  </a:lnTo>
                  <a:lnTo>
                    <a:pt x="17133" y="11690"/>
                  </a:lnTo>
                  <a:lnTo>
                    <a:pt x="16816" y="12436"/>
                  </a:lnTo>
                  <a:lnTo>
                    <a:pt x="16816" y="12436"/>
                  </a:lnTo>
                  <a:lnTo>
                    <a:pt x="16443" y="13349"/>
                  </a:lnTo>
                  <a:lnTo>
                    <a:pt x="16294" y="13759"/>
                  </a:lnTo>
                  <a:lnTo>
                    <a:pt x="16257" y="13927"/>
                  </a:lnTo>
                  <a:lnTo>
                    <a:pt x="16220" y="14076"/>
                  </a:lnTo>
                  <a:lnTo>
                    <a:pt x="16220" y="14076"/>
                  </a:lnTo>
                  <a:lnTo>
                    <a:pt x="16145" y="14579"/>
                  </a:lnTo>
                  <a:lnTo>
                    <a:pt x="16145" y="14579"/>
                  </a:lnTo>
                  <a:lnTo>
                    <a:pt x="16108" y="14971"/>
                  </a:lnTo>
                  <a:lnTo>
                    <a:pt x="16033" y="15418"/>
                  </a:lnTo>
                  <a:lnTo>
                    <a:pt x="15959" y="15903"/>
                  </a:lnTo>
                  <a:lnTo>
                    <a:pt x="15847" y="16407"/>
                  </a:lnTo>
                  <a:lnTo>
                    <a:pt x="15679" y="16910"/>
                  </a:lnTo>
                  <a:lnTo>
                    <a:pt x="15586" y="17171"/>
                  </a:lnTo>
                  <a:lnTo>
                    <a:pt x="15474" y="17413"/>
                  </a:lnTo>
                  <a:lnTo>
                    <a:pt x="15362" y="17674"/>
                  </a:lnTo>
                  <a:lnTo>
                    <a:pt x="15213" y="17917"/>
                  </a:lnTo>
                  <a:lnTo>
                    <a:pt x="15064" y="18159"/>
                  </a:lnTo>
                  <a:lnTo>
                    <a:pt x="14896" y="18383"/>
                  </a:lnTo>
                  <a:lnTo>
                    <a:pt x="14896" y="18383"/>
                  </a:lnTo>
                  <a:lnTo>
                    <a:pt x="14449" y="18849"/>
                  </a:lnTo>
                  <a:lnTo>
                    <a:pt x="14001" y="19259"/>
                  </a:lnTo>
                  <a:lnTo>
                    <a:pt x="13535" y="19650"/>
                  </a:lnTo>
                  <a:lnTo>
                    <a:pt x="13050" y="19986"/>
                  </a:lnTo>
                  <a:lnTo>
                    <a:pt x="12566" y="20284"/>
                  </a:lnTo>
                  <a:lnTo>
                    <a:pt x="12081" y="20545"/>
                  </a:lnTo>
                  <a:lnTo>
                    <a:pt x="11615" y="20769"/>
                  </a:lnTo>
                  <a:lnTo>
                    <a:pt x="11130" y="20974"/>
                  </a:lnTo>
                  <a:lnTo>
                    <a:pt x="10645" y="21142"/>
                  </a:lnTo>
                  <a:lnTo>
                    <a:pt x="10198" y="21272"/>
                  </a:lnTo>
                  <a:lnTo>
                    <a:pt x="9732" y="21384"/>
                  </a:lnTo>
                  <a:lnTo>
                    <a:pt x="9303" y="21459"/>
                  </a:lnTo>
                  <a:lnTo>
                    <a:pt x="8874" y="21533"/>
                  </a:lnTo>
                  <a:lnTo>
                    <a:pt x="8464" y="21571"/>
                  </a:lnTo>
                  <a:lnTo>
                    <a:pt x="8091" y="21589"/>
                  </a:lnTo>
                  <a:lnTo>
                    <a:pt x="7737" y="216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33;p45">
              <a:extLst>
                <a:ext uri="{FF2B5EF4-FFF2-40B4-BE49-F238E27FC236}">
                  <a16:creationId xmlns:a16="http://schemas.microsoft.com/office/drawing/2014/main" id="{DFBC9A08-512A-4CB9-BE22-077AE8EA4078}"/>
                </a:ext>
              </a:extLst>
            </p:cNvPr>
            <p:cNvSpPr/>
            <p:nvPr/>
          </p:nvSpPr>
          <p:spPr>
            <a:xfrm>
              <a:off x="4344325" y="3004775"/>
              <a:ext cx="437225" cy="531825"/>
            </a:xfrm>
            <a:custGeom>
              <a:avLst/>
              <a:gdLst/>
              <a:ahLst/>
              <a:cxnLst/>
              <a:rect l="l" t="t" r="r" b="b"/>
              <a:pathLst>
                <a:path w="17489" h="21273" fill="none" extrusionOk="0">
                  <a:moveTo>
                    <a:pt x="6190" y="21104"/>
                  </a:moveTo>
                  <a:lnTo>
                    <a:pt x="6190" y="21104"/>
                  </a:lnTo>
                  <a:lnTo>
                    <a:pt x="6414" y="21160"/>
                  </a:lnTo>
                  <a:lnTo>
                    <a:pt x="6694" y="21216"/>
                  </a:lnTo>
                  <a:lnTo>
                    <a:pt x="7048" y="21254"/>
                  </a:lnTo>
                  <a:lnTo>
                    <a:pt x="7477" y="21272"/>
                  </a:lnTo>
                  <a:lnTo>
                    <a:pt x="7943" y="21272"/>
                  </a:lnTo>
                  <a:lnTo>
                    <a:pt x="8446" y="21235"/>
                  </a:lnTo>
                  <a:lnTo>
                    <a:pt x="9006" y="21160"/>
                  </a:lnTo>
                  <a:lnTo>
                    <a:pt x="9584" y="21048"/>
                  </a:lnTo>
                  <a:lnTo>
                    <a:pt x="10199" y="20899"/>
                  </a:lnTo>
                  <a:lnTo>
                    <a:pt x="10516" y="20787"/>
                  </a:lnTo>
                  <a:lnTo>
                    <a:pt x="10833" y="20676"/>
                  </a:lnTo>
                  <a:lnTo>
                    <a:pt x="11150" y="20564"/>
                  </a:lnTo>
                  <a:lnTo>
                    <a:pt x="11466" y="20415"/>
                  </a:lnTo>
                  <a:lnTo>
                    <a:pt x="11783" y="20265"/>
                  </a:lnTo>
                  <a:lnTo>
                    <a:pt x="12119" y="20098"/>
                  </a:lnTo>
                  <a:lnTo>
                    <a:pt x="12436" y="19911"/>
                  </a:lnTo>
                  <a:lnTo>
                    <a:pt x="12753" y="19706"/>
                  </a:lnTo>
                  <a:lnTo>
                    <a:pt x="13070" y="19482"/>
                  </a:lnTo>
                  <a:lnTo>
                    <a:pt x="13387" y="19259"/>
                  </a:lnTo>
                  <a:lnTo>
                    <a:pt x="13704" y="18998"/>
                  </a:lnTo>
                  <a:lnTo>
                    <a:pt x="14002" y="18718"/>
                  </a:lnTo>
                  <a:lnTo>
                    <a:pt x="14300" y="18420"/>
                  </a:lnTo>
                  <a:lnTo>
                    <a:pt x="14599" y="18103"/>
                  </a:lnTo>
                  <a:lnTo>
                    <a:pt x="14599" y="18103"/>
                  </a:lnTo>
                  <a:lnTo>
                    <a:pt x="14766" y="17879"/>
                  </a:lnTo>
                  <a:lnTo>
                    <a:pt x="14915" y="17655"/>
                  </a:lnTo>
                  <a:lnTo>
                    <a:pt x="15046" y="17413"/>
                  </a:lnTo>
                  <a:lnTo>
                    <a:pt x="15158" y="17171"/>
                  </a:lnTo>
                  <a:lnTo>
                    <a:pt x="15270" y="16928"/>
                  </a:lnTo>
                  <a:lnTo>
                    <a:pt x="15363" y="16686"/>
                  </a:lnTo>
                  <a:lnTo>
                    <a:pt x="15512" y="16183"/>
                  </a:lnTo>
                  <a:lnTo>
                    <a:pt x="15624" y="15679"/>
                  </a:lnTo>
                  <a:lnTo>
                    <a:pt x="15717" y="15213"/>
                  </a:lnTo>
                  <a:lnTo>
                    <a:pt x="15773" y="14784"/>
                  </a:lnTo>
                  <a:lnTo>
                    <a:pt x="15829" y="14393"/>
                  </a:lnTo>
                  <a:lnTo>
                    <a:pt x="15829" y="14393"/>
                  </a:lnTo>
                  <a:lnTo>
                    <a:pt x="15885" y="13889"/>
                  </a:lnTo>
                  <a:lnTo>
                    <a:pt x="15885" y="13889"/>
                  </a:lnTo>
                  <a:lnTo>
                    <a:pt x="15922" y="13722"/>
                  </a:lnTo>
                  <a:lnTo>
                    <a:pt x="15978" y="13554"/>
                  </a:lnTo>
                  <a:lnTo>
                    <a:pt x="16127" y="13144"/>
                  </a:lnTo>
                  <a:lnTo>
                    <a:pt x="16295" y="12696"/>
                  </a:lnTo>
                  <a:lnTo>
                    <a:pt x="16500" y="12212"/>
                  </a:lnTo>
                  <a:lnTo>
                    <a:pt x="16500" y="12212"/>
                  </a:lnTo>
                  <a:lnTo>
                    <a:pt x="16817" y="11466"/>
                  </a:lnTo>
                  <a:lnTo>
                    <a:pt x="16948" y="11112"/>
                  </a:lnTo>
                  <a:lnTo>
                    <a:pt x="17059" y="10795"/>
                  </a:lnTo>
                  <a:lnTo>
                    <a:pt x="17059" y="10795"/>
                  </a:lnTo>
                  <a:lnTo>
                    <a:pt x="17134" y="10590"/>
                  </a:lnTo>
                  <a:lnTo>
                    <a:pt x="17209" y="10347"/>
                  </a:lnTo>
                  <a:lnTo>
                    <a:pt x="17283" y="10068"/>
                  </a:lnTo>
                  <a:lnTo>
                    <a:pt x="17339" y="9751"/>
                  </a:lnTo>
                  <a:lnTo>
                    <a:pt x="17395" y="9396"/>
                  </a:lnTo>
                  <a:lnTo>
                    <a:pt x="17451" y="9005"/>
                  </a:lnTo>
                  <a:lnTo>
                    <a:pt x="17488" y="8595"/>
                  </a:lnTo>
                  <a:lnTo>
                    <a:pt x="17488" y="8166"/>
                  </a:lnTo>
                  <a:lnTo>
                    <a:pt x="17488" y="7719"/>
                  </a:lnTo>
                  <a:lnTo>
                    <a:pt x="17470" y="7252"/>
                  </a:lnTo>
                  <a:lnTo>
                    <a:pt x="17414" y="6768"/>
                  </a:lnTo>
                  <a:lnTo>
                    <a:pt x="17320" y="6264"/>
                  </a:lnTo>
                  <a:lnTo>
                    <a:pt x="17209" y="5780"/>
                  </a:lnTo>
                  <a:lnTo>
                    <a:pt x="17041" y="5276"/>
                  </a:lnTo>
                  <a:lnTo>
                    <a:pt x="16854" y="4773"/>
                  </a:lnTo>
                  <a:lnTo>
                    <a:pt x="16612" y="4270"/>
                  </a:lnTo>
                  <a:lnTo>
                    <a:pt x="16612" y="4270"/>
                  </a:lnTo>
                  <a:lnTo>
                    <a:pt x="16388" y="3915"/>
                  </a:lnTo>
                  <a:lnTo>
                    <a:pt x="16165" y="3561"/>
                  </a:lnTo>
                  <a:lnTo>
                    <a:pt x="15904" y="3226"/>
                  </a:lnTo>
                  <a:lnTo>
                    <a:pt x="15624" y="2909"/>
                  </a:lnTo>
                  <a:lnTo>
                    <a:pt x="15326" y="2592"/>
                  </a:lnTo>
                  <a:lnTo>
                    <a:pt x="15009" y="2312"/>
                  </a:lnTo>
                  <a:lnTo>
                    <a:pt x="14673" y="2032"/>
                  </a:lnTo>
                  <a:lnTo>
                    <a:pt x="14319" y="1771"/>
                  </a:lnTo>
                  <a:lnTo>
                    <a:pt x="13927" y="1529"/>
                  </a:lnTo>
                  <a:lnTo>
                    <a:pt x="13536" y="1305"/>
                  </a:lnTo>
                  <a:lnTo>
                    <a:pt x="13107" y="1100"/>
                  </a:lnTo>
                  <a:lnTo>
                    <a:pt x="12660" y="914"/>
                  </a:lnTo>
                  <a:lnTo>
                    <a:pt x="12194" y="727"/>
                  </a:lnTo>
                  <a:lnTo>
                    <a:pt x="11709" y="560"/>
                  </a:lnTo>
                  <a:lnTo>
                    <a:pt x="11205" y="429"/>
                  </a:lnTo>
                  <a:lnTo>
                    <a:pt x="10683" y="299"/>
                  </a:lnTo>
                  <a:lnTo>
                    <a:pt x="10683" y="299"/>
                  </a:lnTo>
                  <a:lnTo>
                    <a:pt x="10199" y="187"/>
                  </a:lnTo>
                  <a:lnTo>
                    <a:pt x="9714" y="112"/>
                  </a:lnTo>
                  <a:lnTo>
                    <a:pt x="9248" y="56"/>
                  </a:lnTo>
                  <a:lnTo>
                    <a:pt x="8801" y="19"/>
                  </a:lnTo>
                  <a:lnTo>
                    <a:pt x="8353" y="0"/>
                  </a:lnTo>
                  <a:lnTo>
                    <a:pt x="7906" y="0"/>
                  </a:lnTo>
                  <a:lnTo>
                    <a:pt x="7477" y="38"/>
                  </a:lnTo>
                  <a:lnTo>
                    <a:pt x="7048" y="75"/>
                  </a:lnTo>
                  <a:lnTo>
                    <a:pt x="6638" y="149"/>
                  </a:lnTo>
                  <a:lnTo>
                    <a:pt x="6228" y="224"/>
                  </a:lnTo>
                  <a:lnTo>
                    <a:pt x="5836" y="336"/>
                  </a:lnTo>
                  <a:lnTo>
                    <a:pt x="5463" y="466"/>
                  </a:lnTo>
                  <a:lnTo>
                    <a:pt x="5091" y="615"/>
                  </a:lnTo>
                  <a:lnTo>
                    <a:pt x="4718" y="783"/>
                  </a:lnTo>
                  <a:lnTo>
                    <a:pt x="4363" y="988"/>
                  </a:lnTo>
                  <a:lnTo>
                    <a:pt x="4028" y="1193"/>
                  </a:lnTo>
                  <a:lnTo>
                    <a:pt x="4028" y="1193"/>
                  </a:lnTo>
                  <a:lnTo>
                    <a:pt x="3748" y="1380"/>
                  </a:lnTo>
                  <a:lnTo>
                    <a:pt x="3487" y="1585"/>
                  </a:lnTo>
                  <a:lnTo>
                    <a:pt x="3226" y="1809"/>
                  </a:lnTo>
                  <a:lnTo>
                    <a:pt x="2984" y="2032"/>
                  </a:lnTo>
                  <a:lnTo>
                    <a:pt x="2760" y="2256"/>
                  </a:lnTo>
                  <a:lnTo>
                    <a:pt x="2536" y="2480"/>
                  </a:lnTo>
                  <a:lnTo>
                    <a:pt x="2331" y="2722"/>
                  </a:lnTo>
                  <a:lnTo>
                    <a:pt x="2145" y="2965"/>
                  </a:lnTo>
                  <a:lnTo>
                    <a:pt x="1791" y="3468"/>
                  </a:lnTo>
                  <a:lnTo>
                    <a:pt x="1474" y="3953"/>
                  </a:lnTo>
                  <a:lnTo>
                    <a:pt x="1194" y="4437"/>
                  </a:lnTo>
                  <a:lnTo>
                    <a:pt x="970" y="4922"/>
                  </a:lnTo>
                  <a:lnTo>
                    <a:pt x="765" y="5370"/>
                  </a:lnTo>
                  <a:lnTo>
                    <a:pt x="598" y="5798"/>
                  </a:lnTo>
                  <a:lnTo>
                    <a:pt x="467" y="6190"/>
                  </a:lnTo>
                  <a:lnTo>
                    <a:pt x="355" y="6525"/>
                  </a:lnTo>
                  <a:lnTo>
                    <a:pt x="225" y="7047"/>
                  </a:lnTo>
                  <a:lnTo>
                    <a:pt x="187" y="7271"/>
                  </a:lnTo>
                  <a:lnTo>
                    <a:pt x="187" y="7271"/>
                  </a:lnTo>
                  <a:lnTo>
                    <a:pt x="131" y="7551"/>
                  </a:lnTo>
                  <a:lnTo>
                    <a:pt x="94" y="7924"/>
                  </a:lnTo>
                  <a:lnTo>
                    <a:pt x="57" y="8371"/>
                  </a:lnTo>
                  <a:lnTo>
                    <a:pt x="20" y="8874"/>
                  </a:lnTo>
                  <a:lnTo>
                    <a:pt x="1" y="9434"/>
                  </a:lnTo>
                  <a:lnTo>
                    <a:pt x="1" y="10030"/>
                  </a:lnTo>
                  <a:lnTo>
                    <a:pt x="1" y="10683"/>
                  </a:lnTo>
                  <a:lnTo>
                    <a:pt x="20" y="11335"/>
                  </a:lnTo>
                  <a:lnTo>
                    <a:pt x="57" y="12007"/>
                  </a:lnTo>
                  <a:lnTo>
                    <a:pt x="131" y="12696"/>
                  </a:lnTo>
                  <a:lnTo>
                    <a:pt x="206" y="13349"/>
                  </a:lnTo>
                  <a:lnTo>
                    <a:pt x="318" y="14001"/>
                  </a:lnTo>
                  <a:lnTo>
                    <a:pt x="448" y="14635"/>
                  </a:lnTo>
                  <a:lnTo>
                    <a:pt x="598" y="15232"/>
                  </a:lnTo>
                  <a:lnTo>
                    <a:pt x="691" y="15493"/>
                  </a:lnTo>
                  <a:lnTo>
                    <a:pt x="803" y="15772"/>
                  </a:lnTo>
                  <a:lnTo>
                    <a:pt x="896" y="16015"/>
                  </a:lnTo>
                  <a:lnTo>
                    <a:pt x="1026" y="16239"/>
                  </a:lnTo>
                  <a:lnTo>
                    <a:pt x="1026" y="16239"/>
                  </a:lnTo>
                  <a:lnTo>
                    <a:pt x="1269" y="16686"/>
                  </a:lnTo>
                  <a:lnTo>
                    <a:pt x="1567" y="17133"/>
                  </a:lnTo>
                  <a:lnTo>
                    <a:pt x="1884" y="17562"/>
                  </a:lnTo>
                  <a:lnTo>
                    <a:pt x="2238" y="17972"/>
                  </a:lnTo>
                  <a:lnTo>
                    <a:pt x="2592" y="18364"/>
                  </a:lnTo>
                  <a:lnTo>
                    <a:pt x="2965" y="18737"/>
                  </a:lnTo>
                  <a:lnTo>
                    <a:pt x="3357" y="19110"/>
                  </a:lnTo>
                  <a:lnTo>
                    <a:pt x="3730" y="19445"/>
                  </a:lnTo>
                  <a:lnTo>
                    <a:pt x="4121" y="19762"/>
                  </a:lnTo>
                  <a:lnTo>
                    <a:pt x="4475" y="20042"/>
                  </a:lnTo>
                  <a:lnTo>
                    <a:pt x="4830" y="20303"/>
                  </a:lnTo>
                  <a:lnTo>
                    <a:pt x="5165" y="20545"/>
                  </a:lnTo>
                  <a:lnTo>
                    <a:pt x="5482" y="20732"/>
                  </a:lnTo>
                  <a:lnTo>
                    <a:pt x="5762" y="20899"/>
                  </a:lnTo>
                  <a:lnTo>
                    <a:pt x="5985" y="21030"/>
                  </a:lnTo>
                  <a:lnTo>
                    <a:pt x="6190" y="21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34;p45">
              <a:extLst>
                <a:ext uri="{FF2B5EF4-FFF2-40B4-BE49-F238E27FC236}">
                  <a16:creationId xmlns:a16="http://schemas.microsoft.com/office/drawing/2014/main" id="{61DB00DE-7A9B-4A3C-8C30-80907E12CEB7}"/>
                </a:ext>
              </a:extLst>
            </p:cNvPr>
            <p:cNvSpPr/>
            <p:nvPr/>
          </p:nvSpPr>
          <p:spPr>
            <a:xfrm>
              <a:off x="4501875" y="3205650"/>
              <a:ext cx="48950" cy="48975"/>
            </a:xfrm>
            <a:custGeom>
              <a:avLst/>
              <a:gdLst/>
              <a:ahLst/>
              <a:cxnLst/>
              <a:rect l="l" t="t" r="r" b="b"/>
              <a:pathLst>
                <a:path w="1958" h="1959" extrusionOk="0">
                  <a:moveTo>
                    <a:pt x="858" y="1"/>
                  </a:moveTo>
                  <a:lnTo>
                    <a:pt x="671" y="56"/>
                  </a:lnTo>
                  <a:lnTo>
                    <a:pt x="485" y="131"/>
                  </a:lnTo>
                  <a:lnTo>
                    <a:pt x="336" y="243"/>
                  </a:lnTo>
                  <a:lnTo>
                    <a:pt x="205" y="373"/>
                  </a:lnTo>
                  <a:lnTo>
                    <a:pt x="112" y="541"/>
                  </a:lnTo>
                  <a:lnTo>
                    <a:pt x="38" y="728"/>
                  </a:lnTo>
                  <a:lnTo>
                    <a:pt x="0" y="914"/>
                  </a:lnTo>
                  <a:lnTo>
                    <a:pt x="19" y="1119"/>
                  </a:lnTo>
                  <a:lnTo>
                    <a:pt x="56" y="1306"/>
                  </a:lnTo>
                  <a:lnTo>
                    <a:pt x="131" y="1473"/>
                  </a:lnTo>
                  <a:lnTo>
                    <a:pt x="243" y="1622"/>
                  </a:lnTo>
                  <a:lnTo>
                    <a:pt x="373" y="1753"/>
                  </a:lnTo>
                  <a:lnTo>
                    <a:pt x="541" y="1865"/>
                  </a:lnTo>
                  <a:lnTo>
                    <a:pt x="727" y="1939"/>
                  </a:lnTo>
                  <a:lnTo>
                    <a:pt x="932" y="1958"/>
                  </a:lnTo>
                  <a:lnTo>
                    <a:pt x="1119" y="1958"/>
                  </a:lnTo>
                  <a:lnTo>
                    <a:pt x="1305" y="1902"/>
                  </a:lnTo>
                  <a:lnTo>
                    <a:pt x="1473" y="1828"/>
                  </a:lnTo>
                  <a:lnTo>
                    <a:pt x="1622" y="1716"/>
                  </a:lnTo>
                  <a:lnTo>
                    <a:pt x="1753" y="1585"/>
                  </a:lnTo>
                  <a:lnTo>
                    <a:pt x="1865" y="1417"/>
                  </a:lnTo>
                  <a:lnTo>
                    <a:pt x="1939" y="1231"/>
                  </a:lnTo>
                  <a:lnTo>
                    <a:pt x="1958" y="1045"/>
                  </a:lnTo>
                  <a:lnTo>
                    <a:pt x="1958" y="839"/>
                  </a:lnTo>
                  <a:lnTo>
                    <a:pt x="1921" y="653"/>
                  </a:lnTo>
                  <a:lnTo>
                    <a:pt x="1827" y="485"/>
                  </a:lnTo>
                  <a:lnTo>
                    <a:pt x="1734" y="336"/>
                  </a:lnTo>
                  <a:lnTo>
                    <a:pt x="1585" y="206"/>
                  </a:lnTo>
                  <a:lnTo>
                    <a:pt x="1417" y="94"/>
                  </a:lnTo>
                  <a:lnTo>
                    <a:pt x="1231" y="38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35;p45">
              <a:extLst>
                <a:ext uri="{FF2B5EF4-FFF2-40B4-BE49-F238E27FC236}">
                  <a16:creationId xmlns:a16="http://schemas.microsoft.com/office/drawing/2014/main" id="{453B6BDA-B7D2-4D20-812A-B0DACEA36583}"/>
                </a:ext>
              </a:extLst>
            </p:cNvPr>
            <p:cNvSpPr/>
            <p:nvPr/>
          </p:nvSpPr>
          <p:spPr>
            <a:xfrm>
              <a:off x="4660350" y="3248075"/>
              <a:ext cx="49425" cy="49425"/>
            </a:xfrm>
            <a:custGeom>
              <a:avLst/>
              <a:gdLst/>
              <a:ahLst/>
              <a:cxnLst/>
              <a:rect l="l" t="t" r="r" b="b"/>
              <a:pathLst>
                <a:path w="1977" h="1977" extrusionOk="0">
                  <a:moveTo>
                    <a:pt x="1044" y="0"/>
                  </a:moveTo>
                  <a:lnTo>
                    <a:pt x="858" y="19"/>
                  </a:lnTo>
                  <a:lnTo>
                    <a:pt x="671" y="56"/>
                  </a:lnTo>
                  <a:lnTo>
                    <a:pt x="503" y="131"/>
                  </a:lnTo>
                  <a:lnTo>
                    <a:pt x="336" y="242"/>
                  </a:lnTo>
                  <a:lnTo>
                    <a:pt x="205" y="392"/>
                  </a:lnTo>
                  <a:lnTo>
                    <a:pt x="112" y="541"/>
                  </a:lnTo>
                  <a:lnTo>
                    <a:pt x="37" y="727"/>
                  </a:lnTo>
                  <a:lnTo>
                    <a:pt x="0" y="932"/>
                  </a:lnTo>
                  <a:lnTo>
                    <a:pt x="19" y="1119"/>
                  </a:lnTo>
                  <a:lnTo>
                    <a:pt x="56" y="1305"/>
                  </a:lnTo>
                  <a:lnTo>
                    <a:pt x="131" y="1473"/>
                  </a:lnTo>
                  <a:lnTo>
                    <a:pt x="242" y="1641"/>
                  </a:lnTo>
                  <a:lnTo>
                    <a:pt x="392" y="1771"/>
                  </a:lnTo>
                  <a:lnTo>
                    <a:pt x="541" y="1864"/>
                  </a:lnTo>
                  <a:lnTo>
                    <a:pt x="727" y="1939"/>
                  </a:lnTo>
                  <a:lnTo>
                    <a:pt x="932" y="1976"/>
                  </a:lnTo>
                  <a:lnTo>
                    <a:pt x="1119" y="1958"/>
                  </a:lnTo>
                  <a:lnTo>
                    <a:pt x="1305" y="1920"/>
                  </a:lnTo>
                  <a:lnTo>
                    <a:pt x="1473" y="1846"/>
                  </a:lnTo>
                  <a:lnTo>
                    <a:pt x="1641" y="1734"/>
                  </a:lnTo>
                  <a:lnTo>
                    <a:pt x="1771" y="1603"/>
                  </a:lnTo>
                  <a:lnTo>
                    <a:pt x="1864" y="1436"/>
                  </a:lnTo>
                  <a:lnTo>
                    <a:pt x="1939" y="1249"/>
                  </a:lnTo>
                  <a:lnTo>
                    <a:pt x="1976" y="1044"/>
                  </a:lnTo>
                  <a:lnTo>
                    <a:pt x="1958" y="858"/>
                  </a:lnTo>
                  <a:lnTo>
                    <a:pt x="1920" y="671"/>
                  </a:lnTo>
                  <a:lnTo>
                    <a:pt x="1846" y="503"/>
                  </a:lnTo>
                  <a:lnTo>
                    <a:pt x="1734" y="354"/>
                  </a:lnTo>
                  <a:lnTo>
                    <a:pt x="1585" y="224"/>
                  </a:lnTo>
                  <a:lnTo>
                    <a:pt x="1436" y="112"/>
                  </a:lnTo>
                  <a:lnTo>
                    <a:pt x="1249" y="37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36;p45">
              <a:extLst>
                <a:ext uri="{FF2B5EF4-FFF2-40B4-BE49-F238E27FC236}">
                  <a16:creationId xmlns:a16="http://schemas.microsoft.com/office/drawing/2014/main" id="{92FFCE87-5245-4358-A9C7-8C5CECBD64A9}"/>
                </a:ext>
              </a:extLst>
            </p:cNvPr>
            <p:cNvSpPr/>
            <p:nvPr/>
          </p:nvSpPr>
          <p:spPr>
            <a:xfrm>
              <a:off x="4500475" y="3142275"/>
              <a:ext cx="77850" cy="20525"/>
            </a:xfrm>
            <a:custGeom>
              <a:avLst/>
              <a:gdLst/>
              <a:ahLst/>
              <a:cxnLst/>
              <a:rect l="l" t="t" r="r" b="b"/>
              <a:pathLst>
                <a:path w="3114" h="821" extrusionOk="0">
                  <a:moveTo>
                    <a:pt x="1268" y="0"/>
                  </a:moveTo>
                  <a:lnTo>
                    <a:pt x="1044" y="37"/>
                  </a:lnTo>
                  <a:lnTo>
                    <a:pt x="839" y="75"/>
                  </a:lnTo>
                  <a:lnTo>
                    <a:pt x="653" y="112"/>
                  </a:lnTo>
                  <a:lnTo>
                    <a:pt x="336" y="224"/>
                  </a:lnTo>
                  <a:lnTo>
                    <a:pt x="131" y="317"/>
                  </a:lnTo>
                  <a:lnTo>
                    <a:pt x="56" y="354"/>
                  </a:lnTo>
                  <a:lnTo>
                    <a:pt x="19" y="373"/>
                  </a:lnTo>
                  <a:lnTo>
                    <a:pt x="0" y="410"/>
                  </a:lnTo>
                  <a:lnTo>
                    <a:pt x="0" y="447"/>
                  </a:lnTo>
                  <a:lnTo>
                    <a:pt x="19" y="485"/>
                  </a:lnTo>
                  <a:lnTo>
                    <a:pt x="38" y="522"/>
                  </a:lnTo>
                  <a:lnTo>
                    <a:pt x="75" y="541"/>
                  </a:lnTo>
                  <a:lnTo>
                    <a:pt x="112" y="541"/>
                  </a:lnTo>
                  <a:lnTo>
                    <a:pt x="150" y="522"/>
                  </a:lnTo>
                  <a:lnTo>
                    <a:pt x="243" y="466"/>
                  </a:lnTo>
                  <a:lnTo>
                    <a:pt x="429" y="392"/>
                  </a:lnTo>
                  <a:lnTo>
                    <a:pt x="727" y="280"/>
                  </a:lnTo>
                  <a:lnTo>
                    <a:pt x="895" y="242"/>
                  </a:lnTo>
                  <a:lnTo>
                    <a:pt x="1082" y="205"/>
                  </a:lnTo>
                  <a:lnTo>
                    <a:pt x="1305" y="186"/>
                  </a:lnTo>
                  <a:lnTo>
                    <a:pt x="1511" y="186"/>
                  </a:lnTo>
                  <a:lnTo>
                    <a:pt x="1753" y="205"/>
                  </a:lnTo>
                  <a:lnTo>
                    <a:pt x="1977" y="261"/>
                  </a:lnTo>
                  <a:lnTo>
                    <a:pt x="2219" y="336"/>
                  </a:lnTo>
                  <a:lnTo>
                    <a:pt x="2461" y="447"/>
                  </a:lnTo>
                  <a:lnTo>
                    <a:pt x="2704" y="597"/>
                  </a:lnTo>
                  <a:lnTo>
                    <a:pt x="2946" y="802"/>
                  </a:lnTo>
                  <a:lnTo>
                    <a:pt x="2983" y="820"/>
                  </a:lnTo>
                  <a:lnTo>
                    <a:pt x="3058" y="820"/>
                  </a:lnTo>
                  <a:lnTo>
                    <a:pt x="3095" y="783"/>
                  </a:lnTo>
                  <a:lnTo>
                    <a:pt x="3114" y="764"/>
                  </a:lnTo>
                  <a:lnTo>
                    <a:pt x="3114" y="727"/>
                  </a:lnTo>
                  <a:lnTo>
                    <a:pt x="3114" y="690"/>
                  </a:lnTo>
                  <a:lnTo>
                    <a:pt x="3077" y="653"/>
                  </a:lnTo>
                  <a:lnTo>
                    <a:pt x="2816" y="447"/>
                  </a:lnTo>
                  <a:lnTo>
                    <a:pt x="2555" y="280"/>
                  </a:lnTo>
                  <a:lnTo>
                    <a:pt x="2294" y="149"/>
                  </a:lnTo>
                  <a:lnTo>
                    <a:pt x="2014" y="75"/>
                  </a:lnTo>
                  <a:lnTo>
                    <a:pt x="1772" y="19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937;p45">
              <a:extLst>
                <a:ext uri="{FF2B5EF4-FFF2-40B4-BE49-F238E27FC236}">
                  <a16:creationId xmlns:a16="http://schemas.microsoft.com/office/drawing/2014/main" id="{ABF415FC-D8E9-4BB1-9B78-CD18F7FC939B}"/>
                </a:ext>
              </a:extLst>
            </p:cNvPr>
            <p:cNvSpPr/>
            <p:nvPr/>
          </p:nvSpPr>
          <p:spPr>
            <a:xfrm>
              <a:off x="4668725" y="3182350"/>
              <a:ext cx="71325" cy="36375"/>
            </a:xfrm>
            <a:custGeom>
              <a:avLst/>
              <a:gdLst/>
              <a:ahLst/>
              <a:cxnLst/>
              <a:rect l="l" t="t" r="r" b="b"/>
              <a:pathLst>
                <a:path w="2853" h="1455" extrusionOk="0">
                  <a:moveTo>
                    <a:pt x="411" y="0"/>
                  </a:moveTo>
                  <a:lnTo>
                    <a:pt x="75" y="56"/>
                  </a:lnTo>
                  <a:lnTo>
                    <a:pt x="38" y="56"/>
                  </a:lnTo>
                  <a:lnTo>
                    <a:pt x="1" y="94"/>
                  </a:lnTo>
                  <a:lnTo>
                    <a:pt x="1" y="131"/>
                  </a:lnTo>
                  <a:lnTo>
                    <a:pt x="1" y="168"/>
                  </a:lnTo>
                  <a:lnTo>
                    <a:pt x="1" y="205"/>
                  </a:lnTo>
                  <a:lnTo>
                    <a:pt x="38" y="224"/>
                  </a:lnTo>
                  <a:lnTo>
                    <a:pt x="75" y="243"/>
                  </a:lnTo>
                  <a:lnTo>
                    <a:pt x="112" y="243"/>
                  </a:lnTo>
                  <a:lnTo>
                    <a:pt x="411" y="187"/>
                  </a:lnTo>
                  <a:lnTo>
                    <a:pt x="709" y="187"/>
                  </a:lnTo>
                  <a:lnTo>
                    <a:pt x="970" y="205"/>
                  </a:lnTo>
                  <a:lnTo>
                    <a:pt x="1212" y="261"/>
                  </a:lnTo>
                  <a:lnTo>
                    <a:pt x="1455" y="336"/>
                  </a:lnTo>
                  <a:lnTo>
                    <a:pt x="1660" y="429"/>
                  </a:lnTo>
                  <a:lnTo>
                    <a:pt x="1846" y="541"/>
                  </a:lnTo>
                  <a:lnTo>
                    <a:pt x="2014" y="671"/>
                  </a:lnTo>
                  <a:lnTo>
                    <a:pt x="2163" y="783"/>
                  </a:lnTo>
                  <a:lnTo>
                    <a:pt x="2294" y="914"/>
                  </a:lnTo>
                  <a:lnTo>
                    <a:pt x="2499" y="1156"/>
                  </a:lnTo>
                  <a:lnTo>
                    <a:pt x="2629" y="1324"/>
                  </a:lnTo>
                  <a:lnTo>
                    <a:pt x="2667" y="1399"/>
                  </a:lnTo>
                  <a:lnTo>
                    <a:pt x="2704" y="1436"/>
                  </a:lnTo>
                  <a:lnTo>
                    <a:pt x="2760" y="1455"/>
                  </a:lnTo>
                  <a:lnTo>
                    <a:pt x="2797" y="1436"/>
                  </a:lnTo>
                  <a:lnTo>
                    <a:pt x="2834" y="1417"/>
                  </a:lnTo>
                  <a:lnTo>
                    <a:pt x="2853" y="1380"/>
                  </a:lnTo>
                  <a:lnTo>
                    <a:pt x="2853" y="1343"/>
                  </a:lnTo>
                  <a:lnTo>
                    <a:pt x="2853" y="1305"/>
                  </a:lnTo>
                  <a:lnTo>
                    <a:pt x="2797" y="1231"/>
                  </a:lnTo>
                  <a:lnTo>
                    <a:pt x="2667" y="1044"/>
                  </a:lnTo>
                  <a:lnTo>
                    <a:pt x="2443" y="802"/>
                  </a:lnTo>
                  <a:lnTo>
                    <a:pt x="2312" y="671"/>
                  </a:lnTo>
                  <a:lnTo>
                    <a:pt x="2145" y="522"/>
                  </a:lnTo>
                  <a:lnTo>
                    <a:pt x="1958" y="392"/>
                  </a:lnTo>
                  <a:lnTo>
                    <a:pt x="1753" y="280"/>
                  </a:lnTo>
                  <a:lnTo>
                    <a:pt x="1529" y="168"/>
                  </a:lnTo>
                  <a:lnTo>
                    <a:pt x="1268" y="75"/>
                  </a:lnTo>
                  <a:lnTo>
                    <a:pt x="1007" y="19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938;p45">
              <a:extLst>
                <a:ext uri="{FF2B5EF4-FFF2-40B4-BE49-F238E27FC236}">
                  <a16:creationId xmlns:a16="http://schemas.microsoft.com/office/drawing/2014/main" id="{148FC2D6-EF6E-4A29-91F1-531AD7BCDAF2}"/>
                </a:ext>
              </a:extLst>
            </p:cNvPr>
            <p:cNvSpPr/>
            <p:nvPr/>
          </p:nvSpPr>
          <p:spPr>
            <a:xfrm>
              <a:off x="4592300" y="3227550"/>
              <a:ext cx="66200" cy="147775"/>
            </a:xfrm>
            <a:custGeom>
              <a:avLst/>
              <a:gdLst/>
              <a:ahLst/>
              <a:cxnLst/>
              <a:rect l="l" t="t" r="r" b="b"/>
              <a:pathLst>
                <a:path w="2648" h="5911" extrusionOk="0">
                  <a:moveTo>
                    <a:pt x="1939" y="1"/>
                  </a:moveTo>
                  <a:lnTo>
                    <a:pt x="1902" y="19"/>
                  </a:lnTo>
                  <a:lnTo>
                    <a:pt x="1864" y="38"/>
                  </a:lnTo>
                  <a:lnTo>
                    <a:pt x="1846" y="75"/>
                  </a:lnTo>
                  <a:lnTo>
                    <a:pt x="1305" y="1790"/>
                  </a:lnTo>
                  <a:lnTo>
                    <a:pt x="1305" y="1809"/>
                  </a:lnTo>
                  <a:lnTo>
                    <a:pt x="1324" y="1846"/>
                  </a:lnTo>
                  <a:lnTo>
                    <a:pt x="2386" y="4401"/>
                  </a:lnTo>
                  <a:lnTo>
                    <a:pt x="634" y="4028"/>
                  </a:lnTo>
                  <a:lnTo>
                    <a:pt x="597" y="4028"/>
                  </a:lnTo>
                  <a:lnTo>
                    <a:pt x="559" y="4046"/>
                  </a:lnTo>
                  <a:lnTo>
                    <a:pt x="541" y="4065"/>
                  </a:lnTo>
                  <a:lnTo>
                    <a:pt x="522" y="4102"/>
                  </a:lnTo>
                  <a:lnTo>
                    <a:pt x="0" y="5799"/>
                  </a:lnTo>
                  <a:lnTo>
                    <a:pt x="0" y="5836"/>
                  </a:lnTo>
                  <a:lnTo>
                    <a:pt x="19" y="5873"/>
                  </a:lnTo>
                  <a:lnTo>
                    <a:pt x="37" y="5892"/>
                  </a:lnTo>
                  <a:lnTo>
                    <a:pt x="75" y="5911"/>
                  </a:lnTo>
                  <a:lnTo>
                    <a:pt x="93" y="5911"/>
                  </a:lnTo>
                  <a:lnTo>
                    <a:pt x="168" y="5892"/>
                  </a:lnTo>
                  <a:lnTo>
                    <a:pt x="187" y="5855"/>
                  </a:lnTo>
                  <a:lnTo>
                    <a:pt x="671" y="4233"/>
                  </a:lnTo>
                  <a:lnTo>
                    <a:pt x="2536" y="4624"/>
                  </a:lnTo>
                  <a:lnTo>
                    <a:pt x="2592" y="4624"/>
                  </a:lnTo>
                  <a:lnTo>
                    <a:pt x="2629" y="4587"/>
                  </a:lnTo>
                  <a:lnTo>
                    <a:pt x="2647" y="4531"/>
                  </a:lnTo>
                  <a:lnTo>
                    <a:pt x="2647" y="4494"/>
                  </a:lnTo>
                  <a:lnTo>
                    <a:pt x="1510" y="1809"/>
                  </a:lnTo>
                  <a:lnTo>
                    <a:pt x="2032" y="131"/>
                  </a:lnTo>
                  <a:lnTo>
                    <a:pt x="2051" y="94"/>
                  </a:lnTo>
                  <a:lnTo>
                    <a:pt x="2032" y="57"/>
                  </a:lnTo>
                  <a:lnTo>
                    <a:pt x="2014" y="38"/>
                  </a:lnTo>
                  <a:lnTo>
                    <a:pt x="1976" y="19"/>
                  </a:lnTo>
                  <a:lnTo>
                    <a:pt x="193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939;p45">
              <a:extLst>
                <a:ext uri="{FF2B5EF4-FFF2-40B4-BE49-F238E27FC236}">
                  <a16:creationId xmlns:a16="http://schemas.microsoft.com/office/drawing/2014/main" id="{466B4A0B-2902-4132-96EB-0E4908BF94B8}"/>
                </a:ext>
              </a:extLst>
            </p:cNvPr>
            <p:cNvSpPr/>
            <p:nvPr/>
          </p:nvSpPr>
          <p:spPr>
            <a:xfrm>
              <a:off x="4498600" y="3340825"/>
              <a:ext cx="128200" cy="103475"/>
            </a:xfrm>
            <a:custGeom>
              <a:avLst/>
              <a:gdLst/>
              <a:ahLst/>
              <a:cxnLst/>
              <a:rect l="l" t="t" r="r" b="b"/>
              <a:pathLst>
                <a:path w="5128" h="4139" extrusionOk="0">
                  <a:moveTo>
                    <a:pt x="243" y="242"/>
                  </a:moveTo>
                  <a:lnTo>
                    <a:pt x="4885" y="2498"/>
                  </a:lnTo>
                  <a:lnTo>
                    <a:pt x="4736" y="2703"/>
                  </a:lnTo>
                  <a:lnTo>
                    <a:pt x="4512" y="2964"/>
                  </a:lnTo>
                  <a:lnTo>
                    <a:pt x="4363" y="3113"/>
                  </a:lnTo>
                  <a:lnTo>
                    <a:pt x="4214" y="3263"/>
                  </a:lnTo>
                  <a:lnTo>
                    <a:pt x="4028" y="3412"/>
                  </a:lnTo>
                  <a:lnTo>
                    <a:pt x="3823" y="3561"/>
                  </a:lnTo>
                  <a:lnTo>
                    <a:pt x="3618" y="3673"/>
                  </a:lnTo>
                  <a:lnTo>
                    <a:pt x="3375" y="3785"/>
                  </a:lnTo>
                  <a:lnTo>
                    <a:pt x="3133" y="3878"/>
                  </a:lnTo>
                  <a:lnTo>
                    <a:pt x="2872" y="3934"/>
                  </a:lnTo>
                  <a:lnTo>
                    <a:pt x="2592" y="3952"/>
                  </a:lnTo>
                  <a:lnTo>
                    <a:pt x="2294" y="3934"/>
                  </a:lnTo>
                  <a:lnTo>
                    <a:pt x="1996" y="3878"/>
                  </a:lnTo>
                  <a:lnTo>
                    <a:pt x="1828" y="3822"/>
                  </a:lnTo>
                  <a:lnTo>
                    <a:pt x="1679" y="3766"/>
                  </a:lnTo>
                  <a:lnTo>
                    <a:pt x="1511" y="3691"/>
                  </a:lnTo>
                  <a:lnTo>
                    <a:pt x="1362" y="3617"/>
                  </a:lnTo>
                  <a:lnTo>
                    <a:pt x="1231" y="3542"/>
                  </a:lnTo>
                  <a:lnTo>
                    <a:pt x="1119" y="3449"/>
                  </a:lnTo>
                  <a:lnTo>
                    <a:pt x="1008" y="3337"/>
                  </a:lnTo>
                  <a:lnTo>
                    <a:pt x="896" y="3225"/>
                  </a:lnTo>
                  <a:lnTo>
                    <a:pt x="709" y="3002"/>
                  </a:lnTo>
                  <a:lnTo>
                    <a:pt x="560" y="2759"/>
                  </a:lnTo>
                  <a:lnTo>
                    <a:pt x="448" y="2498"/>
                  </a:lnTo>
                  <a:lnTo>
                    <a:pt x="355" y="2219"/>
                  </a:lnTo>
                  <a:lnTo>
                    <a:pt x="280" y="1958"/>
                  </a:lnTo>
                  <a:lnTo>
                    <a:pt x="243" y="1678"/>
                  </a:lnTo>
                  <a:lnTo>
                    <a:pt x="206" y="1417"/>
                  </a:lnTo>
                  <a:lnTo>
                    <a:pt x="206" y="1156"/>
                  </a:lnTo>
                  <a:lnTo>
                    <a:pt x="206" y="932"/>
                  </a:lnTo>
                  <a:lnTo>
                    <a:pt x="225" y="522"/>
                  </a:lnTo>
                  <a:lnTo>
                    <a:pt x="243" y="242"/>
                  </a:lnTo>
                  <a:close/>
                  <a:moveTo>
                    <a:pt x="131" y="0"/>
                  </a:moveTo>
                  <a:lnTo>
                    <a:pt x="94" y="37"/>
                  </a:lnTo>
                  <a:lnTo>
                    <a:pt x="75" y="75"/>
                  </a:lnTo>
                  <a:lnTo>
                    <a:pt x="57" y="205"/>
                  </a:lnTo>
                  <a:lnTo>
                    <a:pt x="19" y="578"/>
                  </a:lnTo>
                  <a:lnTo>
                    <a:pt x="1" y="820"/>
                  </a:lnTo>
                  <a:lnTo>
                    <a:pt x="1" y="1081"/>
                  </a:lnTo>
                  <a:lnTo>
                    <a:pt x="19" y="1380"/>
                  </a:lnTo>
                  <a:lnTo>
                    <a:pt x="38" y="1697"/>
                  </a:lnTo>
                  <a:lnTo>
                    <a:pt x="94" y="2032"/>
                  </a:lnTo>
                  <a:lnTo>
                    <a:pt x="187" y="2349"/>
                  </a:lnTo>
                  <a:lnTo>
                    <a:pt x="318" y="2685"/>
                  </a:lnTo>
                  <a:lnTo>
                    <a:pt x="392" y="2834"/>
                  </a:lnTo>
                  <a:lnTo>
                    <a:pt x="467" y="2983"/>
                  </a:lnTo>
                  <a:lnTo>
                    <a:pt x="560" y="3132"/>
                  </a:lnTo>
                  <a:lnTo>
                    <a:pt x="672" y="3281"/>
                  </a:lnTo>
                  <a:lnTo>
                    <a:pt x="802" y="3412"/>
                  </a:lnTo>
                  <a:lnTo>
                    <a:pt x="933" y="3542"/>
                  </a:lnTo>
                  <a:lnTo>
                    <a:pt x="1063" y="3654"/>
                  </a:lnTo>
                  <a:lnTo>
                    <a:pt x="1231" y="3766"/>
                  </a:lnTo>
                  <a:lnTo>
                    <a:pt x="1399" y="3859"/>
                  </a:lnTo>
                  <a:lnTo>
                    <a:pt x="1604" y="3952"/>
                  </a:lnTo>
                  <a:lnTo>
                    <a:pt x="1847" y="4046"/>
                  </a:lnTo>
                  <a:lnTo>
                    <a:pt x="2089" y="4102"/>
                  </a:lnTo>
                  <a:lnTo>
                    <a:pt x="2313" y="4139"/>
                  </a:lnTo>
                  <a:lnTo>
                    <a:pt x="2536" y="4139"/>
                  </a:lnTo>
                  <a:lnTo>
                    <a:pt x="2835" y="4120"/>
                  </a:lnTo>
                  <a:lnTo>
                    <a:pt x="3096" y="4064"/>
                  </a:lnTo>
                  <a:lnTo>
                    <a:pt x="3357" y="3990"/>
                  </a:lnTo>
                  <a:lnTo>
                    <a:pt x="3599" y="3896"/>
                  </a:lnTo>
                  <a:lnTo>
                    <a:pt x="3823" y="3766"/>
                  </a:lnTo>
                  <a:lnTo>
                    <a:pt x="4046" y="3635"/>
                  </a:lnTo>
                  <a:lnTo>
                    <a:pt x="4233" y="3486"/>
                  </a:lnTo>
                  <a:lnTo>
                    <a:pt x="4401" y="3337"/>
                  </a:lnTo>
                  <a:lnTo>
                    <a:pt x="4568" y="3188"/>
                  </a:lnTo>
                  <a:lnTo>
                    <a:pt x="4699" y="3039"/>
                  </a:lnTo>
                  <a:lnTo>
                    <a:pt x="4923" y="2778"/>
                  </a:lnTo>
                  <a:lnTo>
                    <a:pt x="5053" y="2591"/>
                  </a:lnTo>
                  <a:lnTo>
                    <a:pt x="5109" y="2517"/>
                  </a:lnTo>
                  <a:lnTo>
                    <a:pt x="5128" y="2480"/>
                  </a:lnTo>
                  <a:lnTo>
                    <a:pt x="5109" y="2424"/>
                  </a:lnTo>
                  <a:lnTo>
                    <a:pt x="5090" y="2386"/>
                  </a:lnTo>
                  <a:lnTo>
                    <a:pt x="5072" y="2368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940;p45">
              <a:extLst>
                <a:ext uri="{FF2B5EF4-FFF2-40B4-BE49-F238E27FC236}">
                  <a16:creationId xmlns:a16="http://schemas.microsoft.com/office/drawing/2014/main" id="{76B2DDE8-2B62-4A5E-9516-7A7263DFDA20}"/>
                </a:ext>
              </a:extLst>
            </p:cNvPr>
            <p:cNvSpPr/>
            <p:nvPr/>
          </p:nvSpPr>
          <p:spPr>
            <a:xfrm>
              <a:off x="4334550" y="2950700"/>
              <a:ext cx="478225" cy="303925"/>
            </a:xfrm>
            <a:custGeom>
              <a:avLst/>
              <a:gdLst/>
              <a:ahLst/>
              <a:cxnLst/>
              <a:rect l="l" t="t" r="r" b="b"/>
              <a:pathLst>
                <a:path w="19129" h="12157" extrusionOk="0">
                  <a:moveTo>
                    <a:pt x="12137" y="1"/>
                  </a:moveTo>
                  <a:lnTo>
                    <a:pt x="11522" y="38"/>
                  </a:lnTo>
                  <a:lnTo>
                    <a:pt x="10888" y="94"/>
                  </a:lnTo>
                  <a:lnTo>
                    <a:pt x="10552" y="150"/>
                  </a:lnTo>
                  <a:lnTo>
                    <a:pt x="10217" y="206"/>
                  </a:lnTo>
                  <a:lnTo>
                    <a:pt x="9863" y="280"/>
                  </a:lnTo>
                  <a:lnTo>
                    <a:pt x="9508" y="374"/>
                  </a:lnTo>
                  <a:lnTo>
                    <a:pt x="9154" y="485"/>
                  </a:lnTo>
                  <a:lnTo>
                    <a:pt x="8800" y="616"/>
                  </a:lnTo>
                  <a:lnTo>
                    <a:pt x="8446" y="765"/>
                  </a:lnTo>
                  <a:lnTo>
                    <a:pt x="8092" y="914"/>
                  </a:lnTo>
                  <a:lnTo>
                    <a:pt x="7719" y="1101"/>
                  </a:lnTo>
                  <a:lnTo>
                    <a:pt x="7364" y="1306"/>
                  </a:lnTo>
                  <a:lnTo>
                    <a:pt x="7010" y="1529"/>
                  </a:lnTo>
                  <a:lnTo>
                    <a:pt x="6656" y="1790"/>
                  </a:lnTo>
                  <a:lnTo>
                    <a:pt x="6395" y="1828"/>
                  </a:lnTo>
                  <a:lnTo>
                    <a:pt x="6078" y="1902"/>
                  </a:lnTo>
                  <a:lnTo>
                    <a:pt x="5668" y="2014"/>
                  </a:lnTo>
                  <a:lnTo>
                    <a:pt x="5183" y="2182"/>
                  </a:lnTo>
                  <a:lnTo>
                    <a:pt x="4922" y="2294"/>
                  </a:lnTo>
                  <a:lnTo>
                    <a:pt x="4643" y="2424"/>
                  </a:lnTo>
                  <a:lnTo>
                    <a:pt x="4363" y="2573"/>
                  </a:lnTo>
                  <a:lnTo>
                    <a:pt x="4065" y="2723"/>
                  </a:lnTo>
                  <a:lnTo>
                    <a:pt x="3766" y="2909"/>
                  </a:lnTo>
                  <a:lnTo>
                    <a:pt x="3468" y="3133"/>
                  </a:lnTo>
                  <a:lnTo>
                    <a:pt x="3151" y="3356"/>
                  </a:lnTo>
                  <a:lnTo>
                    <a:pt x="2853" y="3617"/>
                  </a:lnTo>
                  <a:lnTo>
                    <a:pt x="2555" y="3897"/>
                  </a:lnTo>
                  <a:lnTo>
                    <a:pt x="2256" y="4195"/>
                  </a:lnTo>
                  <a:lnTo>
                    <a:pt x="1977" y="4531"/>
                  </a:lnTo>
                  <a:lnTo>
                    <a:pt x="1697" y="4904"/>
                  </a:lnTo>
                  <a:lnTo>
                    <a:pt x="1436" y="5295"/>
                  </a:lnTo>
                  <a:lnTo>
                    <a:pt x="1194" y="5724"/>
                  </a:lnTo>
                  <a:lnTo>
                    <a:pt x="970" y="6190"/>
                  </a:lnTo>
                  <a:lnTo>
                    <a:pt x="746" y="6675"/>
                  </a:lnTo>
                  <a:lnTo>
                    <a:pt x="560" y="7216"/>
                  </a:lnTo>
                  <a:lnTo>
                    <a:pt x="392" y="7775"/>
                  </a:lnTo>
                  <a:lnTo>
                    <a:pt x="261" y="8371"/>
                  </a:lnTo>
                  <a:lnTo>
                    <a:pt x="150" y="9024"/>
                  </a:lnTo>
                  <a:lnTo>
                    <a:pt x="56" y="9714"/>
                  </a:lnTo>
                  <a:lnTo>
                    <a:pt x="0" y="10422"/>
                  </a:lnTo>
                  <a:lnTo>
                    <a:pt x="1604" y="11988"/>
                  </a:lnTo>
                  <a:lnTo>
                    <a:pt x="1734" y="11895"/>
                  </a:lnTo>
                  <a:lnTo>
                    <a:pt x="2126" y="11578"/>
                  </a:lnTo>
                  <a:lnTo>
                    <a:pt x="2387" y="11336"/>
                  </a:lnTo>
                  <a:lnTo>
                    <a:pt x="2685" y="11056"/>
                  </a:lnTo>
                  <a:lnTo>
                    <a:pt x="3002" y="10721"/>
                  </a:lnTo>
                  <a:lnTo>
                    <a:pt x="3375" y="10329"/>
                  </a:lnTo>
                  <a:lnTo>
                    <a:pt x="3748" y="9900"/>
                  </a:lnTo>
                  <a:lnTo>
                    <a:pt x="4121" y="9415"/>
                  </a:lnTo>
                  <a:lnTo>
                    <a:pt x="4512" y="8875"/>
                  </a:lnTo>
                  <a:lnTo>
                    <a:pt x="4904" y="8297"/>
                  </a:lnTo>
                  <a:lnTo>
                    <a:pt x="5276" y="7663"/>
                  </a:lnTo>
                  <a:lnTo>
                    <a:pt x="5631" y="6973"/>
                  </a:lnTo>
                  <a:lnTo>
                    <a:pt x="5817" y="6619"/>
                  </a:lnTo>
                  <a:lnTo>
                    <a:pt x="5966" y="6246"/>
                  </a:lnTo>
                  <a:lnTo>
                    <a:pt x="6134" y="5873"/>
                  </a:lnTo>
                  <a:lnTo>
                    <a:pt x="6283" y="5482"/>
                  </a:lnTo>
                  <a:lnTo>
                    <a:pt x="9061" y="6768"/>
                  </a:lnTo>
                  <a:lnTo>
                    <a:pt x="11019" y="7663"/>
                  </a:lnTo>
                  <a:lnTo>
                    <a:pt x="11708" y="7961"/>
                  </a:lnTo>
                  <a:lnTo>
                    <a:pt x="11913" y="8036"/>
                  </a:lnTo>
                  <a:lnTo>
                    <a:pt x="12007" y="8073"/>
                  </a:lnTo>
                  <a:lnTo>
                    <a:pt x="12025" y="8055"/>
                  </a:lnTo>
                  <a:lnTo>
                    <a:pt x="12063" y="7980"/>
                  </a:lnTo>
                  <a:lnTo>
                    <a:pt x="12081" y="7719"/>
                  </a:lnTo>
                  <a:lnTo>
                    <a:pt x="12081" y="7365"/>
                  </a:lnTo>
                  <a:lnTo>
                    <a:pt x="12081" y="6973"/>
                  </a:lnTo>
                  <a:lnTo>
                    <a:pt x="12025" y="6209"/>
                  </a:lnTo>
                  <a:lnTo>
                    <a:pt x="12007" y="5855"/>
                  </a:lnTo>
                  <a:lnTo>
                    <a:pt x="14169" y="8073"/>
                  </a:lnTo>
                  <a:lnTo>
                    <a:pt x="15698" y="9602"/>
                  </a:lnTo>
                  <a:lnTo>
                    <a:pt x="16220" y="10105"/>
                  </a:lnTo>
                  <a:lnTo>
                    <a:pt x="16369" y="10236"/>
                  </a:lnTo>
                  <a:lnTo>
                    <a:pt x="16462" y="10292"/>
                  </a:lnTo>
                  <a:lnTo>
                    <a:pt x="16481" y="10273"/>
                  </a:lnTo>
                  <a:lnTo>
                    <a:pt x="16481" y="10199"/>
                  </a:lnTo>
                  <a:lnTo>
                    <a:pt x="16462" y="9993"/>
                  </a:lnTo>
                  <a:lnTo>
                    <a:pt x="16425" y="9695"/>
                  </a:lnTo>
                  <a:lnTo>
                    <a:pt x="16351" y="9341"/>
                  </a:lnTo>
                  <a:lnTo>
                    <a:pt x="16201" y="8688"/>
                  </a:lnTo>
                  <a:lnTo>
                    <a:pt x="16127" y="8390"/>
                  </a:lnTo>
                  <a:lnTo>
                    <a:pt x="16127" y="8390"/>
                  </a:lnTo>
                  <a:lnTo>
                    <a:pt x="16518" y="8987"/>
                  </a:lnTo>
                  <a:lnTo>
                    <a:pt x="17376" y="10292"/>
                  </a:lnTo>
                  <a:lnTo>
                    <a:pt x="17861" y="11000"/>
                  </a:lnTo>
                  <a:lnTo>
                    <a:pt x="18289" y="11597"/>
                  </a:lnTo>
                  <a:lnTo>
                    <a:pt x="18476" y="11839"/>
                  </a:lnTo>
                  <a:lnTo>
                    <a:pt x="18625" y="12026"/>
                  </a:lnTo>
                  <a:lnTo>
                    <a:pt x="18737" y="12137"/>
                  </a:lnTo>
                  <a:lnTo>
                    <a:pt x="18774" y="12156"/>
                  </a:lnTo>
                  <a:lnTo>
                    <a:pt x="18811" y="12156"/>
                  </a:lnTo>
                  <a:lnTo>
                    <a:pt x="18830" y="12137"/>
                  </a:lnTo>
                  <a:lnTo>
                    <a:pt x="18849" y="12100"/>
                  </a:lnTo>
                  <a:lnTo>
                    <a:pt x="18923" y="11951"/>
                  </a:lnTo>
                  <a:lnTo>
                    <a:pt x="18979" y="11709"/>
                  </a:lnTo>
                  <a:lnTo>
                    <a:pt x="19035" y="11373"/>
                  </a:lnTo>
                  <a:lnTo>
                    <a:pt x="19091" y="10982"/>
                  </a:lnTo>
                  <a:lnTo>
                    <a:pt x="19128" y="10515"/>
                  </a:lnTo>
                  <a:lnTo>
                    <a:pt x="19110" y="10012"/>
                  </a:lnTo>
                  <a:lnTo>
                    <a:pt x="19072" y="9453"/>
                  </a:lnTo>
                  <a:lnTo>
                    <a:pt x="18998" y="8838"/>
                  </a:lnTo>
                  <a:lnTo>
                    <a:pt x="18942" y="8539"/>
                  </a:lnTo>
                  <a:lnTo>
                    <a:pt x="18867" y="8222"/>
                  </a:lnTo>
                  <a:lnTo>
                    <a:pt x="18774" y="7887"/>
                  </a:lnTo>
                  <a:lnTo>
                    <a:pt x="18662" y="7551"/>
                  </a:lnTo>
                  <a:lnTo>
                    <a:pt x="18550" y="7216"/>
                  </a:lnTo>
                  <a:lnTo>
                    <a:pt x="18401" y="6880"/>
                  </a:lnTo>
                  <a:lnTo>
                    <a:pt x="18252" y="6544"/>
                  </a:lnTo>
                  <a:lnTo>
                    <a:pt x="18066" y="6209"/>
                  </a:lnTo>
                  <a:lnTo>
                    <a:pt x="17879" y="5873"/>
                  </a:lnTo>
                  <a:lnTo>
                    <a:pt x="17656" y="5519"/>
                  </a:lnTo>
                  <a:lnTo>
                    <a:pt x="17395" y="5183"/>
                  </a:lnTo>
                  <a:lnTo>
                    <a:pt x="17134" y="4848"/>
                  </a:lnTo>
                  <a:lnTo>
                    <a:pt x="16835" y="4531"/>
                  </a:lnTo>
                  <a:lnTo>
                    <a:pt x="16518" y="4195"/>
                  </a:lnTo>
                  <a:lnTo>
                    <a:pt x="16835" y="4214"/>
                  </a:lnTo>
                  <a:lnTo>
                    <a:pt x="17544" y="4251"/>
                  </a:lnTo>
                  <a:lnTo>
                    <a:pt x="18252" y="4251"/>
                  </a:lnTo>
                  <a:lnTo>
                    <a:pt x="18494" y="4233"/>
                  </a:lnTo>
                  <a:lnTo>
                    <a:pt x="18588" y="4214"/>
                  </a:lnTo>
                  <a:lnTo>
                    <a:pt x="18625" y="4195"/>
                  </a:lnTo>
                  <a:lnTo>
                    <a:pt x="18606" y="4158"/>
                  </a:lnTo>
                  <a:lnTo>
                    <a:pt x="18532" y="4065"/>
                  </a:lnTo>
                  <a:lnTo>
                    <a:pt x="18401" y="3934"/>
                  </a:lnTo>
                  <a:lnTo>
                    <a:pt x="18215" y="3767"/>
                  </a:lnTo>
                  <a:lnTo>
                    <a:pt x="17972" y="3580"/>
                  </a:lnTo>
                  <a:lnTo>
                    <a:pt x="17674" y="3375"/>
                  </a:lnTo>
                  <a:lnTo>
                    <a:pt x="17339" y="3170"/>
                  </a:lnTo>
                  <a:lnTo>
                    <a:pt x="16947" y="2946"/>
                  </a:lnTo>
                  <a:lnTo>
                    <a:pt x="16518" y="2723"/>
                  </a:lnTo>
                  <a:lnTo>
                    <a:pt x="16052" y="2517"/>
                  </a:lnTo>
                  <a:lnTo>
                    <a:pt x="15549" y="2312"/>
                  </a:lnTo>
                  <a:lnTo>
                    <a:pt x="15008" y="2145"/>
                  </a:lnTo>
                  <a:lnTo>
                    <a:pt x="14430" y="1995"/>
                  </a:lnTo>
                  <a:lnTo>
                    <a:pt x="13815" y="1884"/>
                  </a:lnTo>
                  <a:lnTo>
                    <a:pt x="13498" y="1846"/>
                  </a:lnTo>
                  <a:lnTo>
                    <a:pt x="13181" y="1809"/>
                  </a:lnTo>
                  <a:lnTo>
                    <a:pt x="12846" y="1790"/>
                  </a:lnTo>
                  <a:lnTo>
                    <a:pt x="12510" y="1790"/>
                  </a:lnTo>
                  <a:lnTo>
                    <a:pt x="12864" y="1604"/>
                  </a:lnTo>
                  <a:lnTo>
                    <a:pt x="13647" y="1175"/>
                  </a:lnTo>
                  <a:lnTo>
                    <a:pt x="14076" y="951"/>
                  </a:lnTo>
                  <a:lnTo>
                    <a:pt x="14430" y="728"/>
                  </a:lnTo>
                  <a:lnTo>
                    <a:pt x="14691" y="560"/>
                  </a:lnTo>
                  <a:lnTo>
                    <a:pt x="14766" y="485"/>
                  </a:lnTo>
                  <a:lnTo>
                    <a:pt x="14784" y="448"/>
                  </a:lnTo>
                  <a:lnTo>
                    <a:pt x="14784" y="429"/>
                  </a:lnTo>
                  <a:lnTo>
                    <a:pt x="14747" y="411"/>
                  </a:lnTo>
                  <a:lnTo>
                    <a:pt x="14598" y="336"/>
                  </a:lnTo>
                  <a:lnTo>
                    <a:pt x="14356" y="262"/>
                  </a:lnTo>
                  <a:lnTo>
                    <a:pt x="14057" y="187"/>
                  </a:lnTo>
                  <a:lnTo>
                    <a:pt x="13666" y="113"/>
                  </a:lnTo>
                  <a:lnTo>
                    <a:pt x="13200" y="57"/>
                  </a:lnTo>
                  <a:lnTo>
                    <a:pt x="12696" y="19"/>
                  </a:lnTo>
                  <a:lnTo>
                    <a:pt x="12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941;p45">
              <a:extLst>
                <a:ext uri="{FF2B5EF4-FFF2-40B4-BE49-F238E27FC236}">
                  <a16:creationId xmlns:a16="http://schemas.microsoft.com/office/drawing/2014/main" id="{937E95C4-0696-440C-8DC6-2540F6923F8B}"/>
                </a:ext>
              </a:extLst>
            </p:cNvPr>
            <p:cNvSpPr/>
            <p:nvPr/>
          </p:nvSpPr>
          <p:spPr>
            <a:xfrm>
              <a:off x="4302400" y="3501150"/>
              <a:ext cx="279650" cy="556525"/>
            </a:xfrm>
            <a:custGeom>
              <a:avLst/>
              <a:gdLst/>
              <a:ahLst/>
              <a:cxnLst/>
              <a:rect l="l" t="t" r="r" b="b"/>
              <a:pathLst>
                <a:path w="11186" h="22261" extrusionOk="0">
                  <a:moveTo>
                    <a:pt x="3654" y="0"/>
                  </a:moveTo>
                  <a:lnTo>
                    <a:pt x="0" y="3021"/>
                  </a:lnTo>
                  <a:lnTo>
                    <a:pt x="503" y="22260"/>
                  </a:lnTo>
                  <a:lnTo>
                    <a:pt x="11186" y="6153"/>
                  </a:lnTo>
                  <a:lnTo>
                    <a:pt x="10403" y="2443"/>
                  </a:lnTo>
                  <a:lnTo>
                    <a:pt x="6395" y="3244"/>
                  </a:lnTo>
                  <a:lnTo>
                    <a:pt x="36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942;p45">
              <a:extLst>
                <a:ext uri="{FF2B5EF4-FFF2-40B4-BE49-F238E27FC236}">
                  <a16:creationId xmlns:a16="http://schemas.microsoft.com/office/drawing/2014/main" id="{AEC7F5F0-D204-4CBA-8E1C-537ABD84A061}"/>
                </a:ext>
              </a:extLst>
            </p:cNvPr>
            <p:cNvSpPr/>
            <p:nvPr/>
          </p:nvSpPr>
          <p:spPr>
            <a:xfrm>
              <a:off x="4309850" y="3570125"/>
              <a:ext cx="181800" cy="487550"/>
            </a:xfrm>
            <a:custGeom>
              <a:avLst/>
              <a:gdLst/>
              <a:ahLst/>
              <a:cxnLst/>
              <a:rect l="l" t="t" r="r" b="b"/>
              <a:pathLst>
                <a:path w="7272" h="19502" extrusionOk="0">
                  <a:moveTo>
                    <a:pt x="5687" y="1"/>
                  </a:moveTo>
                  <a:lnTo>
                    <a:pt x="3878" y="1977"/>
                  </a:lnTo>
                  <a:lnTo>
                    <a:pt x="4456" y="3804"/>
                  </a:lnTo>
                  <a:lnTo>
                    <a:pt x="0" y="11615"/>
                  </a:lnTo>
                  <a:lnTo>
                    <a:pt x="205" y="19501"/>
                  </a:lnTo>
                  <a:lnTo>
                    <a:pt x="4531" y="12995"/>
                  </a:lnTo>
                  <a:lnTo>
                    <a:pt x="5966" y="4158"/>
                  </a:lnTo>
                  <a:lnTo>
                    <a:pt x="7271" y="2872"/>
                  </a:lnTo>
                  <a:lnTo>
                    <a:pt x="6805" y="336"/>
                  </a:lnTo>
                  <a:lnTo>
                    <a:pt x="6097" y="485"/>
                  </a:lnTo>
                  <a:lnTo>
                    <a:pt x="56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943;p45">
              <a:extLst>
                <a:ext uri="{FF2B5EF4-FFF2-40B4-BE49-F238E27FC236}">
                  <a16:creationId xmlns:a16="http://schemas.microsoft.com/office/drawing/2014/main" id="{8E766F79-9D4D-4FC3-A8B8-366235D370C1}"/>
                </a:ext>
              </a:extLst>
            </p:cNvPr>
            <p:cNvSpPr/>
            <p:nvPr/>
          </p:nvSpPr>
          <p:spPr>
            <a:xfrm>
              <a:off x="4478100" y="3579925"/>
              <a:ext cx="106300" cy="100675"/>
            </a:xfrm>
            <a:custGeom>
              <a:avLst/>
              <a:gdLst/>
              <a:ahLst/>
              <a:cxnLst/>
              <a:rect l="l" t="t" r="r" b="b"/>
              <a:pathLst>
                <a:path w="4252" h="4027" extrusionOk="0">
                  <a:moveTo>
                    <a:pt x="56" y="0"/>
                  </a:moveTo>
                  <a:lnTo>
                    <a:pt x="19" y="37"/>
                  </a:lnTo>
                  <a:lnTo>
                    <a:pt x="1" y="75"/>
                  </a:lnTo>
                  <a:lnTo>
                    <a:pt x="19" y="112"/>
                  </a:lnTo>
                  <a:lnTo>
                    <a:pt x="821" y="3934"/>
                  </a:lnTo>
                  <a:lnTo>
                    <a:pt x="839" y="3971"/>
                  </a:lnTo>
                  <a:lnTo>
                    <a:pt x="858" y="4008"/>
                  </a:lnTo>
                  <a:lnTo>
                    <a:pt x="914" y="4027"/>
                  </a:lnTo>
                  <a:lnTo>
                    <a:pt x="933" y="4008"/>
                  </a:lnTo>
                  <a:lnTo>
                    <a:pt x="4195" y="3095"/>
                  </a:lnTo>
                  <a:lnTo>
                    <a:pt x="4214" y="3095"/>
                  </a:lnTo>
                  <a:lnTo>
                    <a:pt x="4251" y="3058"/>
                  </a:lnTo>
                  <a:lnTo>
                    <a:pt x="4251" y="3020"/>
                  </a:lnTo>
                  <a:lnTo>
                    <a:pt x="4251" y="2983"/>
                  </a:lnTo>
                  <a:lnTo>
                    <a:pt x="4233" y="2946"/>
                  </a:lnTo>
                  <a:lnTo>
                    <a:pt x="4214" y="2927"/>
                  </a:lnTo>
                  <a:lnTo>
                    <a:pt x="4177" y="2908"/>
                  </a:lnTo>
                  <a:lnTo>
                    <a:pt x="4139" y="2908"/>
                  </a:lnTo>
                  <a:lnTo>
                    <a:pt x="989" y="3803"/>
                  </a:lnTo>
                  <a:lnTo>
                    <a:pt x="206" y="75"/>
                  </a:lnTo>
                  <a:lnTo>
                    <a:pt x="187" y="3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944;p45">
              <a:extLst>
                <a:ext uri="{FF2B5EF4-FFF2-40B4-BE49-F238E27FC236}">
                  <a16:creationId xmlns:a16="http://schemas.microsoft.com/office/drawing/2014/main" id="{2FC36164-7DE7-4292-92D8-29E22AEA25EB}"/>
                </a:ext>
              </a:extLst>
            </p:cNvPr>
            <p:cNvSpPr/>
            <p:nvPr/>
          </p:nvSpPr>
          <p:spPr>
            <a:xfrm>
              <a:off x="4324750" y="3553350"/>
              <a:ext cx="126350" cy="93700"/>
            </a:xfrm>
            <a:custGeom>
              <a:avLst/>
              <a:gdLst/>
              <a:ahLst/>
              <a:cxnLst/>
              <a:rect l="l" t="t" r="r" b="b"/>
              <a:pathLst>
                <a:path w="5054" h="3748" extrusionOk="0">
                  <a:moveTo>
                    <a:pt x="75" y="0"/>
                  </a:moveTo>
                  <a:lnTo>
                    <a:pt x="38" y="19"/>
                  </a:lnTo>
                  <a:lnTo>
                    <a:pt x="20" y="56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20" y="150"/>
                  </a:lnTo>
                  <a:lnTo>
                    <a:pt x="2313" y="3710"/>
                  </a:lnTo>
                  <a:lnTo>
                    <a:pt x="2331" y="3729"/>
                  </a:lnTo>
                  <a:lnTo>
                    <a:pt x="2387" y="3748"/>
                  </a:lnTo>
                  <a:lnTo>
                    <a:pt x="2425" y="3748"/>
                  </a:lnTo>
                  <a:lnTo>
                    <a:pt x="2462" y="3710"/>
                  </a:lnTo>
                  <a:lnTo>
                    <a:pt x="5035" y="877"/>
                  </a:lnTo>
                  <a:lnTo>
                    <a:pt x="5053" y="839"/>
                  </a:lnTo>
                  <a:lnTo>
                    <a:pt x="5053" y="802"/>
                  </a:lnTo>
                  <a:lnTo>
                    <a:pt x="5053" y="765"/>
                  </a:lnTo>
                  <a:lnTo>
                    <a:pt x="5016" y="746"/>
                  </a:lnTo>
                  <a:lnTo>
                    <a:pt x="4997" y="727"/>
                  </a:lnTo>
                  <a:lnTo>
                    <a:pt x="4960" y="709"/>
                  </a:lnTo>
                  <a:lnTo>
                    <a:pt x="4923" y="727"/>
                  </a:lnTo>
                  <a:lnTo>
                    <a:pt x="4885" y="746"/>
                  </a:lnTo>
                  <a:lnTo>
                    <a:pt x="2406" y="3487"/>
                  </a:lnTo>
                  <a:lnTo>
                    <a:pt x="187" y="56"/>
                  </a:lnTo>
                  <a:lnTo>
                    <a:pt x="150" y="19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945;p45">
              <a:extLst>
                <a:ext uri="{FF2B5EF4-FFF2-40B4-BE49-F238E27FC236}">
                  <a16:creationId xmlns:a16="http://schemas.microsoft.com/office/drawing/2014/main" id="{52429608-0FEB-4204-9860-EBF1EDA71ABD}"/>
                </a:ext>
              </a:extLst>
            </p:cNvPr>
            <p:cNvSpPr/>
            <p:nvPr/>
          </p:nvSpPr>
          <p:spPr>
            <a:xfrm>
              <a:off x="3569700" y="3343150"/>
              <a:ext cx="224675" cy="397125"/>
            </a:xfrm>
            <a:custGeom>
              <a:avLst/>
              <a:gdLst/>
              <a:ahLst/>
              <a:cxnLst/>
              <a:rect l="l" t="t" r="r" b="b"/>
              <a:pathLst>
                <a:path w="8987" h="15885" extrusionOk="0">
                  <a:moveTo>
                    <a:pt x="3636" y="0"/>
                  </a:moveTo>
                  <a:lnTo>
                    <a:pt x="3543" y="38"/>
                  </a:lnTo>
                  <a:lnTo>
                    <a:pt x="3487" y="93"/>
                  </a:lnTo>
                  <a:lnTo>
                    <a:pt x="3413" y="187"/>
                  </a:lnTo>
                  <a:lnTo>
                    <a:pt x="3375" y="317"/>
                  </a:lnTo>
                  <a:lnTo>
                    <a:pt x="3319" y="466"/>
                  </a:lnTo>
                  <a:lnTo>
                    <a:pt x="3282" y="634"/>
                  </a:lnTo>
                  <a:lnTo>
                    <a:pt x="3245" y="1063"/>
                  </a:lnTo>
                  <a:lnTo>
                    <a:pt x="3208" y="1548"/>
                  </a:lnTo>
                  <a:lnTo>
                    <a:pt x="3208" y="2088"/>
                  </a:lnTo>
                  <a:lnTo>
                    <a:pt x="3208" y="2666"/>
                  </a:lnTo>
                  <a:lnTo>
                    <a:pt x="3245" y="3263"/>
                  </a:lnTo>
                  <a:lnTo>
                    <a:pt x="3319" y="4437"/>
                  </a:lnTo>
                  <a:lnTo>
                    <a:pt x="3413" y="5463"/>
                  </a:lnTo>
                  <a:lnTo>
                    <a:pt x="3525" y="6451"/>
                  </a:lnTo>
                  <a:lnTo>
                    <a:pt x="3375" y="5593"/>
                  </a:lnTo>
                  <a:lnTo>
                    <a:pt x="3189" y="4698"/>
                  </a:lnTo>
                  <a:lnTo>
                    <a:pt x="2965" y="3692"/>
                  </a:lnTo>
                  <a:lnTo>
                    <a:pt x="2816" y="3188"/>
                  </a:lnTo>
                  <a:lnTo>
                    <a:pt x="2686" y="2704"/>
                  </a:lnTo>
                  <a:lnTo>
                    <a:pt x="2536" y="2237"/>
                  </a:lnTo>
                  <a:lnTo>
                    <a:pt x="2369" y="1827"/>
                  </a:lnTo>
                  <a:lnTo>
                    <a:pt x="2219" y="1473"/>
                  </a:lnTo>
                  <a:lnTo>
                    <a:pt x="2126" y="1324"/>
                  </a:lnTo>
                  <a:lnTo>
                    <a:pt x="2052" y="1212"/>
                  </a:lnTo>
                  <a:lnTo>
                    <a:pt x="1958" y="1100"/>
                  </a:lnTo>
                  <a:lnTo>
                    <a:pt x="1884" y="1044"/>
                  </a:lnTo>
                  <a:lnTo>
                    <a:pt x="1791" y="988"/>
                  </a:lnTo>
                  <a:lnTo>
                    <a:pt x="1716" y="988"/>
                  </a:lnTo>
                  <a:lnTo>
                    <a:pt x="1642" y="1007"/>
                  </a:lnTo>
                  <a:lnTo>
                    <a:pt x="1567" y="1044"/>
                  </a:lnTo>
                  <a:lnTo>
                    <a:pt x="1511" y="1137"/>
                  </a:lnTo>
                  <a:lnTo>
                    <a:pt x="1455" y="1249"/>
                  </a:lnTo>
                  <a:lnTo>
                    <a:pt x="1418" y="1380"/>
                  </a:lnTo>
                  <a:lnTo>
                    <a:pt x="1381" y="1529"/>
                  </a:lnTo>
                  <a:lnTo>
                    <a:pt x="1325" y="1902"/>
                  </a:lnTo>
                  <a:lnTo>
                    <a:pt x="1306" y="2349"/>
                  </a:lnTo>
                  <a:lnTo>
                    <a:pt x="1306" y="2834"/>
                  </a:lnTo>
                  <a:lnTo>
                    <a:pt x="1325" y="3356"/>
                  </a:lnTo>
                  <a:lnTo>
                    <a:pt x="1343" y="3897"/>
                  </a:lnTo>
                  <a:lnTo>
                    <a:pt x="1436" y="4959"/>
                  </a:lnTo>
                  <a:lnTo>
                    <a:pt x="1548" y="5892"/>
                  </a:lnTo>
                  <a:lnTo>
                    <a:pt x="1660" y="6786"/>
                  </a:lnTo>
                  <a:lnTo>
                    <a:pt x="1548" y="6264"/>
                  </a:lnTo>
                  <a:lnTo>
                    <a:pt x="1399" y="5724"/>
                  </a:lnTo>
                  <a:lnTo>
                    <a:pt x="1231" y="5127"/>
                  </a:lnTo>
                  <a:lnTo>
                    <a:pt x="1120" y="4810"/>
                  </a:lnTo>
                  <a:lnTo>
                    <a:pt x="1008" y="4531"/>
                  </a:lnTo>
                  <a:lnTo>
                    <a:pt x="896" y="4251"/>
                  </a:lnTo>
                  <a:lnTo>
                    <a:pt x="765" y="4009"/>
                  </a:lnTo>
                  <a:lnTo>
                    <a:pt x="635" y="3822"/>
                  </a:lnTo>
                  <a:lnTo>
                    <a:pt x="504" y="3673"/>
                  </a:lnTo>
                  <a:lnTo>
                    <a:pt x="430" y="3617"/>
                  </a:lnTo>
                  <a:lnTo>
                    <a:pt x="374" y="3598"/>
                  </a:lnTo>
                  <a:lnTo>
                    <a:pt x="299" y="3580"/>
                  </a:lnTo>
                  <a:lnTo>
                    <a:pt x="225" y="3580"/>
                  </a:lnTo>
                  <a:lnTo>
                    <a:pt x="169" y="3617"/>
                  </a:lnTo>
                  <a:lnTo>
                    <a:pt x="113" y="3692"/>
                  </a:lnTo>
                  <a:lnTo>
                    <a:pt x="76" y="3803"/>
                  </a:lnTo>
                  <a:lnTo>
                    <a:pt x="38" y="3953"/>
                  </a:lnTo>
                  <a:lnTo>
                    <a:pt x="20" y="4139"/>
                  </a:lnTo>
                  <a:lnTo>
                    <a:pt x="1" y="4344"/>
                  </a:lnTo>
                  <a:lnTo>
                    <a:pt x="1" y="4848"/>
                  </a:lnTo>
                  <a:lnTo>
                    <a:pt x="20" y="5444"/>
                  </a:lnTo>
                  <a:lnTo>
                    <a:pt x="94" y="6115"/>
                  </a:lnTo>
                  <a:lnTo>
                    <a:pt x="187" y="6842"/>
                  </a:lnTo>
                  <a:lnTo>
                    <a:pt x="318" y="7607"/>
                  </a:lnTo>
                  <a:lnTo>
                    <a:pt x="486" y="8390"/>
                  </a:lnTo>
                  <a:lnTo>
                    <a:pt x="672" y="9191"/>
                  </a:lnTo>
                  <a:lnTo>
                    <a:pt x="896" y="9956"/>
                  </a:lnTo>
                  <a:lnTo>
                    <a:pt x="1157" y="10701"/>
                  </a:lnTo>
                  <a:lnTo>
                    <a:pt x="1287" y="11037"/>
                  </a:lnTo>
                  <a:lnTo>
                    <a:pt x="1418" y="11373"/>
                  </a:lnTo>
                  <a:lnTo>
                    <a:pt x="1567" y="11690"/>
                  </a:lnTo>
                  <a:lnTo>
                    <a:pt x="1716" y="11988"/>
                  </a:lnTo>
                  <a:lnTo>
                    <a:pt x="1884" y="12268"/>
                  </a:lnTo>
                  <a:lnTo>
                    <a:pt x="2052" y="12529"/>
                  </a:lnTo>
                  <a:lnTo>
                    <a:pt x="2219" y="12734"/>
                  </a:lnTo>
                  <a:lnTo>
                    <a:pt x="2387" y="12939"/>
                  </a:lnTo>
                  <a:lnTo>
                    <a:pt x="2891" y="15884"/>
                  </a:lnTo>
                  <a:lnTo>
                    <a:pt x="7533" y="15269"/>
                  </a:lnTo>
                  <a:lnTo>
                    <a:pt x="7011" y="12454"/>
                  </a:lnTo>
                  <a:lnTo>
                    <a:pt x="7048" y="12435"/>
                  </a:lnTo>
                  <a:lnTo>
                    <a:pt x="7179" y="12361"/>
                  </a:lnTo>
                  <a:lnTo>
                    <a:pt x="7346" y="12230"/>
                  </a:lnTo>
                  <a:lnTo>
                    <a:pt x="7570" y="12007"/>
                  </a:lnTo>
                  <a:lnTo>
                    <a:pt x="7682" y="11857"/>
                  </a:lnTo>
                  <a:lnTo>
                    <a:pt x="7794" y="11690"/>
                  </a:lnTo>
                  <a:lnTo>
                    <a:pt x="7924" y="11503"/>
                  </a:lnTo>
                  <a:lnTo>
                    <a:pt x="8055" y="11261"/>
                  </a:lnTo>
                  <a:lnTo>
                    <a:pt x="8167" y="11000"/>
                  </a:lnTo>
                  <a:lnTo>
                    <a:pt x="8297" y="10720"/>
                  </a:lnTo>
                  <a:lnTo>
                    <a:pt x="8409" y="10385"/>
                  </a:lnTo>
                  <a:lnTo>
                    <a:pt x="8502" y="10012"/>
                  </a:lnTo>
                  <a:lnTo>
                    <a:pt x="8689" y="9229"/>
                  </a:lnTo>
                  <a:lnTo>
                    <a:pt x="8838" y="8483"/>
                  </a:lnTo>
                  <a:lnTo>
                    <a:pt x="8931" y="7756"/>
                  </a:lnTo>
                  <a:lnTo>
                    <a:pt x="8968" y="7420"/>
                  </a:lnTo>
                  <a:lnTo>
                    <a:pt x="8987" y="7085"/>
                  </a:lnTo>
                  <a:lnTo>
                    <a:pt x="8987" y="6805"/>
                  </a:lnTo>
                  <a:lnTo>
                    <a:pt x="8987" y="6525"/>
                  </a:lnTo>
                  <a:lnTo>
                    <a:pt x="8950" y="6283"/>
                  </a:lnTo>
                  <a:lnTo>
                    <a:pt x="8912" y="6078"/>
                  </a:lnTo>
                  <a:lnTo>
                    <a:pt x="8838" y="5910"/>
                  </a:lnTo>
                  <a:lnTo>
                    <a:pt x="8745" y="5780"/>
                  </a:lnTo>
                  <a:lnTo>
                    <a:pt x="8689" y="5724"/>
                  </a:lnTo>
                  <a:lnTo>
                    <a:pt x="8633" y="5686"/>
                  </a:lnTo>
                  <a:lnTo>
                    <a:pt x="8577" y="5649"/>
                  </a:lnTo>
                  <a:lnTo>
                    <a:pt x="8353" y="5649"/>
                  </a:lnTo>
                  <a:lnTo>
                    <a:pt x="8297" y="5686"/>
                  </a:lnTo>
                  <a:lnTo>
                    <a:pt x="8223" y="5742"/>
                  </a:lnTo>
                  <a:lnTo>
                    <a:pt x="8073" y="5873"/>
                  </a:lnTo>
                  <a:lnTo>
                    <a:pt x="7943" y="6041"/>
                  </a:lnTo>
                  <a:lnTo>
                    <a:pt x="7812" y="6264"/>
                  </a:lnTo>
                  <a:lnTo>
                    <a:pt x="7682" y="6488"/>
                  </a:lnTo>
                  <a:lnTo>
                    <a:pt x="7551" y="6749"/>
                  </a:lnTo>
                  <a:lnTo>
                    <a:pt x="7440" y="7029"/>
                  </a:lnTo>
                  <a:lnTo>
                    <a:pt x="7253" y="7569"/>
                  </a:lnTo>
                  <a:lnTo>
                    <a:pt x="7104" y="8035"/>
                  </a:lnTo>
                  <a:lnTo>
                    <a:pt x="6973" y="8483"/>
                  </a:lnTo>
                  <a:lnTo>
                    <a:pt x="6880" y="7346"/>
                  </a:lnTo>
                  <a:lnTo>
                    <a:pt x="6787" y="6190"/>
                  </a:lnTo>
                  <a:lnTo>
                    <a:pt x="6657" y="4866"/>
                  </a:lnTo>
                  <a:lnTo>
                    <a:pt x="6582" y="4195"/>
                  </a:lnTo>
                  <a:lnTo>
                    <a:pt x="6489" y="3542"/>
                  </a:lnTo>
                  <a:lnTo>
                    <a:pt x="6396" y="2946"/>
                  </a:lnTo>
                  <a:lnTo>
                    <a:pt x="6302" y="2405"/>
                  </a:lnTo>
                  <a:lnTo>
                    <a:pt x="6190" y="1958"/>
                  </a:lnTo>
                  <a:lnTo>
                    <a:pt x="6135" y="1790"/>
                  </a:lnTo>
                  <a:lnTo>
                    <a:pt x="6079" y="1622"/>
                  </a:lnTo>
                  <a:lnTo>
                    <a:pt x="6004" y="1510"/>
                  </a:lnTo>
                  <a:lnTo>
                    <a:pt x="5948" y="1417"/>
                  </a:lnTo>
                  <a:lnTo>
                    <a:pt x="5874" y="1380"/>
                  </a:lnTo>
                  <a:lnTo>
                    <a:pt x="5818" y="1380"/>
                  </a:lnTo>
                  <a:lnTo>
                    <a:pt x="5743" y="1399"/>
                  </a:lnTo>
                  <a:lnTo>
                    <a:pt x="5687" y="1454"/>
                  </a:lnTo>
                  <a:lnTo>
                    <a:pt x="5631" y="1529"/>
                  </a:lnTo>
                  <a:lnTo>
                    <a:pt x="5575" y="1622"/>
                  </a:lnTo>
                  <a:lnTo>
                    <a:pt x="5501" y="1865"/>
                  </a:lnTo>
                  <a:lnTo>
                    <a:pt x="5426" y="2182"/>
                  </a:lnTo>
                  <a:lnTo>
                    <a:pt x="5389" y="2536"/>
                  </a:lnTo>
                  <a:lnTo>
                    <a:pt x="5352" y="2946"/>
                  </a:lnTo>
                  <a:lnTo>
                    <a:pt x="5333" y="3356"/>
                  </a:lnTo>
                  <a:lnTo>
                    <a:pt x="5314" y="3803"/>
                  </a:lnTo>
                  <a:lnTo>
                    <a:pt x="5333" y="4642"/>
                  </a:lnTo>
                  <a:lnTo>
                    <a:pt x="5352" y="5388"/>
                  </a:lnTo>
                  <a:lnTo>
                    <a:pt x="5389" y="6097"/>
                  </a:lnTo>
                  <a:lnTo>
                    <a:pt x="5240" y="5127"/>
                  </a:lnTo>
                  <a:lnTo>
                    <a:pt x="5072" y="4139"/>
                  </a:lnTo>
                  <a:lnTo>
                    <a:pt x="4848" y="3002"/>
                  </a:lnTo>
                  <a:lnTo>
                    <a:pt x="4718" y="2424"/>
                  </a:lnTo>
                  <a:lnTo>
                    <a:pt x="4587" y="1883"/>
                  </a:lnTo>
                  <a:lnTo>
                    <a:pt x="4438" y="1361"/>
                  </a:lnTo>
                  <a:lnTo>
                    <a:pt x="4289" y="895"/>
                  </a:lnTo>
                  <a:lnTo>
                    <a:pt x="4121" y="522"/>
                  </a:lnTo>
                  <a:lnTo>
                    <a:pt x="4047" y="354"/>
                  </a:lnTo>
                  <a:lnTo>
                    <a:pt x="3953" y="224"/>
                  </a:lnTo>
                  <a:lnTo>
                    <a:pt x="3879" y="131"/>
                  </a:lnTo>
                  <a:lnTo>
                    <a:pt x="3804" y="56"/>
                  </a:lnTo>
                  <a:lnTo>
                    <a:pt x="37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46;p45">
              <a:extLst>
                <a:ext uri="{FF2B5EF4-FFF2-40B4-BE49-F238E27FC236}">
                  <a16:creationId xmlns:a16="http://schemas.microsoft.com/office/drawing/2014/main" id="{B860018B-46E2-4AA8-BDB4-672A9F1B5373}"/>
                </a:ext>
              </a:extLst>
            </p:cNvPr>
            <p:cNvSpPr/>
            <p:nvPr/>
          </p:nvSpPr>
          <p:spPr>
            <a:xfrm>
              <a:off x="3566925" y="3340825"/>
              <a:ext cx="230250" cy="402250"/>
            </a:xfrm>
            <a:custGeom>
              <a:avLst/>
              <a:gdLst/>
              <a:ahLst/>
              <a:cxnLst/>
              <a:rect l="l" t="t" r="r" b="b"/>
              <a:pathLst>
                <a:path w="9210" h="16090" extrusionOk="0">
                  <a:moveTo>
                    <a:pt x="3747" y="186"/>
                  </a:moveTo>
                  <a:lnTo>
                    <a:pt x="3822" y="205"/>
                  </a:lnTo>
                  <a:lnTo>
                    <a:pt x="3897" y="261"/>
                  </a:lnTo>
                  <a:lnTo>
                    <a:pt x="3971" y="373"/>
                  </a:lnTo>
                  <a:lnTo>
                    <a:pt x="4064" y="522"/>
                  </a:lnTo>
                  <a:lnTo>
                    <a:pt x="4158" y="708"/>
                  </a:lnTo>
                  <a:lnTo>
                    <a:pt x="4269" y="951"/>
                  </a:lnTo>
                  <a:lnTo>
                    <a:pt x="4363" y="1249"/>
                  </a:lnTo>
                  <a:lnTo>
                    <a:pt x="4474" y="1603"/>
                  </a:lnTo>
                  <a:lnTo>
                    <a:pt x="4586" y="1995"/>
                  </a:lnTo>
                  <a:lnTo>
                    <a:pt x="4717" y="2424"/>
                  </a:lnTo>
                  <a:lnTo>
                    <a:pt x="4941" y="3468"/>
                  </a:lnTo>
                  <a:lnTo>
                    <a:pt x="5183" y="4735"/>
                  </a:lnTo>
                  <a:lnTo>
                    <a:pt x="5295" y="5444"/>
                  </a:lnTo>
                  <a:lnTo>
                    <a:pt x="5407" y="6208"/>
                  </a:lnTo>
                  <a:lnTo>
                    <a:pt x="5407" y="6227"/>
                  </a:lnTo>
                  <a:lnTo>
                    <a:pt x="5444" y="6264"/>
                  </a:lnTo>
                  <a:lnTo>
                    <a:pt x="5481" y="6283"/>
                  </a:lnTo>
                  <a:lnTo>
                    <a:pt x="5518" y="6283"/>
                  </a:lnTo>
                  <a:lnTo>
                    <a:pt x="5556" y="6264"/>
                  </a:lnTo>
                  <a:lnTo>
                    <a:pt x="5574" y="6246"/>
                  </a:lnTo>
                  <a:lnTo>
                    <a:pt x="5593" y="6208"/>
                  </a:lnTo>
                  <a:lnTo>
                    <a:pt x="5593" y="6171"/>
                  </a:lnTo>
                  <a:lnTo>
                    <a:pt x="5556" y="5444"/>
                  </a:lnTo>
                  <a:lnTo>
                    <a:pt x="5537" y="4698"/>
                  </a:lnTo>
                  <a:lnTo>
                    <a:pt x="5537" y="3934"/>
                  </a:lnTo>
                  <a:lnTo>
                    <a:pt x="5556" y="3207"/>
                  </a:lnTo>
                  <a:lnTo>
                    <a:pt x="5593" y="2573"/>
                  </a:lnTo>
                  <a:lnTo>
                    <a:pt x="5630" y="2312"/>
                  </a:lnTo>
                  <a:lnTo>
                    <a:pt x="5686" y="2069"/>
                  </a:lnTo>
                  <a:lnTo>
                    <a:pt x="5724" y="1864"/>
                  </a:lnTo>
                  <a:lnTo>
                    <a:pt x="5798" y="1715"/>
                  </a:lnTo>
                  <a:lnTo>
                    <a:pt x="5854" y="1603"/>
                  </a:lnTo>
                  <a:lnTo>
                    <a:pt x="5910" y="1585"/>
                  </a:lnTo>
                  <a:lnTo>
                    <a:pt x="5947" y="1566"/>
                  </a:lnTo>
                  <a:lnTo>
                    <a:pt x="5966" y="1566"/>
                  </a:lnTo>
                  <a:lnTo>
                    <a:pt x="6003" y="1622"/>
                  </a:lnTo>
                  <a:lnTo>
                    <a:pt x="6059" y="1678"/>
                  </a:lnTo>
                  <a:lnTo>
                    <a:pt x="6134" y="1864"/>
                  </a:lnTo>
                  <a:lnTo>
                    <a:pt x="6227" y="2125"/>
                  </a:lnTo>
                  <a:lnTo>
                    <a:pt x="6301" y="2442"/>
                  </a:lnTo>
                  <a:lnTo>
                    <a:pt x="6376" y="2815"/>
                  </a:lnTo>
                  <a:lnTo>
                    <a:pt x="6451" y="3244"/>
                  </a:lnTo>
                  <a:lnTo>
                    <a:pt x="6581" y="4213"/>
                  </a:lnTo>
                  <a:lnTo>
                    <a:pt x="6712" y="5295"/>
                  </a:lnTo>
                  <a:lnTo>
                    <a:pt x="6823" y="6432"/>
                  </a:lnTo>
                  <a:lnTo>
                    <a:pt x="6917" y="7551"/>
                  </a:lnTo>
                  <a:lnTo>
                    <a:pt x="6973" y="8595"/>
                  </a:lnTo>
                  <a:lnTo>
                    <a:pt x="6991" y="8613"/>
                  </a:lnTo>
                  <a:lnTo>
                    <a:pt x="7010" y="8651"/>
                  </a:lnTo>
                  <a:lnTo>
                    <a:pt x="7029" y="8669"/>
                  </a:lnTo>
                  <a:lnTo>
                    <a:pt x="7066" y="8688"/>
                  </a:lnTo>
                  <a:lnTo>
                    <a:pt x="7103" y="8669"/>
                  </a:lnTo>
                  <a:lnTo>
                    <a:pt x="7140" y="8669"/>
                  </a:lnTo>
                  <a:lnTo>
                    <a:pt x="7159" y="8632"/>
                  </a:lnTo>
                  <a:lnTo>
                    <a:pt x="7178" y="8613"/>
                  </a:lnTo>
                  <a:lnTo>
                    <a:pt x="7290" y="8166"/>
                  </a:lnTo>
                  <a:lnTo>
                    <a:pt x="7439" y="7700"/>
                  </a:lnTo>
                  <a:lnTo>
                    <a:pt x="7625" y="7234"/>
                  </a:lnTo>
                  <a:lnTo>
                    <a:pt x="7812" y="6786"/>
                  </a:lnTo>
                  <a:lnTo>
                    <a:pt x="7998" y="6395"/>
                  </a:lnTo>
                  <a:lnTo>
                    <a:pt x="8110" y="6227"/>
                  </a:lnTo>
                  <a:lnTo>
                    <a:pt x="8203" y="6078"/>
                  </a:lnTo>
                  <a:lnTo>
                    <a:pt x="8315" y="5966"/>
                  </a:lnTo>
                  <a:lnTo>
                    <a:pt x="8408" y="5891"/>
                  </a:lnTo>
                  <a:lnTo>
                    <a:pt x="8501" y="5835"/>
                  </a:lnTo>
                  <a:lnTo>
                    <a:pt x="8595" y="5835"/>
                  </a:lnTo>
                  <a:lnTo>
                    <a:pt x="8669" y="5854"/>
                  </a:lnTo>
                  <a:lnTo>
                    <a:pt x="8725" y="5873"/>
                  </a:lnTo>
                  <a:lnTo>
                    <a:pt x="8781" y="5929"/>
                  </a:lnTo>
                  <a:lnTo>
                    <a:pt x="8818" y="5985"/>
                  </a:lnTo>
                  <a:lnTo>
                    <a:pt x="8874" y="6078"/>
                  </a:lnTo>
                  <a:lnTo>
                    <a:pt x="8930" y="6208"/>
                  </a:lnTo>
                  <a:lnTo>
                    <a:pt x="8967" y="6376"/>
                  </a:lnTo>
                  <a:lnTo>
                    <a:pt x="8986" y="6544"/>
                  </a:lnTo>
                  <a:lnTo>
                    <a:pt x="9005" y="6749"/>
                  </a:lnTo>
                  <a:lnTo>
                    <a:pt x="9005" y="6954"/>
                  </a:lnTo>
                  <a:lnTo>
                    <a:pt x="8986" y="7457"/>
                  </a:lnTo>
                  <a:lnTo>
                    <a:pt x="8930" y="8017"/>
                  </a:lnTo>
                  <a:lnTo>
                    <a:pt x="8837" y="8651"/>
                  </a:lnTo>
                  <a:lnTo>
                    <a:pt x="8688" y="9340"/>
                  </a:lnTo>
                  <a:lnTo>
                    <a:pt x="8520" y="10086"/>
                  </a:lnTo>
                  <a:lnTo>
                    <a:pt x="8427" y="10440"/>
                  </a:lnTo>
                  <a:lnTo>
                    <a:pt x="8315" y="10757"/>
                  </a:lnTo>
                  <a:lnTo>
                    <a:pt x="8203" y="11037"/>
                  </a:lnTo>
                  <a:lnTo>
                    <a:pt x="8091" y="11298"/>
                  </a:lnTo>
                  <a:lnTo>
                    <a:pt x="7961" y="11503"/>
                  </a:lnTo>
                  <a:lnTo>
                    <a:pt x="7849" y="11708"/>
                  </a:lnTo>
                  <a:lnTo>
                    <a:pt x="7737" y="11876"/>
                  </a:lnTo>
                  <a:lnTo>
                    <a:pt x="7625" y="12006"/>
                  </a:lnTo>
                  <a:lnTo>
                    <a:pt x="7420" y="12230"/>
                  </a:lnTo>
                  <a:lnTo>
                    <a:pt x="7252" y="12361"/>
                  </a:lnTo>
                  <a:lnTo>
                    <a:pt x="7122" y="12435"/>
                  </a:lnTo>
                  <a:lnTo>
                    <a:pt x="7084" y="12454"/>
                  </a:lnTo>
                  <a:lnTo>
                    <a:pt x="7066" y="12472"/>
                  </a:lnTo>
                  <a:lnTo>
                    <a:pt x="7029" y="12510"/>
                  </a:lnTo>
                  <a:lnTo>
                    <a:pt x="7029" y="12528"/>
                  </a:lnTo>
                  <a:lnTo>
                    <a:pt x="7029" y="12566"/>
                  </a:lnTo>
                  <a:lnTo>
                    <a:pt x="7532" y="15269"/>
                  </a:lnTo>
                  <a:lnTo>
                    <a:pt x="3076" y="15884"/>
                  </a:lnTo>
                  <a:lnTo>
                    <a:pt x="2610" y="13013"/>
                  </a:lnTo>
                  <a:lnTo>
                    <a:pt x="2573" y="12957"/>
                  </a:lnTo>
                  <a:lnTo>
                    <a:pt x="2424" y="12789"/>
                  </a:lnTo>
                  <a:lnTo>
                    <a:pt x="2256" y="12584"/>
                  </a:lnTo>
                  <a:lnTo>
                    <a:pt x="2107" y="12361"/>
                  </a:lnTo>
                  <a:lnTo>
                    <a:pt x="1958" y="12137"/>
                  </a:lnTo>
                  <a:lnTo>
                    <a:pt x="1827" y="11876"/>
                  </a:lnTo>
                  <a:lnTo>
                    <a:pt x="1697" y="11596"/>
                  </a:lnTo>
                  <a:lnTo>
                    <a:pt x="1436" y="11000"/>
                  </a:lnTo>
                  <a:lnTo>
                    <a:pt x="1212" y="10347"/>
                  </a:lnTo>
                  <a:lnTo>
                    <a:pt x="988" y="9676"/>
                  </a:lnTo>
                  <a:lnTo>
                    <a:pt x="802" y="8967"/>
                  </a:lnTo>
                  <a:lnTo>
                    <a:pt x="653" y="8278"/>
                  </a:lnTo>
                  <a:lnTo>
                    <a:pt x="503" y="7569"/>
                  </a:lnTo>
                  <a:lnTo>
                    <a:pt x="392" y="6879"/>
                  </a:lnTo>
                  <a:lnTo>
                    <a:pt x="298" y="6246"/>
                  </a:lnTo>
                  <a:lnTo>
                    <a:pt x="242" y="5630"/>
                  </a:lnTo>
                  <a:lnTo>
                    <a:pt x="205" y="5090"/>
                  </a:lnTo>
                  <a:lnTo>
                    <a:pt x="205" y="4624"/>
                  </a:lnTo>
                  <a:lnTo>
                    <a:pt x="224" y="4232"/>
                  </a:lnTo>
                  <a:lnTo>
                    <a:pt x="242" y="4083"/>
                  </a:lnTo>
                  <a:lnTo>
                    <a:pt x="280" y="3952"/>
                  </a:lnTo>
                  <a:lnTo>
                    <a:pt x="317" y="3803"/>
                  </a:lnTo>
                  <a:lnTo>
                    <a:pt x="373" y="3766"/>
                  </a:lnTo>
                  <a:lnTo>
                    <a:pt x="392" y="3766"/>
                  </a:lnTo>
                  <a:lnTo>
                    <a:pt x="448" y="3785"/>
                  </a:lnTo>
                  <a:lnTo>
                    <a:pt x="503" y="3803"/>
                  </a:lnTo>
                  <a:lnTo>
                    <a:pt x="597" y="3878"/>
                  </a:lnTo>
                  <a:lnTo>
                    <a:pt x="690" y="3990"/>
                  </a:lnTo>
                  <a:lnTo>
                    <a:pt x="783" y="4139"/>
                  </a:lnTo>
                  <a:lnTo>
                    <a:pt x="876" y="4325"/>
                  </a:lnTo>
                  <a:lnTo>
                    <a:pt x="1063" y="4735"/>
                  </a:lnTo>
                  <a:lnTo>
                    <a:pt x="1231" y="5202"/>
                  </a:lnTo>
                  <a:lnTo>
                    <a:pt x="1380" y="5686"/>
                  </a:lnTo>
                  <a:lnTo>
                    <a:pt x="1492" y="6152"/>
                  </a:lnTo>
                  <a:lnTo>
                    <a:pt x="1678" y="6898"/>
                  </a:lnTo>
                  <a:lnTo>
                    <a:pt x="1697" y="6935"/>
                  </a:lnTo>
                  <a:lnTo>
                    <a:pt x="1715" y="6973"/>
                  </a:lnTo>
                  <a:lnTo>
                    <a:pt x="1753" y="6973"/>
                  </a:lnTo>
                  <a:lnTo>
                    <a:pt x="1790" y="6991"/>
                  </a:lnTo>
                  <a:lnTo>
                    <a:pt x="1827" y="6973"/>
                  </a:lnTo>
                  <a:lnTo>
                    <a:pt x="1846" y="6935"/>
                  </a:lnTo>
                  <a:lnTo>
                    <a:pt x="1864" y="6917"/>
                  </a:lnTo>
                  <a:lnTo>
                    <a:pt x="1864" y="6879"/>
                  </a:lnTo>
                  <a:lnTo>
                    <a:pt x="1790" y="6264"/>
                  </a:lnTo>
                  <a:lnTo>
                    <a:pt x="1697" y="5500"/>
                  </a:lnTo>
                  <a:lnTo>
                    <a:pt x="1603" y="4642"/>
                  </a:lnTo>
                  <a:lnTo>
                    <a:pt x="1547" y="3747"/>
                  </a:lnTo>
                  <a:lnTo>
                    <a:pt x="1510" y="2908"/>
                  </a:lnTo>
                  <a:lnTo>
                    <a:pt x="1510" y="2517"/>
                  </a:lnTo>
                  <a:lnTo>
                    <a:pt x="1529" y="2163"/>
                  </a:lnTo>
                  <a:lnTo>
                    <a:pt x="1547" y="1846"/>
                  </a:lnTo>
                  <a:lnTo>
                    <a:pt x="1585" y="1585"/>
                  </a:lnTo>
                  <a:lnTo>
                    <a:pt x="1659" y="1380"/>
                  </a:lnTo>
                  <a:lnTo>
                    <a:pt x="1697" y="1286"/>
                  </a:lnTo>
                  <a:lnTo>
                    <a:pt x="1734" y="1230"/>
                  </a:lnTo>
                  <a:lnTo>
                    <a:pt x="1790" y="1175"/>
                  </a:lnTo>
                  <a:lnTo>
                    <a:pt x="1827" y="1175"/>
                  </a:lnTo>
                  <a:lnTo>
                    <a:pt x="1902" y="1193"/>
                  </a:lnTo>
                  <a:lnTo>
                    <a:pt x="1976" y="1249"/>
                  </a:lnTo>
                  <a:lnTo>
                    <a:pt x="2051" y="1324"/>
                  </a:lnTo>
                  <a:lnTo>
                    <a:pt x="2144" y="1454"/>
                  </a:lnTo>
                  <a:lnTo>
                    <a:pt x="2237" y="1622"/>
                  </a:lnTo>
                  <a:lnTo>
                    <a:pt x="2349" y="1846"/>
                  </a:lnTo>
                  <a:lnTo>
                    <a:pt x="2442" y="2088"/>
                  </a:lnTo>
                  <a:lnTo>
                    <a:pt x="2554" y="2386"/>
                  </a:lnTo>
                  <a:lnTo>
                    <a:pt x="2685" y="2741"/>
                  </a:lnTo>
                  <a:lnTo>
                    <a:pt x="2797" y="3132"/>
                  </a:lnTo>
                  <a:lnTo>
                    <a:pt x="2927" y="3561"/>
                  </a:lnTo>
                  <a:lnTo>
                    <a:pt x="3039" y="4064"/>
                  </a:lnTo>
                  <a:lnTo>
                    <a:pt x="3169" y="4605"/>
                  </a:lnTo>
                  <a:lnTo>
                    <a:pt x="3300" y="5202"/>
                  </a:lnTo>
                  <a:lnTo>
                    <a:pt x="3412" y="5835"/>
                  </a:lnTo>
                  <a:lnTo>
                    <a:pt x="3542" y="6544"/>
                  </a:lnTo>
                  <a:lnTo>
                    <a:pt x="3561" y="6581"/>
                  </a:lnTo>
                  <a:lnTo>
                    <a:pt x="3580" y="6618"/>
                  </a:lnTo>
                  <a:lnTo>
                    <a:pt x="3617" y="6637"/>
                  </a:lnTo>
                  <a:lnTo>
                    <a:pt x="3654" y="6637"/>
                  </a:lnTo>
                  <a:lnTo>
                    <a:pt x="3691" y="6618"/>
                  </a:lnTo>
                  <a:lnTo>
                    <a:pt x="3710" y="6600"/>
                  </a:lnTo>
                  <a:lnTo>
                    <a:pt x="3729" y="6562"/>
                  </a:lnTo>
                  <a:lnTo>
                    <a:pt x="3729" y="6525"/>
                  </a:lnTo>
                  <a:lnTo>
                    <a:pt x="3617" y="5518"/>
                  </a:lnTo>
                  <a:lnTo>
                    <a:pt x="3524" y="4456"/>
                  </a:lnTo>
                  <a:lnTo>
                    <a:pt x="3449" y="3412"/>
                  </a:lnTo>
                  <a:lnTo>
                    <a:pt x="3412" y="2424"/>
                  </a:lnTo>
                  <a:lnTo>
                    <a:pt x="3412" y="1958"/>
                  </a:lnTo>
                  <a:lnTo>
                    <a:pt x="3430" y="1547"/>
                  </a:lnTo>
                  <a:lnTo>
                    <a:pt x="3449" y="1175"/>
                  </a:lnTo>
                  <a:lnTo>
                    <a:pt x="3468" y="858"/>
                  </a:lnTo>
                  <a:lnTo>
                    <a:pt x="3524" y="578"/>
                  </a:lnTo>
                  <a:lnTo>
                    <a:pt x="3580" y="373"/>
                  </a:lnTo>
                  <a:lnTo>
                    <a:pt x="3617" y="298"/>
                  </a:lnTo>
                  <a:lnTo>
                    <a:pt x="3654" y="242"/>
                  </a:lnTo>
                  <a:lnTo>
                    <a:pt x="3710" y="205"/>
                  </a:lnTo>
                  <a:lnTo>
                    <a:pt x="3747" y="186"/>
                  </a:lnTo>
                  <a:close/>
                  <a:moveTo>
                    <a:pt x="3729" y="0"/>
                  </a:moveTo>
                  <a:lnTo>
                    <a:pt x="3673" y="19"/>
                  </a:lnTo>
                  <a:lnTo>
                    <a:pt x="3617" y="37"/>
                  </a:lnTo>
                  <a:lnTo>
                    <a:pt x="3561" y="75"/>
                  </a:lnTo>
                  <a:lnTo>
                    <a:pt x="3524" y="131"/>
                  </a:lnTo>
                  <a:lnTo>
                    <a:pt x="3449" y="280"/>
                  </a:lnTo>
                  <a:lnTo>
                    <a:pt x="3374" y="447"/>
                  </a:lnTo>
                  <a:lnTo>
                    <a:pt x="3319" y="671"/>
                  </a:lnTo>
                  <a:lnTo>
                    <a:pt x="3281" y="932"/>
                  </a:lnTo>
                  <a:lnTo>
                    <a:pt x="3244" y="1212"/>
                  </a:lnTo>
                  <a:lnTo>
                    <a:pt x="3225" y="1510"/>
                  </a:lnTo>
                  <a:lnTo>
                    <a:pt x="3225" y="2181"/>
                  </a:lnTo>
                  <a:lnTo>
                    <a:pt x="3225" y="2927"/>
                  </a:lnTo>
                  <a:lnTo>
                    <a:pt x="3263" y="3673"/>
                  </a:lnTo>
                  <a:lnTo>
                    <a:pt x="3319" y="4400"/>
                  </a:lnTo>
                  <a:lnTo>
                    <a:pt x="3169" y="3803"/>
                  </a:lnTo>
                  <a:lnTo>
                    <a:pt x="3020" y="3188"/>
                  </a:lnTo>
                  <a:lnTo>
                    <a:pt x="2852" y="2610"/>
                  </a:lnTo>
                  <a:lnTo>
                    <a:pt x="2666" y="2088"/>
                  </a:lnTo>
                  <a:lnTo>
                    <a:pt x="2573" y="1864"/>
                  </a:lnTo>
                  <a:lnTo>
                    <a:pt x="2461" y="1641"/>
                  </a:lnTo>
                  <a:lnTo>
                    <a:pt x="2368" y="1454"/>
                  </a:lnTo>
                  <a:lnTo>
                    <a:pt x="2256" y="1286"/>
                  </a:lnTo>
                  <a:lnTo>
                    <a:pt x="2163" y="1156"/>
                  </a:lnTo>
                  <a:lnTo>
                    <a:pt x="2051" y="1063"/>
                  </a:lnTo>
                  <a:lnTo>
                    <a:pt x="1939" y="1007"/>
                  </a:lnTo>
                  <a:lnTo>
                    <a:pt x="1827" y="969"/>
                  </a:lnTo>
                  <a:lnTo>
                    <a:pt x="1753" y="988"/>
                  </a:lnTo>
                  <a:lnTo>
                    <a:pt x="1697" y="1007"/>
                  </a:lnTo>
                  <a:lnTo>
                    <a:pt x="1641" y="1044"/>
                  </a:lnTo>
                  <a:lnTo>
                    <a:pt x="1585" y="1100"/>
                  </a:lnTo>
                  <a:lnTo>
                    <a:pt x="1510" y="1212"/>
                  </a:lnTo>
                  <a:lnTo>
                    <a:pt x="1454" y="1361"/>
                  </a:lnTo>
                  <a:lnTo>
                    <a:pt x="1398" y="1547"/>
                  </a:lnTo>
                  <a:lnTo>
                    <a:pt x="1361" y="1771"/>
                  </a:lnTo>
                  <a:lnTo>
                    <a:pt x="1342" y="1995"/>
                  </a:lnTo>
                  <a:lnTo>
                    <a:pt x="1324" y="2256"/>
                  </a:lnTo>
                  <a:lnTo>
                    <a:pt x="1305" y="2834"/>
                  </a:lnTo>
                  <a:lnTo>
                    <a:pt x="1324" y="3468"/>
                  </a:lnTo>
                  <a:lnTo>
                    <a:pt x="1361" y="4120"/>
                  </a:lnTo>
                  <a:lnTo>
                    <a:pt x="1417" y="4754"/>
                  </a:lnTo>
                  <a:lnTo>
                    <a:pt x="1473" y="5351"/>
                  </a:lnTo>
                  <a:lnTo>
                    <a:pt x="1305" y="4810"/>
                  </a:lnTo>
                  <a:lnTo>
                    <a:pt x="1193" y="4549"/>
                  </a:lnTo>
                  <a:lnTo>
                    <a:pt x="1081" y="4307"/>
                  </a:lnTo>
                  <a:lnTo>
                    <a:pt x="970" y="4083"/>
                  </a:lnTo>
                  <a:lnTo>
                    <a:pt x="858" y="3896"/>
                  </a:lnTo>
                  <a:lnTo>
                    <a:pt x="727" y="3747"/>
                  </a:lnTo>
                  <a:lnTo>
                    <a:pt x="615" y="3635"/>
                  </a:lnTo>
                  <a:lnTo>
                    <a:pt x="541" y="3598"/>
                  </a:lnTo>
                  <a:lnTo>
                    <a:pt x="466" y="3580"/>
                  </a:lnTo>
                  <a:lnTo>
                    <a:pt x="317" y="3580"/>
                  </a:lnTo>
                  <a:lnTo>
                    <a:pt x="242" y="3617"/>
                  </a:lnTo>
                  <a:lnTo>
                    <a:pt x="187" y="3673"/>
                  </a:lnTo>
                  <a:lnTo>
                    <a:pt x="131" y="3766"/>
                  </a:lnTo>
                  <a:lnTo>
                    <a:pt x="75" y="3896"/>
                  </a:lnTo>
                  <a:lnTo>
                    <a:pt x="56" y="4027"/>
                  </a:lnTo>
                  <a:lnTo>
                    <a:pt x="37" y="4176"/>
                  </a:lnTo>
                  <a:lnTo>
                    <a:pt x="0" y="4568"/>
                  </a:lnTo>
                  <a:lnTo>
                    <a:pt x="19" y="5052"/>
                  </a:lnTo>
                  <a:lnTo>
                    <a:pt x="56" y="5612"/>
                  </a:lnTo>
                  <a:lnTo>
                    <a:pt x="112" y="6227"/>
                  </a:lnTo>
                  <a:lnTo>
                    <a:pt x="205" y="6879"/>
                  </a:lnTo>
                  <a:lnTo>
                    <a:pt x="317" y="7569"/>
                  </a:lnTo>
                  <a:lnTo>
                    <a:pt x="466" y="8278"/>
                  </a:lnTo>
                  <a:lnTo>
                    <a:pt x="615" y="9005"/>
                  </a:lnTo>
                  <a:lnTo>
                    <a:pt x="820" y="9713"/>
                  </a:lnTo>
                  <a:lnTo>
                    <a:pt x="1025" y="10403"/>
                  </a:lnTo>
                  <a:lnTo>
                    <a:pt x="1268" y="11055"/>
                  </a:lnTo>
                  <a:lnTo>
                    <a:pt x="1510" y="11671"/>
                  </a:lnTo>
                  <a:lnTo>
                    <a:pt x="1659" y="11950"/>
                  </a:lnTo>
                  <a:lnTo>
                    <a:pt x="1790" y="12211"/>
                  </a:lnTo>
                  <a:lnTo>
                    <a:pt x="1939" y="12472"/>
                  </a:lnTo>
                  <a:lnTo>
                    <a:pt x="2088" y="12696"/>
                  </a:lnTo>
                  <a:lnTo>
                    <a:pt x="2256" y="12901"/>
                  </a:lnTo>
                  <a:lnTo>
                    <a:pt x="2424" y="13069"/>
                  </a:lnTo>
                  <a:lnTo>
                    <a:pt x="2890" y="15996"/>
                  </a:lnTo>
                  <a:lnTo>
                    <a:pt x="2908" y="16033"/>
                  </a:lnTo>
                  <a:lnTo>
                    <a:pt x="2927" y="16052"/>
                  </a:lnTo>
                  <a:lnTo>
                    <a:pt x="2964" y="16071"/>
                  </a:lnTo>
                  <a:lnTo>
                    <a:pt x="3002" y="16089"/>
                  </a:lnTo>
                  <a:lnTo>
                    <a:pt x="7662" y="15455"/>
                  </a:lnTo>
                  <a:lnTo>
                    <a:pt x="7700" y="15437"/>
                  </a:lnTo>
                  <a:lnTo>
                    <a:pt x="7718" y="15418"/>
                  </a:lnTo>
                  <a:lnTo>
                    <a:pt x="7737" y="15381"/>
                  </a:lnTo>
                  <a:lnTo>
                    <a:pt x="7737" y="15343"/>
                  </a:lnTo>
                  <a:lnTo>
                    <a:pt x="7234" y="12603"/>
                  </a:lnTo>
                  <a:lnTo>
                    <a:pt x="7346" y="12528"/>
                  </a:lnTo>
                  <a:lnTo>
                    <a:pt x="7495" y="12416"/>
                  </a:lnTo>
                  <a:lnTo>
                    <a:pt x="7681" y="12230"/>
                  </a:lnTo>
                  <a:lnTo>
                    <a:pt x="7886" y="11988"/>
                  </a:lnTo>
                  <a:lnTo>
                    <a:pt x="8110" y="11671"/>
                  </a:lnTo>
                  <a:lnTo>
                    <a:pt x="8222" y="11466"/>
                  </a:lnTo>
                  <a:lnTo>
                    <a:pt x="8315" y="11261"/>
                  </a:lnTo>
                  <a:lnTo>
                    <a:pt x="8427" y="11018"/>
                  </a:lnTo>
                  <a:lnTo>
                    <a:pt x="8520" y="10739"/>
                  </a:lnTo>
                  <a:lnTo>
                    <a:pt x="8613" y="10459"/>
                  </a:lnTo>
                  <a:lnTo>
                    <a:pt x="8706" y="10123"/>
                  </a:lnTo>
                  <a:lnTo>
                    <a:pt x="8800" y="9750"/>
                  </a:lnTo>
                  <a:lnTo>
                    <a:pt x="8912" y="9247"/>
                  </a:lnTo>
                  <a:lnTo>
                    <a:pt x="9023" y="8651"/>
                  </a:lnTo>
                  <a:lnTo>
                    <a:pt x="9135" y="7998"/>
                  </a:lnTo>
                  <a:lnTo>
                    <a:pt x="9191" y="7364"/>
                  </a:lnTo>
                  <a:lnTo>
                    <a:pt x="9210" y="7066"/>
                  </a:lnTo>
                  <a:lnTo>
                    <a:pt x="9191" y="6768"/>
                  </a:lnTo>
                  <a:lnTo>
                    <a:pt x="9173" y="6507"/>
                  </a:lnTo>
                  <a:lnTo>
                    <a:pt x="9135" y="6264"/>
                  </a:lnTo>
                  <a:lnTo>
                    <a:pt x="9079" y="6040"/>
                  </a:lnTo>
                  <a:lnTo>
                    <a:pt x="8986" y="5873"/>
                  </a:lnTo>
                  <a:lnTo>
                    <a:pt x="8912" y="5779"/>
                  </a:lnTo>
                  <a:lnTo>
                    <a:pt x="8818" y="5705"/>
                  </a:lnTo>
                  <a:lnTo>
                    <a:pt x="8725" y="5668"/>
                  </a:lnTo>
                  <a:lnTo>
                    <a:pt x="8632" y="5630"/>
                  </a:lnTo>
                  <a:lnTo>
                    <a:pt x="8501" y="5649"/>
                  </a:lnTo>
                  <a:lnTo>
                    <a:pt x="8390" y="5686"/>
                  </a:lnTo>
                  <a:lnTo>
                    <a:pt x="8278" y="5742"/>
                  </a:lnTo>
                  <a:lnTo>
                    <a:pt x="8166" y="5854"/>
                  </a:lnTo>
                  <a:lnTo>
                    <a:pt x="8054" y="5966"/>
                  </a:lnTo>
                  <a:lnTo>
                    <a:pt x="7942" y="6115"/>
                  </a:lnTo>
                  <a:lnTo>
                    <a:pt x="7849" y="6283"/>
                  </a:lnTo>
                  <a:lnTo>
                    <a:pt x="7756" y="6469"/>
                  </a:lnTo>
                  <a:lnTo>
                    <a:pt x="7569" y="6842"/>
                  </a:lnTo>
                  <a:lnTo>
                    <a:pt x="7401" y="7252"/>
                  </a:lnTo>
                  <a:lnTo>
                    <a:pt x="7252" y="7662"/>
                  </a:lnTo>
                  <a:lnTo>
                    <a:pt x="7140" y="8017"/>
                  </a:lnTo>
                  <a:lnTo>
                    <a:pt x="7010" y="6339"/>
                  </a:lnTo>
                  <a:lnTo>
                    <a:pt x="6917" y="5313"/>
                  </a:lnTo>
                  <a:lnTo>
                    <a:pt x="6786" y="4251"/>
                  </a:lnTo>
                  <a:lnTo>
                    <a:pt x="6656" y="3263"/>
                  </a:lnTo>
                  <a:lnTo>
                    <a:pt x="6562" y="2797"/>
                  </a:lnTo>
                  <a:lnTo>
                    <a:pt x="6488" y="2386"/>
                  </a:lnTo>
                  <a:lnTo>
                    <a:pt x="6395" y="2051"/>
                  </a:lnTo>
                  <a:lnTo>
                    <a:pt x="6301" y="1753"/>
                  </a:lnTo>
                  <a:lnTo>
                    <a:pt x="6190" y="1547"/>
                  </a:lnTo>
                  <a:lnTo>
                    <a:pt x="6134" y="1473"/>
                  </a:lnTo>
                  <a:lnTo>
                    <a:pt x="6078" y="1417"/>
                  </a:lnTo>
                  <a:lnTo>
                    <a:pt x="6022" y="1380"/>
                  </a:lnTo>
                  <a:lnTo>
                    <a:pt x="5985" y="1361"/>
                  </a:lnTo>
                  <a:lnTo>
                    <a:pt x="5891" y="1361"/>
                  </a:lnTo>
                  <a:lnTo>
                    <a:pt x="5817" y="1417"/>
                  </a:lnTo>
                  <a:lnTo>
                    <a:pt x="5724" y="1492"/>
                  </a:lnTo>
                  <a:lnTo>
                    <a:pt x="5649" y="1585"/>
                  </a:lnTo>
                  <a:lnTo>
                    <a:pt x="5593" y="1715"/>
                  </a:lnTo>
                  <a:lnTo>
                    <a:pt x="5537" y="1883"/>
                  </a:lnTo>
                  <a:lnTo>
                    <a:pt x="5500" y="2051"/>
                  </a:lnTo>
                  <a:lnTo>
                    <a:pt x="5425" y="2480"/>
                  </a:lnTo>
                  <a:lnTo>
                    <a:pt x="5369" y="2964"/>
                  </a:lnTo>
                  <a:lnTo>
                    <a:pt x="5351" y="3468"/>
                  </a:lnTo>
                  <a:lnTo>
                    <a:pt x="5332" y="4008"/>
                  </a:lnTo>
                  <a:lnTo>
                    <a:pt x="5332" y="4530"/>
                  </a:lnTo>
                  <a:lnTo>
                    <a:pt x="5202" y="3822"/>
                  </a:lnTo>
                  <a:lnTo>
                    <a:pt x="5052" y="3076"/>
                  </a:lnTo>
                  <a:lnTo>
                    <a:pt x="4829" y="2125"/>
                  </a:lnTo>
                  <a:lnTo>
                    <a:pt x="4624" y="1398"/>
                  </a:lnTo>
                  <a:lnTo>
                    <a:pt x="4437" y="839"/>
                  </a:lnTo>
                  <a:lnTo>
                    <a:pt x="4344" y="634"/>
                  </a:lnTo>
                  <a:lnTo>
                    <a:pt x="4269" y="466"/>
                  </a:lnTo>
                  <a:lnTo>
                    <a:pt x="4195" y="317"/>
                  </a:lnTo>
                  <a:lnTo>
                    <a:pt x="4102" y="205"/>
                  </a:lnTo>
                  <a:lnTo>
                    <a:pt x="4046" y="131"/>
                  </a:lnTo>
                  <a:lnTo>
                    <a:pt x="3971" y="56"/>
                  </a:lnTo>
                  <a:lnTo>
                    <a:pt x="3897" y="19"/>
                  </a:lnTo>
                  <a:lnTo>
                    <a:pt x="384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947;p45">
              <a:extLst>
                <a:ext uri="{FF2B5EF4-FFF2-40B4-BE49-F238E27FC236}">
                  <a16:creationId xmlns:a16="http://schemas.microsoft.com/office/drawing/2014/main" id="{14DBF3B4-802D-4EFD-8042-D20DBB658337}"/>
                </a:ext>
              </a:extLst>
            </p:cNvPr>
            <p:cNvSpPr/>
            <p:nvPr/>
          </p:nvSpPr>
          <p:spPr>
            <a:xfrm>
              <a:off x="3614450" y="3654475"/>
              <a:ext cx="159425" cy="98375"/>
            </a:xfrm>
            <a:custGeom>
              <a:avLst/>
              <a:gdLst/>
              <a:ahLst/>
              <a:cxnLst/>
              <a:rect l="l" t="t" r="r" b="b"/>
              <a:pathLst>
                <a:path w="6377" h="3935" extrusionOk="0">
                  <a:moveTo>
                    <a:pt x="5967" y="1"/>
                  </a:moveTo>
                  <a:lnTo>
                    <a:pt x="1" y="598"/>
                  </a:lnTo>
                  <a:lnTo>
                    <a:pt x="914" y="3935"/>
                  </a:lnTo>
                  <a:lnTo>
                    <a:pt x="6377" y="3003"/>
                  </a:lnTo>
                  <a:lnTo>
                    <a:pt x="59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948;p45">
              <a:extLst>
                <a:ext uri="{FF2B5EF4-FFF2-40B4-BE49-F238E27FC236}">
                  <a16:creationId xmlns:a16="http://schemas.microsoft.com/office/drawing/2014/main" id="{3AF49749-BA70-4DF1-9D33-2DFB9096B24D}"/>
                </a:ext>
              </a:extLst>
            </p:cNvPr>
            <p:cNvSpPr/>
            <p:nvPr/>
          </p:nvSpPr>
          <p:spPr>
            <a:xfrm>
              <a:off x="3612125" y="3652150"/>
              <a:ext cx="164075" cy="103500"/>
            </a:xfrm>
            <a:custGeom>
              <a:avLst/>
              <a:gdLst/>
              <a:ahLst/>
              <a:cxnLst/>
              <a:rect l="l" t="t" r="r" b="b"/>
              <a:pathLst>
                <a:path w="6563" h="4140" extrusionOk="0">
                  <a:moveTo>
                    <a:pt x="5966" y="206"/>
                  </a:moveTo>
                  <a:lnTo>
                    <a:pt x="6358" y="3021"/>
                  </a:lnTo>
                  <a:lnTo>
                    <a:pt x="1082" y="3916"/>
                  </a:lnTo>
                  <a:lnTo>
                    <a:pt x="224" y="765"/>
                  </a:lnTo>
                  <a:lnTo>
                    <a:pt x="5966" y="206"/>
                  </a:lnTo>
                  <a:close/>
                  <a:moveTo>
                    <a:pt x="6041" y="1"/>
                  </a:moveTo>
                  <a:lnTo>
                    <a:pt x="94" y="597"/>
                  </a:lnTo>
                  <a:lnTo>
                    <a:pt x="56" y="597"/>
                  </a:lnTo>
                  <a:lnTo>
                    <a:pt x="19" y="635"/>
                  </a:lnTo>
                  <a:lnTo>
                    <a:pt x="0" y="672"/>
                  </a:lnTo>
                  <a:lnTo>
                    <a:pt x="0" y="709"/>
                  </a:lnTo>
                  <a:lnTo>
                    <a:pt x="914" y="4065"/>
                  </a:lnTo>
                  <a:lnTo>
                    <a:pt x="951" y="4102"/>
                  </a:lnTo>
                  <a:lnTo>
                    <a:pt x="1007" y="4140"/>
                  </a:lnTo>
                  <a:lnTo>
                    <a:pt x="1026" y="4121"/>
                  </a:lnTo>
                  <a:lnTo>
                    <a:pt x="6488" y="3189"/>
                  </a:lnTo>
                  <a:lnTo>
                    <a:pt x="6526" y="3170"/>
                  </a:lnTo>
                  <a:lnTo>
                    <a:pt x="6544" y="3151"/>
                  </a:lnTo>
                  <a:lnTo>
                    <a:pt x="6563" y="3114"/>
                  </a:lnTo>
                  <a:lnTo>
                    <a:pt x="6563" y="3077"/>
                  </a:lnTo>
                  <a:lnTo>
                    <a:pt x="6153" y="94"/>
                  </a:lnTo>
                  <a:lnTo>
                    <a:pt x="6153" y="57"/>
                  </a:lnTo>
                  <a:lnTo>
                    <a:pt x="6115" y="19"/>
                  </a:lnTo>
                  <a:lnTo>
                    <a:pt x="607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949;p45">
              <a:extLst>
                <a:ext uri="{FF2B5EF4-FFF2-40B4-BE49-F238E27FC236}">
                  <a16:creationId xmlns:a16="http://schemas.microsoft.com/office/drawing/2014/main" id="{B8FA5067-8035-4CC5-9475-44F58C26F809}"/>
                </a:ext>
              </a:extLst>
            </p:cNvPr>
            <p:cNvSpPr/>
            <p:nvPr/>
          </p:nvSpPr>
          <p:spPr>
            <a:xfrm>
              <a:off x="3612600" y="3570125"/>
              <a:ext cx="1058475" cy="1830800"/>
            </a:xfrm>
            <a:custGeom>
              <a:avLst/>
              <a:gdLst/>
              <a:ahLst/>
              <a:cxnLst/>
              <a:rect l="l" t="t" r="r" b="b"/>
              <a:pathLst>
                <a:path w="42339" h="73232" extrusionOk="0">
                  <a:moveTo>
                    <a:pt x="21104" y="1"/>
                  </a:moveTo>
                  <a:lnTo>
                    <a:pt x="8818" y="13125"/>
                  </a:lnTo>
                  <a:lnTo>
                    <a:pt x="6563" y="4307"/>
                  </a:lnTo>
                  <a:lnTo>
                    <a:pt x="0" y="4922"/>
                  </a:lnTo>
                  <a:lnTo>
                    <a:pt x="131" y="5631"/>
                  </a:lnTo>
                  <a:lnTo>
                    <a:pt x="503" y="7514"/>
                  </a:lnTo>
                  <a:lnTo>
                    <a:pt x="1081" y="10180"/>
                  </a:lnTo>
                  <a:lnTo>
                    <a:pt x="1417" y="11690"/>
                  </a:lnTo>
                  <a:lnTo>
                    <a:pt x="1790" y="13275"/>
                  </a:lnTo>
                  <a:lnTo>
                    <a:pt x="2163" y="14841"/>
                  </a:lnTo>
                  <a:lnTo>
                    <a:pt x="2554" y="16388"/>
                  </a:lnTo>
                  <a:lnTo>
                    <a:pt x="2964" y="17861"/>
                  </a:lnTo>
                  <a:lnTo>
                    <a:pt x="3356" y="19184"/>
                  </a:lnTo>
                  <a:lnTo>
                    <a:pt x="3561" y="19781"/>
                  </a:lnTo>
                  <a:lnTo>
                    <a:pt x="3766" y="20340"/>
                  </a:lnTo>
                  <a:lnTo>
                    <a:pt x="3952" y="20825"/>
                  </a:lnTo>
                  <a:lnTo>
                    <a:pt x="4139" y="21254"/>
                  </a:lnTo>
                  <a:lnTo>
                    <a:pt x="4307" y="21627"/>
                  </a:lnTo>
                  <a:lnTo>
                    <a:pt x="4493" y="21925"/>
                  </a:lnTo>
                  <a:lnTo>
                    <a:pt x="4568" y="22037"/>
                  </a:lnTo>
                  <a:lnTo>
                    <a:pt x="4661" y="22130"/>
                  </a:lnTo>
                  <a:lnTo>
                    <a:pt x="4735" y="22205"/>
                  </a:lnTo>
                  <a:lnTo>
                    <a:pt x="4810" y="22261"/>
                  </a:lnTo>
                  <a:lnTo>
                    <a:pt x="4903" y="22298"/>
                  </a:lnTo>
                  <a:lnTo>
                    <a:pt x="4996" y="22316"/>
                  </a:lnTo>
                  <a:lnTo>
                    <a:pt x="5239" y="22316"/>
                  </a:lnTo>
                  <a:lnTo>
                    <a:pt x="5519" y="22261"/>
                  </a:lnTo>
                  <a:lnTo>
                    <a:pt x="5854" y="22167"/>
                  </a:lnTo>
                  <a:lnTo>
                    <a:pt x="6208" y="22018"/>
                  </a:lnTo>
                  <a:lnTo>
                    <a:pt x="6618" y="21832"/>
                  </a:lnTo>
                  <a:lnTo>
                    <a:pt x="7066" y="21627"/>
                  </a:lnTo>
                  <a:lnTo>
                    <a:pt x="7532" y="21366"/>
                  </a:lnTo>
                  <a:lnTo>
                    <a:pt x="8035" y="21086"/>
                  </a:lnTo>
                  <a:lnTo>
                    <a:pt x="8539" y="20788"/>
                  </a:lnTo>
                  <a:lnTo>
                    <a:pt x="9620" y="20117"/>
                  </a:lnTo>
                  <a:lnTo>
                    <a:pt x="10757" y="19371"/>
                  </a:lnTo>
                  <a:lnTo>
                    <a:pt x="11894" y="18588"/>
                  </a:lnTo>
                  <a:lnTo>
                    <a:pt x="13013" y="17805"/>
                  </a:lnTo>
                  <a:lnTo>
                    <a:pt x="14076" y="17022"/>
                  </a:lnTo>
                  <a:lnTo>
                    <a:pt x="15940" y="15642"/>
                  </a:lnTo>
                  <a:lnTo>
                    <a:pt x="17245" y="14654"/>
                  </a:lnTo>
                  <a:lnTo>
                    <a:pt x="17730" y="14281"/>
                  </a:lnTo>
                  <a:lnTo>
                    <a:pt x="17469" y="15624"/>
                  </a:lnTo>
                  <a:lnTo>
                    <a:pt x="17170" y="17227"/>
                  </a:lnTo>
                  <a:lnTo>
                    <a:pt x="16816" y="19408"/>
                  </a:lnTo>
                  <a:lnTo>
                    <a:pt x="16406" y="22093"/>
                  </a:lnTo>
                  <a:lnTo>
                    <a:pt x="16182" y="23622"/>
                  </a:lnTo>
                  <a:lnTo>
                    <a:pt x="15977" y="25262"/>
                  </a:lnTo>
                  <a:lnTo>
                    <a:pt x="15754" y="26996"/>
                  </a:lnTo>
                  <a:lnTo>
                    <a:pt x="15549" y="28842"/>
                  </a:lnTo>
                  <a:lnTo>
                    <a:pt x="15325" y="30781"/>
                  </a:lnTo>
                  <a:lnTo>
                    <a:pt x="15138" y="32794"/>
                  </a:lnTo>
                  <a:lnTo>
                    <a:pt x="14952" y="34901"/>
                  </a:lnTo>
                  <a:lnTo>
                    <a:pt x="14784" y="37101"/>
                  </a:lnTo>
                  <a:lnTo>
                    <a:pt x="14635" y="39338"/>
                  </a:lnTo>
                  <a:lnTo>
                    <a:pt x="14505" y="41668"/>
                  </a:lnTo>
                  <a:lnTo>
                    <a:pt x="14411" y="44036"/>
                  </a:lnTo>
                  <a:lnTo>
                    <a:pt x="14337" y="46478"/>
                  </a:lnTo>
                  <a:lnTo>
                    <a:pt x="14299" y="48958"/>
                  </a:lnTo>
                  <a:lnTo>
                    <a:pt x="14299" y="51475"/>
                  </a:lnTo>
                  <a:lnTo>
                    <a:pt x="14318" y="54029"/>
                  </a:lnTo>
                  <a:lnTo>
                    <a:pt x="14393" y="56601"/>
                  </a:lnTo>
                  <a:lnTo>
                    <a:pt x="14449" y="57906"/>
                  </a:lnTo>
                  <a:lnTo>
                    <a:pt x="14523" y="59211"/>
                  </a:lnTo>
                  <a:lnTo>
                    <a:pt x="14598" y="60535"/>
                  </a:lnTo>
                  <a:lnTo>
                    <a:pt x="14691" y="61840"/>
                  </a:lnTo>
                  <a:lnTo>
                    <a:pt x="14784" y="63164"/>
                  </a:lnTo>
                  <a:lnTo>
                    <a:pt x="14896" y="64487"/>
                  </a:lnTo>
                  <a:lnTo>
                    <a:pt x="15027" y="65811"/>
                  </a:lnTo>
                  <a:lnTo>
                    <a:pt x="15176" y="67135"/>
                  </a:lnTo>
                  <a:lnTo>
                    <a:pt x="15325" y="68458"/>
                  </a:lnTo>
                  <a:lnTo>
                    <a:pt x="15493" y="69764"/>
                  </a:lnTo>
                  <a:lnTo>
                    <a:pt x="15679" y="71087"/>
                  </a:lnTo>
                  <a:lnTo>
                    <a:pt x="15884" y="72411"/>
                  </a:lnTo>
                  <a:lnTo>
                    <a:pt x="22241" y="73231"/>
                  </a:lnTo>
                  <a:lnTo>
                    <a:pt x="24479" y="38965"/>
                  </a:lnTo>
                  <a:lnTo>
                    <a:pt x="34639" y="73231"/>
                  </a:lnTo>
                  <a:lnTo>
                    <a:pt x="42115" y="72430"/>
                  </a:lnTo>
                  <a:lnTo>
                    <a:pt x="33185" y="36634"/>
                  </a:lnTo>
                  <a:lnTo>
                    <a:pt x="42339" y="4866"/>
                  </a:lnTo>
                  <a:lnTo>
                    <a:pt x="38778" y="2983"/>
                  </a:lnTo>
                  <a:lnTo>
                    <a:pt x="28095" y="19501"/>
                  </a:lnTo>
                  <a:lnTo>
                    <a:pt x="27592" y="262"/>
                  </a:lnTo>
                  <a:lnTo>
                    <a:pt x="211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950;p45">
              <a:extLst>
                <a:ext uri="{FF2B5EF4-FFF2-40B4-BE49-F238E27FC236}">
                  <a16:creationId xmlns:a16="http://schemas.microsoft.com/office/drawing/2014/main" id="{48443916-13F9-4714-A7CB-14310DB488BD}"/>
                </a:ext>
              </a:extLst>
            </p:cNvPr>
            <p:cNvSpPr/>
            <p:nvPr/>
          </p:nvSpPr>
          <p:spPr>
            <a:xfrm>
              <a:off x="3852625" y="5382250"/>
              <a:ext cx="305775" cy="86725"/>
            </a:xfrm>
            <a:custGeom>
              <a:avLst/>
              <a:gdLst/>
              <a:ahLst/>
              <a:cxnLst/>
              <a:rect l="l" t="t" r="r" b="b"/>
              <a:pathLst>
                <a:path w="12231" h="3469" extrusionOk="0">
                  <a:moveTo>
                    <a:pt x="6842" y="0"/>
                  </a:moveTo>
                  <a:lnTo>
                    <a:pt x="0" y="3468"/>
                  </a:lnTo>
                  <a:lnTo>
                    <a:pt x="7569" y="3468"/>
                  </a:lnTo>
                  <a:lnTo>
                    <a:pt x="10944" y="2816"/>
                  </a:lnTo>
                  <a:lnTo>
                    <a:pt x="10944" y="3468"/>
                  </a:lnTo>
                  <a:lnTo>
                    <a:pt x="12230" y="3468"/>
                  </a:lnTo>
                  <a:lnTo>
                    <a:pt x="12230" y="690"/>
                  </a:lnTo>
                  <a:lnTo>
                    <a:pt x="68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951;p45">
              <a:extLst>
                <a:ext uri="{FF2B5EF4-FFF2-40B4-BE49-F238E27FC236}">
                  <a16:creationId xmlns:a16="http://schemas.microsoft.com/office/drawing/2014/main" id="{14BB6BAE-1FB8-4845-8ECF-C7EC50FFA681}"/>
                </a:ext>
              </a:extLst>
            </p:cNvPr>
            <p:cNvSpPr/>
            <p:nvPr/>
          </p:nvSpPr>
          <p:spPr>
            <a:xfrm>
              <a:off x="4587175" y="3691775"/>
              <a:ext cx="177125" cy="563525"/>
            </a:xfrm>
            <a:custGeom>
              <a:avLst/>
              <a:gdLst/>
              <a:ahLst/>
              <a:cxnLst/>
              <a:rect l="l" t="t" r="r" b="b"/>
              <a:pathLst>
                <a:path w="7085" h="22541" extrusionOk="0">
                  <a:moveTo>
                    <a:pt x="3356" y="0"/>
                  </a:moveTo>
                  <a:lnTo>
                    <a:pt x="0" y="11652"/>
                  </a:lnTo>
                  <a:lnTo>
                    <a:pt x="3990" y="22540"/>
                  </a:lnTo>
                  <a:lnTo>
                    <a:pt x="4325" y="22484"/>
                  </a:lnTo>
                  <a:lnTo>
                    <a:pt x="4624" y="22391"/>
                  </a:lnTo>
                  <a:lnTo>
                    <a:pt x="4922" y="22279"/>
                  </a:lnTo>
                  <a:lnTo>
                    <a:pt x="5183" y="22130"/>
                  </a:lnTo>
                  <a:lnTo>
                    <a:pt x="5444" y="21962"/>
                  </a:lnTo>
                  <a:lnTo>
                    <a:pt x="5668" y="21757"/>
                  </a:lnTo>
                  <a:lnTo>
                    <a:pt x="5873" y="21533"/>
                  </a:lnTo>
                  <a:lnTo>
                    <a:pt x="6059" y="21291"/>
                  </a:lnTo>
                  <a:lnTo>
                    <a:pt x="6246" y="21030"/>
                  </a:lnTo>
                  <a:lnTo>
                    <a:pt x="6395" y="20732"/>
                  </a:lnTo>
                  <a:lnTo>
                    <a:pt x="6525" y="20415"/>
                  </a:lnTo>
                  <a:lnTo>
                    <a:pt x="6656" y="20098"/>
                  </a:lnTo>
                  <a:lnTo>
                    <a:pt x="6768" y="19744"/>
                  </a:lnTo>
                  <a:lnTo>
                    <a:pt x="6842" y="19371"/>
                  </a:lnTo>
                  <a:lnTo>
                    <a:pt x="6917" y="18998"/>
                  </a:lnTo>
                  <a:lnTo>
                    <a:pt x="6991" y="18606"/>
                  </a:lnTo>
                  <a:lnTo>
                    <a:pt x="7029" y="18196"/>
                  </a:lnTo>
                  <a:lnTo>
                    <a:pt x="7066" y="17767"/>
                  </a:lnTo>
                  <a:lnTo>
                    <a:pt x="7084" y="17320"/>
                  </a:lnTo>
                  <a:lnTo>
                    <a:pt x="7084" y="16873"/>
                  </a:lnTo>
                  <a:lnTo>
                    <a:pt x="7084" y="16406"/>
                  </a:lnTo>
                  <a:lnTo>
                    <a:pt x="7066" y="15940"/>
                  </a:lnTo>
                  <a:lnTo>
                    <a:pt x="7010" y="14971"/>
                  </a:lnTo>
                  <a:lnTo>
                    <a:pt x="6917" y="13983"/>
                  </a:lnTo>
                  <a:lnTo>
                    <a:pt x="6768" y="12957"/>
                  </a:lnTo>
                  <a:lnTo>
                    <a:pt x="6618" y="11932"/>
                  </a:lnTo>
                  <a:lnTo>
                    <a:pt x="6413" y="10888"/>
                  </a:lnTo>
                  <a:lnTo>
                    <a:pt x="6208" y="9863"/>
                  </a:lnTo>
                  <a:lnTo>
                    <a:pt x="5985" y="8837"/>
                  </a:lnTo>
                  <a:lnTo>
                    <a:pt x="5742" y="7849"/>
                  </a:lnTo>
                  <a:lnTo>
                    <a:pt x="5481" y="6861"/>
                  </a:lnTo>
                  <a:lnTo>
                    <a:pt x="5239" y="5929"/>
                  </a:lnTo>
                  <a:lnTo>
                    <a:pt x="4978" y="5034"/>
                  </a:lnTo>
                  <a:lnTo>
                    <a:pt x="4474" y="3375"/>
                  </a:lnTo>
                  <a:lnTo>
                    <a:pt x="4046" y="1995"/>
                  </a:lnTo>
                  <a:lnTo>
                    <a:pt x="3673" y="933"/>
                  </a:lnTo>
                  <a:lnTo>
                    <a:pt x="33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952;p45">
              <a:extLst>
                <a:ext uri="{FF2B5EF4-FFF2-40B4-BE49-F238E27FC236}">
                  <a16:creationId xmlns:a16="http://schemas.microsoft.com/office/drawing/2014/main" id="{F56F3409-99FC-4B69-A6F8-9F13E2BFDB48}"/>
                </a:ext>
              </a:extLst>
            </p:cNvPr>
            <p:cNvSpPr/>
            <p:nvPr/>
          </p:nvSpPr>
          <p:spPr>
            <a:xfrm>
              <a:off x="4178875" y="3573850"/>
              <a:ext cx="407375" cy="486150"/>
            </a:xfrm>
            <a:custGeom>
              <a:avLst/>
              <a:gdLst/>
              <a:ahLst/>
              <a:cxnLst/>
              <a:rect l="l" t="t" r="r" b="b"/>
              <a:pathLst>
                <a:path w="16295" h="19446" extrusionOk="0">
                  <a:moveTo>
                    <a:pt x="4922" y="1"/>
                  </a:moveTo>
                  <a:lnTo>
                    <a:pt x="4885" y="19"/>
                  </a:lnTo>
                  <a:lnTo>
                    <a:pt x="4866" y="38"/>
                  </a:lnTo>
                  <a:lnTo>
                    <a:pt x="19" y="6563"/>
                  </a:lnTo>
                  <a:lnTo>
                    <a:pt x="1" y="6600"/>
                  </a:lnTo>
                  <a:lnTo>
                    <a:pt x="1" y="6638"/>
                  </a:lnTo>
                  <a:lnTo>
                    <a:pt x="19" y="6656"/>
                  </a:lnTo>
                  <a:lnTo>
                    <a:pt x="38" y="6694"/>
                  </a:lnTo>
                  <a:lnTo>
                    <a:pt x="4009" y="10553"/>
                  </a:lnTo>
                  <a:lnTo>
                    <a:pt x="728" y="12548"/>
                  </a:lnTo>
                  <a:lnTo>
                    <a:pt x="690" y="12585"/>
                  </a:lnTo>
                  <a:lnTo>
                    <a:pt x="672" y="12622"/>
                  </a:lnTo>
                  <a:lnTo>
                    <a:pt x="672" y="12659"/>
                  </a:lnTo>
                  <a:lnTo>
                    <a:pt x="690" y="12697"/>
                  </a:lnTo>
                  <a:lnTo>
                    <a:pt x="5370" y="19408"/>
                  </a:lnTo>
                  <a:lnTo>
                    <a:pt x="5407" y="19427"/>
                  </a:lnTo>
                  <a:lnTo>
                    <a:pt x="5444" y="19446"/>
                  </a:lnTo>
                  <a:lnTo>
                    <a:pt x="5482" y="19427"/>
                  </a:lnTo>
                  <a:lnTo>
                    <a:pt x="13219" y="15419"/>
                  </a:lnTo>
                  <a:lnTo>
                    <a:pt x="13256" y="15400"/>
                  </a:lnTo>
                  <a:lnTo>
                    <a:pt x="13275" y="15363"/>
                  </a:lnTo>
                  <a:lnTo>
                    <a:pt x="13275" y="15307"/>
                  </a:lnTo>
                  <a:lnTo>
                    <a:pt x="13256" y="15269"/>
                  </a:lnTo>
                  <a:lnTo>
                    <a:pt x="11037" y="12454"/>
                  </a:lnTo>
                  <a:lnTo>
                    <a:pt x="16220" y="10441"/>
                  </a:lnTo>
                  <a:lnTo>
                    <a:pt x="16276" y="10404"/>
                  </a:lnTo>
                  <a:lnTo>
                    <a:pt x="16295" y="10348"/>
                  </a:lnTo>
                  <a:lnTo>
                    <a:pt x="16220" y="2834"/>
                  </a:lnTo>
                  <a:lnTo>
                    <a:pt x="16220" y="2797"/>
                  </a:lnTo>
                  <a:lnTo>
                    <a:pt x="16202" y="2760"/>
                  </a:lnTo>
                  <a:lnTo>
                    <a:pt x="16164" y="2741"/>
                  </a:lnTo>
                  <a:lnTo>
                    <a:pt x="16127" y="2723"/>
                  </a:lnTo>
                  <a:lnTo>
                    <a:pt x="16090" y="2741"/>
                  </a:lnTo>
                  <a:lnTo>
                    <a:pt x="16071" y="2760"/>
                  </a:lnTo>
                  <a:lnTo>
                    <a:pt x="16034" y="2797"/>
                  </a:lnTo>
                  <a:lnTo>
                    <a:pt x="16034" y="2834"/>
                  </a:lnTo>
                  <a:lnTo>
                    <a:pt x="16090" y="10273"/>
                  </a:lnTo>
                  <a:lnTo>
                    <a:pt x="10832" y="12324"/>
                  </a:lnTo>
                  <a:lnTo>
                    <a:pt x="10795" y="12342"/>
                  </a:lnTo>
                  <a:lnTo>
                    <a:pt x="10776" y="12380"/>
                  </a:lnTo>
                  <a:lnTo>
                    <a:pt x="10776" y="12436"/>
                  </a:lnTo>
                  <a:lnTo>
                    <a:pt x="10795" y="12473"/>
                  </a:lnTo>
                  <a:lnTo>
                    <a:pt x="13014" y="15307"/>
                  </a:lnTo>
                  <a:lnTo>
                    <a:pt x="5482" y="19222"/>
                  </a:lnTo>
                  <a:lnTo>
                    <a:pt x="914" y="12659"/>
                  </a:lnTo>
                  <a:lnTo>
                    <a:pt x="4214" y="10646"/>
                  </a:lnTo>
                  <a:lnTo>
                    <a:pt x="4251" y="10627"/>
                  </a:lnTo>
                  <a:lnTo>
                    <a:pt x="4270" y="10571"/>
                  </a:lnTo>
                  <a:lnTo>
                    <a:pt x="4270" y="10534"/>
                  </a:lnTo>
                  <a:lnTo>
                    <a:pt x="4233" y="10497"/>
                  </a:lnTo>
                  <a:lnTo>
                    <a:pt x="224" y="6619"/>
                  </a:lnTo>
                  <a:lnTo>
                    <a:pt x="5016" y="168"/>
                  </a:lnTo>
                  <a:lnTo>
                    <a:pt x="5034" y="131"/>
                  </a:lnTo>
                  <a:lnTo>
                    <a:pt x="5034" y="94"/>
                  </a:lnTo>
                  <a:lnTo>
                    <a:pt x="5016" y="57"/>
                  </a:lnTo>
                  <a:lnTo>
                    <a:pt x="4997" y="19"/>
                  </a:lnTo>
                  <a:lnTo>
                    <a:pt x="496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953;p45">
              <a:extLst>
                <a:ext uri="{FF2B5EF4-FFF2-40B4-BE49-F238E27FC236}">
                  <a16:creationId xmlns:a16="http://schemas.microsoft.com/office/drawing/2014/main" id="{67C45AD3-2120-4859-8D3D-D05A5FA75D4C}"/>
                </a:ext>
              </a:extLst>
            </p:cNvPr>
            <p:cNvSpPr/>
            <p:nvPr/>
          </p:nvSpPr>
          <p:spPr>
            <a:xfrm>
              <a:off x="3983125" y="4449150"/>
              <a:ext cx="461450" cy="84400"/>
            </a:xfrm>
            <a:custGeom>
              <a:avLst/>
              <a:gdLst/>
              <a:ahLst/>
              <a:cxnLst/>
              <a:rect l="l" t="t" r="r" b="b"/>
              <a:pathLst>
                <a:path w="18458" h="3376" extrusionOk="0">
                  <a:moveTo>
                    <a:pt x="56" y="1"/>
                  </a:moveTo>
                  <a:lnTo>
                    <a:pt x="38" y="19"/>
                  </a:lnTo>
                  <a:lnTo>
                    <a:pt x="19" y="57"/>
                  </a:lnTo>
                  <a:lnTo>
                    <a:pt x="0" y="94"/>
                  </a:lnTo>
                  <a:lnTo>
                    <a:pt x="19" y="131"/>
                  </a:lnTo>
                  <a:lnTo>
                    <a:pt x="38" y="168"/>
                  </a:lnTo>
                  <a:lnTo>
                    <a:pt x="75" y="187"/>
                  </a:lnTo>
                  <a:lnTo>
                    <a:pt x="8409" y="3375"/>
                  </a:lnTo>
                  <a:lnTo>
                    <a:pt x="8502" y="3375"/>
                  </a:lnTo>
                  <a:lnTo>
                    <a:pt x="8520" y="3319"/>
                  </a:lnTo>
                  <a:lnTo>
                    <a:pt x="9658" y="914"/>
                  </a:lnTo>
                  <a:lnTo>
                    <a:pt x="10702" y="3319"/>
                  </a:lnTo>
                  <a:lnTo>
                    <a:pt x="10720" y="3356"/>
                  </a:lnTo>
                  <a:lnTo>
                    <a:pt x="10758" y="3375"/>
                  </a:lnTo>
                  <a:lnTo>
                    <a:pt x="10814" y="3375"/>
                  </a:lnTo>
                  <a:lnTo>
                    <a:pt x="18383" y="1567"/>
                  </a:lnTo>
                  <a:lnTo>
                    <a:pt x="18420" y="1548"/>
                  </a:lnTo>
                  <a:lnTo>
                    <a:pt x="18439" y="1529"/>
                  </a:lnTo>
                  <a:lnTo>
                    <a:pt x="18457" y="1492"/>
                  </a:lnTo>
                  <a:lnTo>
                    <a:pt x="18457" y="1455"/>
                  </a:lnTo>
                  <a:lnTo>
                    <a:pt x="18439" y="1418"/>
                  </a:lnTo>
                  <a:lnTo>
                    <a:pt x="18420" y="1399"/>
                  </a:lnTo>
                  <a:lnTo>
                    <a:pt x="18383" y="1380"/>
                  </a:lnTo>
                  <a:lnTo>
                    <a:pt x="18345" y="1380"/>
                  </a:lnTo>
                  <a:lnTo>
                    <a:pt x="10851" y="3170"/>
                  </a:lnTo>
                  <a:lnTo>
                    <a:pt x="9751" y="635"/>
                  </a:lnTo>
                  <a:lnTo>
                    <a:pt x="9714" y="597"/>
                  </a:lnTo>
                  <a:lnTo>
                    <a:pt x="9658" y="579"/>
                  </a:lnTo>
                  <a:lnTo>
                    <a:pt x="9602" y="597"/>
                  </a:lnTo>
                  <a:lnTo>
                    <a:pt x="9564" y="635"/>
                  </a:lnTo>
                  <a:lnTo>
                    <a:pt x="8390" y="3170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954;p45">
              <a:extLst>
                <a:ext uri="{FF2B5EF4-FFF2-40B4-BE49-F238E27FC236}">
                  <a16:creationId xmlns:a16="http://schemas.microsoft.com/office/drawing/2014/main" id="{E4828014-5218-4695-AFAB-20E28EAA9CDA}"/>
                </a:ext>
              </a:extLst>
            </p:cNvPr>
            <p:cNvSpPr/>
            <p:nvPr/>
          </p:nvSpPr>
          <p:spPr>
            <a:xfrm>
              <a:off x="4222225" y="4054850"/>
              <a:ext cx="95100" cy="413900"/>
            </a:xfrm>
            <a:custGeom>
              <a:avLst/>
              <a:gdLst/>
              <a:ahLst/>
              <a:cxnLst/>
              <a:rect l="l" t="t" r="r" b="b"/>
              <a:pathLst>
                <a:path w="3804" h="16556" extrusionOk="0">
                  <a:moveTo>
                    <a:pt x="3692" y="0"/>
                  </a:moveTo>
                  <a:lnTo>
                    <a:pt x="3654" y="19"/>
                  </a:lnTo>
                  <a:lnTo>
                    <a:pt x="3636" y="56"/>
                  </a:lnTo>
                  <a:lnTo>
                    <a:pt x="3617" y="75"/>
                  </a:lnTo>
                  <a:lnTo>
                    <a:pt x="0" y="16425"/>
                  </a:lnTo>
                  <a:lnTo>
                    <a:pt x="0" y="16462"/>
                  </a:lnTo>
                  <a:lnTo>
                    <a:pt x="0" y="16500"/>
                  </a:lnTo>
                  <a:lnTo>
                    <a:pt x="38" y="16537"/>
                  </a:lnTo>
                  <a:lnTo>
                    <a:pt x="75" y="16556"/>
                  </a:lnTo>
                  <a:lnTo>
                    <a:pt x="94" y="16556"/>
                  </a:lnTo>
                  <a:lnTo>
                    <a:pt x="150" y="16518"/>
                  </a:lnTo>
                  <a:lnTo>
                    <a:pt x="168" y="16500"/>
                  </a:lnTo>
                  <a:lnTo>
                    <a:pt x="187" y="16481"/>
                  </a:lnTo>
                  <a:lnTo>
                    <a:pt x="3804" y="131"/>
                  </a:lnTo>
                  <a:lnTo>
                    <a:pt x="3804" y="94"/>
                  </a:lnTo>
                  <a:lnTo>
                    <a:pt x="3785" y="56"/>
                  </a:lnTo>
                  <a:lnTo>
                    <a:pt x="3766" y="19"/>
                  </a:lnTo>
                  <a:lnTo>
                    <a:pt x="37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955;p45">
              <a:extLst>
                <a:ext uri="{FF2B5EF4-FFF2-40B4-BE49-F238E27FC236}">
                  <a16:creationId xmlns:a16="http://schemas.microsoft.com/office/drawing/2014/main" id="{1BEC7C3C-E3A8-4C29-BE89-F147532269C6}"/>
                </a:ext>
              </a:extLst>
            </p:cNvPr>
            <p:cNvSpPr/>
            <p:nvPr/>
          </p:nvSpPr>
          <p:spPr>
            <a:xfrm>
              <a:off x="4053500" y="3799425"/>
              <a:ext cx="31725" cy="130075"/>
            </a:xfrm>
            <a:custGeom>
              <a:avLst/>
              <a:gdLst/>
              <a:ahLst/>
              <a:cxnLst/>
              <a:rect l="l" t="t" r="r" b="b"/>
              <a:pathLst>
                <a:path w="1269" h="5203" extrusionOk="0">
                  <a:moveTo>
                    <a:pt x="1156" y="1"/>
                  </a:moveTo>
                  <a:lnTo>
                    <a:pt x="1119" y="20"/>
                  </a:lnTo>
                  <a:lnTo>
                    <a:pt x="1101" y="38"/>
                  </a:lnTo>
                  <a:lnTo>
                    <a:pt x="1082" y="76"/>
                  </a:lnTo>
                  <a:lnTo>
                    <a:pt x="1" y="5091"/>
                  </a:lnTo>
                  <a:lnTo>
                    <a:pt x="1" y="5128"/>
                  </a:lnTo>
                  <a:lnTo>
                    <a:pt x="19" y="5165"/>
                  </a:lnTo>
                  <a:lnTo>
                    <a:pt x="38" y="5184"/>
                  </a:lnTo>
                  <a:lnTo>
                    <a:pt x="75" y="5202"/>
                  </a:lnTo>
                  <a:lnTo>
                    <a:pt x="94" y="5202"/>
                  </a:lnTo>
                  <a:lnTo>
                    <a:pt x="150" y="5184"/>
                  </a:lnTo>
                  <a:lnTo>
                    <a:pt x="168" y="5165"/>
                  </a:lnTo>
                  <a:lnTo>
                    <a:pt x="187" y="5128"/>
                  </a:lnTo>
                  <a:lnTo>
                    <a:pt x="1268" y="131"/>
                  </a:lnTo>
                  <a:lnTo>
                    <a:pt x="1268" y="76"/>
                  </a:lnTo>
                  <a:lnTo>
                    <a:pt x="1250" y="57"/>
                  </a:lnTo>
                  <a:lnTo>
                    <a:pt x="1231" y="20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956;p45">
              <a:extLst>
                <a:ext uri="{FF2B5EF4-FFF2-40B4-BE49-F238E27FC236}">
                  <a16:creationId xmlns:a16="http://schemas.microsoft.com/office/drawing/2014/main" id="{0343FB03-216C-481A-8D19-3671A52789EE}"/>
                </a:ext>
              </a:extLst>
            </p:cNvPr>
            <p:cNvSpPr/>
            <p:nvPr/>
          </p:nvSpPr>
          <p:spPr>
            <a:xfrm>
              <a:off x="4255775" y="4058100"/>
              <a:ext cx="34050" cy="34050"/>
            </a:xfrm>
            <a:custGeom>
              <a:avLst/>
              <a:gdLst/>
              <a:ahLst/>
              <a:cxnLst/>
              <a:rect l="l" t="t" r="r" b="b"/>
              <a:pathLst>
                <a:path w="1362" h="1362" extrusionOk="0">
                  <a:moveTo>
                    <a:pt x="541" y="1"/>
                  </a:moveTo>
                  <a:lnTo>
                    <a:pt x="430" y="57"/>
                  </a:lnTo>
                  <a:lnTo>
                    <a:pt x="299" y="113"/>
                  </a:lnTo>
                  <a:lnTo>
                    <a:pt x="206" y="187"/>
                  </a:lnTo>
                  <a:lnTo>
                    <a:pt x="131" y="299"/>
                  </a:lnTo>
                  <a:lnTo>
                    <a:pt x="57" y="411"/>
                  </a:lnTo>
                  <a:lnTo>
                    <a:pt x="19" y="542"/>
                  </a:lnTo>
                  <a:lnTo>
                    <a:pt x="1" y="672"/>
                  </a:lnTo>
                  <a:lnTo>
                    <a:pt x="19" y="803"/>
                  </a:lnTo>
                  <a:lnTo>
                    <a:pt x="57" y="933"/>
                  </a:lnTo>
                  <a:lnTo>
                    <a:pt x="131" y="1045"/>
                  </a:lnTo>
                  <a:lnTo>
                    <a:pt x="206" y="1157"/>
                  </a:lnTo>
                  <a:lnTo>
                    <a:pt x="299" y="1231"/>
                  </a:lnTo>
                  <a:lnTo>
                    <a:pt x="430" y="1306"/>
                  </a:lnTo>
                  <a:lnTo>
                    <a:pt x="541" y="1343"/>
                  </a:lnTo>
                  <a:lnTo>
                    <a:pt x="691" y="1362"/>
                  </a:lnTo>
                  <a:lnTo>
                    <a:pt x="821" y="1343"/>
                  </a:lnTo>
                  <a:lnTo>
                    <a:pt x="952" y="1306"/>
                  </a:lnTo>
                  <a:lnTo>
                    <a:pt x="1063" y="1231"/>
                  </a:lnTo>
                  <a:lnTo>
                    <a:pt x="1157" y="1157"/>
                  </a:lnTo>
                  <a:lnTo>
                    <a:pt x="1250" y="1045"/>
                  </a:lnTo>
                  <a:lnTo>
                    <a:pt x="1306" y="933"/>
                  </a:lnTo>
                  <a:lnTo>
                    <a:pt x="1343" y="803"/>
                  </a:lnTo>
                  <a:lnTo>
                    <a:pt x="1362" y="672"/>
                  </a:lnTo>
                  <a:lnTo>
                    <a:pt x="1343" y="542"/>
                  </a:lnTo>
                  <a:lnTo>
                    <a:pt x="1306" y="411"/>
                  </a:lnTo>
                  <a:lnTo>
                    <a:pt x="1250" y="299"/>
                  </a:lnTo>
                  <a:lnTo>
                    <a:pt x="1157" y="187"/>
                  </a:lnTo>
                  <a:lnTo>
                    <a:pt x="1063" y="113"/>
                  </a:lnTo>
                  <a:lnTo>
                    <a:pt x="952" y="57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957;p45">
              <a:extLst>
                <a:ext uri="{FF2B5EF4-FFF2-40B4-BE49-F238E27FC236}">
                  <a16:creationId xmlns:a16="http://schemas.microsoft.com/office/drawing/2014/main" id="{05B8703F-B850-42DC-9FB4-CD7CC062CC26}"/>
                </a:ext>
              </a:extLst>
            </p:cNvPr>
            <p:cNvSpPr/>
            <p:nvPr/>
          </p:nvSpPr>
          <p:spPr>
            <a:xfrm>
              <a:off x="4231075" y="4168575"/>
              <a:ext cx="34050" cy="34050"/>
            </a:xfrm>
            <a:custGeom>
              <a:avLst/>
              <a:gdLst/>
              <a:ahLst/>
              <a:cxnLst/>
              <a:rect l="l" t="t" r="r" b="b"/>
              <a:pathLst>
                <a:path w="1362" h="1362" extrusionOk="0">
                  <a:moveTo>
                    <a:pt x="672" y="0"/>
                  </a:moveTo>
                  <a:lnTo>
                    <a:pt x="541" y="19"/>
                  </a:lnTo>
                  <a:lnTo>
                    <a:pt x="411" y="56"/>
                  </a:lnTo>
                  <a:lnTo>
                    <a:pt x="299" y="131"/>
                  </a:lnTo>
                  <a:lnTo>
                    <a:pt x="206" y="206"/>
                  </a:lnTo>
                  <a:lnTo>
                    <a:pt x="112" y="299"/>
                  </a:lnTo>
                  <a:lnTo>
                    <a:pt x="57" y="429"/>
                  </a:lnTo>
                  <a:lnTo>
                    <a:pt x="19" y="541"/>
                  </a:lnTo>
                  <a:lnTo>
                    <a:pt x="1" y="690"/>
                  </a:lnTo>
                  <a:lnTo>
                    <a:pt x="19" y="821"/>
                  </a:lnTo>
                  <a:lnTo>
                    <a:pt x="57" y="951"/>
                  </a:lnTo>
                  <a:lnTo>
                    <a:pt x="112" y="1063"/>
                  </a:lnTo>
                  <a:lnTo>
                    <a:pt x="206" y="1175"/>
                  </a:lnTo>
                  <a:lnTo>
                    <a:pt x="299" y="1250"/>
                  </a:lnTo>
                  <a:lnTo>
                    <a:pt x="411" y="1305"/>
                  </a:lnTo>
                  <a:lnTo>
                    <a:pt x="541" y="1343"/>
                  </a:lnTo>
                  <a:lnTo>
                    <a:pt x="672" y="1361"/>
                  </a:lnTo>
                  <a:lnTo>
                    <a:pt x="821" y="1343"/>
                  </a:lnTo>
                  <a:lnTo>
                    <a:pt x="933" y="1305"/>
                  </a:lnTo>
                  <a:lnTo>
                    <a:pt x="1063" y="1250"/>
                  </a:lnTo>
                  <a:lnTo>
                    <a:pt x="1157" y="1175"/>
                  </a:lnTo>
                  <a:lnTo>
                    <a:pt x="1231" y="1063"/>
                  </a:lnTo>
                  <a:lnTo>
                    <a:pt x="1306" y="951"/>
                  </a:lnTo>
                  <a:lnTo>
                    <a:pt x="1343" y="821"/>
                  </a:lnTo>
                  <a:lnTo>
                    <a:pt x="1362" y="690"/>
                  </a:lnTo>
                  <a:lnTo>
                    <a:pt x="1343" y="541"/>
                  </a:lnTo>
                  <a:lnTo>
                    <a:pt x="1306" y="429"/>
                  </a:lnTo>
                  <a:lnTo>
                    <a:pt x="1231" y="299"/>
                  </a:lnTo>
                  <a:lnTo>
                    <a:pt x="1157" y="206"/>
                  </a:lnTo>
                  <a:lnTo>
                    <a:pt x="1063" y="131"/>
                  </a:lnTo>
                  <a:lnTo>
                    <a:pt x="933" y="56"/>
                  </a:lnTo>
                  <a:lnTo>
                    <a:pt x="821" y="19"/>
                  </a:lnTo>
                  <a:lnTo>
                    <a:pt x="67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958;p45">
              <a:extLst>
                <a:ext uri="{FF2B5EF4-FFF2-40B4-BE49-F238E27FC236}">
                  <a16:creationId xmlns:a16="http://schemas.microsoft.com/office/drawing/2014/main" id="{EF3ED2CB-68C0-4797-AE34-C86557F56CBD}"/>
                </a:ext>
              </a:extLst>
            </p:cNvPr>
            <p:cNvSpPr/>
            <p:nvPr/>
          </p:nvSpPr>
          <p:spPr>
            <a:xfrm>
              <a:off x="4208250" y="4275775"/>
              <a:ext cx="34050" cy="34050"/>
            </a:xfrm>
            <a:custGeom>
              <a:avLst/>
              <a:gdLst/>
              <a:ahLst/>
              <a:cxnLst/>
              <a:rect l="l" t="t" r="r" b="b"/>
              <a:pathLst>
                <a:path w="1362" h="1362" extrusionOk="0">
                  <a:moveTo>
                    <a:pt x="690" y="0"/>
                  </a:moveTo>
                  <a:lnTo>
                    <a:pt x="541" y="19"/>
                  </a:lnTo>
                  <a:lnTo>
                    <a:pt x="410" y="56"/>
                  </a:lnTo>
                  <a:lnTo>
                    <a:pt x="298" y="112"/>
                  </a:lnTo>
                  <a:lnTo>
                    <a:pt x="205" y="205"/>
                  </a:lnTo>
                  <a:lnTo>
                    <a:pt x="112" y="299"/>
                  </a:lnTo>
                  <a:lnTo>
                    <a:pt x="56" y="411"/>
                  </a:lnTo>
                  <a:lnTo>
                    <a:pt x="19" y="541"/>
                  </a:lnTo>
                  <a:lnTo>
                    <a:pt x="0" y="690"/>
                  </a:lnTo>
                  <a:lnTo>
                    <a:pt x="19" y="821"/>
                  </a:lnTo>
                  <a:lnTo>
                    <a:pt x="56" y="951"/>
                  </a:lnTo>
                  <a:lnTo>
                    <a:pt x="112" y="1063"/>
                  </a:lnTo>
                  <a:lnTo>
                    <a:pt x="205" y="1156"/>
                  </a:lnTo>
                  <a:lnTo>
                    <a:pt x="298" y="1249"/>
                  </a:lnTo>
                  <a:lnTo>
                    <a:pt x="410" y="1305"/>
                  </a:lnTo>
                  <a:lnTo>
                    <a:pt x="541" y="1343"/>
                  </a:lnTo>
                  <a:lnTo>
                    <a:pt x="690" y="1361"/>
                  </a:lnTo>
                  <a:lnTo>
                    <a:pt x="820" y="1343"/>
                  </a:lnTo>
                  <a:lnTo>
                    <a:pt x="951" y="1305"/>
                  </a:lnTo>
                  <a:lnTo>
                    <a:pt x="1063" y="1249"/>
                  </a:lnTo>
                  <a:lnTo>
                    <a:pt x="1156" y="1156"/>
                  </a:lnTo>
                  <a:lnTo>
                    <a:pt x="1249" y="1063"/>
                  </a:lnTo>
                  <a:lnTo>
                    <a:pt x="1305" y="951"/>
                  </a:lnTo>
                  <a:lnTo>
                    <a:pt x="1342" y="821"/>
                  </a:lnTo>
                  <a:lnTo>
                    <a:pt x="1361" y="690"/>
                  </a:lnTo>
                  <a:lnTo>
                    <a:pt x="1342" y="541"/>
                  </a:lnTo>
                  <a:lnTo>
                    <a:pt x="1305" y="411"/>
                  </a:lnTo>
                  <a:lnTo>
                    <a:pt x="1249" y="299"/>
                  </a:lnTo>
                  <a:lnTo>
                    <a:pt x="1156" y="205"/>
                  </a:lnTo>
                  <a:lnTo>
                    <a:pt x="1063" y="112"/>
                  </a:lnTo>
                  <a:lnTo>
                    <a:pt x="951" y="56"/>
                  </a:lnTo>
                  <a:lnTo>
                    <a:pt x="820" y="19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959;p45">
              <a:extLst>
                <a:ext uri="{FF2B5EF4-FFF2-40B4-BE49-F238E27FC236}">
                  <a16:creationId xmlns:a16="http://schemas.microsoft.com/office/drawing/2014/main" id="{F330575A-593A-43A8-B1D7-E5EA6A1F1830}"/>
                </a:ext>
              </a:extLst>
            </p:cNvPr>
            <p:cNvSpPr/>
            <p:nvPr/>
          </p:nvSpPr>
          <p:spPr>
            <a:xfrm>
              <a:off x="4185400" y="4395550"/>
              <a:ext cx="34050" cy="34050"/>
            </a:xfrm>
            <a:custGeom>
              <a:avLst/>
              <a:gdLst/>
              <a:ahLst/>
              <a:cxnLst/>
              <a:rect l="l" t="t" r="r" b="b"/>
              <a:pathLst>
                <a:path w="1362" h="1362" extrusionOk="0">
                  <a:moveTo>
                    <a:pt x="690" y="1"/>
                  </a:moveTo>
                  <a:lnTo>
                    <a:pt x="541" y="19"/>
                  </a:lnTo>
                  <a:lnTo>
                    <a:pt x="411" y="57"/>
                  </a:lnTo>
                  <a:lnTo>
                    <a:pt x="299" y="113"/>
                  </a:lnTo>
                  <a:lnTo>
                    <a:pt x="206" y="206"/>
                  </a:lnTo>
                  <a:lnTo>
                    <a:pt x="112" y="299"/>
                  </a:lnTo>
                  <a:lnTo>
                    <a:pt x="57" y="411"/>
                  </a:lnTo>
                  <a:lnTo>
                    <a:pt x="19" y="541"/>
                  </a:lnTo>
                  <a:lnTo>
                    <a:pt x="1" y="690"/>
                  </a:lnTo>
                  <a:lnTo>
                    <a:pt x="19" y="821"/>
                  </a:lnTo>
                  <a:lnTo>
                    <a:pt x="57" y="951"/>
                  </a:lnTo>
                  <a:lnTo>
                    <a:pt x="112" y="1063"/>
                  </a:lnTo>
                  <a:lnTo>
                    <a:pt x="206" y="1157"/>
                  </a:lnTo>
                  <a:lnTo>
                    <a:pt x="299" y="1250"/>
                  </a:lnTo>
                  <a:lnTo>
                    <a:pt x="411" y="1306"/>
                  </a:lnTo>
                  <a:lnTo>
                    <a:pt x="541" y="1343"/>
                  </a:lnTo>
                  <a:lnTo>
                    <a:pt x="690" y="1362"/>
                  </a:lnTo>
                  <a:lnTo>
                    <a:pt x="821" y="1343"/>
                  </a:lnTo>
                  <a:lnTo>
                    <a:pt x="951" y="1306"/>
                  </a:lnTo>
                  <a:lnTo>
                    <a:pt x="1063" y="1250"/>
                  </a:lnTo>
                  <a:lnTo>
                    <a:pt x="1156" y="1157"/>
                  </a:lnTo>
                  <a:lnTo>
                    <a:pt x="1250" y="1063"/>
                  </a:lnTo>
                  <a:lnTo>
                    <a:pt x="1306" y="951"/>
                  </a:lnTo>
                  <a:lnTo>
                    <a:pt x="1343" y="821"/>
                  </a:lnTo>
                  <a:lnTo>
                    <a:pt x="1362" y="690"/>
                  </a:lnTo>
                  <a:lnTo>
                    <a:pt x="1343" y="541"/>
                  </a:lnTo>
                  <a:lnTo>
                    <a:pt x="1306" y="411"/>
                  </a:lnTo>
                  <a:lnTo>
                    <a:pt x="1250" y="299"/>
                  </a:lnTo>
                  <a:lnTo>
                    <a:pt x="1156" y="206"/>
                  </a:lnTo>
                  <a:lnTo>
                    <a:pt x="1063" y="113"/>
                  </a:lnTo>
                  <a:lnTo>
                    <a:pt x="951" y="57"/>
                  </a:lnTo>
                  <a:lnTo>
                    <a:pt x="821" y="19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960;p45">
              <a:extLst>
                <a:ext uri="{FF2B5EF4-FFF2-40B4-BE49-F238E27FC236}">
                  <a16:creationId xmlns:a16="http://schemas.microsoft.com/office/drawing/2014/main" id="{F33C0FB6-2474-4C04-8A46-4D931D628BAC}"/>
                </a:ext>
              </a:extLst>
            </p:cNvPr>
            <p:cNvSpPr/>
            <p:nvPr/>
          </p:nvSpPr>
          <p:spPr>
            <a:xfrm>
              <a:off x="4584825" y="3889400"/>
              <a:ext cx="30800" cy="96025"/>
            </a:xfrm>
            <a:custGeom>
              <a:avLst/>
              <a:gdLst/>
              <a:ahLst/>
              <a:cxnLst/>
              <a:rect l="l" t="t" r="r" b="b"/>
              <a:pathLst>
                <a:path w="1232" h="3841" extrusionOk="0">
                  <a:moveTo>
                    <a:pt x="1119" y="0"/>
                  </a:moveTo>
                  <a:lnTo>
                    <a:pt x="1082" y="19"/>
                  </a:lnTo>
                  <a:lnTo>
                    <a:pt x="1063" y="37"/>
                  </a:lnTo>
                  <a:lnTo>
                    <a:pt x="1045" y="75"/>
                  </a:lnTo>
                  <a:lnTo>
                    <a:pt x="1" y="3710"/>
                  </a:lnTo>
                  <a:lnTo>
                    <a:pt x="1" y="3747"/>
                  </a:lnTo>
                  <a:lnTo>
                    <a:pt x="1" y="3785"/>
                  </a:lnTo>
                  <a:lnTo>
                    <a:pt x="19" y="3822"/>
                  </a:lnTo>
                  <a:lnTo>
                    <a:pt x="57" y="3841"/>
                  </a:lnTo>
                  <a:lnTo>
                    <a:pt x="94" y="3841"/>
                  </a:lnTo>
                  <a:lnTo>
                    <a:pt x="150" y="3822"/>
                  </a:lnTo>
                  <a:lnTo>
                    <a:pt x="187" y="3766"/>
                  </a:lnTo>
                  <a:lnTo>
                    <a:pt x="1231" y="131"/>
                  </a:lnTo>
                  <a:lnTo>
                    <a:pt x="1231" y="93"/>
                  </a:lnTo>
                  <a:lnTo>
                    <a:pt x="1231" y="56"/>
                  </a:lnTo>
                  <a:lnTo>
                    <a:pt x="1194" y="37"/>
                  </a:lnTo>
                  <a:lnTo>
                    <a:pt x="1157" y="19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961;p45">
              <a:extLst>
                <a:ext uri="{FF2B5EF4-FFF2-40B4-BE49-F238E27FC236}">
                  <a16:creationId xmlns:a16="http://schemas.microsoft.com/office/drawing/2014/main" id="{AFC8E96E-8676-496C-A4C3-8DCE1ADA1B13}"/>
                </a:ext>
              </a:extLst>
            </p:cNvPr>
            <p:cNvSpPr/>
            <p:nvPr/>
          </p:nvSpPr>
          <p:spPr>
            <a:xfrm>
              <a:off x="4003175" y="5324925"/>
              <a:ext cx="166400" cy="32650"/>
            </a:xfrm>
            <a:custGeom>
              <a:avLst/>
              <a:gdLst/>
              <a:ahLst/>
              <a:cxnLst/>
              <a:rect l="l" t="t" r="r" b="b"/>
              <a:pathLst>
                <a:path w="6656" h="1306" extrusionOk="0">
                  <a:moveTo>
                    <a:pt x="75" y="0"/>
                  </a:moveTo>
                  <a:lnTo>
                    <a:pt x="37" y="19"/>
                  </a:lnTo>
                  <a:lnTo>
                    <a:pt x="19" y="56"/>
                  </a:lnTo>
                  <a:lnTo>
                    <a:pt x="0" y="75"/>
                  </a:lnTo>
                  <a:lnTo>
                    <a:pt x="0" y="131"/>
                  </a:lnTo>
                  <a:lnTo>
                    <a:pt x="19" y="149"/>
                  </a:lnTo>
                  <a:lnTo>
                    <a:pt x="56" y="187"/>
                  </a:lnTo>
                  <a:lnTo>
                    <a:pt x="75" y="205"/>
                  </a:lnTo>
                  <a:lnTo>
                    <a:pt x="6544" y="1305"/>
                  </a:lnTo>
                  <a:lnTo>
                    <a:pt x="6563" y="1305"/>
                  </a:lnTo>
                  <a:lnTo>
                    <a:pt x="6600" y="1287"/>
                  </a:lnTo>
                  <a:lnTo>
                    <a:pt x="6618" y="1268"/>
                  </a:lnTo>
                  <a:lnTo>
                    <a:pt x="6637" y="1249"/>
                  </a:lnTo>
                  <a:lnTo>
                    <a:pt x="6656" y="1212"/>
                  </a:lnTo>
                  <a:lnTo>
                    <a:pt x="6656" y="1175"/>
                  </a:lnTo>
                  <a:lnTo>
                    <a:pt x="6637" y="1138"/>
                  </a:lnTo>
                  <a:lnTo>
                    <a:pt x="6618" y="1119"/>
                  </a:lnTo>
                  <a:lnTo>
                    <a:pt x="6581" y="110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962;p45">
              <a:extLst>
                <a:ext uri="{FF2B5EF4-FFF2-40B4-BE49-F238E27FC236}">
                  <a16:creationId xmlns:a16="http://schemas.microsoft.com/office/drawing/2014/main" id="{F480D006-BC58-40FA-93F8-11EACB4A282E}"/>
                </a:ext>
              </a:extLst>
            </p:cNvPr>
            <p:cNvSpPr/>
            <p:nvPr/>
          </p:nvSpPr>
          <p:spPr>
            <a:xfrm>
              <a:off x="4470175" y="5324925"/>
              <a:ext cx="180400" cy="44300"/>
            </a:xfrm>
            <a:custGeom>
              <a:avLst/>
              <a:gdLst/>
              <a:ahLst/>
              <a:cxnLst/>
              <a:rect l="l" t="t" r="r" b="b"/>
              <a:pathLst>
                <a:path w="7216" h="1772" extrusionOk="0">
                  <a:moveTo>
                    <a:pt x="7104" y="0"/>
                  </a:moveTo>
                  <a:lnTo>
                    <a:pt x="75" y="1566"/>
                  </a:lnTo>
                  <a:lnTo>
                    <a:pt x="38" y="1585"/>
                  </a:lnTo>
                  <a:lnTo>
                    <a:pt x="1" y="1622"/>
                  </a:lnTo>
                  <a:lnTo>
                    <a:pt x="1" y="1660"/>
                  </a:lnTo>
                  <a:lnTo>
                    <a:pt x="1" y="1697"/>
                  </a:lnTo>
                  <a:lnTo>
                    <a:pt x="1" y="1715"/>
                  </a:lnTo>
                  <a:lnTo>
                    <a:pt x="38" y="1753"/>
                  </a:lnTo>
                  <a:lnTo>
                    <a:pt x="94" y="1771"/>
                  </a:lnTo>
                  <a:lnTo>
                    <a:pt x="112" y="1771"/>
                  </a:lnTo>
                  <a:lnTo>
                    <a:pt x="7141" y="187"/>
                  </a:lnTo>
                  <a:lnTo>
                    <a:pt x="7178" y="187"/>
                  </a:lnTo>
                  <a:lnTo>
                    <a:pt x="7216" y="149"/>
                  </a:lnTo>
                  <a:lnTo>
                    <a:pt x="7216" y="112"/>
                  </a:lnTo>
                  <a:lnTo>
                    <a:pt x="7216" y="75"/>
                  </a:lnTo>
                  <a:lnTo>
                    <a:pt x="7216" y="38"/>
                  </a:lnTo>
                  <a:lnTo>
                    <a:pt x="7178" y="19"/>
                  </a:lnTo>
                  <a:lnTo>
                    <a:pt x="714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963;p45">
              <a:extLst>
                <a:ext uri="{FF2B5EF4-FFF2-40B4-BE49-F238E27FC236}">
                  <a16:creationId xmlns:a16="http://schemas.microsoft.com/office/drawing/2014/main" id="{FF8E2127-5C64-4EE8-BE0A-CD3829AC39E4}"/>
                </a:ext>
              </a:extLst>
            </p:cNvPr>
            <p:cNvSpPr/>
            <p:nvPr/>
          </p:nvSpPr>
          <p:spPr>
            <a:xfrm>
              <a:off x="4083800" y="4884950"/>
              <a:ext cx="5150" cy="458650"/>
            </a:xfrm>
            <a:custGeom>
              <a:avLst/>
              <a:gdLst/>
              <a:ahLst/>
              <a:cxnLst/>
              <a:rect l="l" t="t" r="r" b="b"/>
              <a:pathLst>
                <a:path w="206" h="18346" extrusionOk="0">
                  <a:moveTo>
                    <a:pt x="112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0" y="18252"/>
                  </a:lnTo>
                  <a:lnTo>
                    <a:pt x="19" y="18289"/>
                  </a:lnTo>
                  <a:lnTo>
                    <a:pt x="38" y="18326"/>
                  </a:lnTo>
                  <a:lnTo>
                    <a:pt x="75" y="18345"/>
                  </a:lnTo>
                  <a:lnTo>
                    <a:pt x="150" y="18345"/>
                  </a:lnTo>
                  <a:lnTo>
                    <a:pt x="168" y="18326"/>
                  </a:lnTo>
                  <a:lnTo>
                    <a:pt x="187" y="18289"/>
                  </a:lnTo>
                  <a:lnTo>
                    <a:pt x="205" y="18252"/>
                  </a:lnTo>
                  <a:lnTo>
                    <a:pt x="205" y="93"/>
                  </a:lnTo>
                  <a:lnTo>
                    <a:pt x="187" y="56"/>
                  </a:lnTo>
                  <a:lnTo>
                    <a:pt x="168" y="37"/>
                  </a:lnTo>
                  <a:lnTo>
                    <a:pt x="150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964;p45">
              <a:extLst>
                <a:ext uri="{FF2B5EF4-FFF2-40B4-BE49-F238E27FC236}">
                  <a16:creationId xmlns:a16="http://schemas.microsoft.com/office/drawing/2014/main" id="{13E8849B-3EA3-43D5-A068-00810F30F140}"/>
                </a:ext>
              </a:extLst>
            </p:cNvPr>
            <p:cNvSpPr/>
            <p:nvPr/>
          </p:nvSpPr>
          <p:spPr>
            <a:xfrm>
              <a:off x="4415175" y="4863500"/>
              <a:ext cx="140775" cy="486150"/>
            </a:xfrm>
            <a:custGeom>
              <a:avLst/>
              <a:gdLst/>
              <a:ahLst/>
              <a:cxnLst/>
              <a:rect l="l" t="t" r="r" b="b"/>
              <a:pathLst>
                <a:path w="5631" h="19446" extrusionOk="0">
                  <a:moveTo>
                    <a:pt x="113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19" y="56"/>
                  </a:lnTo>
                  <a:lnTo>
                    <a:pt x="1" y="94"/>
                  </a:lnTo>
                  <a:lnTo>
                    <a:pt x="19" y="131"/>
                  </a:lnTo>
                  <a:lnTo>
                    <a:pt x="5445" y="19371"/>
                  </a:lnTo>
                  <a:lnTo>
                    <a:pt x="5482" y="19427"/>
                  </a:lnTo>
                  <a:lnTo>
                    <a:pt x="5538" y="19445"/>
                  </a:lnTo>
                  <a:lnTo>
                    <a:pt x="5556" y="19427"/>
                  </a:lnTo>
                  <a:lnTo>
                    <a:pt x="5594" y="19427"/>
                  </a:lnTo>
                  <a:lnTo>
                    <a:pt x="5612" y="19389"/>
                  </a:lnTo>
                  <a:lnTo>
                    <a:pt x="5631" y="19352"/>
                  </a:lnTo>
                  <a:lnTo>
                    <a:pt x="5631" y="19315"/>
                  </a:lnTo>
                  <a:lnTo>
                    <a:pt x="206" y="75"/>
                  </a:lnTo>
                  <a:lnTo>
                    <a:pt x="187" y="38"/>
                  </a:lnTo>
                  <a:lnTo>
                    <a:pt x="150" y="19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965;p45">
              <a:extLst>
                <a:ext uri="{FF2B5EF4-FFF2-40B4-BE49-F238E27FC236}">
                  <a16:creationId xmlns:a16="http://schemas.microsoft.com/office/drawing/2014/main" id="{E803AF4D-8502-4FE6-A7AC-F3A084C0AC89}"/>
                </a:ext>
              </a:extLst>
            </p:cNvPr>
            <p:cNvSpPr/>
            <p:nvPr/>
          </p:nvSpPr>
          <p:spPr>
            <a:xfrm>
              <a:off x="4263700" y="3207525"/>
              <a:ext cx="111425" cy="154750"/>
            </a:xfrm>
            <a:custGeom>
              <a:avLst/>
              <a:gdLst/>
              <a:ahLst/>
              <a:cxnLst/>
              <a:rect l="l" t="t" r="r" b="b"/>
              <a:pathLst>
                <a:path w="4457" h="6190" extrusionOk="0">
                  <a:moveTo>
                    <a:pt x="2051" y="0"/>
                  </a:moveTo>
                  <a:lnTo>
                    <a:pt x="1884" y="19"/>
                  </a:lnTo>
                  <a:lnTo>
                    <a:pt x="1697" y="37"/>
                  </a:lnTo>
                  <a:lnTo>
                    <a:pt x="1492" y="93"/>
                  </a:lnTo>
                  <a:lnTo>
                    <a:pt x="1287" y="187"/>
                  </a:lnTo>
                  <a:lnTo>
                    <a:pt x="1063" y="280"/>
                  </a:lnTo>
                  <a:lnTo>
                    <a:pt x="858" y="410"/>
                  </a:lnTo>
                  <a:lnTo>
                    <a:pt x="672" y="578"/>
                  </a:lnTo>
                  <a:lnTo>
                    <a:pt x="504" y="746"/>
                  </a:lnTo>
                  <a:lnTo>
                    <a:pt x="374" y="951"/>
                  </a:lnTo>
                  <a:lnTo>
                    <a:pt x="262" y="1156"/>
                  </a:lnTo>
                  <a:lnTo>
                    <a:pt x="168" y="1380"/>
                  </a:lnTo>
                  <a:lnTo>
                    <a:pt x="94" y="1603"/>
                  </a:lnTo>
                  <a:lnTo>
                    <a:pt x="38" y="1846"/>
                  </a:lnTo>
                  <a:lnTo>
                    <a:pt x="19" y="2107"/>
                  </a:lnTo>
                  <a:lnTo>
                    <a:pt x="1" y="2368"/>
                  </a:lnTo>
                  <a:lnTo>
                    <a:pt x="1" y="2610"/>
                  </a:lnTo>
                  <a:lnTo>
                    <a:pt x="19" y="2871"/>
                  </a:lnTo>
                  <a:lnTo>
                    <a:pt x="57" y="3132"/>
                  </a:lnTo>
                  <a:lnTo>
                    <a:pt x="113" y="3375"/>
                  </a:lnTo>
                  <a:lnTo>
                    <a:pt x="168" y="3617"/>
                  </a:lnTo>
                  <a:lnTo>
                    <a:pt x="243" y="3841"/>
                  </a:lnTo>
                  <a:lnTo>
                    <a:pt x="336" y="4083"/>
                  </a:lnTo>
                  <a:lnTo>
                    <a:pt x="448" y="4307"/>
                  </a:lnTo>
                  <a:lnTo>
                    <a:pt x="597" y="4530"/>
                  </a:lnTo>
                  <a:lnTo>
                    <a:pt x="765" y="4735"/>
                  </a:lnTo>
                  <a:lnTo>
                    <a:pt x="951" y="4941"/>
                  </a:lnTo>
                  <a:lnTo>
                    <a:pt x="1138" y="5146"/>
                  </a:lnTo>
                  <a:lnTo>
                    <a:pt x="1362" y="5332"/>
                  </a:lnTo>
                  <a:lnTo>
                    <a:pt x="1585" y="5518"/>
                  </a:lnTo>
                  <a:lnTo>
                    <a:pt x="1828" y="5668"/>
                  </a:lnTo>
                  <a:lnTo>
                    <a:pt x="2070" y="5817"/>
                  </a:lnTo>
                  <a:lnTo>
                    <a:pt x="2312" y="5929"/>
                  </a:lnTo>
                  <a:lnTo>
                    <a:pt x="2555" y="6040"/>
                  </a:lnTo>
                  <a:lnTo>
                    <a:pt x="2816" y="6115"/>
                  </a:lnTo>
                  <a:lnTo>
                    <a:pt x="3058" y="6171"/>
                  </a:lnTo>
                  <a:lnTo>
                    <a:pt x="3282" y="6190"/>
                  </a:lnTo>
                  <a:lnTo>
                    <a:pt x="3506" y="6190"/>
                  </a:lnTo>
                  <a:lnTo>
                    <a:pt x="3617" y="6171"/>
                  </a:lnTo>
                  <a:lnTo>
                    <a:pt x="3711" y="6115"/>
                  </a:lnTo>
                  <a:lnTo>
                    <a:pt x="3804" y="6040"/>
                  </a:lnTo>
                  <a:lnTo>
                    <a:pt x="3897" y="5966"/>
                  </a:lnTo>
                  <a:lnTo>
                    <a:pt x="3972" y="5854"/>
                  </a:lnTo>
                  <a:lnTo>
                    <a:pt x="4028" y="5724"/>
                  </a:lnTo>
                  <a:lnTo>
                    <a:pt x="4102" y="5593"/>
                  </a:lnTo>
                  <a:lnTo>
                    <a:pt x="4158" y="5444"/>
                  </a:lnTo>
                  <a:lnTo>
                    <a:pt x="4251" y="5108"/>
                  </a:lnTo>
                  <a:lnTo>
                    <a:pt x="4326" y="4717"/>
                  </a:lnTo>
                  <a:lnTo>
                    <a:pt x="4382" y="4325"/>
                  </a:lnTo>
                  <a:lnTo>
                    <a:pt x="4419" y="3915"/>
                  </a:lnTo>
                  <a:lnTo>
                    <a:pt x="4438" y="3505"/>
                  </a:lnTo>
                  <a:lnTo>
                    <a:pt x="4456" y="3095"/>
                  </a:lnTo>
                  <a:lnTo>
                    <a:pt x="4456" y="2405"/>
                  </a:lnTo>
                  <a:lnTo>
                    <a:pt x="4438" y="1715"/>
                  </a:lnTo>
                  <a:lnTo>
                    <a:pt x="4363" y="1529"/>
                  </a:lnTo>
                  <a:lnTo>
                    <a:pt x="4251" y="1342"/>
                  </a:lnTo>
                  <a:lnTo>
                    <a:pt x="4121" y="1156"/>
                  </a:lnTo>
                  <a:lnTo>
                    <a:pt x="3972" y="988"/>
                  </a:lnTo>
                  <a:lnTo>
                    <a:pt x="3823" y="839"/>
                  </a:lnTo>
                  <a:lnTo>
                    <a:pt x="3655" y="690"/>
                  </a:lnTo>
                  <a:lnTo>
                    <a:pt x="3356" y="466"/>
                  </a:lnTo>
                  <a:lnTo>
                    <a:pt x="3207" y="354"/>
                  </a:lnTo>
                  <a:lnTo>
                    <a:pt x="3002" y="242"/>
                  </a:lnTo>
                  <a:lnTo>
                    <a:pt x="2778" y="131"/>
                  </a:lnTo>
                  <a:lnTo>
                    <a:pt x="2667" y="75"/>
                  </a:lnTo>
                  <a:lnTo>
                    <a:pt x="2517" y="37"/>
                  </a:lnTo>
                  <a:lnTo>
                    <a:pt x="2387" y="19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966;p45">
              <a:extLst>
                <a:ext uri="{FF2B5EF4-FFF2-40B4-BE49-F238E27FC236}">
                  <a16:creationId xmlns:a16="http://schemas.microsoft.com/office/drawing/2014/main" id="{F8A10EE1-2C60-4DB2-B4D3-43DC5A715471}"/>
                </a:ext>
              </a:extLst>
            </p:cNvPr>
            <p:cNvSpPr/>
            <p:nvPr/>
          </p:nvSpPr>
          <p:spPr>
            <a:xfrm>
              <a:off x="4283275" y="3241075"/>
              <a:ext cx="80200" cy="70400"/>
            </a:xfrm>
            <a:custGeom>
              <a:avLst/>
              <a:gdLst/>
              <a:ahLst/>
              <a:cxnLst/>
              <a:rect l="l" t="t" r="r" b="b"/>
              <a:pathLst>
                <a:path w="3208" h="2816" extrusionOk="0">
                  <a:moveTo>
                    <a:pt x="57" y="0"/>
                  </a:moveTo>
                  <a:lnTo>
                    <a:pt x="38" y="19"/>
                  </a:lnTo>
                  <a:lnTo>
                    <a:pt x="1" y="56"/>
                  </a:lnTo>
                  <a:lnTo>
                    <a:pt x="1" y="94"/>
                  </a:lnTo>
                  <a:lnTo>
                    <a:pt x="19" y="131"/>
                  </a:lnTo>
                  <a:lnTo>
                    <a:pt x="38" y="168"/>
                  </a:lnTo>
                  <a:lnTo>
                    <a:pt x="3058" y="2797"/>
                  </a:lnTo>
                  <a:lnTo>
                    <a:pt x="3077" y="2816"/>
                  </a:lnTo>
                  <a:lnTo>
                    <a:pt x="3151" y="2816"/>
                  </a:lnTo>
                  <a:lnTo>
                    <a:pt x="3189" y="2778"/>
                  </a:lnTo>
                  <a:lnTo>
                    <a:pt x="3207" y="2760"/>
                  </a:lnTo>
                  <a:lnTo>
                    <a:pt x="3207" y="2722"/>
                  </a:lnTo>
                  <a:lnTo>
                    <a:pt x="3207" y="2685"/>
                  </a:lnTo>
                  <a:lnTo>
                    <a:pt x="3170" y="2648"/>
                  </a:lnTo>
                  <a:lnTo>
                    <a:pt x="168" y="19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967;p45">
              <a:extLst>
                <a:ext uri="{FF2B5EF4-FFF2-40B4-BE49-F238E27FC236}">
                  <a16:creationId xmlns:a16="http://schemas.microsoft.com/office/drawing/2014/main" id="{99489DA2-DED1-4E06-94A9-32D07688DC1A}"/>
                </a:ext>
              </a:extLst>
            </p:cNvPr>
            <p:cNvSpPr/>
            <p:nvPr/>
          </p:nvSpPr>
          <p:spPr>
            <a:xfrm>
              <a:off x="4294475" y="3249000"/>
              <a:ext cx="69000" cy="62475"/>
            </a:xfrm>
            <a:custGeom>
              <a:avLst/>
              <a:gdLst/>
              <a:ahLst/>
              <a:cxnLst/>
              <a:rect l="l" t="t" r="r" b="b"/>
              <a:pathLst>
                <a:path w="2760" h="2499" extrusionOk="0">
                  <a:moveTo>
                    <a:pt x="2629" y="0"/>
                  </a:moveTo>
                  <a:lnTo>
                    <a:pt x="2592" y="19"/>
                  </a:lnTo>
                  <a:lnTo>
                    <a:pt x="37" y="2331"/>
                  </a:lnTo>
                  <a:lnTo>
                    <a:pt x="19" y="2368"/>
                  </a:lnTo>
                  <a:lnTo>
                    <a:pt x="0" y="2405"/>
                  </a:lnTo>
                  <a:lnTo>
                    <a:pt x="0" y="2443"/>
                  </a:lnTo>
                  <a:lnTo>
                    <a:pt x="19" y="2461"/>
                  </a:lnTo>
                  <a:lnTo>
                    <a:pt x="56" y="2499"/>
                  </a:lnTo>
                  <a:lnTo>
                    <a:pt x="131" y="2499"/>
                  </a:lnTo>
                  <a:lnTo>
                    <a:pt x="168" y="2480"/>
                  </a:lnTo>
                  <a:lnTo>
                    <a:pt x="2722" y="168"/>
                  </a:lnTo>
                  <a:lnTo>
                    <a:pt x="2759" y="131"/>
                  </a:lnTo>
                  <a:lnTo>
                    <a:pt x="2759" y="94"/>
                  </a:lnTo>
                  <a:lnTo>
                    <a:pt x="2759" y="56"/>
                  </a:lnTo>
                  <a:lnTo>
                    <a:pt x="2741" y="1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968;p45">
              <a:extLst>
                <a:ext uri="{FF2B5EF4-FFF2-40B4-BE49-F238E27FC236}">
                  <a16:creationId xmlns:a16="http://schemas.microsoft.com/office/drawing/2014/main" id="{53D72E29-F211-4612-A080-EC88A427B651}"/>
                </a:ext>
              </a:extLst>
            </p:cNvPr>
            <p:cNvSpPr/>
            <p:nvPr/>
          </p:nvSpPr>
          <p:spPr>
            <a:xfrm>
              <a:off x="4261850" y="3205175"/>
              <a:ext cx="114675" cy="158975"/>
            </a:xfrm>
            <a:custGeom>
              <a:avLst/>
              <a:gdLst/>
              <a:ahLst/>
              <a:cxnLst/>
              <a:rect l="l" t="t" r="r" b="b"/>
              <a:pathLst>
                <a:path w="4587" h="6359" extrusionOk="0">
                  <a:moveTo>
                    <a:pt x="2088" y="1"/>
                  </a:moveTo>
                  <a:lnTo>
                    <a:pt x="1920" y="20"/>
                  </a:lnTo>
                  <a:lnTo>
                    <a:pt x="1734" y="57"/>
                  </a:lnTo>
                  <a:lnTo>
                    <a:pt x="1529" y="131"/>
                  </a:lnTo>
                  <a:lnTo>
                    <a:pt x="1324" y="206"/>
                  </a:lnTo>
                  <a:lnTo>
                    <a:pt x="1100" y="318"/>
                  </a:lnTo>
                  <a:lnTo>
                    <a:pt x="895" y="430"/>
                  </a:lnTo>
                  <a:lnTo>
                    <a:pt x="709" y="597"/>
                  </a:lnTo>
                  <a:lnTo>
                    <a:pt x="541" y="765"/>
                  </a:lnTo>
                  <a:lnTo>
                    <a:pt x="410" y="952"/>
                  </a:lnTo>
                  <a:lnTo>
                    <a:pt x="280" y="1157"/>
                  </a:lnTo>
                  <a:lnTo>
                    <a:pt x="187" y="1380"/>
                  </a:lnTo>
                  <a:lnTo>
                    <a:pt x="112" y="1623"/>
                  </a:lnTo>
                  <a:lnTo>
                    <a:pt x="56" y="1865"/>
                  </a:lnTo>
                  <a:lnTo>
                    <a:pt x="19" y="2126"/>
                  </a:lnTo>
                  <a:lnTo>
                    <a:pt x="0" y="2387"/>
                  </a:lnTo>
                  <a:lnTo>
                    <a:pt x="0" y="2648"/>
                  </a:lnTo>
                  <a:lnTo>
                    <a:pt x="19" y="2909"/>
                  </a:lnTo>
                  <a:lnTo>
                    <a:pt x="37" y="3189"/>
                  </a:lnTo>
                  <a:lnTo>
                    <a:pt x="93" y="3450"/>
                  </a:lnTo>
                  <a:lnTo>
                    <a:pt x="149" y="3711"/>
                  </a:lnTo>
                  <a:lnTo>
                    <a:pt x="242" y="3972"/>
                  </a:lnTo>
                  <a:lnTo>
                    <a:pt x="336" y="4196"/>
                  </a:lnTo>
                  <a:lnTo>
                    <a:pt x="448" y="4419"/>
                  </a:lnTo>
                  <a:lnTo>
                    <a:pt x="578" y="4643"/>
                  </a:lnTo>
                  <a:lnTo>
                    <a:pt x="746" y="4867"/>
                  </a:lnTo>
                  <a:lnTo>
                    <a:pt x="932" y="5072"/>
                  </a:lnTo>
                  <a:lnTo>
                    <a:pt x="1119" y="5258"/>
                  </a:lnTo>
                  <a:lnTo>
                    <a:pt x="1324" y="5445"/>
                  </a:lnTo>
                  <a:lnTo>
                    <a:pt x="1547" y="5631"/>
                  </a:lnTo>
                  <a:lnTo>
                    <a:pt x="1771" y="5780"/>
                  </a:lnTo>
                  <a:lnTo>
                    <a:pt x="2014" y="5929"/>
                  </a:lnTo>
                  <a:lnTo>
                    <a:pt x="2256" y="6060"/>
                  </a:lnTo>
                  <a:lnTo>
                    <a:pt x="2498" y="6172"/>
                  </a:lnTo>
                  <a:lnTo>
                    <a:pt x="2741" y="6246"/>
                  </a:lnTo>
                  <a:lnTo>
                    <a:pt x="2983" y="6321"/>
                  </a:lnTo>
                  <a:lnTo>
                    <a:pt x="3207" y="6358"/>
                  </a:lnTo>
                  <a:lnTo>
                    <a:pt x="3617" y="6358"/>
                  </a:lnTo>
                  <a:lnTo>
                    <a:pt x="3654" y="6321"/>
                  </a:lnTo>
                  <a:lnTo>
                    <a:pt x="3673" y="6302"/>
                  </a:lnTo>
                  <a:lnTo>
                    <a:pt x="3673" y="6265"/>
                  </a:lnTo>
                  <a:lnTo>
                    <a:pt x="3654" y="6246"/>
                  </a:lnTo>
                  <a:lnTo>
                    <a:pt x="3636" y="6209"/>
                  </a:lnTo>
                  <a:lnTo>
                    <a:pt x="3617" y="6209"/>
                  </a:lnTo>
                  <a:lnTo>
                    <a:pt x="3580" y="6190"/>
                  </a:lnTo>
                  <a:lnTo>
                    <a:pt x="3356" y="6209"/>
                  </a:lnTo>
                  <a:lnTo>
                    <a:pt x="3132" y="6172"/>
                  </a:lnTo>
                  <a:lnTo>
                    <a:pt x="2908" y="6134"/>
                  </a:lnTo>
                  <a:lnTo>
                    <a:pt x="2666" y="6060"/>
                  </a:lnTo>
                  <a:lnTo>
                    <a:pt x="2424" y="5948"/>
                  </a:lnTo>
                  <a:lnTo>
                    <a:pt x="2181" y="5836"/>
                  </a:lnTo>
                  <a:lnTo>
                    <a:pt x="1958" y="5706"/>
                  </a:lnTo>
                  <a:lnTo>
                    <a:pt x="1715" y="5538"/>
                  </a:lnTo>
                  <a:lnTo>
                    <a:pt x="1492" y="5370"/>
                  </a:lnTo>
                  <a:lnTo>
                    <a:pt x="1286" y="5184"/>
                  </a:lnTo>
                  <a:lnTo>
                    <a:pt x="1081" y="4997"/>
                  </a:lnTo>
                  <a:lnTo>
                    <a:pt x="895" y="4792"/>
                  </a:lnTo>
                  <a:lnTo>
                    <a:pt x="746" y="4587"/>
                  </a:lnTo>
                  <a:lnTo>
                    <a:pt x="597" y="4363"/>
                  </a:lnTo>
                  <a:lnTo>
                    <a:pt x="485" y="4140"/>
                  </a:lnTo>
                  <a:lnTo>
                    <a:pt x="392" y="3916"/>
                  </a:lnTo>
                  <a:lnTo>
                    <a:pt x="317" y="3674"/>
                  </a:lnTo>
                  <a:lnTo>
                    <a:pt x="261" y="3431"/>
                  </a:lnTo>
                  <a:lnTo>
                    <a:pt x="205" y="3170"/>
                  </a:lnTo>
                  <a:lnTo>
                    <a:pt x="168" y="2909"/>
                  </a:lnTo>
                  <a:lnTo>
                    <a:pt x="149" y="2667"/>
                  </a:lnTo>
                  <a:lnTo>
                    <a:pt x="149" y="2406"/>
                  </a:lnTo>
                  <a:lnTo>
                    <a:pt x="168" y="2163"/>
                  </a:lnTo>
                  <a:lnTo>
                    <a:pt x="205" y="1921"/>
                  </a:lnTo>
                  <a:lnTo>
                    <a:pt x="261" y="1679"/>
                  </a:lnTo>
                  <a:lnTo>
                    <a:pt x="336" y="1474"/>
                  </a:lnTo>
                  <a:lnTo>
                    <a:pt x="429" y="1250"/>
                  </a:lnTo>
                  <a:lnTo>
                    <a:pt x="522" y="1064"/>
                  </a:lnTo>
                  <a:lnTo>
                    <a:pt x="653" y="877"/>
                  </a:lnTo>
                  <a:lnTo>
                    <a:pt x="802" y="709"/>
                  </a:lnTo>
                  <a:lnTo>
                    <a:pt x="988" y="579"/>
                  </a:lnTo>
                  <a:lnTo>
                    <a:pt x="1175" y="448"/>
                  </a:lnTo>
                  <a:lnTo>
                    <a:pt x="1380" y="355"/>
                  </a:lnTo>
                  <a:lnTo>
                    <a:pt x="1585" y="281"/>
                  </a:lnTo>
                  <a:lnTo>
                    <a:pt x="1753" y="225"/>
                  </a:lnTo>
                  <a:lnTo>
                    <a:pt x="1939" y="187"/>
                  </a:lnTo>
                  <a:lnTo>
                    <a:pt x="2088" y="169"/>
                  </a:lnTo>
                  <a:lnTo>
                    <a:pt x="2256" y="169"/>
                  </a:lnTo>
                  <a:lnTo>
                    <a:pt x="2386" y="187"/>
                  </a:lnTo>
                  <a:lnTo>
                    <a:pt x="2536" y="206"/>
                  </a:lnTo>
                  <a:lnTo>
                    <a:pt x="2778" y="281"/>
                  </a:lnTo>
                  <a:lnTo>
                    <a:pt x="3002" y="374"/>
                  </a:lnTo>
                  <a:lnTo>
                    <a:pt x="3188" y="486"/>
                  </a:lnTo>
                  <a:lnTo>
                    <a:pt x="3337" y="597"/>
                  </a:lnTo>
                  <a:lnTo>
                    <a:pt x="3375" y="616"/>
                  </a:lnTo>
                  <a:lnTo>
                    <a:pt x="3598" y="784"/>
                  </a:lnTo>
                  <a:lnTo>
                    <a:pt x="3747" y="914"/>
                  </a:lnTo>
                  <a:lnTo>
                    <a:pt x="3915" y="1064"/>
                  </a:lnTo>
                  <a:lnTo>
                    <a:pt x="4064" y="1231"/>
                  </a:lnTo>
                  <a:lnTo>
                    <a:pt x="4213" y="1418"/>
                  </a:lnTo>
                  <a:lnTo>
                    <a:pt x="4344" y="1623"/>
                  </a:lnTo>
                  <a:lnTo>
                    <a:pt x="4437" y="1847"/>
                  </a:lnTo>
                  <a:lnTo>
                    <a:pt x="4456" y="1865"/>
                  </a:lnTo>
                  <a:lnTo>
                    <a:pt x="4474" y="1884"/>
                  </a:lnTo>
                  <a:lnTo>
                    <a:pt x="4512" y="1902"/>
                  </a:lnTo>
                  <a:lnTo>
                    <a:pt x="4530" y="1884"/>
                  </a:lnTo>
                  <a:lnTo>
                    <a:pt x="4568" y="1865"/>
                  </a:lnTo>
                  <a:lnTo>
                    <a:pt x="4586" y="1847"/>
                  </a:lnTo>
                  <a:lnTo>
                    <a:pt x="4586" y="1828"/>
                  </a:lnTo>
                  <a:lnTo>
                    <a:pt x="4586" y="1791"/>
                  </a:lnTo>
                  <a:lnTo>
                    <a:pt x="4493" y="1548"/>
                  </a:lnTo>
                  <a:lnTo>
                    <a:pt x="4344" y="1343"/>
                  </a:lnTo>
                  <a:lnTo>
                    <a:pt x="4195" y="1138"/>
                  </a:lnTo>
                  <a:lnTo>
                    <a:pt x="4027" y="952"/>
                  </a:lnTo>
                  <a:lnTo>
                    <a:pt x="3859" y="803"/>
                  </a:lnTo>
                  <a:lnTo>
                    <a:pt x="3710" y="653"/>
                  </a:lnTo>
                  <a:lnTo>
                    <a:pt x="3468" y="486"/>
                  </a:lnTo>
                  <a:lnTo>
                    <a:pt x="3430" y="467"/>
                  </a:lnTo>
                  <a:lnTo>
                    <a:pt x="3263" y="355"/>
                  </a:lnTo>
                  <a:lnTo>
                    <a:pt x="3076" y="225"/>
                  </a:lnTo>
                  <a:lnTo>
                    <a:pt x="2834" y="131"/>
                  </a:lnTo>
                  <a:lnTo>
                    <a:pt x="2703" y="75"/>
                  </a:lnTo>
                  <a:lnTo>
                    <a:pt x="2573" y="38"/>
                  </a:lnTo>
                  <a:lnTo>
                    <a:pt x="2424" y="20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969;p45">
              <a:extLst>
                <a:ext uri="{FF2B5EF4-FFF2-40B4-BE49-F238E27FC236}">
                  <a16:creationId xmlns:a16="http://schemas.microsoft.com/office/drawing/2014/main" id="{F73AC9A2-8721-4E2C-A332-7ECBD88A5D70}"/>
                </a:ext>
              </a:extLst>
            </p:cNvPr>
            <p:cNvSpPr/>
            <p:nvPr/>
          </p:nvSpPr>
          <p:spPr>
            <a:xfrm>
              <a:off x="4649150" y="3333350"/>
              <a:ext cx="78325" cy="77875"/>
            </a:xfrm>
            <a:custGeom>
              <a:avLst/>
              <a:gdLst/>
              <a:ahLst/>
              <a:cxnLst/>
              <a:rect l="l" t="t" r="r" b="b"/>
              <a:pathLst>
                <a:path w="3133" h="3115" extrusionOk="0">
                  <a:moveTo>
                    <a:pt x="1417" y="1"/>
                  </a:moveTo>
                  <a:lnTo>
                    <a:pt x="1250" y="19"/>
                  </a:lnTo>
                  <a:lnTo>
                    <a:pt x="1101" y="57"/>
                  </a:lnTo>
                  <a:lnTo>
                    <a:pt x="970" y="113"/>
                  </a:lnTo>
                  <a:lnTo>
                    <a:pt x="821" y="187"/>
                  </a:lnTo>
                  <a:lnTo>
                    <a:pt x="690" y="262"/>
                  </a:lnTo>
                  <a:lnTo>
                    <a:pt x="579" y="355"/>
                  </a:lnTo>
                  <a:lnTo>
                    <a:pt x="467" y="448"/>
                  </a:lnTo>
                  <a:lnTo>
                    <a:pt x="373" y="560"/>
                  </a:lnTo>
                  <a:lnTo>
                    <a:pt x="280" y="672"/>
                  </a:lnTo>
                  <a:lnTo>
                    <a:pt x="206" y="802"/>
                  </a:lnTo>
                  <a:lnTo>
                    <a:pt x="131" y="952"/>
                  </a:lnTo>
                  <a:lnTo>
                    <a:pt x="75" y="1082"/>
                  </a:lnTo>
                  <a:lnTo>
                    <a:pt x="38" y="1231"/>
                  </a:lnTo>
                  <a:lnTo>
                    <a:pt x="19" y="1399"/>
                  </a:lnTo>
                  <a:lnTo>
                    <a:pt x="1" y="1548"/>
                  </a:lnTo>
                  <a:lnTo>
                    <a:pt x="19" y="1716"/>
                  </a:lnTo>
                  <a:lnTo>
                    <a:pt x="38" y="1865"/>
                  </a:lnTo>
                  <a:lnTo>
                    <a:pt x="75" y="2014"/>
                  </a:lnTo>
                  <a:lnTo>
                    <a:pt x="131" y="2163"/>
                  </a:lnTo>
                  <a:lnTo>
                    <a:pt x="206" y="2294"/>
                  </a:lnTo>
                  <a:lnTo>
                    <a:pt x="280" y="2424"/>
                  </a:lnTo>
                  <a:lnTo>
                    <a:pt x="373" y="2536"/>
                  </a:lnTo>
                  <a:lnTo>
                    <a:pt x="467" y="2648"/>
                  </a:lnTo>
                  <a:lnTo>
                    <a:pt x="579" y="2760"/>
                  </a:lnTo>
                  <a:lnTo>
                    <a:pt x="690" y="2853"/>
                  </a:lnTo>
                  <a:lnTo>
                    <a:pt x="821" y="2928"/>
                  </a:lnTo>
                  <a:lnTo>
                    <a:pt x="970" y="2984"/>
                  </a:lnTo>
                  <a:lnTo>
                    <a:pt x="1101" y="3040"/>
                  </a:lnTo>
                  <a:lnTo>
                    <a:pt x="1250" y="3077"/>
                  </a:lnTo>
                  <a:lnTo>
                    <a:pt x="1417" y="3096"/>
                  </a:lnTo>
                  <a:lnTo>
                    <a:pt x="1567" y="3114"/>
                  </a:lnTo>
                  <a:lnTo>
                    <a:pt x="1734" y="3096"/>
                  </a:lnTo>
                  <a:lnTo>
                    <a:pt x="1884" y="3077"/>
                  </a:lnTo>
                  <a:lnTo>
                    <a:pt x="2033" y="3040"/>
                  </a:lnTo>
                  <a:lnTo>
                    <a:pt x="2182" y="2984"/>
                  </a:lnTo>
                  <a:lnTo>
                    <a:pt x="2312" y="2928"/>
                  </a:lnTo>
                  <a:lnTo>
                    <a:pt x="2443" y="2853"/>
                  </a:lnTo>
                  <a:lnTo>
                    <a:pt x="2555" y="2760"/>
                  </a:lnTo>
                  <a:lnTo>
                    <a:pt x="2667" y="2648"/>
                  </a:lnTo>
                  <a:lnTo>
                    <a:pt x="2778" y="2536"/>
                  </a:lnTo>
                  <a:lnTo>
                    <a:pt x="2853" y="2424"/>
                  </a:lnTo>
                  <a:lnTo>
                    <a:pt x="2946" y="2294"/>
                  </a:lnTo>
                  <a:lnTo>
                    <a:pt x="3002" y="2163"/>
                  </a:lnTo>
                  <a:lnTo>
                    <a:pt x="3058" y="2014"/>
                  </a:lnTo>
                  <a:lnTo>
                    <a:pt x="3095" y="1865"/>
                  </a:lnTo>
                  <a:lnTo>
                    <a:pt x="3114" y="1716"/>
                  </a:lnTo>
                  <a:lnTo>
                    <a:pt x="3133" y="1548"/>
                  </a:lnTo>
                  <a:lnTo>
                    <a:pt x="3114" y="1399"/>
                  </a:lnTo>
                  <a:lnTo>
                    <a:pt x="3095" y="1231"/>
                  </a:lnTo>
                  <a:lnTo>
                    <a:pt x="3058" y="1082"/>
                  </a:lnTo>
                  <a:lnTo>
                    <a:pt x="3002" y="952"/>
                  </a:lnTo>
                  <a:lnTo>
                    <a:pt x="2946" y="802"/>
                  </a:lnTo>
                  <a:lnTo>
                    <a:pt x="2853" y="672"/>
                  </a:lnTo>
                  <a:lnTo>
                    <a:pt x="2778" y="560"/>
                  </a:lnTo>
                  <a:lnTo>
                    <a:pt x="2667" y="448"/>
                  </a:lnTo>
                  <a:lnTo>
                    <a:pt x="2555" y="355"/>
                  </a:lnTo>
                  <a:lnTo>
                    <a:pt x="2443" y="262"/>
                  </a:lnTo>
                  <a:lnTo>
                    <a:pt x="2312" y="187"/>
                  </a:lnTo>
                  <a:lnTo>
                    <a:pt x="2182" y="113"/>
                  </a:lnTo>
                  <a:lnTo>
                    <a:pt x="2033" y="57"/>
                  </a:lnTo>
                  <a:lnTo>
                    <a:pt x="1884" y="19"/>
                  </a:lnTo>
                  <a:lnTo>
                    <a:pt x="1734" y="1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970;p45">
              <a:extLst>
                <a:ext uri="{FF2B5EF4-FFF2-40B4-BE49-F238E27FC236}">
                  <a16:creationId xmlns:a16="http://schemas.microsoft.com/office/drawing/2014/main" id="{7C005310-EFB7-46C5-8DB4-870A5A17B248}"/>
                </a:ext>
              </a:extLst>
            </p:cNvPr>
            <p:cNvSpPr/>
            <p:nvPr/>
          </p:nvSpPr>
          <p:spPr>
            <a:xfrm>
              <a:off x="4649150" y="3333350"/>
              <a:ext cx="78325" cy="77875"/>
            </a:xfrm>
            <a:custGeom>
              <a:avLst/>
              <a:gdLst/>
              <a:ahLst/>
              <a:cxnLst/>
              <a:rect l="l" t="t" r="r" b="b"/>
              <a:pathLst>
                <a:path w="3133" h="3115" fill="none" extrusionOk="0">
                  <a:moveTo>
                    <a:pt x="1567" y="1"/>
                  </a:moveTo>
                  <a:lnTo>
                    <a:pt x="1567" y="1"/>
                  </a:lnTo>
                  <a:lnTo>
                    <a:pt x="1417" y="1"/>
                  </a:lnTo>
                  <a:lnTo>
                    <a:pt x="1250" y="19"/>
                  </a:lnTo>
                  <a:lnTo>
                    <a:pt x="1101" y="57"/>
                  </a:lnTo>
                  <a:lnTo>
                    <a:pt x="970" y="113"/>
                  </a:lnTo>
                  <a:lnTo>
                    <a:pt x="821" y="187"/>
                  </a:lnTo>
                  <a:lnTo>
                    <a:pt x="690" y="262"/>
                  </a:lnTo>
                  <a:lnTo>
                    <a:pt x="579" y="355"/>
                  </a:lnTo>
                  <a:lnTo>
                    <a:pt x="467" y="448"/>
                  </a:lnTo>
                  <a:lnTo>
                    <a:pt x="373" y="560"/>
                  </a:lnTo>
                  <a:lnTo>
                    <a:pt x="280" y="672"/>
                  </a:lnTo>
                  <a:lnTo>
                    <a:pt x="206" y="802"/>
                  </a:lnTo>
                  <a:lnTo>
                    <a:pt x="131" y="952"/>
                  </a:lnTo>
                  <a:lnTo>
                    <a:pt x="75" y="1082"/>
                  </a:lnTo>
                  <a:lnTo>
                    <a:pt x="38" y="1231"/>
                  </a:lnTo>
                  <a:lnTo>
                    <a:pt x="19" y="1399"/>
                  </a:lnTo>
                  <a:lnTo>
                    <a:pt x="1" y="1548"/>
                  </a:lnTo>
                  <a:lnTo>
                    <a:pt x="1" y="1548"/>
                  </a:lnTo>
                  <a:lnTo>
                    <a:pt x="19" y="1716"/>
                  </a:lnTo>
                  <a:lnTo>
                    <a:pt x="38" y="1865"/>
                  </a:lnTo>
                  <a:lnTo>
                    <a:pt x="75" y="2014"/>
                  </a:lnTo>
                  <a:lnTo>
                    <a:pt x="131" y="2163"/>
                  </a:lnTo>
                  <a:lnTo>
                    <a:pt x="206" y="2294"/>
                  </a:lnTo>
                  <a:lnTo>
                    <a:pt x="280" y="2424"/>
                  </a:lnTo>
                  <a:lnTo>
                    <a:pt x="373" y="2536"/>
                  </a:lnTo>
                  <a:lnTo>
                    <a:pt x="467" y="2648"/>
                  </a:lnTo>
                  <a:lnTo>
                    <a:pt x="579" y="2760"/>
                  </a:lnTo>
                  <a:lnTo>
                    <a:pt x="690" y="2853"/>
                  </a:lnTo>
                  <a:lnTo>
                    <a:pt x="821" y="2928"/>
                  </a:lnTo>
                  <a:lnTo>
                    <a:pt x="970" y="2984"/>
                  </a:lnTo>
                  <a:lnTo>
                    <a:pt x="1101" y="3040"/>
                  </a:lnTo>
                  <a:lnTo>
                    <a:pt x="1250" y="3077"/>
                  </a:lnTo>
                  <a:lnTo>
                    <a:pt x="1417" y="3096"/>
                  </a:lnTo>
                  <a:lnTo>
                    <a:pt x="1567" y="3114"/>
                  </a:lnTo>
                  <a:lnTo>
                    <a:pt x="1567" y="3114"/>
                  </a:lnTo>
                  <a:lnTo>
                    <a:pt x="1734" y="3096"/>
                  </a:lnTo>
                  <a:lnTo>
                    <a:pt x="1884" y="3077"/>
                  </a:lnTo>
                  <a:lnTo>
                    <a:pt x="2033" y="3040"/>
                  </a:lnTo>
                  <a:lnTo>
                    <a:pt x="2182" y="2984"/>
                  </a:lnTo>
                  <a:lnTo>
                    <a:pt x="2312" y="2928"/>
                  </a:lnTo>
                  <a:lnTo>
                    <a:pt x="2443" y="2853"/>
                  </a:lnTo>
                  <a:lnTo>
                    <a:pt x="2555" y="2760"/>
                  </a:lnTo>
                  <a:lnTo>
                    <a:pt x="2667" y="2648"/>
                  </a:lnTo>
                  <a:lnTo>
                    <a:pt x="2778" y="2536"/>
                  </a:lnTo>
                  <a:lnTo>
                    <a:pt x="2853" y="2424"/>
                  </a:lnTo>
                  <a:lnTo>
                    <a:pt x="2946" y="2294"/>
                  </a:lnTo>
                  <a:lnTo>
                    <a:pt x="3002" y="2163"/>
                  </a:lnTo>
                  <a:lnTo>
                    <a:pt x="3058" y="2014"/>
                  </a:lnTo>
                  <a:lnTo>
                    <a:pt x="3095" y="1865"/>
                  </a:lnTo>
                  <a:lnTo>
                    <a:pt x="3114" y="1716"/>
                  </a:lnTo>
                  <a:lnTo>
                    <a:pt x="3133" y="1548"/>
                  </a:lnTo>
                  <a:lnTo>
                    <a:pt x="3133" y="1548"/>
                  </a:lnTo>
                  <a:lnTo>
                    <a:pt x="3114" y="1399"/>
                  </a:lnTo>
                  <a:lnTo>
                    <a:pt x="3095" y="1231"/>
                  </a:lnTo>
                  <a:lnTo>
                    <a:pt x="3058" y="1082"/>
                  </a:lnTo>
                  <a:lnTo>
                    <a:pt x="3002" y="952"/>
                  </a:lnTo>
                  <a:lnTo>
                    <a:pt x="2946" y="802"/>
                  </a:lnTo>
                  <a:lnTo>
                    <a:pt x="2853" y="672"/>
                  </a:lnTo>
                  <a:lnTo>
                    <a:pt x="2778" y="560"/>
                  </a:lnTo>
                  <a:lnTo>
                    <a:pt x="2667" y="448"/>
                  </a:lnTo>
                  <a:lnTo>
                    <a:pt x="2555" y="355"/>
                  </a:lnTo>
                  <a:lnTo>
                    <a:pt x="2443" y="262"/>
                  </a:lnTo>
                  <a:lnTo>
                    <a:pt x="2312" y="187"/>
                  </a:lnTo>
                  <a:lnTo>
                    <a:pt x="2182" y="113"/>
                  </a:lnTo>
                  <a:lnTo>
                    <a:pt x="2033" y="57"/>
                  </a:lnTo>
                  <a:lnTo>
                    <a:pt x="1884" y="19"/>
                  </a:lnTo>
                  <a:lnTo>
                    <a:pt x="1734" y="1"/>
                  </a:lnTo>
                  <a:lnTo>
                    <a:pt x="15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971;p45">
              <a:extLst>
                <a:ext uri="{FF2B5EF4-FFF2-40B4-BE49-F238E27FC236}">
                  <a16:creationId xmlns:a16="http://schemas.microsoft.com/office/drawing/2014/main" id="{6594045E-7C1B-4DA9-9C28-02EADF430C0D}"/>
                </a:ext>
              </a:extLst>
            </p:cNvPr>
            <p:cNvSpPr/>
            <p:nvPr/>
          </p:nvSpPr>
          <p:spPr>
            <a:xfrm>
              <a:off x="4270700" y="3708550"/>
              <a:ext cx="141700" cy="312775"/>
            </a:xfrm>
            <a:custGeom>
              <a:avLst/>
              <a:gdLst/>
              <a:ahLst/>
              <a:cxnLst/>
              <a:rect l="l" t="t" r="r" b="b"/>
              <a:pathLst>
                <a:path w="5668" h="12511" extrusionOk="0">
                  <a:moveTo>
                    <a:pt x="1231" y="1"/>
                  </a:moveTo>
                  <a:lnTo>
                    <a:pt x="1100" y="19"/>
                  </a:lnTo>
                  <a:lnTo>
                    <a:pt x="988" y="56"/>
                  </a:lnTo>
                  <a:lnTo>
                    <a:pt x="895" y="112"/>
                  </a:lnTo>
                  <a:lnTo>
                    <a:pt x="821" y="187"/>
                  </a:lnTo>
                  <a:lnTo>
                    <a:pt x="746" y="243"/>
                  </a:lnTo>
                  <a:lnTo>
                    <a:pt x="634" y="206"/>
                  </a:lnTo>
                  <a:lnTo>
                    <a:pt x="522" y="206"/>
                  </a:lnTo>
                  <a:lnTo>
                    <a:pt x="429" y="224"/>
                  </a:lnTo>
                  <a:lnTo>
                    <a:pt x="336" y="262"/>
                  </a:lnTo>
                  <a:lnTo>
                    <a:pt x="261" y="336"/>
                  </a:lnTo>
                  <a:lnTo>
                    <a:pt x="205" y="411"/>
                  </a:lnTo>
                  <a:lnTo>
                    <a:pt x="168" y="504"/>
                  </a:lnTo>
                  <a:lnTo>
                    <a:pt x="112" y="597"/>
                  </a:lnTo>
                  <a:lnTo>
                    <a:pt x="56" y="821"/>
                  </a:lnTo>
                  <a:lnTo>
                    <a:pt x="19" y="1007"/>
                  </a:lnTo>
                  <a:lnTo>
                    <a:pt x="0" y="1194"/>
                  </a:lnTo>
                  <a:lnTo>
                    <a:pt x="56" y="4717"/>
                  </a:lnTo>
                  <a:lnTo>
                    <a:pt x="131" y="7215"/>
                  </a:lnTo>
                  <a:lnTo>
                    <a:pt x="168" y="8092"/>
                  </a:lnTo>
                  <a:lnTo>
                    <a:pt x="187" y="8371"/>
                  </a:lnTo>
                  <a:lnTo>
                    <a:pt x="205" y="8502"/>
                  </a:lnTo>
                  <a:lnTo>
                    <a:pt x="261" y="8595"/>
                  </a:lnTo>
                  <a:lnTo>
                    <a:pt x="392" y="8763"/>
                  </a:lnTo>
                  <a:lnTo>
                    <a:pt x="858" y="9266"/>
                  </a:lnTo>
                  <a:lnTo>
                    <a:pt x="1473" y="9919"/>
                  </a:lnTo>
                  <a:lnTo>
                    <a:pt x="2182" y="10627"/>
                  </a:lnTo>
                  <a:lnTo>
                    <a:pt x="3468" y="11932"/>
                  </a:lnTo>
                  <a:lnTo>
                    <a:pt x="4065" y="12510"/>
                  </a:lnTo>
                  <a:lnTo>
                    <a:pt x="5668" y="9210"/>
                  </a:lnTo>
                  <a:lnTo>
                    <a:pt x="3337" y="7495"/>
                  </a:lnTo>
                  <a:lnTo>
                    <a:pt x="3207" y="6451"/>
                  </a:lnTo>
                  <a:lnTo>
                    <a:pt x="3095" y="5482"/>
                  </a:lnTo>
                  <a:lnTo>
                    <a:pt x="2965" y="4643"/>
                  </a:lnTo>
                  <a:lnTo>
                    <a:pt x="2834" y="3878"/>
                  </a:lnTo>
                  <a:lnTo>
                    <a:pt x="2704" y="3207"/>
                  </a:lnTo>
                  <a:lnTo>
                    <a:pt x="2573" y="2629"/>
                  </a:lnTo>
                  <a:lnTo>
                    <a:pt x="2461" y="2126"/>
                  </a:lnTo>
                  <a:lnTo>
                    <a:pt x="2331" y="1678"/>
                  </a:lnTo>
                  <a:lnTo>
                    <a:pt x="2219" y="1306"/>
                  </a:lnTo>
                  <a:lnTo>
                    <a:pt x="2088" y="1007"/>
                  </a:lnTo>
                  <a:lnTo>
                    <a:pt x="1995" y="746"/>
                  </a:lnTo>
                  <a:lnTo>
                    <a:pt x="1883" y="541"/>
                  </a:lnTo>
                  <a:lnTo>
                    <a:pt x="1771" y="373"/>
                  </a:lnTo>
                  <a:lnTo>
                    <a:pt x="1678" y="262"/>
                  </a:lnTo>
                  <a:lnTo>
                    <a:pt x="1604" y="168"/>
                  </a:lnTo>
                  <a:lnTo>
                    <a:pt x="1529" y="94"/>
                  </a:lnTo>
                  <a:lnTo>
                    <a:pt x="1454" y="38"/>
                  </a:lnTo>
                  <a:lnTo>
                    <a:pt x="1380" y="19"/>
                  </a:lnTo>
                  <a:lnTo>
                    <a:pt x="1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972;p45">
              <a:extLst>
                <a:ext uri="{FF2B5EF4-FFF2-40B4-BE49-F238E27FC236}">
                  <a16:creationId xmlns:a16="http://schemas.microsoft.com/office/drawing/2014/main" id="{2FF991AB-4D8A-4F34-B87E-13B7F1BAD267}"/>
                </a:ext>
              </a:extLst>
            </p:cNvPr>
            <p:cNvSpPr/>
            <p:nvPr/>
          </p:nvSpPr>
          <p:spPr>
            <a:xfrm>
              <a:off x="4268375" y="3705750"/>
              <a:ext cx="146375" cy="318375"/>
            </a:xfrm>
            <a:custGeom>
              <a:avLst/>
              <a:gdLst/>
              <a:ahLst/>
              <a:cxnLst/>
              <a:rect l="l" t="t" r="r" b="b"/>
              <a:pathLst>
                <a:path w="5855" h="12735" extrusionOk="0">
                  <a:moveTo>
                    <a:pt x="1324" y="206"/>
                  </a:moveTo>
                  <a:lnTo>
                    <a:pt x="1436" y="224"/>
                  </a:lnTo>
                  <a:lnTo>
                    <a:pt x="1492" y="243"/>
                  </a:lnTo>
                  <a:lnTo>
                    <a:pt x="1547" y="280"/>
                  </a:lnTo>
                  <a:lnTo>
                    <a:pt x="1641" y="374"/>
                  </a:lnTo>
                  <a:lnTo>
                    <a:pt x="1753" y="485"/>
                  </a:lnTo>
                  <a:lnTo>
                    <a:pt x="1846" y="635"/>
                  </a:lnTo>
                  <a:lnTo>
                    <a:pt x="1958" y="821"/>
                  </a:lnTo>
                  <a:lnTo>
                    <a:pt x="2069" y="1063"/>
                  </a:lnTo>
                  <a:lnTo>
                    <a:pt x="2181" y="1343"/>
                  </a:lnTo>
                  <a:lnTo>
                    <a:pt x="2293" y="1679"/>
                  </a:lnTo>
                  <a:lnTo>
                    <a:pt x="2405" y="2070"/>
                  </a:lnTo>
                  <a:lnTo>
                    <a:pt x="2517" y="2518"/>
                  </a:lnTo>
                  <a:lnTo>
                    <a:pt x="2647" y="3040"/>
                  </a:lnTo>
                  <a:lnTo>
                    <a:pt x="2759" y="3599"/>
                  </a:lnTo>
                  <a:lnTo>
                    <a:pt x="2871" y="4251"/>
                  </a:lnTo>
                  <a:lnTo>
                    <a:pt x="2983" y="4978"/>
                  </a:lnTo>
                  <a:lnTo>
                    <a:pt x="3114" y="5780"/>
                  </a:lnTo>
                  <a:lnTo>
                    <a:pt x="3225" y="6656"/>
                  </a:lnTo>
                  <a:lnTo>
                    <a:pt x="3337" y="7626"/>
                  </a:lnTo>
                  <a:lnTo>
                    <a:pt x="3337" y="7663"/>
                  </a:lnTo>
                  <a:lnTo>
                    <a:pt x="3375" y="7700"/>
                  </a:lnTo>
                  <a:lnTo>
                    <a:pt x="5630" y="9360"/>
                  </a:lnTo>
                  <a:lnTo>
                    <a:pt x="4120" y="12454"/>
                  </a:lnTo>
                  <a:lnTo>
                    <a:pt x="2946" y="11299"/>
                  </a:lnTo>
                  <a:lnTo>
                    <a:pt x="1753" y="10087"/>
                  </a:lnTo>
                  <a:lnTo>
                    <a:pt x="802" y="9099"/>
                  </a:lnTo>
                  <a:lnTo>
                    <a:pt x="503" y="8763"/>
                  </a:lnTo>
                  <a:lnTo>
                    <a:pt x="429" y="8651"/>
                  </a:lnTo>
                  <a:lnTo>
                    <a:pt x="392" y="8577"/>
                  </a:lnTo>
                  <a:lnTo>
                    <a:pt x="354" y="8316"/>
                  </a:lnTo>
                  <a:lnTo>
                    <a:pt x="336" y="7738"/>
                  </a:lnTo>
                  <a:lnTo>
                    <a:pt x="280" y="5892"/>
                  </a:lnTo>
                  <a:lnTo>
                    <a:pt x="224" y="3580"/>
                  </a:lnTo>
                  <a:lnTo>
                    <a:pt x="205" y="1306"/>
                  </a:lnTo>
                  <a:lnTo>
                    <a:pt x="224" y="1119"/>
                  </a:lnTo>
                  <a:lnTo>
                    <a:pt x="261" y="858"/>
                  </a:lnTo>
                  <a:lnTo>
                    <a:pt x="317" y="728"/>
                  </a:lnTo>
                  <a:lnTo>
                    <a:pt x="354" y="616"/>
                  </a:lnTo>
                  <a:lnTo>
                    <a:pt x="429" y="523"/>
                  </a:lnTo>
                  <a:lnTo>
                    <a:pt x="503" y="448"/>
                  </a:lnTo>
                  <a:lnTo>
                    <a:pt x="559" y="411"/>
                  </a:lnTo>
                  <a:lnTo>
                    <a:pt x="634" y="411"/>
                  </a:lnTo>
                  <a:lnTo>
                    <a:pt x="709" y="429"/>
                  </a:lnTo>
                  <a:lnTo>
                    <a:pt x="802" y="448"/>
                  </a:lnTo>
                  <a:lnTo>
                    <a:pt x="858" y="448"/>
                  </a:lnTo>
                  <a:lnTo>
                    <a:pt x="914" y="429"/>
                  </a:lnTo>
                  <a:lnTo>
                    <a:pt x="970" y="355"/>
                  </a:lnTo>
                  <a:lnTo>
                    <a:pt x="1044" y="318"/>
                  </a:lnTo>
                  <a:lnTo>
                    <a:pt x="1119" y="262"/>
                  </a:lnTo>
                  <a:lnTo>
                    <a:pt x="1212" y="224"/>
                  </a:lnTo>
                  <a:lnTo>
                    <a:pt x="1324" y="206"/>
                  </a:lnTo>
                  <a:close/>
                  <a:moveTo>
                    <a:pt x="1305" y="1"/>
                  </a:moveTo>
                  <a:lnTo>
                    <a:pt x="1175" y="19"/>
                  </a:lnTo>
                  <a:lnTo>
                    <a:pt x="1081" y="57"/>
                  </a:lnTo>
                  <a:lnTo>
                    <a:pt x="970" y="113"/>
                  </a:lnTo>
                  <a:lnTo>
                    <a:pt x="895" y="187"/>
                  </a:lnTo>
                  <a:lnTo>
                    <a:pt x="820" y="243"/>
                  </a:lnTo>
                  <a:lnTo>
                    <a:pt x="709" y="224"/>
                  </a:lnTo>
                  <a:lnTo>
                    <a:pt x="597" y="224"/>
                  </a:lnTo>
                  <a:lnTo>
                    <a:pt x="503" y="243"/>
                  </a:lnTo>
                  <a:lnTo>
                    <a:pt x="410" y="280"/>
                  </a:lnTo>
                  <a:lnTo>
                    <a:pt x="336" y="336"/>
                  </a:lnTo>
                  <a:lnTo>
                    <a:pt x="280" y="392"/>
                  </a:lnTo>
                  <a:lnTo>
                    <a:pt x="187" y="523"/>
                  </a:lnTo>
                  <a:lnTo>
                    <a:pt x="112" y="691"/>
                  </a:lnTo>
                  <a:lnTo>
                    <a:pt x="75" y="840"/>
                  </a:lnTo>
                  <a:lnTo>
                    <a:pt x="37" y="1007"/>
                  </a:lnTo>
                  <a:lnTo>
                    <a:pt x="19" y="1138"/>
                  </a:lnTo>
                  <a:lnTo>
                    <a:pt x="0" y="1306"/>
                  </a:lnTo>
                  <a:lnTo>
                    <a:pt x="19" y="2704"/>
                  </a:lnTo>
                  <a:lnTo>
                    <a:pt x="56" y="5109"/>
                  </a:lnTo>
                  <a:lnTo>
                    <a:pt x="131" y="7458"/>
                  </a:lnTo>
                  <a:lnTo>
                    <a:pt x="168" y="8260"/>
                  </a:lnTo>
                  <a:lnTo>
                    <a:pt x="187" y="8521"/>
                  </a:lnTo>
                  <a:lnTo>
                    <a:pt x="205" y="8651"/>
                  </a:lnTo>
                  <a:lnTo>
                    <a:pt x="261" y="8744"/>
                  </a:lnTo>
                  <a:lnTo>
                    <a:pt x="373" y="8894"/>
                  </a:lnTo>
                  <a:lnTo>
                    <a:pt x="764" y="9341"/>
                  </a:lnTo>
                  <a:lnTo>
                    <a:pt x="1305" y="9919"/>
                  </a:lnTo>
                  <a:lnTo>
                    <a:pt x="1958" y="10571"/>
                  </a:lnTo>
                  <a:lnTo>
                    <a:pt x="3225" y="11858"/>
                  </a:lnTo>
                  <a:lnTo>
                    <a:pt x="4083" y="12697"/>
                  </a:lnTo>
                  <a:lnTo>
                    <a:pt x="4120" y="12715"/>
                  </a:lnTo>
                  <a:lnTo>
                    <a:pt x="4158" y="12734"/>
                  </a:lnTo>
                  <a:lnTo>
                    <a:pt x="4176" y="12715"/>
                  </a:lnTo>
                  <a:lnTo>
                    <a:pt x="4213" y="12715"/>
                  </a:lnTo>
                  <a:lnTo>
                    <a:pt x="4251" y="12678"/>
                  </a:lnTo>
                  <a:lnTo>
                    <a:pt x="5835" y="9378"/>
                  </a:lnTo>
                  <a:lnTo>
                    <a:pt x="5854" y="9341"/>
                  </a:lnTo>
                  <a:lnTo>
                    <a:pt x="5854" y="9304"/>
                  </a:lnTo>
                  <a:lnTo>
                    <a:pt x="5835" y="9266"/>
                  </a:lnTo>
                  <a:lnTo>
                    <a:pt x="5817" y="9248"/>
                  </a:lnTo>
                  <a:lnTo>
                    <a:pt x="3524" y="7570"/>
                  </a:lnTo>
                  <a:lnTo>
                    <a:pt x="3337" y="6022"/>
                  </a:lnTo>
                  <a:lnTo>
                    <a:pt x="3132" y="4643"/>
                  </a:lnTo>
                  <a:lnTo>
                    <a:pt x="2927" y="3450"/>
                  </a:lnTo>
                  <a:lnTo>
                    <a:pt x="2815" y="2909"/>
                  </a:lnTo>
                  <a:lnTo>
                    <a:pt x="2703" y="2424"/>
                  </a:lnTo>
                  <a:lnTo>
                    <a:pt x="2591" y="1977"/>
                  </a:lnTo>
                  <a:lnTo>
                    <a:pt x="2461" y="1585"/>
                  </a:lnTo>
                  <a:lnTo>
                    <a:pt x="2330" y="1231"/>
                  </a:lnTo>
                  <a:lnTo>
                    <a:pt x="2219" y="914"/>
                  </a:lnTo>
                  <a:lnTo>
                    <a:pt x="2088" y="653"/>
                  </a:lnTo>
                  <a:lnTo>
                    <a:pt x="1958" y="429"/>
                  </a:lnTo>
                  <a:lnTo>
                    <a:pt x="1808" y="262"/>
                  </a:lnTo>
                  <a:lnTo>
                    <a:pt x="1678" y="131"/>
                  </a:lnTo>
                  <a:lnTo>
                    <a:pt x="1547" y="57"/>
                  </a:lnTo>
                  <a:lnTo>
                    <a:pt x="1417" y="19"/>
                  </a:lnTo>
                  <a:lnTo>
                    <a:pt x="130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973;p45">
              <a:extLst>
                <a:ext uri="{FF2B5EF4-FFF2-40B4-BE49-F238E27FC236}">
                  <a16:creationId xmlns:a16="http://schemas.microsoft.com/office/drawing/2014/main" id="{B66E402F-A237-449D-93CB-738F3B1922C3}"/>
                </a:ext>
              </a:extLst>
            </p:cNvPr>
            <p:cNvSpPr/>
            <p:nvPr/>
          </p:nvSpPr>
          <p:spPr>
            <a:xfrm>
              <a:off x="4269775" y="3732325"/>
              <a:ext cx="31250" cy="103500"/>
            </a:xfrm>
            <a:custGeom>
              <a:avLst/>
              <a:gdLst/>
              <a:ahLst/>
              <a:cxnLst/>
              <a:rect l="l" t="t" r="r" b="b"/>
              <a:pathLst>
                <a:path w="1250" h="4140" extrusionOk="0">
                  <a:moveTo>
                    <a:pt x="354" y="0"/>
                  </a:moveTo>
                  <a:lnTo>
                    <a:pt x="261" y="19"/>
                  </a:lnTo>
                  <a:lnTo>
                    <a:pt x="186" y="38"/>
                  </a:lnTo>
                  <a:lnTo>
                    <a:pt x="75" y="112"/>
                  </a:lnTo>
                  <a:lnTo>
                    <a:pt x="19" y="150"/>
                  </a:lnTo>
                  <a:lnTo>
                    <a:pt x="0" y="187"/>
                  </a:lnTo>
                  <a:lnTo>
                    <a:pt x="0" y="224"/>
                  </a:lnTo>
                  <a:lnTo>
                    <a:pt x="0" y="261"/>
                  </a:lnTo>
                  <a:lnTo>
                    <a:pt x="19" y="280"/>
                  </a:lnTo>
                  <a:lnTo>
                    <a:pt x="56" y="317"/>
                  </a:lnTo>
                  <a:lnTo>
                    <a:pt x="131" y="317"/>
                  </a:lnTo>
                  <a:lnTo>
                    <a:pt x="168" y="299"/>
                  </a:lnTo>
                  <a:lnTo>
                    <a:pt x="186" y="261"/>
                  </a:lnTo>
                  <a:lnTo>
                    <a:pt x="261" y="224"/>
                  </a:lnTo>
                  <a:lnTo>
                    <a:pt x="354" y="205"/>
                  </a:lnTo>
                  <a:lnTo>
                    <a:pt x="410" y="205"/>
                  </a:lnTo>
                  <a:lnTo>
                    <a:pt x="466" y="224"/>
                  </a:lnTo>
                  <a:lnTo>
                    <a:pt x="559" y="280"/>
                  </a:lnTo>
                  <a:lnTo>
                    <a:pt x="615" y="336"/>
                  </a:lnTo>
                  <a:lnTo>
                    <a:pt x="671" y="411"/>
                  </a:lnTo>
                  <a:lnTo>
                    <a:pt x="727" y="504"/>
                  </a:lnTo>
                  <a:lnTo>
                    <a:pt x="764" y="634"/>
                  </a:lnTo>
                  <a:lnTo>
                    <a:pt x="820" y="783"/>
                  </a:lnTo>
                  <a:lnTo>
                    <a:pt x="876" y="970"/>
                  </a:lnTo>
                  <a:lnTo>
                    <a:pt x="914" y="1194"/>
                  </a:lnTo>
                  <a:lnTo>
                    <a:pt x="969" y="1455"/>
                  </a:lnTo>
                  <a:lnTo>
                    <a:pt x="1007" y="1771"/>
                  </a:lnTo>
                  <a:lnTo>
                    <a:pt x="1025" y="2107"/>
                  </a:lnTo>
                  <a:lnTo>
                    <a:pt x="1044" y="2517"/>
                  </a:lnTo>
                  <a:lnTo>
                    <a:pt x="1063" y="2965"/>
                  </a:lnTo>
                  <a:lnTo>
                    <a:pt x="1063" y="3468"/>
                  </a:lnTo>
                  <a:lnTo>
                    <a:pt x="1044" y="4046"/>
                  </a:lnTo>
                  <a:lnTo>
                    <a:pt x="1044" y="4083"/>
                  </a:lnTo>
                  <a:lnTo>
                    <a:pt x="1081" y="4102"/>
                  </a:lnTo>
                  <a:lnTo>
                    <a:pt x="1100" y="4139"/>
                  </a:lnTo>
                  <a:lnTo>
                    <a:pt x="1175" y="4139"/>
                  </a:lnTo>
                  <a:lnTo>
                    <a:pt x="1212" y="4121"/>
                  </a:lnTo>
                  <a:lnTo>
                    <a:pt x="1230" y="4083"/>
                  </a:lnTo>
                  <a:lnTo>
                    <a:pt x="1249" y="4046"/>
                  </a:lnTo>
                  <a:lnTo>
                    <a:pt x="1249" y="3188"/>
                  </a:lnTo>
                  <a:lnTo>
                    <a:pt x="1249" y="2424"/>
                  </a:lnTo>
                  <a:lnTo>
                    <a:pt x="1193" y="1771"/>
                  </a:lnTo>
                  <a:lnTo>
                    <a:pt x="1119" y="1212"/>
                  </a:lnTo>
                  <a:lnTo>
                    <a:pt x="1081" y="988"/>
                  </a:lnTo>
                  <a:lnTo>
                    <a:pt x="1025" y="765"/>
                  </a:lnTo>
                  <a:lnTo>
                    <a:pt x="969" y="578"/>
                  </a:lnTo>
                  <a:lnTo>
                    <a:pt x="895" y="429"/>
                  </a:lnTo>
                  <a:lnTo>
                    <a:pt x="820" y="280"/>
                  </a:lnTo>
                  <a:lnTo>
                    <a:pt x="746" y="187"/>
                  </a:lnTo>
                  <a:lnTo>
                    <a:pt x="653" y="94"/>
                  </a:lnTo>
                  <a:lnTo>
                    <a:pt x="559" y="38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974;p45">
              <a:extLst>
                <a:ext uri="{FF2B5EF4-FFF2-40B4-BE49-F238E27FC236}">
                  <a16:creationId xmlns:a16="http://schemas.microsoft.com/office/drawing/2014/main" id="{5B205662-70EF-4DCD-9FC1-E9571D9BBD4A}"/>
                </a:ext>
              </a:extLst>
            </p:cNvPr>
            <p:cNvSpPr/>
            <p:nvPr/>
          </p:nvSpPr>
          <p:spPr>
            <a:xfrm>
              <a:off x="4287000" y="3712275"/>
              <a:ext cx="40575" cy="109550"/>
            </a:xfrm>
            <a:custGeom>
              <a:avLst/>
              <a:gdLst/>
              <a:ahLst/>
              <a:cxnLst/>
              <a:rect l="l" t="t" r="r" b="b"/>
              <a:pathLst>
                <a:path w="1623" h="4382" extrusionOk="0">
                  <a:moveTo>
                    <a:pt x="75" y="1"/>
                  </a:moveTo>
                  <a:lnTo>
                    <a:pt x="38" y="19"/>
                  </a:lnTo>
                  <a:lnTo>
                    <a:pt x="19" y="57"/>
                  </a:lnTo>
                  <a:lnTo>
                    <a:pt x="1" y="75"/>
                  </a:lnTo>
                  <a:lnTo>
                    <a:pt x="1" y="113"/>
                  </a:lnTo>
                  <a:lnTo>
                    <a:pt x="19" y="150"/>
                  </a:lnTo>
                  <a:lnTo>
                    <a:pt x="38" y="187"/>
                  </a:lnTo>
                  <a:lnTo>
                    <a:pt x="75" y="187"/>
                  </a:lnTo>
                  <a:lnTo>
                    <a:pt x="113" y="206"/>
                  </a:lnTo>
                  <a:lnTo>
                    <a:pt x="225" y="299"/>
                  </a:lnTo>
                  <a:lnTo>
                    <a:pt x="299" y="374"/>
                  </a:lnTo>
                  <a:lnTo>
                    <a:pt x="392" y="467"/>
                  </a:lnTo>
                  <a:lnTo>
                    <a:pt x="486" y="616"/>
                  </a:lnTo>
                  <a:lnTo>
                    <a:pt x="579" y="802"/>
                  </a:lnTo>
                  <a:lnTo>
                    <a:pt x="691" y="1026"/>
                  </a:lnTo>
                  <a:lnTo>
                    <a:pt x="802" y="1306"/>
                  </a:lnTo>
                  <a:lnTo>
                    <a:pt x="914" y="1623"/>
                  </a:lnTo>
                  <a:lnTo>
                    <a:pt x="1026" y="2014"/>
                  </a:lnTo>
                  <a:lnTo>
                    <a:pt x="1138" y="2480"/>
                  </a:lnTo>
                  <a:lnTo>
                    <a:pt x="1250" y="3002"/>
                  </a:lnTo>
                  <a:lnTo>
                    <a:pt x="1343" y="3617"/>
                  </a:lnTo>
                  <a:lnTo>
                    <a:pt x="1436" y="4289"/>
                  </a:lnTo>
                  <a:lnTo>
                    <a:pt x="1455" y="4326"/>
                  </a:lnTo>
                  <a:lnTo>
                    <a:pt x="1474" y="4363"/>
                  </a:lnTo>
                  <a:lnTo>
                    <a:pt x="1492" y="4382"/>
                  </a:lnTo>
                  <a:lnTo>
                    <a:pt x="1548" y="4382"/>
                  </a:lnTo>
                  <a:lnTo>
                    <a:pt x="1585" y="4363"/>
                  </a:lnTo>
                  <a:lnTo>
                    <a:pt x="1604" y="4345"/>
                  </a:lnTo>
                  <a:lnTo>
                    <a:pt x="1623" y="4307"/>
                  </a:lnTo>
                  <a:lnTo>
                    <a:pt x="1623" y="4270"/>
                  </a:lnTo>
                  <a:lnTo>
                    <a:pt x="1530" y="3562"/>
                  </a:lnTo>
                  <a:lnTo>
                    <a:pt x="1436" y="2928"/>
                  </a:lnTo>
                  <a:lnTo>
                    <a:pt x="1324" y="2387"/>
                  </a:lnTo>
                  <a:lnTo>
                    <a:pt x="1213" y="1902"/>
                  </a:lnTo>
                  <a:lnTo>
                    <a:pt x="1082" y="1511"/>
                  </a:lnTo>
                  <a:lnTo>
                    <a:pt x="970" y="1157"/>
                  </a:lnTo>
                  <a:lnTo>
                    <a:pt x="840" y="877"/>
                  </a:lnTo>
                  <a:lnTo>
                    <a:pt x="728" y="635"/>
                  </a:lnTo>
                  <a:lnTo>
                    <a:pt x="616" y="448"/>
                  </a:lnTo>
                  <a:lnTo>
                    <a:pt x="504" y="299"/>
                  </a:lnTo>
                  <a:lnTo>
                    <a:pt x="411" y="187"/>
                  </a:lnTo>
                  <a:lnTo>
                    <a:pt x="318" y="113"/>
                  </a:lnTo>
                  <a:lnTo>
                    <a:pt x="243" y="57"/>
                  </a:lnTo>
                  <a:lnTo>
                    <a:pt x="187" y="19"/>
                  </a:lnTo>
                  <a:lnTo>
                    <a:pt x="113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975;p45">
              <a:extLst>
                <a:ext uri="{FF2B5EF4-FFF2-40B4-BE49-F238E27FC236}">
                  <a16:creationId xmlns:a16="http://schemas.microsoft.com/office/drawing/2014/main" id="{401DC1FA-3385-41F0-BFBA-14220A2F82D8}"/>
                </a:ext>
              </a:extLst>
            </p:cNvPr>
            <p:cNvSpPr/>
            <p:nvPr/>
          </p:nvSpPr>
          <p:spPr>
            <a:xfrm>
              <a:off x="4325225" y="3891250"/>
              <a:ext cx="113275" cy="144525"/>
            </a:xfrm>
            <a:custGeom>
              <a:avLst/>
              <a:gdLst/>
              <a:ahLst/>
              <a:cxnLst/>
              <a:rect l="l" t="t" r="r" b="b"/>
              <a:pathLst>
                <a:path w="4531" h="5781" extrusionOk="0">
                  <a:moveTo>
                    <a:pt x="2760" y="1"/>
                  </a:moveTo>
                  <a:lnTo>
                    <a:pt x="1" y="4792"/>
                  </a:lnTo>
                  <a:lnTo>
                    <a:pt x="1287" y="5780"/>
                  </a:lnTo>
                  <a:lnTo>
                    <a:pt x="4531" y="1194"/>
                  </a:lnTo>
                  <a:lnTo>
                    <a:pt x="2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976;p45">
              <a:extLst>
                <a:ext uri="{FF2B5EF4-FFF2-40B4-BE49-F238E27FC236}">
                  <a16:creationId xmlns:a16="http://schemas.microsoft.com/office/drawing/2014/main" id="{6F7A7EC9-91D9-438E-84D4-577DCC996139}"/>
                </a:ext>
              </a:extLst>
            </p:cNvPr>
            <p:cNvSpPr/>
            <p:nvPr/>
          </p:nvSpPr>
          <p:spPr>
            <a:xfrm>
              <a:off x="4339200" y="3897775"/>
              <a:ext cx="383625" cy="359375"/>
            </a:xfrm>
            <a:custGeom>
              <a:avLst/>
              <a:gdLst/>
              <a:ahLst/>
              <a:cxnLst/>
              <a:rect l="l" t="t" r="r" b="b"/>
              <a:pathLst>
                <a:path w="15345" h="14375" extrusionOk="0">
                  <a:moveTo>
                    <a:pt x="3375" y="1"/>
                  </a:moveTo>
                  <a:lnTo>
                    <a:pt x="1" y="5594"/>
                  </a:lnTo>
                  <a:lnTo>
                    <a:pt x="467" y="6060"/>
                  </a:lnTo>
                  <a:lnTo>
                    <a:pt x="1008" y="6582"/>
                  </a:lnTo>
                  <a:lnTo>
                    <a:pt x="1735" y="7272"/>
                  </a:lnTo>
                  <a:lnTo>
                    <a:pt x="2611" y="8055"/>
                  </a:lnTo>
                  <a:lnTo>
                    <a:pt x="3599" y="8912"/>
                  </a:lnTo>
                  <a:lnTo>
                    <a:pt x="4699" y="9826"/>
                  </a:lnTo>
                  <a:lnTo>
                    <a:pt x="5277" y="10273"/>
                  </a:lnTo>
                  <a:lnTo>
                    <a:pt x="5855" y="10739"/>
                  </a:lnTo>
                  <a:lnTo>
                    <a:pt x="6451" y="11187"/>
                  </a:lnTo>
                  <a:lnTo>
                    <a:pt x="7067" y="11615"/>
                  </a:lnTo>
                  <a:lnTo>
                    <a:pt x="7682" y="12044"/>
                  </a:lnTo>
                  <a:lnTo>
                    <a:pt x="8297" y="12436"/>
                  </a:lnTo>
                  <a:lnTo>
                    <a:pt x="8894" y="12809"/>
                  </a:lnTo>
                  <a:lnTo>
                    <a:pt x="9509" y="13163"/>
                  </a:lnTo>
                  <a:lnTo>
                    <a:pt x="10105" y="13480"/>
                  </a:lnTo>
                  <a:lnTo>
                    <a:pt x="10702" y="13741"/>
                  </a:lnTo>
                  <a:lnTo>
                    <a:pt x="11280" y="13983"/>
                  </a:lnTo>
                  <a:lnTo>
                    <a:pt x="11821" y="14151"/>
                  </a:lnTo>
                  <a:lnTo>
                    <a:pt x="12100" y="14226"/>
                  </a:lnTo>
                  <a:lnTo>
                    <a:pt x="12361" y="14300"/>
                  </a:lnTo>
                  <a:lnTo>
                    <a:pt x="12622" y="14337"/>
                  </a:lnTo>
                  <a:lnTo>
                    <a:pt x="12865" y="14375"/>
                  </a:lnTo>
                  <a:lnTo>
                    <a:pt x="13349" y="14375"/>
                  </a:lnTo>
                  <a:lnTo>
                    <a:pt x="13592" y="14356"/>
                  </a:lnTo>
                  <a:lnTo>
                    <a:pt x="13815" y="14337"/>
                  </a:lnTo>
                  <a:lnTo>
                    <a:pt x="14021" y="14281"/>
                  </a:lnTo>
                  <a:lnTo>
                    <a:pt x="14226" y="14207"/>
                  </a:lnTo>
                  <a:lnTo>
                    <a:pt x="14412" y="14132"/>
                  </a:lnTo>
                  <a:lnTo>
                    <a:pt x="14598" y="14020"/>
                  </a:lnTo>
                  <a:lnTo>
                    <a:pt x="14785" y="13815"/>
                  </a:lnTo>
                  <a:lnTo>
                    <a:pt x="14953" y="13610"/>
                  </a:lnTo>
                  <a:lnTo>
                    <a:pt x="15083" y="13405"/>
                  </a:lnTo>
                  <a:lnTo>
                    <a:pt x="15176" y="13181"/>
                  </a:lnTo>
                  <a:lnTo>
                    <a:pt x="15251" y="12958"/>
                  </a:lnTo>
                  <a:lnTo>
                    <a:pt x="15307" y="12734"/>
                  </a:lnTo>
                  <a:lnTo>
                    <a:pt x="15344" y="12492"/>
                  </a:lnTo>
                  <a:lnTo>
                    <a:pt x="15344" y="12249"/>
                  </a:lnTo>
                  <a:lnTo>
                    <a:pt x="15326" y="12007"/>
                  </a:lnTo>
                  <a:lnTo>
                    <a:pt x="15288" y="11746"/>
                  </a:lnTo>
                  <a:lnTo>
                    <a:pt x="15232" y="11485"/>
                  </a:lnTo>
                  <a:lnTo>
                    <a:pt x="15158" y="11224"/>
                  </a:lnTo>
                  <a:lnTo>
                    <a:pt x="15046" y="10963"/>
                  </a:lnTo>
                  <a:lnTo>
                    <a:pt x="14934" y="10683"/>
                  </a:lnTo>
                  <a:lnTo>
                    <a:pt x="14804" y="10422"/>
                  </a:lnTo>
                  <a:lnTo>
                    <a:pt x="14654" y="10143"/>
                  </a:lnTo>
                  <a:lnTo>
                    <a:pt x="14487" y="9863"/>
                  </a:lnTo>
                  <a:lnTo>
                    <a:pt x="14300" y="9583"/>
                  </a:lnTo>
                  <a:lnTo>
                    <a:pt x="13890" y="9024"/>
                  </a:lnTo>
                  <a:lnTo>
                    <a:pt x="13424" y="8446"/>
                  </a:lnTo>
                  <a:lnTo>
                    <a:pt x="12921" y="7868"/>
                  </a:lnTo>
                  <a:lnTo>
                    <a:pt x="12380" y="7290"/>
                  </a:lnTo>
                  <a:lnTo>
                    <a:pt x="11802" y="6731"/>
                  </a:lnTo>
                  <a:lnTo>
                    <a:pt x="11205" y="6172"/>
                  </a:lnTo>
                  <a:lnTo>
                    <a:pt x="10590" y="5612"/>
                  </a:lnTo>
                  <a:lnTo>
                    <a:pt x="9956" y="5053"/>
                  </a:lnTo>
                  <a:lnTo>
                    <a:pt x="9322" y="4531"/>
                  </a:lnTo>
                  <a:lnTo>
                    <a:pt x="8055" y="3524"/>
                  </a:lnTo>
                  <a:lnTo>
                    <a:pt x="6843" y="2592"/>
                  </a:lnTo>
                  <a:lnTo>
                    <a:pt x="5724" y="1772"/>
                  </a:lnTo>
                  <a:lnTo>
                    <a:pt x="4028" y="541"/>
                  </a:lnTo>
                  <a:lnTo>
                    <a:pt x="3543" y="169"/>
                  </a:lnTo>
                  <a:lnTo>
                    <a:pt x="3413" y="57"/>
                  </a:lnTo>
                  <a:lnTo>
                    <a:pt x="3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977;p45">
              <a:extLst>
                <a:ext uri="{FF2B5EF4-FFF2-40B4-BE49-F238E27FC236}">
                  <a16:creationId xmlns:a16="http://schemas.microsoft.com/office/drawing/2014/main" id="{E6F3860E-1A43-465D-A266-DA141AA9FAD9}"/>
                </a:ext>
              </a:extLst>
            </p:cNvPr>
            <p:cNvSpPr/>
            <p:nvPr/>
          </p:nvSpPr>
          <p:spPr>
            <a:xfrm>
              <a:off x="4337350" y="3913150"/>
              <a:ext cx="45225" cy="75075"/>
            </a:xfrm>
            <a:custGeom>
              <a:avLst/>
              <a:gdLst/>
              <a:ahLst/>
              <a:cxnLst/>
              <a:rect l="l" t="t" r="r" b="b"/>
              <a:pathLst>
                <a:path w="1809" h="3003" extrusionOk="0">
                  <a:moveTo>
                    <a:pt x="1678" y="1"/>
                  </a:moveTo>
                  <a:lnTo>
                    <a:pt x="1660" y="20"/>
                  </a:lnTo>
                  <a:lnTo>
                    <a:pt x="1622" y="57"/>
                  </a:lnTo>
                  <a:lnTo>
                    <a:pt x="19" y="2853"/>
                  </a:lnTo>
                  <a:lnTo>
                    <a:pt x="0" y="2891"/>
                  </a:lnTo>
                  <a:lnTo>
                    <a:pt x="19" y="2928"/>
                  </a:lnTo>
                  <a:lnTo>
                    <a:pt x="19" y="2965"/>
                  </a:lnTo>
                  <a:lnTo>
                    <a:pt x="56" y="2984"/>
                  </a:lnTo>
                  <a:lnTo>
                    <a:pt x="112" y="3003"/>
                  </a:lnTo>
                  <a:lnTo>
                    <a:pt x="149" y="2984"/>
                  </a:lnTo>
                  <a:lnTo>
                    <a:pt x="187" y="2947"/>
                  </a:lnTo>
                  <a:lnTo>
                    <a:pt x="1790" y="150"/>
                  </a:lnTo>
                  <a:lnTo>
                    <a:pt x="1809" y="113"/>
                  </a:lnTo>
                  <a:lnTo>
                    <a:pt x="1809" y="76"/>
                  </a:lnTo>
                  <a:lnTo>
                    <a:pt x="1790" y="38"/>
                  </a:lnTo>
                  <a:lnTo>
                    <a:pt x="1753" y="2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978;p45">
              <a:extLst>
                <a:ext uri="{FF2B5EF4-FFF2-40B4-BE49-F238E27FC236}">
                  <a16:creationId xmlns:a16="http://schemas.microsoft.com/office/drawing/2014/main" id="{637B851B-FADF-4FCB-91FE-630C183FC3BC}"/>
                </a:ext>
              </a:extLst>
            </p:cNvPr>
            <p:cNvSpPr/>
            <p:nvPr/>
          </p:nvSpPr>
          <p:spPr>
            <a:xfrm>
              <a:off x="4417975" y="3895450"/>
              <a:ext cx="275025" cy="208375"/>
            </a:xfrm>
            <a:custGeom>
              <a:avLst/>
              <a:gdLst/>
              <a:ahLst/>
              <a:cxnLst/>
              <a:rect l="l" t="t" r="r" b="b"/>
              <a:pathLst>
                <a:path w="11001" h="8335" extrusionOk="0">
                  <a:moveTo>
                    <a:pt x="168" y="0"/>
                  </a:moveTo>
                  <a:lnTo>
                    <a:pt x="150" y="38"/>
                  </a:lnTo>
                  <a:lnTo>
                    <a:pt x="19" y="243"/>
                  </a:lnTo>
                  <a:lnTo>
                    <a:pt x="1" y="280"/>
                  </a:lnTo>
                  <a:lnTo>
                    <a:pt x="19" y="317"/>
                  </a:lnTo>
                  <a:lnTo>
                    <a:pt x="19" y="336"/>
                  </a:lnTo>
                  <a:lnTo>
                    <a:pt x="56" y="373"/>
                  </a:lnTo>
                  <a:lnTo>
                    <a:pt x="94" y="392"/>
                  </a:lnTo>
                  <a:lnTo>
                    <a:pt x="131" y="373"/>
                  </a:lnTo>
                  <a:lnTo>
                    <a:pt x="168" y="373"/>
                  </a:lnTo>
                  <a:lnTo>
                    <a:pt x="187" y="336"/>
                  </a:lnTo>
                  <a:lnTo>
                    <a:pt x="262" y="224"/>
                  </a:lnTo>
                  <a:lnTo>
                    <a:pt x="10832" y="8315"/>
                  </a:lnTo>
                  <a:lnTo>
                    <a:pt x="10907" y="8334"/>
                  </a:lnTo>
                  <a:lnTo>
                    <a:pt x="10944" y="8315"/>
                  </a:lnTo>
                  <a:lnTo>
                    <a:pt x="10981" y="8297"/>
                  </a:lnTo>
                  <a:lnTo>
                    <a:pt x="11000" y="8259"/>
                  </a:lnTo>
                  <a:lnTo>
                    <a:pt x="11000" y="8222"/>
                  </a:lnTo>
                  <a:lnTo>
                    <a:pt x="10981" y="8185"/>
                  </a:lnTo>
                  <a:lnTo>
                    <a:pt x="10963" y="8148"/>
                  </a:lnTo>
                  <a:lnTo>
                    <a:pt x="280" y="19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979;p45">
              <a:extLst>
                <a:ext uri="{FF2B5EF4-FFF2-40B4-BE49-F238E27FC236}">
                  <a16:creationId xmlns:a16="http://schemas.microsoft.com/office/drawing/2014/main" id="{1EEECBB4-9482-460C-89A9-C99845FAC4F6}"/>
                </a:ext>
              </a:extLst>
            </p:cNvPr>
            <p:cNvSpPr/>
            <p:nvPr/>
          </p:nvSpPr>
          <p:spPr>
            <a:xfrm>
              <a:off x="4336400" y="4025950"/>
              <a:ext cx="189725" cy="170150"/>
            </a:xfrm>
            <a:custGeom>
              <a:avLst/>
              <a:gdLst/>
              <a:ahLst/>
              <a:cxnLst/>
              <a:rect l="l" t="t" r="r" b="b"/>
              <a:pathLst>
                <a:path w="7589" h="6806" extrusionOk="0">
                  <a:moveTo>
                    <a:pt x="318" y="1"/>
                  </a:moveTo>
                  <a:lnTo>
                    <a:pt x="281" y="19"/>
                  </a:lnTo>
                  <a:lnTo>
                    <a:pt x="243" y="57"/>
                  </a:lnTo>
                  <a:lnTo>
                    <a:pt x="20" y="429"/>
                  </a:lnTo>
                  <a:lnTo>
                    <a:pt x="1" y="448"/>
                  </a:lnTo>
                  <a:lnTo>
                    <a:pt x="1" y="485"/>
                  </a:lnTo>
                  <a:lnTo>
                    <a:pt x="20" y="523"/>
                  </a:lnTo>
                  <a:lnTo>
                    <a:pt x="38" y="541"/>
                  </a:lnTo>
                  <a:lnTo>
                    <a:pt x="821" y="1231"/>
                  </a:lnTo>
                  <a:lnTo>
                    <a:pt x="2723" y="2853"/>
                  </a:lnTo>
                  <a:lnTo>
                    <a:pt x="5109" y="4885"/>
                  </a:lnTo>
                  <a:lnTo>
                    <a:pt x="6321" y="5892"/>
                  </a:lnTo>
                  <a:lnTo>
                    <a:pt x="7421" y="6787"/>
                  </a:lnTo>
                  <a:lnTo>
                    <a:pt x="7458" y="6805"/>
                  </a:lnTo>
                  <a:lnTo>
                    <a:pt x="7533" y="6805"/>
                  </a:lnTo>
                  <a:lnTo>
                    <a:pt x="7570" y="6768"/>
                  </a:lnTo>
                  <a:lnTo>
                    <a:pt x="7589" y="6731"/>
                  </a:lnTo>
                  <a:lnTo>
                    <a:pt x="7589" y="6694"/>
                  </a:lnTo>
                  <a:lnTo>
                    <a:pt x="7570" y="6656"/>
                  </a:lnTo>
                  <a:lnTo>
                    <a:pt x="7551" y="6638"/>
                  </a:lnTo>
                  <a:lnTo>
                    <a:pt x="6507" y="5799"/>
                  </a:lnTo>
                  <a:lnTo>
                    <a:pt x="5389" y="4866"/>
                  </a:lnTo>
                  <a:lnTo>
                    <a:pt x="3133" y="2946"/>
                  </a:lnTo>
                  <a:lnTo>
                    <a:pt x="1250" y="1343"/>
                  </a:lnTo>
                  <a:lnTo>
                    <a:pt x="225" y="448"/>
                  </a:lnTo>
                  <a:lnTo>
                    <a:pt x="411" y="150"/>
                  </a:lnTo>
                  <a:lnTo>
                    <a:pt x="430" y="112"/>
                  </a:lnTo>
                  <a:lnTo>
                    <a:pt x="430" y="75"/>
                  </a:lnTo>
                  <a:lnTo>
                    <a:pt x="411" y="38"/>
                  </a:lnTo>
                  <a:lnTo>
                    <a:pt x="374" y="19"/>
                  </a:lnTo>
                  <a:lnTo>
                    <a:pt x="35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FAB55CE-B158-4646-9998-F3B3892F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10" y="612648"/>
            <a:ext cx="7704000" cy="457200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3. BIỆN PHÁP TU TỪ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5B7833-9E08-465D-909D-27A26D74B41E}"/>
              </a:ext>
            </a:extLst>
          </p:cNvPr>
          <p:cNvSpPr/>
          <p:nvPr/>
        </p:nvSpPr>
        <p:spPr>
          <a:xfrm>
            <a:off x="720000" y="1308409"/>
            <a:ext cx="2316615" cy="765717"/>
          </a:xfrm>
          <a:custGeom>
            <a:avLst/>
            <a:gdLst>
              <a:gd name="connsiteX0" fmla="*/ 0 w 2316615"/>
              <a:gd name="connsiteY0" fmla="*/ 127622 h 765717"/>
              <a:gd name="connsiteX1" fmla="*/ 127622 w 2316615"/>
              <a:gd name="connsiteY1" fmla="*/ 0 h 765717"/>
              <a:gd name="connsiteX2" fmla="*/ 855973 w 2316615"/>
              <a:gd name="connsiteY2" fmla="*/ 0 h 765717"/>
              <a:gd name="connsiteX3" fmla="*/ 1563710 w 2316615"/>
              <a:gd name="connsiteY3" fmla="*/ 0 h 765717"/>
              <a:gd name="connsiteX4" fmla="*/ 2188993 w 2316615"/>
              <a:gd name="connsiteY4" fmla="*/ 0 h 765717"/>
              <a:gd name="connsiteX5" fmla="*/ 2316615 w 2316615"/>
              <a:gd name="connsiteY5" fmla="*/ 127622 h 765717"/>
              <a:gd name="connsiteX6" fmla="*/ 2316615 w 2316615"/>
              <a:gd name="connsiteY6" fmla="*/ 638095 h 765717"/>
              <a:gd name="connsiteX7" fmla="*/ 2188993 w 2316615"/>
              <a:gd name="connsiteY7" fmla="*/ 765717 h 765717"/>
              <a:gd name="connsiteX8" fmla="*/ 1563710 w 2316615"/>
              <a:gd name="connsiteY8" fmla="*/ 765717 h 765717"/>
              <a:gd name="connsiteX9" fmla="*/ 938428 w 2316615"/>
              <a:gd name="connsiteY9" fmla="*/ 765717 h 765717"/>
              <a:gd name="connsiteX10" fmla="*/ 127622 w 2316615"/>
              <a:gd name="connsiteY10" fmla="*/ 765717 h 765717"/>
              <a:gd name="connsiteX11" fmla="*/ 0 w 2316615"/>
              <a:gd name="connsiteY11" fmla="*/ 638095 h 765717"/>
              <a:gd name="connsiteX12" fmla="*/ 0 w 2316615"/>
              <a:gd name="connsiteY12" fmla="*/ 127622 h 76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16615" h="765717" fill="none" extrusionOk="0">
                <a:moveTo>
                  <a:pt x="0" y="127622"/>
                </a:moveTo>
                <a:cubicBezTo>
                  <a:pt x="-2044" y="56472"/>
                  <a:pt x="54668" y="-1283"/>
                  <a:pt x="127622" y="0"/>
                </a:cubicBezTo>
                <a:cubicBezTo>
                  <a:pt x="480813" y="18845"/>
                  <a:pt x="539197" y="-32312"/>
                  <a:pt x="855973" y="0"/>
                </a:cubicBezTo>
                <a:cubicBezTo>
                  <a:pt x="1172749" y="32312"/>
                  <a:pt x="1352116" y="-21114"/>
                  <a:pt x="1563710" y="0"/>
                </a:cubicBezTo>
                <a:cubicBezTo>
                  <a:pt x="1775304" y="21114"/>
                  <a:pt x="1975869" y="21656"/>
                  <a:pt x="2188993" y="0"/>
                </a:cubicBezTo>
                <a:cubicBezTo>
                  <a:pt x="2263129" y="-968"/>
                  <a:pt x="2322099" y="56895"/>
                  <a:pt x="2316615" y="127622"/>
                </a:cubicBezTo>
                <a:cubicBezTo>
                  <a:pt x="2339244" y="343876"/>
                  <a:pt x="2329298" y="533780"/>
                  <a:pt x="2316615" y="638095"/>
                </a:cubicBezTo>
                <a:cubicBezTo>
                  <a:pt x="2314599" y="709918"/>
                  <a:pt x="2249673" y="768848"/>
                  <a:pt x="2188993" y="765717"/>
                </a:cubicBezTo>
                <a:cubicBezTo>
                  <a:pt x="1878515" y="756084"/>
                  <a:pt x="1715502" y="759982"/>
                  <a:pt x="1563710" y="765717"/>
                </a:cubicBezTo>
                <a:cubicBezTo>
                  <a:pt x="1411918" y="771452"/>
                  <a:pt x="1188422" y="744571"/>
                  <a:pt x="938428" y="765717"/>
                </a:cubicBezTo>
                <a:cubicBezTo>
                  <a:pt x="688434" y="786863"/>
                  <a:pt x="517348" y="763727"/>
                  <a:pt x="127622" y="765717"/>
                </a:cubicBezTo>
                <a:cubicBezTo>
                  <a:pt x="57348" y="771238"/>
                  <a:pt x="892" y="698473"/>
                  <a:pt x="0" y="638095"/>
                </a:cubicBezTo>
                <a:cubicBezTo>
                  <a:pt x="-16543" y="437241"/>
                  <a:pt x="-18296" y="354430"/>
                  <a:pt x="0" y="127622"/>
                </a:cubicBezTo>
                <a:close/>
              </a:path>
              <a:path w="2316615" h="765717" stroke="0" extrusionOk="0">
                <a:moveTo>
                  <a:pt x="0" y="127622"/>
                </a:moveTo>
                <a:cubicBezTo>
                  <a:pt x="726" y="58610"/>
                  <a:pt x="53103" y="15973"/>
                  <a:pt x="127622" y="0"/>
                </a:cubicBezTo>
                <a:cubicBezTo>
                  <a:pt x="279650" y="31866"/>
                  <a:pt x="479829" y="-1249"/>
                  <a:pt x="773518" y="0"/>
                </a:cubicBezTo>
                <a:cubicBezTo>
                  <a:pt x="1067207" y="1249"/>
                  <a:pt x="1133680" y="-3107"/>
                  <a:pt x="1460642" y="0"/>
                </a:cubicBezTo>
                <a:cubicBezTo>
                  <a:pt x="1787604" y="3107"/>
                  <a:pt x="2007683" y="-7476"/>
                  <a:pt x="2188993" y="0"/>
                </a:cubicBezTo>
                <a:cubicBezTo>
                  <a:pt x="2255866" y="-3592"/>
                  <a:pt x="2323943" y="65846"/>
                  <a:pt x="2316615" y="127622"/>
                </a:cubicBezTo>
                <a:cubicBezTo>
                  <a:pt x="2322291" y="294251"/>
                  <a:pt x="2318640" y="436226"/>
                  <a:pt x="2316615" y="638095"/>
                </a:cubicBezTo>
                <a:cubicBezTo>
                  <a:pt x="2308542" y="718216"/>
                  <a:pt x="2264518" y="755062"/>
                  <a:pt x="2188993" y="765717"/>
                </a:cubicBezTo>
                <a:cubicBezTo>
                  <a:pt x="1969248" y="779711"/>
                  <a:pt x="1832428" y="767624"/>
                  <a:pt x="1543097" y="765717"/>
                </a:cubicBezTo>
                <a:cubicBezTo>
                  <a:pt x="1253766" y="763810"/>
                  <a:pt x="1134951" y="770213"/>
                  <a:pt x="814746" y="765717"/>
                </a:cubicBezTo>
                <a:cubicBezTo>
                  <a:pt x="494541" y="761221"/>
                  <a:pt x="290436" y="747099"/>
                  <a:pt x="127622" y="765717"/>
                </a:cubicBezTo>
                <a:cubicBezTo>
                  <a:pt x="52963" y="762487"/>
                  <a:pt x="10356" y="720548"/>
                  <a:pt x="0" y="638095"/>
                </a:cubicBezTo>
                <a:cubicBezTo>
                  <a:pt x="-10725" y="497509"/>
                  <a:pt x="21560" y="369630"/>
                  <a:pt x="0" y="127622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4266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endParaRPr lang="en-US" sz="1800" b="1" dirty="0">
              <a:solidFill>
                <a:schemeClr val="tx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EDD120-9388-4139-BBB9-F74B53DA347E}"/>
              </a:ext>
            </a:extLst>
          </p:cNvPr>
          <p:cNvSpPr/>
          <p:nvPr/>
        </p:nvSpPr>
        <p:spPr>
          <a:xfrm>
            <a:off x="4527935" y="1340048"/>
            <a:ext cx="3873190" cy="765717"/>
          </a:xfrm>
          <a:custGeom>
            <a:avLst/>
            <a:gdLst>
              <a:gd name="connsiteX0" fmla="*/ 0 w 3873190"/>
              <a:gd name="connsiteY0" fmla="*/ 127622 h 765717"/>
              <a:gd name="connsiteX1" fmla="*/ 127622 w 3873190"/>
              <a:gd name="connsiteY1" fmla="*/ 0 h 765717"/>
              <a:gd name="connsiteX2" fmla="*/ 622075 w 3873190"/>
              <a:gd name="connsiteY2" fmla="*/ 0 h 765717"/>
              <a:gd name="connsiteX3" fmla="*/ 1261245 w 3873190"/>
              <a:gd name="connsiteY3" fmla="*/ 0 h 765717"/>
              <a:gd name="connsiteX4" fmla="*/ 1791877 w 3873190"/>
              <a:gd name="connsiteY4" fmla="*/ 0 h 765717"/>
              <a:gd name="connsiteX5" fmla="*/ 2322509 w 3873190"/>
              <a:gd name="connsiteY5" fmla="*/ 0 h 765717"/>
              <a:gd name="connsiteX6" fmla="*/ 2961680 w 3873190"/>
              <a:gd name="connsiteY6" fmla="*/ 0 h 765717"/>
              <a:gd name="connsiteX7" fmla="*/ 3745568 w 3873190"/>
              <a:gd name="connsiteY7" fmla="*/ 0 h 765717"/>
              <a:gd name="connsiteX8" fmla="*/ 3873190 w 3873190"/>
              <a:gd name="connsiteY8" fmla="*/ 127622 h 765717"/>
              <a:gd name="connsiteX9" fmla="*/ 3873190 w 3873190"/>
              <a:gd name="connsiteY9" fmla="*/ 638095 h 765717"/>
              <a:gd name="connsiteX10" fmla="*/ 3745568 w 3873190"/>
              <a:gd name="connsiteY10" fmla="*/ 765717 h 765717"/>
              <a:gd name="connsiteX11" fmla="*/ 3106398 w 3873190"/>
              <a:gd name="connsiteY11" fmla="*/ 765717 h 765717"/>
              <a:gd name="connsiteX12" fmla="*/ 2575765 w 3873190"/>
              <a:gd name="connsiteY12" fmla="*/ 765717 h 765717"/>
              <a:gd name="connsiteX13" fmla="*/ 1936595 w 3873190"/>
              <a:gd name="connsiteY13" fmla="*/ 765717 h 765717"/>
              <a:gd name="connsiteX14" fmla="*/ 1442142 w 3873190"/>
              <a:gd name="connsiteY14" fmla="*/ 765717 h 765717"/>
              <a:gd name="connsiteX15" fmla="*/ 875331 w 3873190"/>
              <a:gd name="connsiteY15" fmla="*/ 765717 h 765717"/>
              <a:gd name="connsiteX16" fmla="*/ 127622 w 3873190"/>
              <a:gd name="connsiteY16" fmla="*/ 765717 h 765717"/>
              <a:gd name="connsiteX17" fmla="*/ 0 w 3873190"/>
              <a:gd name="connsiteY17" fmla="*/ 638095 h 765717"/>
              <a:gd name="connsiteX18" fmla="*/ 0 w 3873190"/>
              <a:gd name="connsiteY18" fmla="*/ 127622 h 765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73190" h="765717" extrusionOk="0">
                <a:moveTo>
                  <a:pt x="0" y="127622"/>
                </a:moveTo>
                <a:cubicBezTo>
                  <a:pt x="-3469" y="59115"/>
                  <a:pt x="57374" y="2944"/>
                  <a:pt x="127622" y="0"/>
                </a:cubicBezTo>
                <a:cubicBezTo>
                  <a:pt x="284877" y="-19125"/>
                  <a:pt x="441998" y="-18185"/>
                  <a:pt x="622075" y="0"/>
                </a:cubicBezTo>
                <a:cubicBezTo>
                  <a:pt x="802152" y="18185"/>
                  <a:pt x="947589" y="29217"/>
                  <a:pt x="1261245" y="0"/>
                </a:cubicBezTo>
                <a:cubicBezTo>
                  <a:pt x="1574901" y="-29217"/>
                  <a:pt x="1614239" y="-8394"/>
                  <a:pt x="1791877" y="0"/>
                </a:cubicBezTo>
                <a:cubicBezTo>
                  <a:pt x="1969515" y="8394"/>
                  <a:pt x="2062891" y="5401"/>
                  <a:pt x="2322509" y="0"/>
                </a:cubicBezTo>
                <a:cubicBezTo>
                  <a:pt x="2582127" y="-5401"/>
                  <a:pt x="2730703" y="5802"/>
                  <a:pt x="2961680" y="0"/>
                </a:cubicBezTo>
                <a:cubicBezTo>
                  <a:pt x="3192657" y="-5802"/>
                  <a:pt x="3415839" y="20294"/>
                  <a:pt x="3745568" y="0"/>
                </a:cubicBezTo>
                <a:cubicBezTo>
                  <a:pt x="3807437" y="-14222"/>
                  <a:pt x="3879348" y="61596"/>
                  <a:pt x="3873190" y="127622"/>
                </a:cubicBezTo>
                <a:cubicBezTo>
                  <a:pt x="3848597" y="319355"/>
                  <a:pt x="3859216" y="395439"/>
                  <a:pt x="3873190" y="638095"/>
                </a:cubicBezTo>
                <a:cubicBezTo>
                  <a:pt x="3863467" y="720716"/>
                  <a:pt x="3809814" y="756848"/>
                  <a:pt x="3745568" y="765717"/>
                </a:cubicBezTo>
                <a:cubicBezTo>
                  <a:pt x="3469728" y="762029"/>
                  <a:pt x="3257426" y="796903"/>
                  <a:pt x="3106398" y="765717"/>
                </a:cubicBezTo>
                <a:cubicBezTo>
                  <a:pt x="2955370" y="734532"/>
                  <a:pt x="2808975" y="770020"/>
                  <a:pt x="2575765" y="765717"/>
                </a:cubicBezTo>
                <a:cubicBezTo>
                  <a:pt x="2342555" y="761414"/>
                  <a:pt x="2162634" y="737338"/>
                  <a:pt x="1936595" y="765717"/>
                </a:cubicBezTo>
                <a:cubicBezTo>
                  <a:pt x="1710556" y="794097"/>
                  <a:pt x="1627975" y="775261"/>
                  <a:pt x="1442142" y="765717"/>
                </a:cubicBezTo>
                <a:cubicBezTo>
                  <a:pt x="1256309" y="756173"/>
                  <a:pt x="1059803" y="785504"/>
                  <a:pt x="875331" y="765717"/>
                </a:cubicBezTo>
                <a:cubicBezTo>
                  <a:pt x="690859" y="745930"/>
                  <a:pt x="279878" y="737290"/>
                  <a:pt x="127622" y="765717"/>
                </a:cubicBezTo>
                <a:cubicBezTo>
                  <a:pt x="55128" y="766920"/>
                  <a:pt x="1480" y="712773"/>
                  <a:pt x="0" y="638095"/>
                </a:cubicBezTo>
                <a:cubicBezTo>
                  <a:pt x="13337" y="499139"/>
                  <a:pt x="23514" y="239229"/>
                  <a:pt x="0" y="127622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5589258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800" b="1" dirty="0">
              <a:solidFill>
                <a:schemeClr val="tx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BA45A5-BE50-4E65-971D-938CE9731BC8}"/>
              </a:ext>
            </a:extLst>
          </p:cNvPr>
          <p:cNvSpPr/>
          <p:nvPr/>
        </p:nvSpPr>
        <p:spPr>
          <a:xfrm>
            <a:off x="698810" y="2188891"/>
            <a:ext cx="2316615" cy="2341961"/>
          </a:xfrm>
          <a:custGeom>
            <a:avLst/>
            <a:gdLst>
              <a:gd name="connsiteX0" fmla="*/ 0 w 2316615"/>
              <a:gd name="connsiteY0" fmla="*/ 386110 h 2341961"/>
              <a:gd name="connsiteX1" fmla="*/ 386110 w 2316615"/>
              <a:gd name="connsiteY1" fmla="*/ 0 h 2341961"/>
              <a:gd name="connsiteX2" fmla="*/ 854576 w 2316615"/>
              <a:gd name="connsiteY2" fmla="*/ 0 h 2341961"/>
              <a:gd name="connsiteX3" fmla="*/ 1353931 w 2316615"/>
              <a:gd name="connsiteY3" fmla="*/ 0 h 2341961"/>
              <a:gd name="connsiteX4" fmla="*/ 1930505 w 2316615"/>
              <a:gd name="connsiteY4" fmla="*/ 0 h 2341961"/>
              <a:gd name="connsiteX5" fmla="*/ 2316615 w 2316615"/>
              <a:gd name="connsiteY5" fmla="*/ 386110 h 2341961"/>
              <a:gd name="connsiteX6" fmla="*/ 2316615 w 2316615"/>
              <a:gd name="connsiteY6" fmla="*/ 893660 h 2341961"/>
              <a:gd name="connsiteX7" fmla="*/ 2316615 w 2316615"/>
              <a:gd name="connsiteY7" fmla="*/ 1369814 h 2341961"/>
              <a:gd name="connsiteX8" fmla="*/ 2316615 w 2316615"/>
              <a:gd name="connsiteY8" fmla="*/ 1955851 h 2341961"/>
              <a:gd name="connsiteX9" fmla="*/ 1930505 w 2316615"/>
              <a:gd name="connsiteY9" fmla="*/ 2341961 h 2341961"/>
              <a:gd name="connsiteX10" fmla="*/ 1400263 w 2316615"/>
              <a:gd name="connsiteY10" fmla="*/ 2341961 h 2341961"/>
              <a:gd name="connsiteX11" fmla="*/ 885464 w 2316615"/>
              <a:gd name="connsiteY11" fmla="*/ 2341961 h 2341961"/>
              <a:gd name="connsiteX12" fmla="*/ 386110 w 2316615"/>
              <a:gd name="connsiteY12" fmla="*/ 2341961 h 2341961"/>
              <a:gd name="connsiteX13" fmla="*/ 0 w 2316615"/>
              <a:gd name="connsiteY13" fmla="*/ 1955851 h 2341961"/>
              <a:gd name="connsiteX14" fmla="*/ 0 w 2316615"/>
              <a:gd name="connsiteY14" fmla="*/ 1401209 h 2341961"/>
              <a:gd name="connsiteX15" fmla="*/ 0 w 2316615"/>
              <a:gd name="connsiteY15" fmla="*/ 893660 h 2341961"/>
              <a:gd name="connsiteX16" fmla="*/ 0 w 2316615"/>
              <a:gd name="connsiteY16" fmla="*/ 386110 h 2341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16615" h="2341961" fill="none" extrusionOk="0">
                <a:moveTo>
                  <a:pt x="0" y="386110"/>
                </a:moveTo>
                <a:cubicBezTo>
                  <a:pt x="49353" y="156522"/>
                  <a:pt x="183379" y="-38058"/>
                  <a:pt x="386110" y="0"/>
                </a:cubicBezTo>
                <a:cubicBezTo>
                  <a:pt x="487630" y="8147"/>
                  <a:pt x="735529" y="-6392"/>
                  <a:pt x="854576" y="0"/>
                </a:cubicBezTo>
                <a:cubicBezTo>
                  <a:pt x="973623" y="6392"/>
                  <a:pt x="1206587" y="6470"/>
                  <a:pt x="1353931" y="0"/>
                </a:cubicBezTo>
                <a:cubicBezTo>
                  <a:pt x="1501275" y="-6470"/>
                  <a:pt x="1729637" y="20022"/>
                  <a:pt x="1930505" y="0"/>
                </a:cubicBezTo>
                <a:cubicBezTo>
                  <a:pt x="2146814" y="-21925"/>
                  <a:pt x="2327283" y="168878"/>
                  <a:pt x="2316615" y="386110"/>
                </a:cubicBezTo>
                <a:cubicBezTo>
                  <a:pt x="2318202" y="591707"/>
                  <a:pt x="2332594" y="717781"/>
                  <a:pt x="2316615" y="893660"/>
                </a:cubicBezTo>
                <a:cubicBezTo>
                  <a:pt x="2300637" y="1069539"/>
                  <a:pt x="2299680" y="1145422"/>
                  <a:pt x="2316615" y="1369814"/>
                </a:cubicBezTo>
                <a:cubicBezTo>
                  <a:pt x="2333550" y="1594206"/>
                  <a:pt x="2343465" y="1810519"/>
                  <a:pt x="2316615" y="1955851"/>
                </a:cubicBezTo>
                <a:cubicBezTo>
                  <a:pt x="2331984" y="2220014"/>
                  <a:pt x="2110169" y="2338192"/>
                  <a:pt x="1930505" y="2341961"/>
                </a:cubicBezTo>
                <a:cubicBezTo>
                  <a:pt x="1676189" y="2325500"/>
                  <a:pt x="1632009" y="2362325"/>
                  <a:pt x="1400263" y="2341961"/>
                </a:cubicBezTo>
                <a:cubicBezTo>
                  <a:pt x="1168517" y="2321597"/>
                  <a:pt x="1015627" y="2321975"/>
                  <a:pt x="885464" y="2341961"/>
                </a:cubicBezTo>
                <a:cubicBezTo>
                  <a:pt x="755301" y="2361947"/>
                  <a:pt x="594481" y="2361546"/>
                  <a:pt x="386110" y="2341961"/>
                </a:cubicBezTo>
                <a:cubicBezTo>
                  <a:pt x="190090" y="2321609"/>
                  <a:pt x="11305" y="2152127"/>
                  <a:pt x="0" y="1955851"/>
                </a:cubicBezTo>
                <a:cubicBezTo>
                  <a:pt x="-2515" y="1749351"/>
                  <a:pt x="10133" y="1634549"/>
                  <a:pt x="0" y="1401209"/>
                </a:cubicBezTo>
                <a:cubicBezTo>
                  <a:pt x="-10133" y="1167869"/>
                  <a:pt x="-24525" y="1116511"/>
                  <a:pt x="0" y="893660"/>
                </a:cubicBezTo>
                <a:cubicBezTo>
                  <a:pt x="24525" y="670809"/>
                  <a:pt x="-9830" y="555649"/>
                  <a:pt x="0" y="386110"/>
                </a:cubicBezTo>
                <a:close/>
              </a:path>
              <a:path w="2316615" h="2341961" stroke="0" extrusionOk="0">
                <a:moveTo>
                  <a:pt x="0" y="386110"/>
                </a:moveTo>
                <a:cubicBezTo>
                  <a:pt x="26724" y="178864"/>
                  <a:pt x="131189" y="6392"/>
                  <a:pt x="386110" y="0"/>
                </a:cubicBezTo>
                <a:cubicBezTo>
                  <a:pt x="619684" y="-17051"/>
                  <a:pt x="677774" y="2652"/>
                  <a:pt x="916352" y="0"/>
                </a:cubicBezTo>
                <a:cubicBezTo>
                  <a:pt x="1154930" y="-2652"/>
                  <a:pt x="1270859" y="-5052"/>
                  <a:pt x="1415707" y="0"/>
                </a:cubicBezTo>
                <a:cubicBezTo>
                  <a:pt x="1560555" y="5052"/>
                  <a:pt x="1756059" y="-8077"/>
                  <a:pt x="1930505" y="0"/>
                </a:cubicBezTo>
                <a:cubicBezTo>
                  <a:pt x="2177563" y="-25163"/>
                  <a:pt x="2288466" y="170029"/>
                  <a:pt x="2316615" y="386110"/>
                </a:cubicBezTo>
                <a:cubicBezTo>
                  <a:pt x="2320534" y="640949"/>
                  <a:pt x="2312474" y="692928"/>
                  <a:pt x="2316615" y="909357"/>
                </a:cubicBezTo>
                <a:cubicBezTo>
                  <a:pt x="2320756" y="1125786"/>
                  <a:pt x="2334719" y="1200772"/>
                  <a:pt x="2316615" y="1432604"/>
                </a:cubicBezTo>
                <a:cubicBezTo>
                  <a:pt x="2298511" y="1664436"/>
                  <a:pt x="2330458" y="1786296"/>
                  <a:pt x="2316615" y="1955851"/>
                </a:cubicBezTo>
                <a:cubicBezTo>
                  <a:pt x="2362187" y="2176038"/>
                  <a:pt x="2114813" y="2324646"/>
                  <a:pt x="1930505" y="2341961"/>
                </a:cubicBezTo>
                <a:cubicBezTo>
                  <a:pt x="1694592" y="2359157"/>
                  <a:pt x="1611857" y="2356606"/>
                  <a:pt x="1384819" y="2341961"/>
                </a:cubicBezTo>
                <a:cubicBezTo>
                  <a:pt x="1157781" y="2327316"/>
                  <a:pt x="1117918" y="2327670"/>
                  <a:pt x="854576" y="2341961"/>
                </a:cubicBezTo>
                <a:cubicBezTo>
                  <a:pt x="591234" y="2356252"/>
                  <a:pt x="514724" y="2325892"/>
                  <a:pt x="386110" y="2341961"/>
                </a:cubicBezTo>
                <a:cubicBezTo>
                  <a:pt x="166654" y="2302752"/>
                  <a:pt x="11221" y="2168129"/>
                  <a:pt x="0" y="1955851"/>
                </a:cubicBezTo>
                <a:cubicBezTo>
                  <a:pt x="-7993" y="1733824"/>
                  <a:pt x="-22136" y="1668473"/>
                  <a:pt x="0" y="1416907"/>
                </a:cubicBezTo>
                <a:cubicBezTo>
                  <a:pt x="22136" y="1165341"/>
                  <a:pt x="-20854" y="1104086"/>
                  <a:pt x="0" y="925054"/>
                </a:cubicBezTo>
                <a:cubicBezTo>
                  <a:pt x="20854" y="746022"/>
                  <a:pt x="-24508" y="648151"/>
                  <a:pt x="0" y="38611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007754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endParaRPr lang="en-US" sz="1800" dirty="0">
              <a:solidFill>
                <a:schemeClr val="tx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1800" dirty="0">
              <a:solidFill>
                <a:schemeClr val="tx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1800" dirty="0">
              <a:solidFill>
                <a:schemeClr val="tx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Hoán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1800" dirty="0">
              <a:solidFill>
                <a:schemeClr val="tx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D6EFDA-297B-44A3-97F0-3595B0BB9CB5}"/>
              </a:ext>
            </a:extLst>
          </p:cNvPr>
          <p:cNvSpPr/>
          <p:nvPr/>
        </p:nvSpPr>
        <p:spPr>
          <a:xfrm>
            <a:off x="4527935" y="2220530"/>
            <a:ext cx="3873190" cy="2271597"/>
          </a:xfrm>
          <a:custGeom>
            <a:avLst/>
            <a:gdLst>
              <a:gd name="connsiteX0" fmla="*/ 0 w 3873190"/>
              <a:gd name="connsiteY0" fmla="*/ 378607 h 2271597"/>
              <a:gd name="connsiteX1" fmla="*/ 378607 w 3873190"/>
              <a:gd name="connsiteY1" fmla="*/ 0 h 2271597"/>
              <a:gd name="connsiteX2" fmla="*/ 1064122 w 3873190"/>
              <a:gd name="connsiteY2" fmla="*/ 0 h 2271597"/>
              <a:gd name="connsiteX3" fmla="*/ 1749636 w 3873190"/>
              <a:gd name="connsiteY3" fmla="*/ 0 h 2271597"/>
              <a:gd name="connsiteX4" fmla="*/ 2435151 w 3873190"/>
              <a:gd name="connsiteY4" fmla="*/ 0 h 2271597"/>
              <a:gd name="connsiteX5" fmla="*/ 3494583 w 3873190"/>
              <a:gd name="connsiteY5" fmla="*/ 0 h 2271597"/>
              <a:gd name="connsiteX6" fmla="*/ 3873190 w 3873190"/>
              <a:gd name="connsiteY6" fmla="*/ 378607 h 2271597"/>
              <a:gd name="connsiteX7" fmla="*/ 3873190 w 3873190"/>
              <a:gd name="connsiteY7" fmla="*/ 853114 h 2271597"/>
              <a:gd name="connsiteX8" fmla="*/ 3873190 w 3873190"/>
              <a:gd name="connsiteY8" fmla="*/ 1357908 h 2271597"/>
              <a:gd name="connsiteX9" fmla="*/ 3873190 w 3873190"/>
              <a:gd name="connsiteY9" fmla="*/ 1892990 h 2271597"/>
              <a:gd name="connsiteX10" fmla="*/ 3494583 w 3873190"/>
              <a:gd name="connsiteY10" fmla="*/ 2271597 h 2271597"/>
              <a:gd name="connsiteX11" fmla="*/ 2871388 w 3873190"/>
              <a:gd name="connsiteY11" fmla="*/ 2271597 h 2271597"/>
              <a:gd name="connsiteX12" fmla="*/ 2185873 w 3873190"/>
              <a:gd name="connsiteY12" fmla="*/ 2271597 h 2271597"/>
              <a:gd name="connsiteX13" fmla="*/ 1624997 w 3873190"/>
              <a:gd name="connsiteY13" fmla="*/ 2271597 h 2271597"/>
              <a:gd name="connsiteX14" fmla="*/ 1064122 w 3873190"/>
              <a:gd name="connsiteY14" fmla="*/ 2271597 h 2271597"/>
              <a:gd name="connsiteX15" fmla="*/ 378607 w 3873190"/>
              <a:gd name="connsiteY15" fmla="*/ 2271597 h 2271597"/>
              <a:gd name="connsiteX16" fmla="*/ 0 w 3873190"/>
              <a:gd name="connsiteY16" fmla="*/ 1892990 h 2271597"/>
              <a:gd name="connsiteX17" fmla="*/ 0 w 3873190"/>
              <a:gd name="connsiteY17" fmla="*/ 1433627 h 2271597"/>
              <a:gd name="connsiteX18" fmla="*/ 0 w 3873190"/>
              <a:gd name="connsiteY18" fmla="*/ 913689 h 2271597"/>
              <a:gd name="connsiteX19" fmla="*/ 0 w 3873190"/>
              <a:gd name="connsiteY19" fmla="*/ 378607 h 227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73190" h="2271597" extrusionOk="0">
                <a:moveTo>
                  <a:pt x="0" y="378607"/>
                </a:moveTo>
                <a:cubicBezTo>
                  <a:pt x="-19900" y="169257"/>
                  <a:pt x="191742" y="37008"/>
                  <a:pt x="378607" y="0"/>
                </a:cubicBezTo>
                <a:cubicBezTo>
                  <a:pt x="525493" y="-30766"/>
                  <a:pt x="915926" y="21409"/>
                  <a:pt x="1064122" y="0"/>
                </a:cubicBezTo>
                <a:cubicBezTo>
                  <a:pt x="1212319" y="-21409"/>
                  <a:pt x="1589303" y="-17876"/>
                  <a:pt x="1749636" y="0"/>
                </a:cubicBezTo>
                <a:cubicBezTo>
                  <a:pt x="1909969" y="17876"/>
                  <a:pt x="2147527" y="32974"/>
                  <a:pt x="2435151" y="0"/>
                </a:cubicBezTo>
                <a:cubicBezTo>
                  <a:pt x="2722775" y="-32974"/>
                  <a:pt x="3116159" y="14984"/>
                  <a:pt x="3494583" y="0"/>
                </a:cubicBezTo>
                <a:cubicBezTo>
                  <a:pt x="3686512" y="4667"/>
                  <a:pt x="3889914" y="167498"/>
                  <a:pt x="3873190" y="378607"/>
                </a:cubicBezTo>
                <a:cubicBezTo>
                  <a:pt x="3871099" y="549731"/>
                  <a:pt x="3876335" y="617617"/>
                  <a:pt x="3873190" y="853114"/>
                </a:cubicBezTo>
                <a:cubicBezTo>
                  <a:pt x="3870045" y="1088611"/>
                  <a:pt x="3892364" y="1129834"/>
                  <a:pt x="3873190" y="1357908"/>
                </a:cubicBezTo>
                <a:cubicBezTo>
                  <a:pt x="3854016" y="1585982"/>
                  <a:pt x="3870053" y="1684553"/>
                  <a:pt x="3873190" y="1892990"/>
                </a:cubicBezTo>
                <a:cubicBezTo>
                  <a:pt x="3855940" y="2113327"/>
                  <a:pt x="3721064" y="2291675"/>
                  <a:pt x="3494583" y="2271597"/>
                </a:cubicBezTo>
                <a:cubicBezTo>
                  <a:pt x="3197181" y="2246078"/>
                  <a:pt x="3003654" y="2271880"/>
                  <a:pt x="2871388" y="2271597"/>
                </a:cubicBezTo>
                <a:cubicBezTo>
                  <a:pt x="2739122" y="2271314"/>
                  <a:pt x="2455763" y="2262572"/>
                  <a:pt x="2185873" y="2271597"/>
                </a:cubicBezTo>
                <a:cubicBezTo>
                  <a:pt x="1915983" y="2280622"/>
                  <a:pt x="1777275" y="2266706"/>
                  <a:pt x="1624997" y="2271597"/>
                </a:cubicBezTo>
                <a:cubicBezTo>
                  <a:pt x="1472719" y="2276488"/>
                  <a:pt x="1325720" y="2284345"/>
                  <a:pt x="1064122" y="2271597"/>
                </a:cubicBezTo>
                <a:cubicBezTo>
                  <a:pt x="802525" y="2258849"/>
                  <a:pt x="669715" y="2283315"/>
                  <a:pt x="378607" y="2271597"/>
                </a:cubicBezTo>
                <a:cubicBezTo>
                  <a:pt x="134422" y="2263041"/>
                  <a:pt x="-29376" y="2077605"/>
                  <a:pt x="0" y="1892990"/>
                </a:cubicBezTo>
                <a:cubicBezTo>
                  <a:pt x="-9577" y="1666223"/>
                  <a:pt x="13915" y="1542162"/>
                  <a:pt x="0" y="1433627"/>
                </a:cubicBezTo>
                <a:cubicBezTo>
                  <a:pt x="-13915" y="1325092"/>
                  <a:pt x="-10161" y="1157824"/>
                  <a:pt x="0" y="913689"/>
                </a:cubicBezTo>
                <a:cubicBezTo>
                  <a:pt x="10161" y="669554"/>
                  <a:pt x="12977" y="596739"/>
                  <a:pt x="0" y="37860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2253720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398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33"/>
          <p:cNvSpPr txBox="1">
            <a:spLocks noGrp="1"/>
          </p:cNvSpPr>
          <p:nvPr>
            <p:ph type="title"/>
          </p:nvPr>
        </p:nvSpPr>
        <p:spPr>
          <a:xfrm>
            <a:off x="2633400" y="2474901"/>
            <a:ext cx="3877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3 BoosterNextFYBlack" panose="02000A03000000020004" pitchFamily="2" charset="0"/>
              </a:rPr>
              <a:t>LUYỆN TẬP </a:t>
            </a:r>
            <a:br>
              <a:rPr lang="en" dirty="0">
                <a:latin typeface="#9Slide03 BoosterNextFYBlack" panose="02000A03000000020004" pitchFamily="2" charset="0"/>
              </a:rPr>
            </a:br>
            <a:r>
              <a:rPr lang="en" dirty="0">
                <a:latin typeface="#9Slide03 BoosterNextFYBlack" panose="02000A03000000020004" pitchFamily="2" charset="0"/>
              </a:rPr>
              <a:t>VẬN DỤNG</a:t>
            </a:r>
            <a:endParaRPr dirty="0">
              <a:latin typeface="#9Slide03 BoosterNextFYBlack" panose="02000A03000000020004" pitchFamily="2" charset="0"/>
            </a:endParaRPr>
          </a:p>
        </p:txBody>
      </p:sp>
      <p:grpSp>
        <p:nvGrpSpPr>
          <p:cNvPr id="1729" name="Google Shape;1729;p33"/>
          <p:cNvGrpSpPr/>
          <p:nvPr/>
        </p:nvGrpSpPr>
        <p:grpSpPr>
          <a:xfrm>
            <a:off x="7367123" y="382070"/>
            <a:ext cx="1640063" cy="4293555"/>
            <a:chOff x="6976598" y="618695"/>
            <a:chExt cx="1640063" cy="4293555"/>
          </a:xfrm>
        </p:grpSpPr>
        <p:sp>
          <p:nvSpPr>
            <p:cNvPr id="1730" name="Google Shape;1730;p33"/>
            <p:cNvSpPr/>
            <p:nvPr/>
          </p:nvSpPr>
          <p:spPr>
            <a:xfrm>
              <a:off x="7233363" y="4798850"/>
              <a:ext cx="12477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7522292" y="732742"/>
              <a:ext cx="856747" cy="1050772"/>
            </a:xfrm>
            <a:custGeom>
              <a:avLst/>
              <a:gdLst/>
              <a:ahLst/>
              <a:cxnLst/>
              <a:rect l="l" t="t" r="r" b="b"/>
              <a:pathLst>
                <a:path w="21853" h="26802" extrusionOk="0">
                  <a:moveTo>
                    <a:pt x="13586" y="1"/>
                  </a:moveTo>
                  <a:lnTo>
                    <a:pt x="1372" y="2077"/>
                  </a:lnTo>
                  <a:lnTo>
                    <a:pt x="1149" y="2466"/>
                  </a:lnTo>
                  <a:lnTo>
                    <a:pt x="946" y="2892"/>
                  </a:lnTo>
                  <a:lnTo>
                    <a:pt x="797" y="3337"/>
                  </a:lnTo>
                  <a:lnTo>
                    <a:pt x="686" y="3782"/>
                  </a:lnTo>
                  <a:lnTo>
                    <a:pt x="593" y="4245"/>
                  </a:lnTo>
                  <a:lnTo>
                    <a:pt x="556" y="4709"/>
                  </a:lnTo>
                  <a:lnTo>
                    <a:pt x="556" y="5172"/>
                  </a:lnTo>
                  <a:lnTo>
                    <a:pt x="612" y="5635"/>
                  </a:lnTo>
                  <a:lnTo>
                    <a:pt x="649" y="5858"/>
                  </a:lnTo>
                  <a:lnTo>
                    <a:pt x="723" y="6062"/>
                  </a:lnTo>
                  <a:lnTo>
                    <a:pt x="816" y="6284"/>
                  </a:lnTo>
                  <a:lnTo>
                    <a:pt x="927" y="6469"/>
                  </a:lnTo>
                  <a:lnTo>
                    <a:pt x="1038" y="6673"/>
                  </a:lnTo>
                  <a:lnTo>
                    <a:pt x="1168" y="6859"/>
                  </a:lnTo>
                  <a:lnTo>
                    <a:pt x="1465" y="7229"/>
                  </a:lnTo>
                  <a:lnTo>
                    <a:pt x="1743" y="7619"/>
                  </a:lnTo>
                  <a:lnTo>
                    <a:pt x="1872" y="7804"/>
                  </a:lnTo>
                  <a:lnTo>
                    <a:pt x="2002" y="7989"/>
                  </a:lnTo>
                  <a:lnTo>
                    <a:pt x="2113" y="8193"/>
                  </a:lnTo>
                  <a:lnTo>
                    <a:pt x="2206" y="8397"/>
                  </a:lnTo>
                  <a:lnTo>
                    <a:pt x="2280" y="8619"/>
                  </a:lnTo>
                  <a:lnTo>
                    <a:pt x="2336" y="8842"/>
                  </a:lnTo>
                  <a:lnTo>
                    <a:pt x="2484" y="9713"/>
                  </a:lnTo>
                  <a:lnTo>
                    <a:pt x="2521" y="10102"/>
                  </a:lnTo>
                  <a:lnTo>
                    <a:pt x="2558" y="10491"/>
                  </a:lnTo>
                  <a:lnTo>
                    <a:pt x="2540" y="10695"/>
                  </a:lnTo>
                  <a:lnTo>
                    <a:pt x="2540" y="10881"/>
                  </a:lnTo>
                  <a:lnTo>
                    <a:pt x="2502" y="11066"/>
                  </a:lnTo>
                  <a:lnTo>
                    <a:pt x="2465" y="11251"/>
                  </a:lnTo>
                  <a:lnTo>
                    <a:pt x="2410" y="11455"/>
                  </a:lnTo>
                  <a:lnTo>
                    <a:pt x="2336" y="11641"/>
                  </a:lnTo>
                  <a:lnTo>
                    <a:pt x="2243" y="11844"/>
                  </a:lnTo>
                  <a:lnTo>
                    <a:pt x="2132" y="12030"/>
                  </a:lnTo>
                  <a:lnTo>
                    <a:pt x="1613" y="12827"/>
                  </a:lnTo>
                  <a:lnTo>
                    <a:pt x="1094" y="13605"/>
                  </a:lnTo>
                  <a:lnTo>
                    <a:pt x="853" y="13994"/>
                  </a:lnTo>
                  <a:lnTo>
                    <a:pt x="612" y="14402"/>
                  </a:lnTo>
                  <a:lnTo>
                    <a:pt x="408" y="14810"/>
                  </a:lnTo>
                  <a:lnTo>
                    <a:pt x="223" y="15236"/>
                  </a:lnTo>
                  <a:lnTo>
                    <a:pt x="149" y="15459"/>
                  </a:lnTo>
                  <a:lnTo>
                    <a:pt x="93" y="15700"/>
                  </a:lnTo>
                  <a:lnTo>
                    <a:pt x="37" y="15922"/>
                  </a:lnTo>
                  <a:lnTo>
                    <a:pt x="19" y="16163"/>
                  </a:lnTo>
                  <a:lnTo>
                    <a:pt x="0" y="16404"/>
                  </a:lnTo>
                  <a:lnTo>
                    <a:pt x="0" y="16645"/>
                  </a:lnTo>
                  <a:lnTo>
                    <a:pt x="19" y="16867"/>
                  </a:lnTo>
                  <a:lnTo>
                    <a:pt x="56" y="17108"/>
                  </a:lnTo>
                  <a:lnTo>
                    <a:pt x="93" y="17349"/>
                  </a:lnTo>
                  <a:lnTo>
                    <a:pt x="149" y="17572"/>
                  </a:lnTo>
                  <a:lnTo>
                    <a:pt x="241" y="17812"/>
                  </a:lnTo>
                  <a:lnTo>
                    <a:pt x="315" y="18016"/>
                  </a:lnTo>
                  <a:lnTo>
                    <a:pt x="427" y="18239"/>
                  </a:lnTo>
                  <a:lnTo>
                    <a:pt x="538" y="18443"/>
                  </a:lnTo>
                  <a:lnTo>
                    <a:pt x="686" y="18628"/>
                  </a:lnTo>
                  <a:lnTo>
                    <a:pt x="834" y="18813"/>
                  </a:lnTo>
                  <a:lnTo>
                    <a:pt x="1001" y="18999"/>
                  </a:lnTo>
                  <a:lnTo>
                    <a:pt x="1187" y="19147"/>
                  </a:lnTo>
                  <a:lnTo>
                    <a:pt x="1390" y="19277"/>
                  </a:lnTo>
                  <a:lnTo>
                    <a:pt x="1613" y="19388"/>
                  </a:lnTo>
                  <a:lnTo>
                    <a:pt x="1835" y="19462"/>
                  </a:lnTo>
                  <a:lnTo>
                    <a:pt x="2058" y="19536"/>
                  </a:lnTo>
                  <a:lnTo>
                    <a:pt x="2484" y="19666"/>
                  </a:lnTo>
                  <a:lnTo>
                    <a:pt x="2892" y="19759"/>
                  </a:lnTo>
                  <a:lnTo>
                    <a:pt x="3077" y="19814"/>
                  </a:lnTo>
                  <a:lnTo>
                    <a:pt x="3244" y="19870"/>
                  </a:lnTo>
                  <a:lnTo>
                    <a:pt x="3392" y="19944"/>
                  </a:lnTo>
                  <a:lnTo>
                    <a:pt x="3522" y="20018"/>
                  </a:lnTo>
                  <a:lnTo>
                    <a:pt x="3615" y="20129"/>
                  </a:lnTo>
                  <a:lnTo>
                    <a:pt x="3689" y="20241"/>
                  </a:lnTo>
                  <a:lnTo>
                    <a:pt x="3726" y="20370"/>
                  </a:lnTo>
                  <a:lnTo>
                    <a:pt x="3726" y="20537"/>
                  </a:lnTo>
                  <a:lnTo>
                    <a:pt x="3707" y="20704"/>
                  </a:lnTo>
                  <a:lnTo>
                    <a:pt x="3652" y="20908"/>
                  </a:lnTo>
                  <a:lnTo>
                    <a:pt x="3540" y="21371"/>
                  </a:lnTo>
                  <a:lnTo>
                    <a:pt x="3485" y="21631"/>
                  </a:lnTo>
                  <a:lnTo>
                    <a:pt x="3429" y="21890"/>
                  </a:lnTo>
                  <a:lnTo>
                    <a:pt x="3374" y="22187"/>
                  </a:lnTo>
                  <a:lnTo>
                    <a:pt x="3355" y="22483"/>
                  </a:lnTo>
                  <a:lnTo>
                    <a:pt x="3355" y="22798"/>
                  </a:lnTo>
                  <a:lnTo>
                    <a:pt x="3392" y="23132"/>
                  </a:lnTo>
                  <a:lnTo>
                    <a:pt x="3466" y="23465"/>
                  </a:lnTo>
                  <a:lnTo>
                    <a:pt x="3577" y="23799"/>
                  </a:lnTo>
                  <a:lnTo>
                    <a:pt x="3652" y="23984"/>
                  </a:lnTo>
                  <a:lnTo>
                    <a:pt x="3726" y="24151"/>
                  </a:lnTo>
                  <a:lnTo>
                    <a:pt x="3837" y="24337"/>
                  </a:lnTo>
                  <a:lnTo>
                    <a:pt x="3948" y="24522"/>
                  </a:lnTo>
                  <a:lnTo>
                    <a:pt x="4096" y="24707"/>
                  </a:lnTo>
                  <a:lnTo>
                    <a:pt x="4245" y="24874"/>
                  </a:lnTo>
                  <a:lnTo>
                    <a:pt x="4412" y="25041"/>
                  </a:lnTo>
                  <a:lnTo>
                    <a:pt x="4615" y="25189"/>
                  </a:lnTo>
                  <a:lnTo>
                    <a:pt x="4819" y="25337"/>
                  </a:lnTo>
                  <a:lnTo>
                    <a:pt x="5042" y="25486"/>
                  </a:lnTo>
                  <a:lnTo>
                    <a:pt x="5283" y="25615"/>
                  </a:lnTo>
                  <a:lnTo>
                    <a:pt x="5542" y="25745"/>
                  </a:lnTo>
                  <a:lnTo>
                    <a:pt x="5802" y="25856"/>
                  </a:lnTo>
                  <a:lnTo>
                    <a:pt x="6080" y="25968"/>
                  </a:lnTo>
                  <a:lnTo>
                    <a:pt x="6654" y="26172"/>
                  </a:lnTo>
                  <a:lnTo>
                    <a:pt x="7266" y="26338"/>
                  </a:lnTo>
                  <a:lnTo>
                    <a:pt x="7896" y="26487"/>
                  </a:lnTo>
                  <a:lnTo>
                    <a:pt x="8545" y="26598"/>
                  </a:lnTo>
                  <a:lnTo>
                    <a:pt x="9193" y="26690"/>
                  </a:lnTo>
                  <a:lnTo>
                    <a:pt x="9842" y="26746"/>
                  </a:lnTo>
                  <a:lnTo>
                    <a:pt x="10472" y="26783"/>
                  </a:lnTo>
                  <a:lnTo>
                    <a:pt x="11084" y="26802"/>
                  </a:lnTo>
                  <a:lnTo>
                    <a:pt x="11658" y="26783"/>
                  </a:lnTo>
                  <a:lnTo>
                    <a:pt x="12196" y="26746"/>
                  </a:lnTo>
                  <a:lnTo>
                    <a:pt x="12696" y="26672"/>
                  </a:lnTo>
                  <a:lnTo>
                    <a:pt x="13160" y="26598"/>
                  </a:lnTo>
                  <a:lnTo>
                    <a:pt x="13623" y="26505"/>
                  </a:lnTo>
                  <a:lnTo>
                    <a:pt x="14068" y="26375"/>
                  </a:lnTo>
                  <a:lnTo>
                    <a:pt x="14531" y="26246"/>
                  </a:lnTo>
                  <a:lnTo>
                    <a:pt x="14976" y="26097"/>
                  </a:lnTo>
                  <a:lnTo>
                    <a:pt x="15421" y="25931"/>
                  </a:lnTo>
                  <a:lnTo>
                    <a:pt x="15847" y="25745"/>
                  </a:lnTo>
                  <a:lnTo>
                    <a:pt x="16255" y="25523"/>
                  </a:lnTo>
                  <a:lnTo>
                    <a:pt x="16644" y="25300"/>
                  </a:lnTo>
                  <a:lnTo>
                    <a:pt x="17015" y="25041"/>
                  </a:lnTo>
                  <a:lnTo>
                    <a:pt x="17348" y="24744"/>
                  </a:lnTo>
                  <a:lnTo>
                    <a:pt x="17664" y="24429"/>
                  </a:lnTo>
                  <a:lnTo>
                    <a:pt x="17942" y="24096"/>
                  </a:lnTo>
                  <a:lnTo>
                    <a:pt x="18071" y="23910"/>
                  </a:lnTo>
                  <a:lnTo>
                    <a:pt x="18183" y="23725"/>
                  </a:lnTo>
                  <a:lnTo>
                    <a:pt x="18294" y="23540"/>
                  </a:lnTo>
                  <a:lnTo>
                    <a:pt x="18386" y="23336"/>
                  </a:lnTo>
                  <a:lnTo>
                    <a:pt x="18479" y="23132"/>
                  </a:lnTo>
                  <a:lnTo>
                    <a:pt x="18553" y="22909"/>
                  </a:lnTo>
                  <a:lnTo>
                    <a:pt x="18609" y="22706"/>
                  </a:lnTo>
                  <a:lnTo>
                    <a:pt x="18627" y="22483"/>
                  </a:lnTo>
                  <a:lnTo>
                    <a:pt x="18627" y="22261"/>
                  </a:lnTo>
                  <a:lnTo>
                    <a:pt x="18590" y="22038"/>
                  </a:lnTo>
                  <a:lnTo>
                    <a:pt x="18516" y="21556"/>
                  </a:lnTo>
                  <a:lnTo>
                    <a:pt x="18405" y="21075"/>
                  </a:lnTo>
                  <a:lnTo>
                    <a:pt x="18331" y="20593"/>
                  </a:lnTo>
                  <a:lnTo>
                    <a:pt x="18312" y="20352"/>
                  </a:lnTo>
                  <a:lnTo>
                    <a:pt x="18294" y="20129"/>
                  </a:lnTo>
                  <a:lnTo>
                    <a:pt x="18312" y="19925"/>
                  </a:lnTo>
                  <a:lnTo>
                    <a:pt x="18349" y="19722"/>
                  </a:lnTo>
                  <a:lnTo>
                    <a:pt x="18423" y="19536"/>
                  </a:lnTo>
                  <a:lnTo>
                    <a:pt x="18535" y="19369"/>
                  </a:lnTo>
                  <a:lnTo>
                    <a:pt x="18646" y="19258"/>
                  </a:lnTo>
                  <a:lnTo>
                    <a:pt x="18776" y="19166"/>
                  </a:lnTo>
                  <a:lnTo>
                    <a:pt x="18942" y="19091"/>
                  </a:lnTo>
                  <a:lnTo>
                    <a:pt x="19091" y="19054"/>
                  </a:lnTo>
                  <a:lnTo>
                    <a:pt x="19461" y="18962"/>
                  </a:lnTo>
                  <a:lnTo>
                    <a:pt x="19851" y="18887"/>
                  </a:lnTo>
                  <a:lnTo>
                    <a:pt x="20054" y="18813"/>
                  </a:lnTo>
                  <a:lnTo>
                    <a:pt x="20277" y="18739"/>
                  </a:lnTo>
                  <a:lnTo>
                    <a:pt x="20481" y="18647"/>
                  </a:lnTo>
                  <a:lnTo>
                    <a:pt x="20703" y="18517"/>
                  </a:lnTo>
                  <a:lnTo>
                    <a:pt x="20907" y="18350"/>
                  </a:lnTo>
                  <a:lnTo>
                    <a:pt x="21111" y="18128"/>
                  </a:lnTo>
                  <a:lnTo>
                    <a:pt x="21315" y="17887"/>
                  </a:lnTo>
                  <a:lnTo>
                    <a:pt x="21519" y="17572"/>
                  </a:lnTo>
                  <a:lnTo>
                    <a:pt x="21593" y="17405"/>
                  </a:lnTo>
                  <a:lnTo>
                    <a:pt x="21667" y="17238"/>
                  </a:lnTo>
                  <a:lnTo>
                    <a:pt x="21741" y="17071"/>
                  </a:lnTo>
                  <a:lnTo>
                    <a:pt x="21778" y="16923"/>
                  </a:lnTo>
                  <a:lnTo>
                    <a:pt x="21815" y="16756"/>
                  </a:lnTo>
                  <a:lnTo>
                    <a:pt x="21834" y="16589"/>
                  </a:lnTo>
                  <a:lnTo>
                    <a:pt x="21852" y="16293"/>
                  </a:lnTo>
                  <a:lnTo>
                    <a:pt x="21815" y="15978"/>
                  </a:lnTo>
                  <a:lnTo>
                    <a:pt x="21760" y="15700"/>
                  </a:lnTo>
                  <a:lnTo>
                    <a:pt x="21667" y="15403"/>
                  </a:lnTo>
                  <a:lnTo>
                    <a:pt x="21556" y="15144"/>
                  </a:lnTo>
                  <a:lnTo>
                    <a:pt x="21407" y="14884"/>
                  </a:lnTo>
                  <a:lnTo>
                    <a:pt x="21259" y="14643"/>
                  </a:lnTo>
                  <a:lnTo>
                    <a:pt x="21111" y="14402"/>
                  </a:lnTo>
                  <a:lnTo>
                    <a:pt x="20944" y="14180"/>
                  </a:lnTo>
                  <a:lnTo>
                    <a:pt x="20611" y="13791"/>
                  </a:lnTo>
                  <a:lnTo>
                    <a:pt x="20351" y="13475"/>
                  </a:lnTo>
                  <a:lnTo>
                    <a:pt x="20092" y="13197"/>
                  </a:lnTo>
                  <a:lnTo>
                    <a:pt x="19832" y="12919"/>
                  </a:lnTo>
                  <a:lnTo>
                    <a:pt x="19313" y="12363"/>
                  </a:lnTo>
                  <a:lnTo>
                    <a:pt x="19072" y="12085"/>
                  </a:lnTo>
                  <a:lnTo>
                    <a:pt x="18831" y="11807"/>
                  </a:lnTo>
                  <a:lnTo>
                    <a:pt x="18627" y="11492"/>
                  </a:lnTo>
                  <a:lnTo>
                    <a:pt x="18442" y="11177"/>
                  </a:lnTo>
                  <a:lnTo>
                    <a:pt x="18349" y="11010"/>
                  </a:lnTo>
                  <a:lnTo>
                    <a:pt x="18294" y="10825"/>
                  </a:lnTo>
                  <a:lnTo>
                    <a:pt x="18238" y="10640"/>
                  </a:lnTo>
                  <a:lnTo>
                    <a:pt x="18201" y="10454"/>
                  </a:lnTo>
                  <a:lnTo>
                    <a:pt x="18183" y="10250"/>
                  </a:lnTo>
                  <a:lnTo>
                    <a:pt x="18164" y="10065"/>
                  </a:lnTo>
                  <a:lnTo>
                    <a:pt x="18183" y="9880"/>
                  </a:lnTo>
                  <a:lnTo>
                    <a:pt x="18201" y="9694"/>
                  </a:lnTo>
                  <a:lnTo>
                    <a:pt x="18238" y="9509"/>
                  </a:lnTo>
                  <a:lnTo>
                    <a:pt x="18294" y="9324"/>
                  </a:lnTo>
                  <a:lnTo>
                    <a:pt x="18349" y="9157"/>
                  </a:lnTo>
                  <a:lnTo>
                    <a:pt x="18442" y="9009"/>
                  </a:lnTo>
                  <a:lnTo>
                    <a:pt x="18553" y="8860"/>
                  </a:lnTo>
                  <a:lnTo>
                    <a:pt x="18664" y="8731"/>
                  </a:lnTo>
                  <a:lnTo>
                    <a:pt x="18813" y="8619"/>
                  </a:lnTo>
                  <a:lnTo>
                    <a:pt x="18961" y="8527"/>
                  </a:lnTo>
                  <a:lnTo>
                    <a:pt x="18961" y="8100"/>
                  </a:lnTo>
                  <a:lnTo>
                    <a:pt x="18924" y="7174"/>
                  </a:lnTo>
                  <a:lnTo>
                    <a:pt x="18887" y="6655"/>
                  </a:lnTo>
                  <a:lnTo>
                    <a:pt x="18868" y="6210"/>
                  </a:lnTo>
                  <a:lnTo>
                    <a:pt x="18813" y="5876"/>
                  </a:lnTo>
                  <a:lnTo>
                    <a:pt x="18794" y="5765"/>
                  </a:lnTo>
                  <a:lnTo>
                    <a:pt x="18776" y="5710"/>
                  </a:lnTo>
                  <a:lnTo>
                    <a:pt x="17904" y="4764"/>
                  </a:lnTo>
                  <a:lnTo>
                    <a:pt x="16125" y="2800"/>
                  </a:lnTo>
                  <a:lnTo>
                    <a:pt x="135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7380605" y="1641043"/>
              <a:ext cx="299409" cy="636611"/>
            </a:xfrm>
            <a:custGeom>
              <a:avLst/>
              <a:gdLst/>
              <a:ahLst/>
              <a:cxnLst/>
              <a:rect l="l" t="t" r="r" b="b"/>
              <a:pathLst>
                <a:path w="7637" h="16238" extrusionOk="0">
                  <a:moveTo>
                    <a:pt x="6209" y="1"/>
                  </a:moveTo>
                  <a:lnTo>
                    <a:pt x="0" y="10732"/>
                  </a:lnTo>
                  <a:lnTo>
                    <a:pt x="111" y="16237"/>
                  </a:lnTo>
                  <a:lnTo>
                    <a:pt x="223" y="16219"/>
                  </a:lnTo>
                  <a:lnTo>
                    <a:pt x="352" y="16163"/>
                  </a:lnTo>
                  <a:lnTo>
                    <a:pt x="482" y="16089"/>
                  </a:lnTo>
                  <a:lnTo>
                    <a:pt x="649" y="15959"/>
                  </a:lnTo>
                  <a:lnTo>
                    <a:pt x="816" y="15811"/>
                  </a:lnTo>
                  <a:lnTo>
                    <a:pt x="982" y="15644"/>
                  </a:lnTo>
                  <a:lnTo>
                    <a:pt x="1372" y="15199"/>
                  </a:lnTo>
                  <a:lnTo>
                    <a:pt x="1817" y="14680"/>
                  </a:lnTo>
                  <a:lnTo>
                    <a:pt x="2280" y="14069"/>
                  </a:lnTo>
                  <a:lnTo>
                    <a:pt x="2762" y="13383"/>
                  </a:lnTo>
                  <a:lnTo>
                    <a:pt x="3281" y="12660"/>
                  </a:lnTo>
                  <a:lnTo>
                    <a:pt x="4356" y="11085"/>
                  </a:lnTo>
                  <a:lnTo>
                    <a:pt x="5486" y="9453"/>
                  </a:lnTo>
                  <a:lnTo>
                    <a:pt x="6580" y="7878"/>
                  </a:lnTo>
                  <a:lnTo>
                    <a:pt x="7117" y="7155"/>
                  </a:lnTo>
                  <a:lnTo>
                    <a:pt x="7636" y="6469"/>
                  </a:lnTo>
                  <a:lnTo>
                    <a:pt x="62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8211124" y="1641043"/>
              <a:ext cx="284158" cy="654763"/>
            </a:xfrm>
            <a:custGeom>
              <a:avLst/>
              <a:gdLst/>
              <a:ahLst/>
              <a:cxnLst/>
              <a:rect l="l" t="t" r="r" b="b"/>
              <a:pathLst>
                <a:path w="7248" h="16701" extrusionOk="0">
                  <a:moveTo>
                    <a:pt x="1966" y="1"/>
                  </a:moveTo>
                  <a:lnTo>
                    <a:pt x="1" y="6321"/>
                  </a:lnTo>
                  <a:lnTo>
                    <a:pt x="464" y="7044"/>
                  </a:lnTo>
                  <a:lnTo>
                    <a:pt x="928" y="7822"/>
                  </a:lnTo>
                  <a:lnTo>
                    <a:pt x="1891" y="9491"/>
                  </a:lnTo>
                  <a:lnTo>
                    <a:pt x="2874" y="11196"/>
                  </a:lnTo>
                  <a:lnTo>
                    <a:pt x="3819" y="12864"/>
                  </a:lnTo>
                  <a:lnTo>
                    <a:pt x="4282" y="13624"/>
                  </a:lnTo>
                  <a:lnTo>
                    <a:pt x="4709" y="14347"/>
                  </a:lnTo>
                  <a:lnTo>
                    <a:pt x="5116" y="14995"/>
                  </a:lnTo>
                  <a:lnTo>
                    <a:pt x="5506" y="15551"/>
                  </a:lnTo>
                  <a:lnTo>
                    <a:pt x="5858" y="16015"/>
                  </a:lnTo>
                  <a:lnTo>
                    <a:pt x="6025" y="16219"/>
                  </a:lnTo>
                  <a:lnTo>
                    <a:pt x="6173" y="16367"/>
                  </a:lnTo>
                  <a:lnTo>
                    <a:pt x="6321" y="16497"/>
                  </a:lnTo>
                  <a:lnTo>
                    <a:pt x="6451" y="16608"/>
                  </a:lnTo>
                  <a:lnTo>
                    <a:pt x="6562" y="16663"/>
                  </a:lnTo>
                  <a:lnTo>
                    <a:pt x="6673" y="16700"/>
                  </a:lnTo>
                  <a:lnTo>
                    <a:pt x="7248" y="11214"/>
                  </a:lnTo>
                  <a:lnTo>
                    <a:pt x="19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7988792" y="3576829"/>
              <a:ext cx="299409" cy="1291295"/>
            </a:xfrm>
            <a:custGeom>
              <a:avLst/>
              <a:gdLst/>
              <a:ahLst/>
              <a:cxnLst/>
              <a:rect l="l" t="t" r="r" b="b"/>
              <a:pathLst>
                <a:path w="7637" h="32937" extrusionOk="0">
                  <a:moveTo>
                    <a:pt x="0" y="1"/>
                  </a:moveTo>
                  <a:lnTo>
                    <a:pt x="1687" y="8045"/>
                  </a:lnTo>
                  <a:lnTo>
                    <a:pt x="1576" y="8786"/>
                  </a:lnTo>
                  <a:lnTo>
                    <a:pt x="1335" y="10454"/>
                  </a:lnTo>
                  <a:lnTo>
                    <a:pt x="1205" y="11399"/>
                  </a:lnTo>
                  <a:lnTo>
                    <a:pt x="1094" y="12289"/>
                  </a:lnTo>
                  <a:lnTo>
                    <a:pt x="1020" y="13049"/>
                  </a:lnTo>
                  <a:lnTo>
                    <a:pt x="1001" y="13327"/>
                  </a:lnTo>
                  <a:lnTo>
                    <a:pt x="1001" y="13549"/>
                  </a:lnTo>
                  <a:lnTo>
                    <a:pt x="1038" y="13846"/>
                  </a:lnTo>
                  <a:lnTo>
                    <a:pt x="1112" y="14346"/>
                  </a:lnTo>
                  <a:lnTo>
                    <a:pt x="1390" y="15885"/>
                  </a:lnTo>
                  <a:lnTo>
                    <a:pt x="1761" y="17886"/>
                  </a:lnTo>
                  <a:lnTo>
                    <a:pt x="2206" y="20110"/>
                  </a:lnTo>
                  <a:lnTo>
                    <a:pt x="3040" y="24169"/>
                  </a:lnTo>
                  <a:lnTo>
                    <a:pt x="3411" y="25986"/>
                  </a:lnTo>
                  <a:lnTo>
                    <a:pt x="3466" y="32936"/>
                  </a:lnTo>
                  <a:lnTo>
                    <a:pt x="6802" y="32936"/>
                  </a:lnTo>
                  <a:lnTo>
                    <a:pt x="6228" y="26041"/>
                  </a:lnTo>
                  <a:lnTo>
                    <a:pt x="6432" y="24244"/>
                  </a:lnTo>
                  <a:lnTo>
                    <a:pt x="6877" y="20203"/>
                  </a:lnTo>
                  <a:lnTo>
                    <a:pt x="7321" y="15959"/>
                  </a:lnTo>
                  <a:lnTo>
                    <a:pt x="7488" y="14402"/>
                  </a:lnTo>
                  <a:lnTo>
                    <a:pt x="7525" y="13864"/>
                  </a:lnTo>
                  <a:lnTo>
                    <a:pt x="7544" y="13549"/>
                  </a:lnTo>
                  <a:lnTo>
                    <a:pt x="7525" y="13308"/>
                  </a:lnTo>
                  <a:lnTo>
                    <a:pt x="7507" y="13012"/>
                  </a:lnTo>
                  <a:lnTo>
                    <a:pt x="7414" y="12252"/>
                  </a:lnTo>
                  <a:lnTo>
                    <a:pt x="7303" y="11399"/>
                  </a:lnTo>
                  <a:lnTo>
                    <a:pt x="7173" y="10491"/>
                  </a:lnTo>
                  <a:lnTo>
                    <a:pt x="6914" y="8934"/>
                  </a:lnTo>
                  <a:lnTo>
                    <a:pt x="6802" y="8267"/>
                  </a:lnTo>
                  <a:lnTo>
                    <a:pt x="76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7985146" y="3572478"/>
              <a:ext cx="307406" cy="1157567"/>
            </a:xfrm>
            <a:custGeom>
              <a:avLst/>
              <a:gdLst/>
              <a:ahLst/>
              <a:cxnLst/>
              <a:rect l="l" t="t" r="r" b="b"/>
              <a:pathLst>
                <a:path w="7841" h="29526" extrusionOk="0">
                  <a:moveTo>
                    <a:pt x="93" y="0"/>
                  </a:moveTo>
                  <a:lnTo>
                    <a:pt x="56" y="19"/>
                  </a:lnTo>
                  <a:lnTo>
                    <a:pt x="19" y="37"/>
                  </a:lnTo>
                  <a:lnTo>
                    <a:pt x="1" y="93"/>
                  </a:lnTo>
                  <a:lnTo>
                    <a:pt x="1" y="130"/>
                  </a:lnTo>
                  <a:lnTo>
                    <a:pt x="1669" y="8174"/>
                  </a:lnTo>
                  <a:lnTo>
                    <a:pt x="1521" y="9045"/>
                  </a:lnTo>
                  <a:lnTo>
                    <a:pt x="1298" y="10713"/>
                  </a:lnTo>
                  <a:lnTo>
                    <a:pt x="1168" y="11621"/>
                  </a:lnTo>
                  <a:lnTo>
                    <a:pt x="1076" y="12474"/>
                  </a:lnTo>
                  <a:lnTo>
                    <a:pt x="1002" y="13178"/>
                  </a:lnTo>
                  <a:lnTo>
                    <a:pt x="983" y="13660"/>
                  </a:lnTo>
                  <a:lnTo>
                    <a:pt x="1020" y="13938"/>
                  </a:lnTo>
                  <a:lnTo>
                    <a:pt x="1094" y="14439"/>
                  </a:lnTo>
                  <a:lnTo>
                    <a:pt x="1354" y="15940"/>
                  </a:lnTo>
                  <a:lnTo>
                    <a:pt x="1724" y="17886"/>
                  </a:lnTo>
                  <a:lnTo>
                    <a:pt x="2151" y="20055"/>
                  </a:lnTo>
                  <a:lnTo>
                    <a:pt x="2966" y="24095"/>
                  </a:lnTo>
                  <a:lnTo>
                    <a:pt x="3392" y="26097"/>
                  </a:lnTo>
                  <a:lnTo>
                    <a:pt x="3411" y="29415"/>
                  </a:lnTo>
                  <a:lnTo>
                    <a:pt x="3430" y="29452"/>
                  </a:lnTo>
                  <a:lnTo>
                    <a:pt x="3448" y="29489"/>
                  </a:lnTo>
                  <a:lnTo>
                    <a:pt x="3485" y="29526"/>
                  </a:lnTo>
                  <a:lnTo>
                    <a:pt x="3522" y="29526"/>
                  </a:lnTo>
                  <a:lnTo>
                    <a:pt x="3559" y="29507"/>
                  </a:lnTo>
                  <a:lnTo>
                    <a:pt x="3596" y="29489"/>
                  </a:lnTo>
                  <a:lnTo>
                    <a:pt x="3633" y="29452"/>
                  </a:lnTo>
                  <a:lnTo>
                    <a:pt x="3633" y="29415"/>
                  </a:lnTo>
                  <a:lnTo>
                    <a:pt x="3615" y="26060"/>
                  </a:lnTo>
                  <a:lnTo>
                    <a:pt x="3226" y="24206"/>
                  </a:lnTo>
                  <a:lnTo>
                    <a:pt x="2410" y="20166"/>
                  </a:lnTo>
                  <a:lnTo>
                    <a:pt x="1965" y="17960"/>
                  </a:lnTo>
                  <a:lnTo>
                    <a:pt x="1576" y="15959"/>
                  </a:lnTo>
                  <a:lnTo>
                    <a:pt x="1317" y="14439"/>
                  </a:lnTo>
                  <a:lnTo>
                    <a:pt x="1243" y="13938"/>
                  </a:lnTo>
                  <a:lnTo>
                    <a:pt x="1205" y="13660"/>
                  </a:lnTo>
                  <a:lnTo>
                    <a:pt x="1224" y="13160"/>
                  </a:lnTo>
                  <a:lnTo>
                    <a:pt x="1298" y="12418"/>
                  </a:lnTo>
                  <a:lnTo>
                    <a:pt x="1409" y="11529"/>
                  </a:lnTo>
                  <a:lnTo>
                    <a:pt x="1539" y="10584"/>
                  </a:lnTo>
                  <a:lnTo>
                    <a:pt x="1780" y="8934"/>
                  </a:lnTo>
                  <a:lnTo>
                    <a:pt x="1891" y="8174"/>
                  </a:lnTo>
                  <a:lnTo>
                    <a:pt x="1891" y="8137"/>
                  </a:lnTo>
                  <a:lnTo>
                    <a:pt x="242" y="223"/>
                  </a:lnTo>
                  <a:lnTo>
                    <a:pt x="7600" y="223"/>
                  </a:lnTo>
                  <a:lnTo>
                    <a:pt x="6784" y="8359"/>
                  </a:lnTo>
                  <a:lnTo>
                    <a:pt x="6784" y="8396"/>
                  </a:lnTo>
                  <a:lnTo>
                    <a:pt x="6895" y="9082"/>
                  </a:lnTo>
                  <a:lnTo>
                    <a:pt x="7155" y="10639"/>
                  </a:lnTo>
                  <a:lnTo>
                    <a:pt x="7285" y="11529"/>
                  </a:lnTo>
                  <a:lnTo>
                    <a:pt x="7396" y="12381"/>
                  </a:lnTo>
                  <a:lnTo>
                    <a:pt x="7489" y="13123"/>
                  </a:lnTo>
                  <a:lnTo>
                    <a:pt x="7507" y="13419"/>
                  </a:lnTo>
                  <a:lnTo>
                    <a:pt x="7526" y="13660"/>
                  </a:lnTo>
                  <a:lnTo>
                    <a:pt x="7507" y="13975"/>
                  </a:lnTo>
                  <a:lnTo>
                    <a:pt x="7470" y="14494"/>
                  </a:lnTo>
                  <a:lnTo>
                    <a:pt x="7322" y="16051"/>
                  </a:lnTo>
                  <a:lnTo>
                    <a:pt x="6858" y="20259"/>
                  </a:lnTo>
                  <a:lnTo>
                    <a:pt x="6210" y="26152"/>
                  </a:lnTo>
                  <a:lnTo>
                    <a:pt x="6469" y="29322"/>
                  </a:lnTo>
                  <a:lnTo>
                    <a:pt x="6488" y="29359"/>
                  </a:lnTo>
                  <a:lnTo>
                    <a:pt x="6506" y="29396"/>
                  </a:lnTo>
                  <a:lnTo>
                    <a:pt x="6543" y="29415"/>
                  </a:lnTo>
                  <a:lnTo>
                    <a:pt x="6599" y="29433"/>
                  </a:lnTo>
                  <a:lnTo>
                    <a:pt x="6636" y="29415"/>
                  </a:lnTo>
                  <a:lnTo>
                    <a:pt x="6673" y="29396"/>
                  </a:lnTo>
                  <a:lnTo>
                    <a:pt x="6692" y="29359"/>
                  </a:lnTo>
                  <a:lnTo>
                    <a:pt x="6692" y="29303"/>
                  </a:lnTo>
                  <a:lnTo>
                    <a:pt x="6432" y="26152"/>
                  </a:lnTo>
                  <a:lnTo>
                    <a:pt x="6655" y="24151"/>
                  </a:lnTo>
                  <a:lnTo>
                    <a:pt x="7099" y="20147"/>
                  </a:lnTo>
                  <a:lnTo>
                    <a:pt x="7544" y="15996"/>
                  </a:lnTo>
                  <a:lnTo>
                    <a:pt x="7692" y="14494"/>
                  </a:lnTo>
                  <a:lnTo>
                    <a:pt x="7730" y="13975"/>
                  </a:lnTo>
                  <a:lnTo>
                    <a:pt x="7748" y="13660"/>
                  </a:lnTo>
                  <a:lnTo>
                    <a:pt x="7730" y="13419"/>
                  </a:lnTo>
                  <a:lnTo>
                    <a:pt x="7711" y="13141"/>
                  </a:lnTo>
                  <a:lnTo>
                    <a:pt x="7637" y="12418"/>
                  </a:lnTo>
                  <a:lnTo>
                    <a:pt x="7526" y="11603"/>
                  </a:lnTo>
                  <a:lnTo>
                    <a:pt x="7396" y="10732"/>
                  </a:lnTo>
                  <a:lnTo>
                    <a:pt x="7155" y="9175"/>
                  </a:lnTo>
                  <a:lnTo>
                    <a:pt x="7007" y="8359"/>
                  </a:lnTo>
                  <a:lnTo>
                    <a:pt x="7841" y="130"/>
                  </a:lnTo>
                  <a:lnTo>
                    <a:pt x="7841" y="75"/>
                  </a:lnTo>
                  <a:lnTo>
                    <a:pt x="7804" y="37"/>
                  </a:lnTo>
                  <a:lnTo>
                    <a:pt x="7767" y="19"/>
                  </a:lnTo>
                  <a:lnTo>
                    <a:pt x="77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8121776" y="4710403"/>
              <a:ext cx="138825" cy="157722"/>
            </a:xfrm>
            <a:custGeom>
              <a:avLst/>
              <a:gdLst/>
              <a:ahLst/>
              <a:cxnLst/>
              <a:rect l="l" t="t" r="r" b="b"/>
              <a:pathLst>
                <a:path w="3541" h="4023" extrusionOk="0">
                  <a:moveTo>
                    <a:pt x="37" y="0"/>
                  </a:moveTo>
                  <a:lnTo>
                    <a:pt x="0" y="4022"/>
                  </a:lnTo>
                  <a:lnTo>
                    <a:pt x="3540" y="4022"/>
                  </a:lnTo>
                  <a:lnTo>
                    <a:pt x="3077" y="0"/>
                  </a:lnTo>
                  <a:lnTo>
                    <a:pt x="3077" y="3318"/>
                  </a:lnTo>
                  <a:lnTo>
                    <a:pt x="2966" y="3281"/>
                  </a:lnTo>
                  <a:lnTo>
                    <a:pt x="2688" y="3188"/>
                  </a:lnTo>
                  <a:lnTo>
                    <a:pt x="2502" y="3133"/>
                  </a:lnTo>
                  <a:lnTo>
                    <a:pt x="2298" y="3096"/>
                  </a:lnTo>
                  <a:lnTo>
                    <a:pt x="2057" y="3058"/>
                  </a:lnTo>
                  <a:lnTo>
                    <a:pt x="1557" y="3058"/>
                  </a:lnTo>
                  <a:lnTo>
                    <a:pt x="1298" y="3114"/>
                  </a:lnTo>
                  <a:lnTo>
                    <a:pt x="1057" y="3170"/>
                  </a:lnTo>
                  <a:lnTo>
                    <a:pt x="816" y="3225"/>
                  </a:lnTo>
                  <a:lnTo>
                    <a:pt x="464" y="3355"/>
                  </a:lnTo>
                  <a:lnTo>
                    <a:pt x="334" y="3411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7403109" y="3576829"/>
              <a:ext cx="425845" cy="1291295"/>
            </a:xfrm>
            <a:custGeom>
              <a:avLst/>
              <a:gdLst/>
              <a:ahLst/>
              <a:cxnLst/>
              <a:rect l="l" t="t" r="r" b="b"/>
              <a:pathLst>
                <a:path w="10862" h="32937" extrusionOk="0">
                  <a:moveTo>
                    <a:pt x="3337" y="1"/>
                  </a:moveTo>
                  <a:lnTo>
                    <a:pt x="4319" y="25986"/>
                  </a:lnTo>
                  <a:lnTo>
                    <a:pt x="1" y="32936"/>
                  </a:lnTo>
                  <a:lnTo>
                    <a:pt x="3337" y="32936"/>
                  </a:lnTo>
                  <a:lnTo>
                    <a:pt x="7581" y="28914"/>
                  </a:lnTo>
                  <a:lnTo>
                    <a:pt x="7396" y="25986"/>
                  </a:lnTo>
                  <a:lnTo>
                    <a:pt x="7841" y="24114"/>
                  </a:lnTo>
                  <a:lnTo>
                    <a:pt x="8823" y="19962"/>
                  </a:lnTo>
                  <a:lnTo>
                    <a:pt x="9361" y="17664"/>
                  </a:lnTo>
                  <a:lnTo>
                    <a:pt x="9805" y="15607"/>
                  </a:lnTo>
                  <a:lnTo>
                    <a:pt x="9991" y="14735"/>
                  </a:lnTo>
                  <a:lnTo>
                    <a:pt x="10120" y="14013"/>
                  </a:lnTo>
                  <a:lnTo>
                    <a:pt x="10195" y="13475"/>
                  </a:lnTo>
                  <a:lnTo>
                    <a:pt x="10213" y="13290"/>
                  </a:lnTo>
                  <a:lnTo>
                    <a:pt x="10232" y="13179"/>
                  </a:lnTo>
                  <a:lnTo>
                    <a:pt x="10195" y="12956"/>
                  </a:lnTo>
                  <a:lnTo>
                    <a:pt x="10120" y="12678"/>
                  </a:lnTo>
                  <a:lnTo>
                    <a:pt x="10028" y="12363"/>
                  </a:lnTo>
                  <a:lnTo>
                    <a:pt x="9917" y="11992"/>
                  </a:lnTo>
                  <a:lnTo>
                    <a:pt x="9620" y="11214"/>
                  </a:lnTo>
                  <a:lnTo>
                    <a:pt x="9286" y="10417"/>
                  </a:lnTo>
                  <a:lnTo>
                    <a:pt x="8971" y="9657"/>
                  </a:lnTo>
                  <a:lnTo>
                    <a:pt x="8693" y="9027"/>
                  </a:lnTo>
                  <a:lnTo>
                    <a:pt x="8415" y="8415"/>
                  </a:lnTo>
                  <a:lnTo>
                    <a:pt x="108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7426358" y="3572478"/>
              <a:ext cx="406987" cy="1254952"/>
            </a:xfrm>
            <a:custGeom>
              <a:avLst/>
              <a:gdLst/>
              <a:ahLst/>
              <a:cxnLst/>
              <a:rect l="l" t="t" r="r" b="b"/>
              <a:pathLst>
                <a:path w="10381" h="32010" extrusionOk="0">
                  <a:moveTo>
                    <a:pt x="2744" y="0"/>
                  </a:moveTo>
                  <a:lnTo>
                    <a:pt x="2707" y="19"/>
                  </a:lnTo>
                  <a:lnTo>
                    <a:pt x="2670" y="37"/>
                  </a:lnTo>
                  <a:lnTo>
                    <a:pt x="2651" y="75"/>
                  </a:lnTo>
                  <a:lnTo>
                    <a:pt x="2633" y="112"/>
                  </a:lnTo>
                  <a:lnTo>
                    <a:pt x="3615" y="26060"/>
                  </a:lnTo>
                  <a:lnTo>
                    <a:pt x="19" y="31843"/>
                  </a:lnTo>
                  <a:lnTo>
                    <a:pt x="1" y="31880"/>
                  </a:lnTo>
                  <a:lnTo>
                    <a:pt x="19" y="31917"/>
                  </a:lnTo>
                  <a:lnTo>
                    <a:pt x="38" y="31954"/>
                  </a:lnTo>
                  <a:lnTo>
                    <a:pt x="56" y="31991"/>
                  </a:lnTo>
                  <a:lnTo>
                    <a:pt x="112" y="32009"/>
                  </a:lnTo>
                  <a:lnTo>
                    <a:pt x="168" y="31991"/>
                  </a:lnTo>
                  <a:lnTo>
                    <a:pt x="223" y="31954"/>
                  </a:lnTo>
                  <a:lnTo>
                    <a:pt x="3819" y="26152"/>
                  </a:lnTo>
                  <a:lnTo>
                    <a:pt x="3837" y="26078"/>
                  </a:lnTo>
                  <a:lnTo>
                    <a:pt x="2874" y="223"/>
                  </a:lnTo>
                  <a:lnTo>
                    <a:pt x="10121" y="223"/>
                  </a:lnTo>
                  <a:lnTo>
                    <a:pt x="7711" y="8489"/>
                  </a:lnTo>
                  <a:lnTo>
                    <a:pt x="7711" y="8545"/>
                  </a:lnTo>
                  <a:lnTo>
                    <a:pt x="7711" y="8582"/>
                  </a:lnTo>
                  <a:lnTo>
                    <a:pt x="8008" y="9193"/>
                  </a:lnTo>
                  <a:lnTo>
                    <a:pt x="8286" y="9824"/>
                  </a:lnTo>
                  <a:lnTo>
                    <a:pt x="8601" y="10584"/>
                  </a:lnTo>
                  <a:lnTo>
                    <a:pt x="8934" y="11381"/>
                  </a:lnTo>
                  <a:lnTo>
                    <a:pt x="9212" y="12140"/>
                  </a:lnTo>
                  <a:lnTo>
                    <a:pt x="9324" y="12493"/>
                  </a:lnTo>
                  <a:lnTo>
                    <a:pt x="9416" y="12808"/>
                  </a:lnTo>
                  <a:lnTo>
                    <a:pt x="9490" y="13067"/>
                  </a:lnTo>
                  <a:lnTo>
                    <a:pt x="9509" y="13290"/>
                  </a:lnTo>
                  <a:lnTo>
                    <a:pt x="9509" y="13401"/>
                  </a:lnTo>
                  <a:lnTo>
                    <a:pt x="9490" y="13586"/>
                  </a:lnTo>
                  <a:lnTo>
                    <a:pt x="9416" y="14105"/>
                  </a:lnTo>
                  <a:lnTo>
                    <a:pt x="9287" y="14828"/>
                  </a:lnTo>
                  <a:lnTo>
                    <a:pt x="9101" y="15681"/>
                  </a:lnTo>
                  <a:lnTo>
                    <a:pt x="8656" y="17738"/>
                  </a:lnTo>
                  <a:lnTo>
                    <a:pt x="8137" y="19999"/>
                  </a:lnTo>
                  <a:lnTo>
                    <a:pt x="7155" y="24151"/>
                  </a:lnTo>
                  <a:lnTo>
                    <a:pt x="6692" y="26060"/>
                  </a:lnTo>
                  <a:lnTo>
                    <a:pt x="6692" y="26097"/>
                  </a:lnTo>
                  <a:lnTo>
                    <a:pt x="6784" y="27598"/>
                  </a:lnTo>
                  <a:lnTo>
                    <a:pt x="6803" y="27635"/>
                  </a:lnTo>
                  <a:lnTo>
                    <a:pt x="6821" y="27672"/>
                  </a:lnTo>
                  <a:lnTo>
                    <a:pt x="6859" y="27691"/>
                  </a:lnTo>
                  <a:lnTo>
                    <a:pt x="6896" y="27709"/>
                  </a:lnTo>
                  <a:lnTo>
                    <a:pt x="6951" y="27691"/>
                  </a:lnTo>
                  <a:lnTo>
                    <a:pt x="6970" y="27672"/>
                  </a:lnTo>
                  <a:lnTo>
                    <a:pt x="7007" y="27635"/>
                  </a:lnTo>
                  <a:lnTo>
                    <a:pt x="7007" y="27580"/>
                  </a:lnTo>
                  <a:lnTo>
                    <a:pt x="6914" y="26097"/>
                  </a:lnTo>
                  <a:lnTo>
                    <a:pt x="7433" y="23947"/>
                  </a:lnTo>
                  <a:lnTo>
                    <a:pt x="8415" y="19814"/>
                  </a:lnTo>
                  <a:lnTo>
                    <a:pt x="8916" y="17590"/>
                  </a:lnTo>
                  <a:lnTo>
                    <a:pt x="9342" y="15606"/>
                  </a:lnTo>
                  <a:lnTo>
                    <a:pt x="9509" y="14772"/>
                  </a:lnTo>
                  <a:lnTo>
                    <a:pt x="9639" y="14087"/>
                  </a:lnTo>
                  <a:lnTo>
                    <a:pt x="9713" y="13568"/>
                  </a:lnTo>
                  <a:lnTo>
                    <a:pt x="9731" y="13401"/>
                  </a:lnTo>
                  <a:lnTo>
                    <a:pt x="9731" y="13271"/>
                  </a:lnTo>
                  <a:lnTo>
                    <a:pt x="9713" y="13067"/>
                  </a:lnTo>
                  <a:lnTo>
                    <a:pt x="9657" y="12808"/>
                  </a:lnTo>
                  <a:lnTo>
                    <a:pt x="9565" y="12511"/>
                  </a:lnTo>
                  <a:lnTo>
                    <a:pt x="9453" y="12178"/>
                  </a:lnTo>
                  <a:lnTo>
                    <a:pt x="9194" y="11455"/>
                  </a:lnTo>
                  <a:lnTo>
                    <a:pt x="8897" y="10695"/>
                  </a:lnTo>
                  <a:lnTo>
                    <a:pt x="8582" y="9953"/>
                  </a:lnTo>
                  <a:lnTo>
                    <a:pt x="8304" y="9305"/>
                  </a:lnTo>
                  <a:lnTo>
                    <a:pt x="7934" y="8526"/>
                  </a:lnTo>
                  <a:lnTo>
                    <a:pt x="10380" y="149"/>
                  </a:lnTo>
                  <a:lnTo>
                    <a:pt x="10380" y="93"/>
                  </a:lnTo>
                  <a:lnTo>
                    <a:pt x="10361" y="37"/>
                  </a:lnTo>
                  <a:lnTo>
                    <a:pt x="10324" y="19"/>
                  </a:lnTo>
                  <a:lnTo>
                    <a:pt x="1026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7381311" y="4660260"/>
              <a:ext cx="319050" cy="207865"/>
            </a:xfrm>
            <a:custGeom>
              <a:avLst/>
              <a:gdLst/>
              <a:ahLst/>
              <a:cxnLst/>
              <a:rect l="l" t="t" r="r" b="b"/>
              <a:pathLst>
                <a:path w="8138" h="5302" extrusionOk="0">
                  <a:moveTo>
                    <a:pt x="8045" y="0"/>
                  </a:moveTo>
                  <a:lnTo>
                    <a:pt x="3633" y="4375"/>
                  </a:lnTo>
                  <a:lnTo>
                    <a:pt x="3022" y="4245"/>
                  </a:lnTo>
                  <a:lnTo>
                    <a:pt x="2484" y="4171"/>
                  </a:lnTo>
                  <a:lnTo>
                    <a:pt x="2002" y="4152"/>
                  </a:lnTo>
                  <a:lnTo>
                    <a:pt x="1595" y="4171"/>
                  </a:lnTo>
                  <a:lnTo>
                    <a:pt x="1242" y="4208"/>
                  </a:lnTo>
                  <a:lnTo>
                    <a:pt x="964" y="4300"/>
                  </a:lnTo>
                  <a:lnTo>
                    <a:pt x="705" y="4393"/>
                  </a:lnTo>
                  <a:lnTo>
                    <a:pt x="520" y="4523"/>
                  </a:lnTo>
                  <a:lnTo>
                    <a:pt x="353" y="4653"/>
                  </a:lnTo>
                  <a:lnTo>
                    <a:pt x="242" y="4782"/>
                  </a:lnTo>
                  <a:lnTo>
                    <a:pt x="149" y="4912"/>
                  </a:lnTo>
                  <a:lnTo>
                    <a:pt x="75" y="5042"/>
                  </a:lnTo>
                  <a:lnTo>
                    <a:pt x="38" y="5134"/>
                  </a:lnTo>
                  <a:lnTo>
                    <a:pt x="19" y="5227"/>
                  </a:lnTo>
                  <a:lnTo>
                    <a:pt x="1" y="5301"/>
                  </a:lnTo>
                  <a:lnTo>
                    <a:pt x="3893" y="5301"/>
                  </a:lnTo>
                  <a:lnTo>
                    <a:pt x="7248" y="2113"/>
                  </a:lnTo>
                  <a:lnTo>
                    <a:pt x="7785" y="5301"/>
                  </a:lnTo>
                  <a:lnTo>
                    <a:pt x="8137" y="1279"/>
                  </a:lnTo>
                  <a:lnTo>
                    <a:pt x="80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7624029" y="1402010"/>
              <a:ext cx="664172" cy="907596"/>
            </a:xfrm>
            <a:custGeom>
              <a:avLst/>
              <a:gdLst/>
              <a:ahLst/>
              <a:cxnLst/>
              <a:rect l="l" t="t" r="r" b="b"/>
              <a:pathLst>
                <a:path w="16941" h="23150" extrusionOk="0">
                  <a:moveTo>
                    <a:pt x="6357" y="0"/>
                  </a:moveTo>
                  <a:lnTo>
                    <a:pt x="6357" y="5598"/>
                  </a:lnTo>
                  <a:lnTo>
                    <a:pt x="0" y="6098"/>
                  </a:lnTo>
                  <a:lnTo>
                    <a:pt x="3948" y="23150"/>
                  </a:lnTo>
                  <a:lnTo>
                    <a:pt x="12993" y="23150"/>
                  </a:lnTo>
                  <a:lnTo>
                    <a:pt x="16941" y="6098"/>
                  </a:lnTo>
                  <a:lnTo>
                    <a:pt x="10583" y="5598"/>
                  </a:lnTo>
                  <a:lnTo>
                    <a:pt x="105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7467052" y="2309567"/>
              <a:ext cx="978086" cy="1775242"/>
            </a:xfrm>
            <a:custGeom>
              <a:avLst/>
              <a:gdLst/>
              <a:ahLst/>
              <a:cxnLst/>
              <a:rect l="l" t="t" r="r" b="b"/>
              <a:pathLst>
                <a:path w="24948" h="45281" extrusionOk="0">
                  <a:moveTo>
                    <a:pt x="7952" y="1"/>
                  </a:moveTo>
                  <a:lnTo>
                    <a:pt x="7841" y="167"/>
                  </a:lnTo>
                  <a:lnTo>
                    <a:pt x="7581" y="612"/>
                  </a:lnTo>
                  <a:lnTo>
                    <a:pt x="7174" y="1391"/>
                  </a:lnTo>
                  <a:lnTo>
                    <a:pt x="6914" y="1891"/>
                  </a:lnTo>
                  <a:lnTo>
                    <a:pt x="6636" y="2484"/>
                  </a:lnTo>
                  <a:lnTo>
                    <a:pt x="6339" y="3151"/>
                  </a:lnTo>
                  <a:lnTo>
                    <a:pt x="6006" y="3893"/>
                  </a:lnTo>
                  <a:lnTo>
                    <a:pt x="5672" y="4745"/>
                  </a:lnTo>
                  <a:lnTo>
                    <a:pt x="5320" y="5672"/>
                  </a:lnTo>
                  <a:lnTo>
                    <a:pt x="4949" y="6673"/>
                  </a:lnTo>
                  <a:lnTo>
                    <a:pt x="4579" y="7785"/>
                  </a:lnTo>
                  <a:lnTo>
                    <a:pt x="4189" y="8971"/>
                  </a:lnTo>
                  <a:lnTo>
                    <a:pt x="3800" y="10250"/>
                  </a:lnTo>
                  <a:lnTo>
                    <a:pt x="3430" y="11622"/>
                  </a:lnTo>
                  <a:lnTo>
                    <a:pt x="3059" y="13086"/>
                  </a:lnTo>
                  <a:lnTo>
                    <a:pt x="2688" y="14643"/>
                  </a:lnTo>
                  <a:lnTo>
                    <a:pt x="2318" y="16292"/>
                  </a:lnTo>
                  <a:lnTo>
                    <a:pt x="1984" y="18035"/>
                  </a:lnTo>
                  <a:lnTo>
                    <a:pt x="1650" y="19888"/>
                  </a:lnTo>
                  <a:lnTo>
                    <a:pt x="1354" y="21816"/>
                  </a:lnTo>
                  <a:lnTo>
                    <a:pt x="1057" y="23873"/>
                  </a:lnTo>
                  <a:lnTo>
                    <a:pt x="816" y="26004"/>
                  </a:lnTo>
                  <a:lnTo>
                    <a:pt x="575" y="28247"/>
                  </a:lnTo>
                  <a:lnTo>
                    <a:pt x="390" y="30582"/>
                  </a:lnTo>
                  <a:lnTo>
                    <a:pt x="297" y="31806"/>
                  </a:lnTo>
                  <a:lnTo>
                    <a:pt x="223" y="33047"/>
                  </a:lnTo>
                  <a:lnTo>
                    <a:pt x="168" y="34308"/>
                  </a:lnTo>
                  <a:lnTo>
                    <a:pt x="112" y="35587"/>
                  </a:lnTo>
                  <a:lnTo>
                    <a:pt x="75" y="36903"/>
                  </a:lnTo>
                  <a:lnTo>
                    <a:pt x="38" y="38256"/>
                  </a:lnTo>
                  <a:lnTo>
                    <a:pt x="19" y="39609"/>
                  </a:lnTo>
                  <a:lnTo>
                    <a:pt x="1" y="41017"/>
                  </a:lnTo>
                  <a:lnTo>
                    <a:pt x="1" y="42426"/>
                  </a:lnTo>
                  <a:lnTo>
                    <a:pt x="19" y="43890"/>
                  </a:lnTo>
                  <a:lnTo>
                    <a:pt x="205" y="43946"/>
                  </a:lnTo>
                  <a:lnTo>
                    <a:pt x="779" y="44094"/>
                  </a:lnTo>
                  <a:lnTo>
                    <a:pt x="1205" y="44205"/>
                  </a:lnTo>
                  <a:lnTo>
                    <a:pt x="1724" y="44335"/>
                  </a:lnTo>
                  <a:lnTo>
                    <a:pt x="2355" y="44446"/>
                  </a:lnTo>
                  <a:lnTo>
                    <a:pt x="3077" y="44594"/>
                  </a:lnTo>
                  <a:lnTo>
                    <a:pt x="3893" y="44724"/>
                  </a:lnTo>
                  <a:lnTo>
                    <a:pt x="4820" y="44835"/>
                  </a:lnTo>
                  <a:lnTo>
                    <a:pt x="5839" y="44965"/>
                  </a:lnTo>
                  <a:lnTo>
                    <a:pt x="6951" y="45076"/>
                  </a:lnTo>
                  <a:lnTo>
                    <a:pt x="8174" y="45150"/>
                  </a:lnTo>
                  <a:lnTo>
                    <a:pt x="9509" y="45225"/>
                  </a:lnTo>
                  <a:lnTo>
                    <a:pt x="10936" y="45280"/>
                  </a:lnTo>
                  <a:lnTo>
                    <a:pt x="14013" y="45280"/>
                  </a:lnTo>
                  <a:lnTo>
                    <a:pt x="15440" y="45225"/>
                  </a:lnTo>
                  <a:lnTo>
                    <a:pt x="16774" y="45150"/>
                  </a:lnTo>
                  <a:lnTo>
                    <a:pt x="17998" y="45076"/>
                  </a:lnTo>
                  <a:lnTo>
                    <a:pt x="19110" y="44965"/>
                  </a:lnTo>
                  <a:lnTo>
                    <a:pt x="20129" y="44835"/>
                  </a:lnTo>
                  <a:lnTo>
                    <a:pt x="21056" y="44724"/>
                  </a:lnTo>
                  <a:lnTo>
                    <a:pt x="21871" y="44594"/>
                  </a:lnTo>
                  <a:lnTo>
                    <a:pt x="22594" y="44446"/>
                  </a:lnTo>
                  <a:lnTo>
                    <a:pt x="23224" y="44335"/>
                  </a:lnTo>
                  <a:lnTo>
                    <a:pt x="23743" y="44205"/>
                  </a:lnTo>
                  <a:lnTo>
                    <a:pt x="24169" y="44094"/>
                  </a:lnTo>
                  <a:lnTo>
                    <a:pt x="24726" y="43946"/>
                  </a:lnTo>
                  <a:lnTo>
                    <a:pt x="24929" y="43890"/>
                  </a:lnTo>
                  <a:lnTo>
                    <a:pt x="24929" y="42426"/>
                  </a:lnTo>
                  <a:lnTo>
                    <a:pt x="24948" y="41017"/>
                  </a:lnTo>
                  <a:lnTo>
                    <a:pt x="24929" y="39609"/>
                  </a:lnTo>
                  <a:lnTo>
                    <a:pt x="24911" y="38256"/>
                  </a:lnTo>
                  <a:lnTo>
                    <a:pt x="24874" y="36903"/>
                  </a:lnTo>
                  <a:lnTo>
                    <a:pt x="24837" y="35587"/>
                  </a:lnTo>
                  <a:lnTo>
                    <a:pt x="24781" y="34308"/>
                  </a:lnTo>
                  <a:lnTo>
                    <a:pt x="24707" y="33047"/>
                  </a:lnTo>
                  <a:lnTo>
                    <a:pt x="24633" y="31806"/>
                  </a:lnTo>
                  <a:lnTo>
                    <a:pt x="24559" y="30582"/>
                  </a:lnTo>
                  <a:lnTo>
                    <a:pt x="24373" y="28247"/>
                  </a:lnTo>
                  <a:lnTo>
                    <a:pt x="24132" y="26004"/>
                  </a:lnTo>
                  <a:lnTo>
                    <a:pt x="23873" y="23873"/>
                  </a:lnTo>
                  <a:lnTo>
                    <a:pt x="23595" y="21816"/>
                  </a:lnTo>
                  <a:lnTo>
                    <a:pt x="23298" y="19888"/>
                  </a:lnTo>
                  <a:lnTo>
                    <a:pt x="22965" y="18035"/>
                  </a:lnTo>
                  <a:lnTo>
                    <a:pt x="22613" y="16292"/>
                  </a:lnTo>
                  <a:lnTo>
                    <a:pt x="22260" y="14643"/>
                  </a:lnTo>
                  <a:lnTo>
                    <a:pt x="21890" y="13086"/>
                  </a:lnTo>
                  <a:lnTo>
                    <a:pt x="21519" y="11622"/>
                  </a:lnTo>
                  <a:lnTo>
                    <a:pt x="21130" y="10250"/>
                  </a:lnTo>
                  <a:lnTo>
                    <a:pt x="20759" y="8971"/>
                  </a:lnTo>
                  <a:lnTo>
                    <a:pt x="20370" y="7785"/>
                  </a:lnTo>
                  <a:lnTo>
                    <a:pt x="19999" y="6673"/>
                  </a:lnTo>
                  <a:lnTo>
                    <a:pt x="19629" y="5672"/>
                  </a:lnTo>
                  <a:lnTo>
                    <a:pt x="19276" y="4745"/>
                  </a:lnTo>
                  <a:lnTo>
                    <a:pt x="18924" y="3893"/>
                  </a:lnTo>
                  <a:lnTo>
                    <a:pt x="18609" y="3151"/>
                  </a:lnTo>
                  <a:lnTo>
                    <a:pt x="18313" y="2484"/>
                  </a:lnTo>
                  <a:lnTo>
                    <a:pt x="18035" y="1891"/>
                  </a:lnTo>
                  <a:lnTo>
                    <a:pt x="17775" y="1391"/>
                  </a:lnTo>
                  <a:lnTo>
                    <a:pt x="17367" y="612"/>
                  </a:lnTo>
                  <a:lnTo>
                    <a:pt x="17089" y="167"/>
                  </a:lnTo>
                  <a:lnTo>
                    <a:pt x="169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7815859" y="1742075"/>
              <a:ext cx="297958" cy="380798"/>
            </a:xfrm>
            <a:custGeom>
              <a:avLst/>
              <a:gdLst/>
              <a:ahLst/>
              <a:cxnLst/>
              <a:rect l="l" t="t" r="r" b="b"/>
              <a:pathLst>
                <a:path w="7600" h="9713" extrusionOk="0">
                  <a:moveTo>
                    <a:pt x="0" y="0"/>
                  </a:moveTo>
                  <a:lnTo>
                    <a:pt x="1464" y="9712"/>
                  </a:lnTo>
                  <a:lnTo>
                    <a:pt x="5783" y="9712"/>
                  </a:lnTo>
                  <a:lnTo>
                    <a:pt x="7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7518646" y="1625793"/>
              <a:ext cx="874899" cy="683814"/>
            </a:xfrm>
            <a:custGeom>
              <a:avLst/>
              <a:gdLst/>
              <a:ahLst/>
              <a:cxnLst/>
              <a:rect l="l" t="t" r="r" b="b"/>
              <a:pathLst>
                <a:path w="22316" h="17442" extrusionOk="0">
                  <a:moveTo>
                    <a:pt x="7674" y="1"/>
                  </a:moveTo>
                  <a:lnTo>
                    <a:pt x="2670" y="390"/>
                  </a:lnTo>
                  <a:lnTo>
                    <a:pt x="1" y="4393"/>
                  </a:lnTo>
                  <a:lnTo>
                    <a:pt x="3133" y="8508"/>
                  </a:lnTo>
                  <a:lnTo>
                    <a:pt x="3837" y="7285"/>
                  </a:lnTo>
                  <a:lnTo>
                    <a:pt x="3596" y="8730"/>
                  </a:lnTo>
                  <a:lnTo>
                    <a:pt x="3504" y="9305"/>
                  </a:lnTo>
                  <a:lnTo>
                    <a:pt x="3485" y="9490"/>
                  </a:lnTo>
                  <a:lnTo>
                    <a:pt x="3485" y="9602"/>
                  </a:lnTo>
                  <a:lnTo>
                    <a:pt x="3578" y="9787"/>
                  </a:lnTo>
                  <a:lnTo>
                    <a:pt x="3782" y="10158"/>
                  </a:lnTo>
                  <a:lnTo>
                    <a:pt x="4375" y="11140"/>
                  </a:lnTo>
                  <a:lnTo>
                    <a:pt x="5209" y="12493"/>
                  </a:lnTo>
                  <a:lnTo>
                    <a:pt x="6636" y="17442"/>
                  </a:lnTo>
                  <a:lnTo>
                    <a:pt x="15681" y="17442"/>
                  </a:lnTo>
                  <a:lnTo>
                    <a:pt x="17108" y="12474"/>
                  </a:lnTo>
                  <a:lnTo>
                    <a:pt x="17997" y="11047"/>
                  </a:lnTo>
                  <a:lnTo>
                    <a:pt x="18554" y="10121"/>
                  </a:lnTo>
                  <a:lnTo>
                    <a:pt x="18739" y="9768"/>
                  </a:lnTo>
                  <a:lnTo>
                    <a:pt x="18813" y="9602"/>
                  </a:lnTo>
                  <a:lnTo>
                    <a:pt x="18887" y="9361"/>
                  </a:lnTo>
                  <a:lnTo>
                    <a:pt x="18998" y="8990"/>
                  </a:lnTo>
                  <a:lnTo>
                    <a:pt x="19184" y="8508"/>
                  </a:lnTo>
                  <a:lnTo>
                    <a:pt x="22316" y="4393"/>
                  </a:lnTo>
                  <a:lnTo>
                    <a:pt x="19629" y="390"/>
                  </a:lnTo>
                  <a:lnTo>
                    <a:pt x="14643" y="1"/>
                  </a:lnTo>
                  <a:lnTo>
                    <a:pt x="12511" y="11752"/>
                  </a:lnTo>
                  <a:lnTo>
                    <a:pt x="9805" y="11752"/>
                  </a:lnTo>
                  <a:lnTo>
                    <a:pt x="76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7815114" y="1621441"/>
              <a:ext cx="114871" cy="595171"/>
            </a:xfrm>
            <a:custGeom>
              <a:avLst/>
              <a:gdLst/>
              <a:ahLst/>
              <a:cxnLst/>
              <a:rect l="l" t="t" r="r" b="b"/>
              <a:pathLst>
                <a:path w="2930" h="15181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130"/>
                  </a:lnTo>
                  <a:lnTo>
                    <a:pt x="2707" y="15088"/>
                  </a:lnTo>
                  <a:lnTo>
                    <a:pt x="2725" y="15125"/>
                  </a:lnTo>
                  <a:lnTo>
                    <a:pt x="2744" y="15143"/>
                  </a:lnTo>
                  <a:lnTo>
                    <a:pt x="2781" y="15162"/>
                  </a:lnTo>
                  <a:lnTo>
                    <a:pt x="2818" y="15180"/>
                  </a:lnTo>
                  <a:lnTo>
                    <a:pt x="2836" y="15180"/>
                  </a:lnTo>
                  <a:lnTo>
                    <a:pt x="2873" y="15162"/>
                  </a:lnTo>
                  <a:lnTo>
                    <a:pt x="2911" y="15125"/>
                  </a:lnTo>
                  <a:lnTo>
                    <a:pt x="2929" y="15088"/>
                  </a:lnTo>
                  <a:lnTo>
                    <a:pt x="2929" y="15050"/>
                  </a:lnTo>
                  <a:lnTo>
                    <a:pt x="223" y="93"/>
                  </a:lnTo>
                  <a:lnTo>
                    <a:pt x="205" y="38"/>
                  </a:lnTo>
                  <a:lnTo>
                    <a:pt x="167" y="1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7982245" y="1621441"/>
              <a:ext cx="114831" cy="595171"/>
            </a:xfrm>
            <a:custGeom>
              <a:avLst/>
              <a:gdLst/>
              <a:ahLst/>
              <a:cxnLst/>
              <a:rect l="l" t="t" r="r" b="b"/>
              <a:pathLst>
                <a:path w="2929" h="15181" extrusionOk="0">
                  <a:moveTo>
                    <a:pt x="2799" y="1"/>
                  </a:moveTo>
                  <a:lnTo>
                    <a:pt x="2762" y="19"/>
                  </a:lnTo>
                  <a:lnTo>
                    <a:pt x="2725" y="38"/>
                  </a:lnTo>
                  <a:lnTo>
                    <a:pt x="2707" y="93"/>
                  </a:lnTo>
                  <a:lnTo>
                    <a:pt x="1" y="15050"/>
                  </a:lnTo>
                  <a:lnTo>
                    <a:pt x="1" y="15088"/>
                  </a:lnTo>
                  <a:lnTo>
                    <a:pt x="19" y="15125"/>
                  </a:lnTo>
                  <a:lnTo>
                    <a:pt x="56" y="15162"/>
                  </a:lnTo>
                  <a:lnTo>
                    <a:pt x="93" y="15180"/>
                  </a:lnTo>
                  <a:lnTo>
                    <a:pt x="112" y="15180"/>
                  </a:lnTo>
                  <a:lnTo>
                    <a:pt x="149" y="15162"/>
                  </a:lnTo>
                  <a:lnTo>
                    <a:pt x="186" y="15143"/>
                  </a:lnTo>
                  <a:lnTo>
                    <a:pt x="204" y="15125"/>
                  </a:lnTo>
                  <a:lnTo>
                    <a:pt x="223" y="15088"/>
                  </a:lnTo>
                  <a:lnTo>
                    <a:pt x="2929" y="130"/>
                  </a:lnTo>
                  <a:lnTo>
                    <a:pt x="2929" y="75"/>
                  </a:lnTo>
                  <a:lnTo>
                    <a:pt x="2910" y="38"/>
                  </a:lnTo>
                  <a:lnTo>
                    <a:pt x="2892" y="19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7774420" y="2305215"/>
              <a:ext cx="363352" cy="20387"/>
            </a:xfrm>
            <a:custGeom>
              <a:avLst/>
              <a:gdLst/>
              <a:ahLst/>
              <a:cxnLst/>
              <a:rect l="l" t="t" r="r" b="b"/>
              <a:pathLst>
                <a:path w="9268" h="520" extrusionOk="0">
                  <a:moveTo>
                    <a:pt x="112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" y="56"/>
                  </a:lnTo>
                  <a:lnTo>
                    <a:pt x="1" y="112"/>
                  </a:lnTo>
                  <a:lnTo>
                    <a:pt x="1" y="149"/>
                  </a:lnTo>
                  <a:lnTo>
                    <a:pt x="19" y="186"/>
                  </a:lnTo>
                  <a:lnTo>
                    <a:pt x="38" y="223"/>
                  </a:lnTo>
                  <a:lnTo>
                    <a:pt x="93" y="223"/>
                  </a:lnTo>
                  <a:lnTo>
                    <a:pt x="668" y="297"/>
                  </a:lnTo>
                  <a:lnTo>
                    <a:pt x="1261" y="371"/>
                  </a:lnTo>
                  <a:lnTo>
                    <a:pt x="2392" y="445"/>
                  </a:lnTo>
                  <a:lnTo>
                    <a:pt x="3485" y="501"/>
                  </a:lnTo>
                  <a:lnTo>
                    <a:pt x="4542" y="519"/>
                  </a:lnTo>
                  <a:lnTo>
                    <a:pt x="5505" y="501"/>
                  </a:lnTo>
                  <a:lnTo>
                    <a:pt x="6377" y="464"/>
                  </a:lnTo>
                  <a:lnTo>
                    <a:pt x="7174" y="427"/>
                  </a:lnTo>
                  <a:lnTo>
                    <a:pt x="7841" y="371"/>
                  </a:lnTo>
                  <a:lnTo>
                    <a:pt x="8823" y="278"/>
                  </a:lnTo>
                  <a:lnTo>
                    <a:pt x="9175" y="223"/>
                  </a:lnTo>
                  <a:lnTo>
                    <a:pt x="9212" y="223"/>
                  </a:lnTo>
                  <a:lnTo>
                    <a:pt x="9249" y="186"/>
                  </a:lnTo>
                  <a:lnTo>
                    <a:pt x="9268" y="149"/>
                  </a:lnTo>
                  <a:lnTo>
                    <a:pt x="9268" y="112"/>
                  </a:lnTo>
                  <a:lnTo>
                    <a:pt x="9249" y="56"/>
                  </a:lnTo>
                  <a:lnTo>
                    <a:pt x="9231" y="37"/>
                  </a:lnTo>
                  <a:lnTo>
                    <a:pt x="9194" y="19"/>
                  </a:lnTo>
                  <a:lnTo>
                    <a:pt x="9138" y="0"/>
                  </a:lnTo>
                  <a:lnTo>
                    <a:pt x="8934" y="37"/>
                  </a:lnTo>
                  <a:lnTo>
                    <a:pt x="8378" y="93"/>
                  </a:lnTo>
                  <a:lnTo>
                    <a:pt x="7489" y="186"/>
                  </a:lnTo>
                  <a:lnTo>
                    <a:pt x="6358" y="260"/>
                  </a:lnTo>
                  <a:lnTo>
                    <a:pt x="5709" y="278"/>
                  </a:lnTo>
                  <a:lnTo>
                    <a:pt x="5005" y="297"/>
                  </a:lnTo>
                  <a:lnTo>
                    <a:pt x="4264" y="297"/>
                  </a:lnTo>
                  <a:lnTo>
                    <a:pt x="3485" y="278"/>
                  </a:lnTo>
                  <a:lnTo>
                    <a:pt x="2670" y="241"/>
                  </a:lnTo>
                  <a:lnTo>
                    <a:pt x="1836" y="186"/>
                  </a:lnTo>
                  <a:lnTo>
                    <a:pt x="983" y="1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7742467" y="2196225"/>
              <a:ext cx="426550" cy="19642"/>
            </a:xfrm>
            <a:custGeom>
              <a:avLst/>
              <a:gdLst/>
              <a:ahLst/>
              <a:cxnLst/>
              <a:rect l="l" t="t" r="r" b="b"/>
              <a:pathLst>
                <a:path w="10880" h="501" extrusionOk="0">
                  <a:moveTo>
                    <a:pt x="93" y="0"/>
                  </a:moveTo>
                  <a:lnTo>
                    <a:pt x="56" y="19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19" y="149"/>
                  </a:lnTo>
                  <a:lnTo>
                    <a:pt x="37" y="186"/>
                  </a:lnTo>
                  <a:lnTo>
                    <a:pt x="56" y="204"/>
                  </a:lnTo>
                  <a:lnTo>
                    <a:pt x="111" y="223"/>
                  </a:lnTo>
                  <a:lnTo>
                    <a:pt x="834" y="297"/>
                  </a:lnTo>
                  <a:lnTo>
                    <a:pt x="1539" y="352"/>
                  </a:lnTo>
                  <a:lnTo>
                    <a:pt x="2929" y="427"/>
                  </a:lnTo>
                  <a:lnTo>
                    <a:pt x="4245" y="482"/>
                  </a:lnTo>
                  <a:lnTo>
                    <a:pt x="5468" y="501"/>
                  </a:lnTo>
                  <a:lnTo>
                    <a:pt x="6598" y="482"/>
                  </a:lnTo>
                  <a:lnTo>
                    <a:pt x="7636" y="445"/>
                  </a:lnTo>
                  <a:lnTo>
                    <a:pt x="8526" y="408"/>
                  </a:lnTo>
                  <a:lnTo>
                    <a:pt x="9304" y="352"/>
                  </a:lnTo>
                  <a:lnTo>
                    <a:pt x="10398" y="260"/>
                  </a:lnTo>
                  <a:lnTo>
                    <a:pt x="10787" y="223"/>
                  </a:lnTo>
                  <a:lnTo>
                    <a:pt x="10843" y="204"/>
                  </a:lnTo>
                  <a:lnTo>
                    <a:pt x="10861" y="167"/>
                  </a:lnTo>
                  <a:lnTo>
                    <a:pt x="10880" y="130"/>
                  </a:lnTo>
                  <a:lnTo>
                    <a:pt x="10880" y="93"/>
                  </a:lnTo>
                  <a:lnTo>
                    <a:pt x="10880" y="56"/>
                  </a:lnTo>
                  <a:lnTo>
                    <a:pt x="10843" y="19"/>
                  </a:lnTo>
                  <a:lnTo>
                    <a:pt x="10806" y="0"/>
                  </a:lnTo>
                  <a:lnTo>
                    <a:pt x="10769" y="0"/>
                  </a:lnTo>
                  <a:lnTo>
                    <a:pt x="10528" y="19"/>
                  </a:lnTo>
                  <a:lnTo>
                    <a:pt x="9898" y="93"/>
                  </a:lnTo>
                  <a:lnTo>
                    <a:pt x="8915" y="167"/>
                  </a:lnTo>
                  <a:lnTo>
                    <a:pt x="7599" y="223"/>
                  </a:lnTo>
                  <a:lnTo>
                    <a:pt x="6839" y="260"/>
                  </a:lnTo>
                  <a:lnTo>
                    <a:pt x="4226" y="260"/>
                  </a:lnTo>
                  <a:lnTo>
                    <a:pt x="3262" y="223"/>
                  </a:lnTo>
                  <a:lnTo>
                    <a:pt x="2243" y="167"/>
                  </a:lnTo>
                  <a:lnTo>
                    <a:pt x="1205" y="93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7664724" y="1833618"/>
              <a:ext cx="25444" cy="82134"/>
            </a:xfrm>
            <a:custGeom>
              <a:avLst/>
              <a:gdLst/>
              <a:ahLst/>
              <a:cxnLst/>
              <a:rect l="l" t="t" r="r" b="b"/>
              <a:pathLst>
                <a:path w="649" h="2095" extrusionOk="0">
                  <a:moveTo>
                    <a:pt x="519" y="1"/>
                  </a:moveTo>
                  <a:lnTo>
                    <a:pt x="482" y="19"/>
                  </a:lnTo>
                  <a:lnTo>
                    <a:pt x="445" y="56"/>
                  </a:lnTo>
                  <a:lnTo>
                    <a:pt x="426" y="93"/>
                  </a:lnTo>
                  <a:lnTo>
                    <a:pt x="0" y="1965"/>
                  </a:lnTo>
                  <a:lnTo>
                    <a:pt x="0" y="2002"/>
                  </a:lnTo>
                  <a:lnTo>
                    <a:pt x="19" y="2039"/>
                  </a:lnTo>
                  <a:lnTo>
                    <a:pt x="37" y="2076"/>
                  </a:lnTo>
                  <a:lnTo>
                    <a:pt x="93" y="2095"/>
                  </a:lnTo>
                  <a:lnTo>
                    <a:pt x="148" y="2095"/>
                  </a:lnTo>
                  <a:lnTo>
                    <a:pt x="185" y="2076"/>
                  </a:lnTo>
                  <a:lnTo>
                    <a:pt x="204" y="2039"/>
                  </a:lnTo>
                  <a:lnTo>
                    <a:pt x="222" y="2002"/>
                  </a:lnTo>
                  <a:lnTo>
                    <a:pt x="649" y="130"/>
                  </a:lnTo>
                  <a:lnTo>
                    <a:pt x="649" y="93"/>
                  </a:lnTo>
                  <a:lnTo>
                    <a:pt x="630" y="56"/>
                  </a:lnTo>
                  <a:lnTo>
                    <a:pt x="612" y="19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8219867" y="1833618"/>
              <a:ext cx="51633" cy="129376"/>
            </a:xfrm>
            <a:custGeom>
              <a:avLst/>
              <a:gdLst/>
              <a:ahLst/>
              <a:cxnLst/>
              <a:rect l="l" t="t" r="r" b="b"/>
              <a:pathLst>
                <a:path w="1317" h="3300" extrusionOk="0">
                  <a:moveTo>
                    <a:pt x="74" y="1"/>
                  </a:moveTo>
                  <a:lnTo>
                    <a:pt x="37" y="38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149"/>
                  </a:lnTo>
                  <a:lnTo>
                    <a:pt x="1112" y="3226"/>
                  </a:lnTo>
                  <a:lnTo>
                    <a:pt x="1149" y="3281"/>
                  </a:lnTo>
                  <a:lnTo>
                    <a:pt x="1205" y="3300"/>
                  </a:lnTo>
                  <a:lnTo>
                    <a:pt x="1242" y="3281"/>
                  </a:lnTo>
                  <a:lnTo>
                    <a:pt x="1279" y="3263"/>
                  </a:lnTo>
                  <a:lnTo>
                    <a:pt x="1316" y="3226"/>
                  </a:lnTo>
                  <a:lnTo>
                    <a:pt x="1316" y="3188"/>
                  </a:lnTo>
                  <a:lnTo>
                    <a:pt x="1316" y="3151"/>
                  </a:lnTo>
                  <a:lnTo>
                    <a:pt x="204" y="75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7794061" y="1763873"/>
              <a:ext cx="103227" cy="450544"/>
            </a:xfrm>
            <a:custGeom>
              <a:avLst/>
              <a:gdLst/>
              <a:ahLst/>
              <a:cxnLst/>
              <a:rect l="l" t="t" r="r" b="b"/>
              <a:pathLst>
                <a:path w="2633" h="11492" extrusionOk="0">
                  <a:moveTo>
                    <a:pt x="93" y="0"/>
                  </a:moveTo>
                  <a:lnTo>
                    <a:pt x="56" y="19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2410" y="11399"/>
                  </a:lnTo>
                  <a:lnTo>
                    <a:pt x="2428" y="11436"/>
                  </a:lnTo>
                  <a:lnTo>
                    <a:pt x="2447" y="11473"/>
                  </a:lnTo>
                  <a:lnTo>
                    <a:pt x="2484" y="11492"/>
                  </a:lnTo>
                  <a:lnTo>
                    <a:pt x="2539" y="11492"/>
                  </a:lnTo>
                  <a:lnTo>
                    <a:pt x="2576" y="11473"/>
                  </a:lnTo>
                  <a:lnTo>
                    <a:pt x="2614" y="11436"/>
                  </a:lnTo>
                  <a:lnTo>
                    <a:pt x="2632" y="11399"/>
                  </a:lnTo>
                  <a:lnTo>
                    <a:pt x="2632" y="11362"/>
                  </a:lnTo>
                  <a:lnTo>
                    <a:pt x="223" y="93"/>
                  </a:lnTo>
                  <a:lnTo>
                    <a:pt x="204" y="56"/>
                  </a:lnTo>
                  <a:lnTo>
                    <a:pt x="167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7755523" y="1893916"/>
              <a:ext cx="85075" cy="220214"/>
            </a:xfrm>
            <a:custGeom>
              <a:avLst/>
              <a:gdLst/>
              <a:ahLst/>
              <a:cxnLst/>
              <a:rect l="l" t="t" r="r" b="b"/>
              <a:pathLst>
                <a:path w="2170" h="5617" extrusionOk="0">
                  <a:moveTo>
                    <a:pt x="112" y="1"/>
                  </a:moveTo>
                  <a:lnTo>
                    <a:pt x="75" y="19"/>
                  </a:lnTo>
                  <a:lnTo>
                    <a:pt x="19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49"/>
                  </a:lnTo>
                  <a:lnTo>
                    <a:pt x="1965" y="5543"/>
                  </a:lnTo>
                  <a:lnTo>
                    <a:pt x="2003" y="5598"/>
                  </a:lnTo>
                  <a:lnTo>
                    <a:pt x="2058" y="5617"/>
                  </a:lnTo>
                  <a:lnTo>
                    <a:pt x="2095" y="5598"/>
                  </a:lnTo>
                  <a:lnTo>
                    <a:pt x="2132" y="5580"/>
                  </a:lnTo>
                  <a:lnTo>
                    <a:pt x="2169" y="5543"/>
                  </a:lnTo>
                  <a:lnTo>
                    <a:pt x="2169" y="5506"/>
                  </a:lnTo>
                  <a:lnTo>
                    <a:pt x="2169" y="5469"/>
                  </a:lnTo>
                  <a:lnTo>
                    <a:pt x="205" y="75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8012786" y="1790767"/>
              <a:ext cx="84291" cy="385856"/>
            </a:xfrm>
            <a:custGeom>
              <a:avLst/>
              <a:gdLst/>
              <a:ahLst/>
              <a:cxnLst/>
              <a:rect l="l" t="t" r="r" b="b"/>
              <a:pathLst>
                <a:path w="2150" h="9842" extrusionOk="0">
                  <a:moveTo>
                    <a:pt x="2020" y="0"/>
                  </a:moveTo>
                  <a:lnTo>
                    <a:pt x="1983" y="19"/>
                  </a:lnTo>
                  <a:lnTo>
                    <a:pt x="1946" y="37"/>
                  </a:lnTo>
                  <a:lnTo>
                    <a:pt x="1928" y="93"/>
                  </a:lnTo>
                  <a:lnTo>
                    <a:pt x="0" y="9712"/>
                  </a:lnTo>
                  <a:lnTo>
                    <a:pt x="0" y="9749"/>
                  </a:lnTo>
                  <a:lnTo>
                    <a:pt x="19" y="9786"/>
                  </a:lnTo>
                  <a:lnTo>
                    <a:pt x="37" y="9823"/>
                  </a:lnTo>
                  <a:lnTo>
                    <a:pt x="74" y="9842"/>
                  </a:lnTo>
                  <a:lnTo>
                    <a:pt x="111" y="9842"/>
                  </a:lnTo>
                  <a:lnTo>
                    <a:pt x="148" y="9823"/>
                  </a:lnTo>
                  <a:lnTo>
                    <a:pt x="167" y="9805"/>
                  </a:lnTo>
                  <a:lnTo>
                    <a:pt x="204" y="9786"/>
                  </a:lnTo>
                  <a:lnTo>
                    <a:pt x="204" y="9749"/>
                  </a:lnTo>
                  <a:lnTo>
                    <a:pt x="2150" y="130"/>
                  </a:lnTo>
                  <a:lnTo>
                    <a:pt x="2150" y="93"/>
                  </a:lnTo>
                  <a:lnTo>
                    <a:pt x="2131" y="56"/>
                  </a:lnTo>
                  <a:lnTo>
                    <a:pt x="2113" y="19"/>
                  </a:lnTo>
                  <a:lnTo>
                    <a:pt x="205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8026586" y="1888113"/>
              <a:ext cx="91583" cy="326303"/>
            </a:xfrm>
            <a:custGeom>
              <a:avLst/>
              <a:gdLst/>
              <a:ahLst/>
              <a:cxnLst/>
              <a:rect l="l" t="t" r="r" b="b"/>
              <a:pathLst>
                <a:path w="2336" h="8323" extrusionOk="0">
                  <a:moveTo>
                    <a:pt x="2224" y="1"/>
                  </a:moveTo>
                  <a:lnTo>
                    <a:pt x="2169" y="19"/>
                  </a:lnTo>
                  <a:lnTo>
                    <a:pt x="2150" y="38"/>
                  </a:lnTo>
                  <a:lnTo>
                    <a:pt x="2132" y="75"/>
                  </a:lnTo>
                  <a:lnTo>
                    <a:pt x="0" y="8174"/>
                  </a:lnTo>
                  <a:lnTo>
                    <a:pt x="0" y="8230"/>
                  </a:lnTo>
                  <a:lnTo>
                    <a:pt x="19" y="8267"/>
                  </a:lnTo>
                  <a:lnTo>
                    <a:pt x="56" y="8304"/>
                  </a:lnTo>
                  <a:lnTo>
                    <a:pt x="93" y="8323"/>
                  </a:lnTo>
                  <a:lnTo>
                    <a:pt x="148" y="8323"/>
                  </a:lnTo>
                  <a:lnTo>
                    <a:pt x="186" y="8304"/>
                  </a:lnTo>
                  <a:lnTo>
                    <a:pt x="204" y="8267"/>
                  </a:lnTo>
                  <a:lnTo>
                    <a:pt x="223" y="8230"/>
                  </a:lnTo>
                  <a:lnTo>
                    <a:pt x="2335" y="130"/>
                  </a:lnTo>
                  <a:lnTo>
                    <a:pt x="2335" y="93"/>
                  </a:lnTo>
                  <a:lnTo>
                    <a:pt x="2335" y="56"/>
                  </a:lnTo>
                  <a:lnTo>
                    <a:pt x="2298" y="19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8228570" y="1698479"/>
              <a:ext cx="42929" cy="119183"/>
            </a:xfrm>
            <a:custGeom>
              <a:avLst/>
              <a:gdLst/>
              <a:ahLst/>
              <a:cxnLst/>
              <a:rect l="l" t="t" r="r" b="b"/>
              <a:pathLst>
                <a:path w="1095" h="3040" extrusionOk="0">
                  <a:moveTo>
                    <a:pt x="927" y="0"/>
                  </a:moveTo>
                  <a:lnTo>
                    <a:pt x="909" y="37"/>
                  </a:lnTo>
                  <a:lnTo>
                    <a:pt x="872" y="74"/>
                  </a:lnTo>
                  <a:lnTo>
                    <a:pt x="1" y="2892"/>
                  </a:lnTo>
                  <a:lnTo>
                    <a:pt x="1" y="2947"/>
                  </a:lnTo>
                  <a:lnTo>
                    <a:pt x="1" y="2984"/>
                  </a:lnTo>
                  <a:lnTo>
                    <a:pt x="38" y="3021"/>
                  </a:lnTo>
                  <a:lnTo>
                    <a:pt x="75" y="3040"/>
                  </a:lnTo>
                  <a:lnTo>
                    <a:pt x="112" y="3040"/>
                  </a:lnTo>
                  <a:lnTo>
                    <a:pt x="168" y="3021"/>
                  </a:lnTo>
                  <a:lnTo>
                    <a:pt x="186" y="3003"/>
                  </a:lnTo>
                  <a:lnTo>
                    <a:pt x="205" y="2966"/>
                  </a:lnTo>
                  <a:lnTo>
                    <a:pt x="1094" y="148"/>
                  </a:lnTo>
                  <a:lnTo>
                    <a:pt x="1094" y="93"/>
                  </a:lnTo>
                  <a:lnTo>
                    <a:pt x="1094" y="56"/>
                  </a:lnTo>
                  <a:lnTo>
                    <a:pt x="1057" y="19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8270010" y="1643984"/>
              <a:ext cx="18936" cy="40734"/>
            </a:xfrm>
            <a:custGeom>
              <a:avLst/>
              <a:gdLst/>
              <a:ahLst/>
              <a:cxnLst/>
              <a:rect l="l" t="t" r="r" b="b"/>
              <a:pathLst>
                <a:path w="483" h="1039" extrusionOk="0">
                  <a:moveTo>
                    <a:pt x="352" y="0"/>
                  </a:moveTo>
                  <a:lnTo>
                    <a:pt x="315" y="19"/>
                  </a:lnTo>
                  <a:lnTo>
                    <a:pt x="278" y="37"/>
                  </a:lnTo>
                  <a:lnTo>
                    <a:pt x="260" y="74"/>
                  </a:lnTo>
                  <a:lnTo>
                    <a:pt x="0" y="890"/>
                  </a:lnTo>
                  <a:lnTo>
                    <a:pt x="0" y="945"/>
                  </a:lnTo>
                  <a:lnTo>
                    <a:pt x="0" y="982"/>
                  </a:lnTo>
                  <a:lnTo>
                    <a:pt x="37" y="1019"/>
                  </a:lnTo>
                  <a:lnTo>
                    <a:pt x="74" y="1038"/>
                  </a:lnTo>
                  <a:lnTo>
                    <a:pt x="111" y="1038"/>
                  </a:lnTo>
                  <a:lnTo>
                    <a:pt x="167" y="1019"/>
                  </a:lnTo>
                  <a:lnTo>
                    <a:pt x="204" y="1001"/>
                  </a:lnTo>
                  <a:lnTo>
                    <a:pt x="223" y="964"/>
                  </a:lnTo>
                  <a:lnTo>
                    <a:pt x="464" y="148"/>
                  </a:lnTo>
                  <a:lnTo>
                    <a:pt x="482" y="111"/>
                  </a:lnTo>
                  <a:lnTo>
                    <a:pt x="464" y="56"/>
                  </a:lnTo>
                  <a:lnTo>
                    <a:pt x="426" y="3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7672683" y="1780574"/>
              <a:ext cx="17485" cy="31286"/>
            </a:xfrm>
            <a:custGeom>
              <a:avLst/>
              <a:gdLst/>
              <a:ahLst/>
              <a:cxnLst/>
              <a:rect l="l" t="t" r="r" b="b"/>
              <a:pathLst>
                <a:path w="446" h="798" extrusionOk="0">
                  <a:moveTo>
                    <a:pt x="75" y="1"/>
                  </a:moveTo>
                  <a:lnTo>
                    <a:pt x="38" y="38"/>
                  </a:lnTo>
                  <a:lnTo>
                    <a:pt x="19" y="75"/>
                  </a:lnTo>
                  <a:lnTo>
                    <a:pt x="1" y="112"/>
                  </a:lnTo>
                  <a:lnTo>
                    <a:pt x="19" y="149"/>
                  </a:lnTo>
                  <a:lnTo>
                    <a:pt x="223" y="723"/>
                  </a:lnTo>
                  <a:lnTo>
                    <a:pt x="279" y="779"/>
                  </a:lnTo>
                  <a:lnTo>
                    <a:pt x="335" y="798"/>
                  </a:lnTo>
                  <a:lnTo>
                    <a:pt x="372" y="779"/>
                  </a:lnTo>
                  <a:lnTo>
                    <a:pt x="409" y="760"/>
                  </a:lnTo>
                  <a:lnTo>
                    <a:pt x="446" y="723"/>
                  </a:lnTo>
                  <a:lnTo>
                    <a:pt x="446" y="686"/>
                  </a:lnTo>
                  <a:lnTo>
                    <a:pt x="446" y="649"/>
                  </a:lnTo>
                  <a:lnTo>
                    <a:pt x="223" y="75"/>
                  </a:lnTo>
                  <a:lnTo>
                    <a:pt x="205" y="38"/>
                  </a:lnTo>
                  <a:lnTo>
                    <a:pt x="168" y="1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7621834" y="1643984"/>
              <a:ext cx="49438" cy="117027"/>
            </a:xfrm>
            <a:custGeom>
              <a:avLst/>
              <a:gdLst/>
              <a:ahLst/>
              <a:cxnLst/>
              <a:rect l="l" t="t" r="r" b="b"/>
              <a:pathLst>
                <a:path w="1261" h="2985" extrusionOk="0">
                  <a:moveTo>
                    <a:pt x="112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" y="74"/>
                  </a:lnTo>
                  <a:lnTo>
                    <a:pt x="1" y="111"/>
                  </a:lnTo>
                  <a:lnTo>
                    <a:pt x="1" y="148"/>
                  </a:lnTo>
                  <a:lnTo>
                    <a:pt x="1038" y="2910"/>
                  </a:lnTo>
                  <a:lnTo>
                    <a:pt x="1094" y="2966"/>
                  </a:lnTo>
                  <a:lnTo>
                    <a:pt x="1150" y="2984"/>
                  </a:lnTo>
                  <a:lnTo>
                    <a:pt x="1187" y="2984"/>
                  </a:lnTo>
                  <a:lnTo>
                    <a:pt x="1224" y="2966"/>
                  </a:lnTo>
                  <a:lnTo>
                    <a:pt x="1242" y="2929"/>
                  </a:lnTo>
                  <a:lnTo>
                    <a:pt x="1261" y="2891"/>
                  </a:lnTo>
                  <a:lnTo>
                    <a:pt x="1261" y="2836"/>
                  </a:lnTo>
                  <a:lnTo>
                    <a:pt x="223" y="74"/>
                  </a:lnTo>
                  <a:lnTo>
                    <a:pt x="186" y="37"/>
                  </a:lnTo>
                  <a:lnTo>
                    <a:pt x="149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7625480" y="2311018"/>
              <a:ext cx="190419" cy="708513"/>
            </a:xfrm>
            <a:custGeom>
              <a:avLst/>
              <a:gdLst/>
              <a:ahLst/>
              <a:cxnLst/>
              <a:rect l="l" t="t" r="r" b="b"/>
              <a:pathLst>
                <a:path w="4857" h="18072" extrusionOk="0">
                  <a:moveTo>
                    <a:pt x="4745" y="1"/>
                  </a:moveTo>
                  <a:lnTo>
                    <a:pt x="4708" y="19"/>
                  </a:lnTo>
                  <a:lnTo>
                    <a:pt x="4671" y="38"/>
                  </a:lnTo>
                  <a:lnTo>
                    <a:pt x="4652" y="75"/>
                  </a:lnTo>
                  <a:lnTo>
                    <a:pt x="4448" y="557"/>
                  </a:lnTo>
                  <a:lnTo>
                    <a:pt x="3967" y="1836"/>
                  </a:lnTo>
                  <a:lnTo>
                    <a:pt x="3651" y="2725"/>
                  </a:lnTo>
                  <a:lnTo>
                    <a:pt x="3281" y="3745"/>
                  </a:lnTo>
                  <a:lnTo>
                    <a:pt x="2892" y="4912"/>
                  </a:lnTo>
                  <a:lnTo>
                    <a:pt x="2502" y="6173"/>
                  </a:lnTo>
                  <a:lnTo>
                    <a:pt x="2076" y="7526"/>
                  </a:lnTo>
                  <a:lnTo>
                    <a:pt x="1668" y="8953"/>
                  </a:lnTo>
                  <a:lnTo>
                    <a:pt x="1298" y="10417"/>
                  </a:lnTo>
                  <a:lnTo>
                    <a:pt x="927" y="11937"/>
                  </a:lnTo>
                  <a:lnTo>
                    <a:pt x="760" y="12697"/>
                  </a:lnTo>
                  <a:lnTo>
                    <a:pt x="612" y="13457"/>
                  </a:lnTo>
                  <a:lnTo>
                    <a:pt x="464" y="14217"/>
                  </a:lnTo>
                  <a:lnTo>
                    <a:pt x="352" y="14995"/>
                  </a:lnTo>
                  <a:lnTo>
                    <a:pt x="241" y="15736"/>
                  </a:lnTo>
                  <a:lnTo>
                    <a:pt x="148" y="16496"/>
                  </a:lnTo>
                  <a:lnTo>
                    <a:pt x="56" y="17238"/>
                  </a:lnTo>
                  <a:lnTo>
                    <a:pt x="0" y="17961"/>
                  </a:lnTo>
                  <a:lnTo>
                    <a:pt x="19" y="17998"/>
                  </a:lnTo>
                  <a:lnTo>
                    <a:pt x="37" y="18035"/>
                  </a:lnTo>
                  <a:lnTo>
                    <a:pt x="74" y="18072"/>
                  </a:lnTo>
                  <a:lnTo>
                    <a:pt x="167" y="18072"/>
                  </a:lnTo>
                  <a:lnTo>
                    <a:pt x="204" y="18053"/>
                  </a:lnTo>
                  <a:lnTo>
                    <a:pt x="223" y="18016"/>
                  </a:lnTo>
                  <a:lnTo>
                    <a:pt x="223" y="17979"/>
                  </a:lnTo>
                  <a:lnTo>
                    <a:pt x="278" y="17256"/>
                  </a:lnTo>
                  <a:lnTo>
                    <a:pt x="352" y="16515"/>
                  </a:lnTo>
                  <a:lnTo>
                    <a:pt x="464" y="15773"/>
                  </a:lnTo>
                  <a:lnTo>
                    <a:pt x="575" y="15014"/>
                  </a:lnTo>
                  <a:lnTo>
                    <a:pt x="686" y="14254"/>
                  </a:lnTo>
                  <a:lnTo>
                    <a:pt x="834" y="13494"/>
                  </a:lnTo>
                  <a:lnTo>
                    <a:pt x="983" y="12734"/>
                  </a:lnTo>
                  <a:lnTo>
                    <a:pt x="1149" y="11974"/>
                  </a:lnTo>
                  <a:lnTo>
                    <a:pt x="1501" y="10473"/>
                  </a:lnTo>
                  <a:lnTo>
                    <a:pt x="1891" y="8990"/>
                  </a:lnTo>
                  <a:lnTo>
                    <a:pt x="2298" y="7581"/>
                  </a:lnTo>
                  <a:lnTo>
                    <a:pt x="2706" y="6228"/>
                  </a:lnTo>
                  <a:lnTo>
                    <a:pt x="3114" y="4968"/>
                  </a:lnTo>
                  <a:lnTo>
                    <a:pt x="3503" y="3819"/>
                  </a:lnTo>
                  <a:lnTo>
                    <a:pt x="3855" y="2799"/>
                  </a:lnTo>
                  <a:lnTo>
                    <a:pt x="4189" y="1910"/>
                  </a:lnTo>
                  <a:lnTo>
                    <a:pt x="4671" y="631"/>
                  </a:lnTo>
                  <a:lnTo>
                    <a:pt x="4856" y="149"/>
                  </a:lnTo>
                  <a:lnTo>
                    <a:pt x="4856" y="112"/>
                  </a:lnTo>
                  <a:lnTo>
                    <a:pt x="4856" y="75"/>
                  </a:lnTo>
                  <a:lnTo>
                    <a:pt x="4838" y="38"/>
                  </a:lnTo>
                  <a:lnTo>
                    <a:pt x="4801" y="19"/>
                  </a:lnTo>
                  <a:lnTo>
                    <a:pt x="474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8100684" y="2308861"/>
              <a:ext cx="191869" cy="723019"/>
            </a:xfrm>
            <a:custGeom>
              <a:avLst/>
              <a:gdLst/>
              <a:ahLst/>
              <a:cxnLst/>
              <a:rect l="l" t="t" r="r" b="b"/>
              <a:pathLst>
                <a:path w="4894" h="18442" extrusionOk="0">
                  <a:moveTo>
                    <a:pt x="112" y="0"/>
                  </a:moveTo>
                  <a:lnTo>
                    <a:pt x="75" y="19"/>
                  </a:lnTo>
                  <a:lnTo>
                    <a:pt x="38" y="37"/>
                  </a:lnTo>
                  <a:lnTo>
                    <a:pt x="1" y="74"/>
                  </a:lnTo>
                  <a:lnTo>
                    <a:pt x="1" y="111"/>
                  </a:lnTo>
                  <a:lnTo>
                    <a:pt x="1" y="148"/>
                  </a:lnTo>
                  <a:lnTo>
                    <a:pt x="186" y="686"/>
                  </a:lnTo>
                  <a:lnTo>
                    <a:pt x="668" y="2057"/>
                  </a:lnTo>
                  <a:lnTo>
                    <a:pt x="1335" y="4115"/>
                  </a:lnTo>
                  <a:lnTo>
                    <a:pt x="1724" y="5357"/>
                  </a:lnTo>
                  <a:lnTo>
                    <a:pt x="2132" y="6672"/>
                  </a:lnTo>
                  <a:lnTo>
                    <a:pt x="2540" y="8100"/>
                  </a:lnTo>
                  <a:lnTo>
                    <a:pt x="2948" y="9564"/>
                  </a:lnTo>
                  <a:lnTo>
                    <a:pt x="3337" y="11065"/>
                  </a:lnTo>
                  <a:lnTo>
                    <a:pt x="3689" y="12585"/>
                  </a:lnTo>
                  <a:lnTo>
                    <a:pt x="4023" y="14086"/>
                  </a:lnTo>
                  <a:lnTo>
                    <a:pt x="4171" y="14828"/>
                  </a:lnTo>
                  <a:lnTo>
                    <a:pt x="4301" y="15569"/>
                  </a:lnTo>
                  <a:lnTo>
                    <a:pt x="4412" y="16292"/>
                  </a:lnTo>
                  <a:lnTo>
                    <a:pt x="4523" y="16996"/>
                  </a:lnTo>
                  <a:lnTo>
                    <a:pt x="4597" y="17682"/>
                  </a:lnTo>
                  <a:lnTo>
                    <a:pt x="4671" y="18349"/>
                  </a:lnTo>
                  <a:lnTo>
                    <a:pt x="4690" y="18386"/>
                  </a:lnTo>
                  <a:lnTo>
                    <a:pt x="4708" y="18423"/>
                  </a:lnTo>
                  <a:lnTo>
                    <a:pt x="4745" y="18442"/>
                  </a:lnTo>
                  <a:lnTo>
                    <a:pt x="4838" y="18442"/>
                  </a:lnTo>
                  <a:lnTo>
                    <a:pt x="4875" y="18405"/>
                  </a:lnTo>
                  <a:lnTo>
                    <a:pt x="4894" y="18368"/>
                  </a:lnTo>
                  <a:lnTo>
                    <a:pt x="4894" y="18331"/>
                  </a:lnTo>
                  <a:lnTo>
                    <a:pt x="4820" y="17663"/>
                  </a:lnTo>
                  <a:lnTo>
                    <a:pt x="4745" y="16978"/>
                  </a:lnTo>
                  <a:lnTo>
                    <a:pt x="4634" y="16255"/>
                  </a:lnTo>
                  <a:lnTo>
                    <a:pt x="4523" y="15532"/>
                  </a:lnTo>
                  <a:lnTo>
                    <a:pt x="4393" y="14809"/>
                  </a:lnTo>
                  <a:lnTo>
                    <a:pt x="4245" y="14049"/>
                  </a:lnTo>
                  <a:lnTo>
                    <a:pt x="3911" y="12548"/>
                  </a:lnTo>
                  <a:lnTo>
                    <a:pt x="3559" y="11010"/>
                  </a:lnTo>
                  <a:lnTo>
                    <a:pt x="3151" y="9508"/>
                  </a:lnTo>
                  <a:lnTo>
                    <a:pt x="2762" y="8044"/>
                  </a:lnTo>
                  <a:lnTo>
                    <a:pt x="2336" y="6617"/>
                  </a:lnTo>
                  <a:lnTo>
                    <a:pt x="1947" y="5282"/>
                  </a:lnTo>
                  <a:lnTo>
                    <a:pt x="1558" y="4059"/>
                  </a:lnTo>
                  <a:lnTo>
                    <a:pt x="872" y="2002"/>
                  </a:lnTo>
                  <a:lnTo>
                    <a:pt x="408" y="612"/>
                  </a:lnTo>
                  <a:lnTo>
                    <a:pt x="205" y="74"/>
                  </a:lnTo>
                  <a:lnTo>
                    <a:pt x="186" y="37"/>
                  </a:lnTo>
                  <a:lnTo>
                    <a:pt x="149" y="19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8026586" y="2316820"/>
              <a:ext cx="111185" cy="498531"/>
            </a:xfrm>
            <a:custGeom>
              <a:avLst/>
              <a:gdLst/>
              <a:ahLst/>
              <a:cxnLst/>
              <a:rect l="l" t="t" r="r" b="b"/>
              <a:pathLst>
                <a:path w="2836" h="12716" extrusionOk="0">
                  <a:moveTo>
                    <a:pt x="74" y="1"/>
                  </a:moveTo>
                  <a:lnTo>
                    <a:pt x="37" y="19"/>
                  </a:lnTo>
                  <a:lnTo>
                    <a:pt x="19" y="57"/>
                  </a:lnTo>
                  <a:lnTo>
                    <a:pt x="0" y="94"/>
                  </a:lnTo>
                  <a:lnTo>
                    <a:pt x="19" y="149"/>
                  </a:lnTo>
                  <a:lnTo>
                    <a:pt x="111" y="446"/>
                  </a:lnTo>
                  <a:lnTo>
                    <a:pt x="352" y="1243"/>
                  </a:lnTo>
                  <a:lnTo>
                    <a:pt x="686" y="2447"/>
                  </a:lnTo>
                  <a:lnTo>
                    <a:pt x="1112" y="4041"/>
                  </a:lnTo>
                  <a:lnTo>
                    <a:pt x="1316" y="4950"/>
                  </a:lnTo>
                  <a:lnTo>
                    <a:pt x="1539" y="5913"/>
                  </a:lnTo>
                  <a:lnTo>
                    <a:pt x="1761" y="6933"/>
                  </a:lnTo>
                  <a:lnTo>
                    <a:pt x="1965" y="8008"/>
                  </a:lnTo>
                  <a:lnTo>
                    <a:pt x="2169" y="9120"/>
                  </a:lnTo>
                  <a:lnTo>
                    <a:pt x="2335" y="10269"/>
                  </a:lnTo>
                  <a:lnTo>
                    <a:pt x="2502" y="11437"/>
                  </a:lnTo>
                  <a:lnTo>
                    <a:pt x="2613" y="12623"/>
                  </a:lnTo>
                  <a:lnTo>
                    <a:pt x="2632" y="12660"/>
                  </a:lnTo>
                  <a:lnTo>
                    <a:pt x="2651" y="12678"/>
                  </a:lnTo>
                  <a:lnTo>
                    <a:pt x="2688" y="12716"/>
                  </a:lnTo>
                  <a:lnTo>
                    <a:pt x="2743" y="12716"/>
                  </a:lnTo>
                  <a:lnTo>
                    <a:pt x="2780" y="12697"/>
                  </a:lnTo>
                  <a:lnTo>
                    <a:pt x="2817" y="12678"/>
                  </a:lnTo>
                  <a:lnTo>
                    <a:pt x="2836" y="12641"/>
                  </a:lnTo>
                  <a:lnTo>
                    <a:pt x="2836" y="12586"/>
                  </a:lnTo>
                  <a:lnTo>
                    <a:pt x="2706" y="11418"/>
                  </a:lnTo>
                  <a:lnTo>
                    <a:pt x="2558" y="10250"/>
                  </a:lnTo>
                  <a:lnTo>
                    <a:pt x="2391" y="9101"/>
                  </a:lnTo>
                  <a:lnTo>
                    <a:pt x="2187" y="7971"/>
                  </a:lnTo>
                  <a:lnTo>
                    <a:pt x="1983" y="6896"/>
                  </a:lnTo>
                  <a:lnTo>
                    <a:pt x="1761" y="5876"/>
                  </a:lnTo>
                  <a:lnTo>
                    <a:pt x="1539" y="4894"/>
                  </a:lnTo>
                  <a:lnTo>
                    <a:pt x="1316" y="3986"/>
                  </a:lnTo>
                  <a:lnTo>
                    <a:pt x="908" y="2392"/>
                  </a:lnTo>
                  <a:lnTo>
                    <a:pt x="556" y="1169"/>
                  </a:lnTo>
                  <a:lnTo>
                    <a:pt x="315" y="372"/>
                  </a:lnTo>
                  <a:lnTo>
                    <a:pt x="223" y="75"/>
                  </a:lnTo>
                  <a:lnTo>
                    <a:pt x="204" y="38"/>
                  </a:lnTo>
                  <a:lnTo>
                    <a:pt x="167" y="1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7809312" y="2316114"/>
              <a:ext cx="110480" cy="609677"/>
            </a:xfrm>
            <a:custGeom>
              <a:avLst/>
              <a:gdLst/>
              <a:ahLst/>
              <a:cxnLst/>
              <a:rect l="l" t="t" r="r" b="b"/>
              <a:pathLst>
                <a:path w="2818" h="15551" extrusionOk="0">
                  <a:moveTo>
                    <a:pt x="2688" y="0"/>
                  </a:moveTo>
                  <a:lnTo>
                    <a:pt x="2651" y="19"/>
                  </a:lnTo>
                  <a:lnTo>
                    <a:pt x="2614" y="37"/>
                  </a:lnTo>
                  <a:lnTo>
                    <a:pt x="2595" y="93"/>
                  </a:lnTo>
                  <a:lnTo>
                    <a:pt x="2373" y="872"/>
                  </a:lnTo>
                  <a:lnTo>
                    <a:pt x="2169" y="1687"/>
                  </a:lnTo>
                  <a:lnTo>
                    <a:pt x="1965" y="2521"/>
                  </a:lnTo>
                  <a:lnTo>
                    <a:pt x="1761" y="3392"/>
                  </a:lnTo>
                  <a:lnTo>
                    <a:pt x="1576" y="4263"/>
                  </a:lnTo>
                  <a:lnTo>
                    <a:pt x="1390" y="5153"/>
                  </a:lnTo>
                  <a:lnTo>
                    <a:pt x="1224" y="6080"/>
                  </a:lnTo>
                  <a:lnTo>
                    <a:pt x="1057" y="7025"/>
                  </a:lnTo>
                  <a:lnTo>
                    <a:pt x="760" y="8990"/>
                  </a:lnTo>
                  <a:lnTo>
                    <a:pt x="482" y="11028"/>
                  </a:lnTo>
                  <a:lnTo>
                    <a:pt x="223" y="13178"/>
                  </a:lnTo>
                  <a:lnTo>
                    <a:pt x="0" y="15440"/>
                  </a:lnTo>
                  <a:lnTo>
                    <a:pt x="19" y="15477"/>
                  </a:lnTo>
                  <a:lnTo>
                    <a:pt x="37" y="15514"/>
                  </a:lnTo>
                  <a:lnTo>
                    <a:pt x="56" y="15551"/>
                  </a:lnTo>
                  <a:lnTo>
                    <a:pt x="167" y="15551"/>
                  </a:lnTo>
                  <a:lnTo>
                    <a:pt x="186" y="15532"/>
                  </a:lnTo>
                  <a:lnTo>
                    <a:pt x="223" y="15495"/>
                  </a:lnTo>
                  <a:lnTo>
                    <a:pt x="223" y="15458"/>
                  </a:lnTo>
                  <a:lnTo>
                    <a:pt x="445" y="13215"/>
                  </a:lnTo>
                  <a:lnTo>
                    <a:pt x="686" y="11065"/>
                  </a:lnTo>
                  <a:lnTo>
                    <a:pt x="964" y="9027"/>
                  </a:lnTo>
                  <a:lnTo>
                    <a:pt x="1279" y="7062"/>
                  </a:lnTo>
                  <a:lnTo>
                    <a:pt x="1446" y="6117"/>
                  </a:lnTo>
                  <a:lnTo>
                    <a:pt x="1613" y="5209"/>
                  </a:lnTo>
                  <a:lnTo>
                    <a:pt x="1798" y="4319"/>
                  </a:lnTo>
                  <a:lnTo>
                    <a:pt x="1984" y="3429"/>
                  </a:lnTo>
                  <a:lnTo>
                    <a:pt x="2169" y="2577"/>
                  </a:lnTo>
                  <a:lnTo>
                    <a:pt x="2373" y="1743"/>
                  </a:lnTo>
                  <a:lnTo>
                    <a:pt x="2595" y="946"/>
                  </a:lnTo>
                  <a:lnTo>
                    <a:pt x="2818" y="149"/>
                  </a:lnTo>
                  <a:lnTo>
                    <a:pt x="2818" y="112"/>
                  </a:lnTo>
                  <a:lnTo>
                    <a:pt x="2799" y="56"/>
                  </a:lnTo>
                  <a:lnTo>
                    <a:pt x="2781" y="37"/>
                  </a:lnTo>
                  <a:lnTo>
                    <a:pt x="2743" y="19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7863807" y="2206379"/>
              <a:ext cx="190419" cy="127926"/>
            </a:xfrm>
            <a:custGeom>
              <a:avLst/>
              <a:gdLst/>
              <a:ahLst/>
              <a:cxnLst/>
              <a:rect l="l" t="t" r="r" b="b"/>
              <a:pathLst>
                <a:path w="4857" h="3263" extrusionOk="0">
                  <a:moveTo>
                    <a:pt x="4115" y="668"/>
                  </a:moveTo>
                  <a:lnTo>
                    <a:pt x="3930" y="2577"/>
                  </a:lnTo>
                  <a:lnTo>
                    <a:pt x="1131" y="2503"/>
                  </a:lnTo>
                  <a:lnTo>
                    <a:pt x="797" y="668"/>
                  </a:lnTo>
                  <a:close/>
                  <a:moveTo>
                    <a:pt x="0" y="1"/>
                  </a:moveTo>
                  <a:lnTo>
                    <a:pt x="557" y="3152"/>
                  </a:lnTo>
                  <a:lnTo>
                    <a:pt x="4541" y="3263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7935748" y="1627988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519" y="0"/>
                  </a:moveTo>
                  <a:lnTo>
                    <a:pt x="408" y="19"/>
                  </a:lnTo>
                  <a:lnTo>
                    <a:pt x="315" y="56"/>
                  </a:lnTo>
                  <a:lnTo>
                    <a:pt x="241" y="93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56" y="315"/>
                  </a:lnTo>
                  <a:lnTo>
                    <a:pt x="19" y="408"/>
                  </a:lnTo>
                  <a:lnTo>
                    <a:pt x="0" y="519"/>
                  </a:lnTo>
                  <a:lnTo>
                    <a:pt x="19" y="612"/>
                  </a:lnTo>
                  <a:lnTo>
                    <a:pt x="56" y="723"/>
                  </a:lnTo>
                  <a:lnTo>
                    <a:pt x="93" y="797"/>
                  </a:lnTo>
                  <a:lnTo>
                    <a:pt x="149" y="871"/>
                  </a:lnTo>
                  <a:lnTo>
                    <a:pt x="241" y="946"/>
                  </a:lnTo>
                  <a:lnTo>
                    <a:pt x="315" y="983"/>
                  </a:lnTo>
                  <a:lnTo>
                    <a:pt x="408" y="1020"/>
                  </a:lnTo>
                  <a:lnTo>
                    <a:pt x="612" y="1020"/>
                  </a:lnTo>
                  <a:lnTo>
                    <a:pt x="723" y="983"/>
                  </a:lnTo>
                  <a:lnTo>
                    <a:pt x="797" y="946"/>
                  </a:lnTo>
                  <a:lnTo>
                    <a:pt x="871" y="871"/>
                  </a:lnTo>
                  <a:lnTo>
                    <a:pt x="946" y="797"/>
                  </a:lnTo>
                  <a:lnTo>
                    <a:pt x="983" y="723"/>
                  </a:lnTo>
                  <a:lnTo>
                    <a:pt x="1020" y="612"/>
                  </a:lnTo>
                  <a:lnTo>
                    <a:pt x="1020" y="519"/>
                  </a:lnTo>
                  <a:lnTo>
                    <a:pt x="1020" y="408"/>
                  </a:lnTo>
                  <a:lnTo>
                    <a:pt x="983" y="315"/>
                  </a:lnTo>
                  <a:lnTo>
                    <a:pt x="946" y="223"/>
                  </a:lnTo>
                  <a:lnTo>
                    <a:pt x="871" y="149"/>
                  </a:lnTo>
                  <a:lnTo>
                    <a:pt x="797" y="93"/>
                  </a:lnTo>
                  <a:lnTo>
                    <a:pt x="723" y="56"/>
                  </a:lnTo>
                  <a:lnTo>
                    <a:pt x="612" y="19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7971346" y="1621441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408" y="1"/>
                  </a:moveTo>
                  <a:lnTo>
                    <a:pt x="316" y="38"/>
                  </a:lnTo>
                  <a:lnTo>
                    <a:pt x="223" y="93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38" y="316"/>
                  </a:lnTo>
                  <a:lnTo>
                    <a:pt x="19" y="408"/>
                  </a:lnTo>
                  <a:lnTo>
                    <a:pt x="1" y="501"/>
                  </a:lnTo>
                  <a:lnTo>
                    <a:pt x="19" y="612"/>
                  </a:lnTo>
                  <a:lnTo>
                    <a:pt x="38" y="705"/>
                  </a:lnTo>
                  <a:lnTo>
                    <a:pt x="93" y="797"/>
                  </a:lnTo>
                  <a:lnTo>
                    <a:pt x="149" y="872"/>
                  </a:lnTo>
                  <a:lnTo>
                    <a:pt x="223" y="927"/>
                  </a:lnTo>
                  <a:lnTo>
                    <a:pt x="316" y="983"/>
                  </a:lnTo>
                  <a:lnTo>
                    <a:pt x="408" y="1001"/>
                  </a:lnTo>
                  <a:lnTo>
                    <a:pt x="520" y="1020"/>
                  </a:lnTo>
                  <a:lnTo>
                    <a:pt x="612" y="1001"/>
                  </a:lnTo>
                  <a:lnTo>
                    <a:pt x="705" y="983"/>
                  </a:lnTo>
                  <a:lnTo>
                    <a:pt x="798" y="927"/>
                  </a:lnTo>
                  <a:lnTo>
                    <a:pt x="872" y="872"/>
                  </a:lnTo>
                  <a:lnTo>
                    <a:pt x="927" y="797"/>
                  </a:lnTo>
                  <a:lnTo>
                    <a:pt x="983" y="705"/>
                  </a:lnTo>
                  <a:lnTo>
                    <a:pt x="1001" y="612"/>
                  </a:lnTo>
                  <a:lnTo>
                    <a:pt x="1020" y="501"/>
                  </a:lnTo>
                  <a:lnTo>
                    <a:pt x="1001" y="408"/>
                  </a:lnTo>
                  <a:lnTo>
                    <a:pt x="983" y="316"/>
                  </a:lnTo>
                  <a:lnTo>
                    <a:pt x="927" y="223"/>
                  </a:lnTo>
                  <a:lnTo>
                    <a:pt x="872" y="149"/>
                  </a:lnTo>
                  <a:lnTo>
                    <a:pt x="798" y="93"/>
                  </a:lnTo>
                  <a:lnTo>
                    <a:pt x="705" y="3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7901601" y="1621441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408" y="1"/>
                  </a:moveTo>
                  <a:lnTo>
                    <a:pt x="315" y="38"/>
                  </a:lnTo>
                  <a:lnTo>
                    <a:pt x="223" y="93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56" y="316"/>
                  </a:lnTo>
                  <a:lnTo>
                    <a:pt x="19" y="408"/>
                  </a:lnTo>
                  <a:lnTo>
                    <a:pt x="0" y="501"/>
                  </a:lnTo>
                  <a:lnTo>
                    <a:pt x="19" y="612"/>
                  </a:lnTo>
                  <a:lnTo>
                    <a:pt x="56" y="705"/>
                  </a:lnTo>
                  <a:lnTo>
                    <a:pt x="93" y="797"/>
                  </a:lnTo>
                  <a:lnTo>
                    <a:pt x="149" y="872"/>
                  </a:lnTo>
                  <a:lnTo>
                    <a:pt x="223" y="927"/>
                  </a:lnTo>
                  <a:lnTo>
                    <a:pt x="315" y="983"/>
                  </a:lnTo>
                  <a:lnTo>
                    <a:pt x="408" y="1001"/>
                  </a:lnTo>
                  <a:lnTo>
                    <a:pt x="519" y="1020"/>
                  </a:lnTo>
                  <a:lnTo>
                    <a:pt x="612" y="1001"/>
                  </a:lnTo>
                  <a:lnTo>
                    <a:pt x="723" y="983"/>
                  </a:lnTo>
                  <a:lnTo>
                    <a:pt x="797" y="927"/>
                  </a:lnTo>
                  <a:lnTo>
                    <a:pt x="871" y="872"/>
                  </a:lnTo>
                  <a:lnTo>
                    <a:pt x="946" y="797"/>
                  </a:lnTo>
                  <a:lnTo>
                    <a:pt x="983" y="705"/>
                  </a:lnTo>
                  <a:lnTo>
                    <a:pt x="1020" y="612"/>
                  </a:lnTo>
                  <a:lnTo>
                    <a:pt x="1020" y="501"/>
                  </a:lnTo>
                  <a:lnTo>
                    <a:pt x="1020" y="408"/>
                  </a:lnTo>
                  <a:lnTo>
                    <a:pt x="983" y="316"/>
                  </a:lnTo>
                  <a:lnTo>
                    <a:pt x="946" y="223"/>
                  </a:lnTo>
                  <a:lnTo>
                    <a:pt x="871" y="149"/>
                  </a:lnTo>
                  <a:lnTo>
                    <a:pt x="797" y="93"/>
                  </a:lnTo>
                  <a:lnTo>
                    <a:pt x="723" y="3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7870354" y="1610542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408" y="0"/>
                  </a:moveTo>
                  <a:lnTo>
                    <a:pt x="315" y="38"/>
                  </a:lnTo>
                  <a:lnTo>
                    <a:pt x="223" y="75"/>
                  </a:lnTo>
                  <a:lnTo>
                    <a:pt x="149" y="149"/>
                  </a:lnTo>
                  <a:lnTo>
                    <a:pt x="93" y="223"/>
                  </a:lnTo>
                  <a:lnTo>
                    <a:pt x="37" y="297"/>
                  </a:lnTo>
                  <a:lnTo>
                    <a:pt x="19" y="390"/>
                  </a:lnTo>
                  <a:lnTo>
                    <a:pt x="0" y="501"/>
                  </a:lnTo>
                  <a:lnTo>
                    <a:pt x="19" y="612"/>
                  </a:lnTo>
                  <a:lnTo>
                    <a:pt x="37" y="705"/>
                  </a:lnTo>
                  <a:lnTo>
                    <a:pt x="93" y="779"/>
                  </a:lnTo>
                  <a:lnTo>
                    <a:pt x="149" y="853"/>
                  </a:lnTo>
                  <a:lnTo>
                    <a:pt x="223" y="927"/>
                  </a:lnTo>
                  <a:lnTo>
                    <a:pt x="315" y="964"/>
                  </a:lnTo>
                  <a:lnTo>
                    <a:pt x="408" y="1001"/>
                  </a:lnTo>
                  <a:lnTo>
                    <a:pt x="501" y="1020"/>
                  </a:lnTo>
                  <a:lnTo>
                    <a:pt x="612" y="1001"/>
                  </a:lnTo>
                  <a:lnTo>
                    <a:pt x="705" y="964"/>
                  </a:lnTo>
                  <a:lnTo>
                    <a:pt x="797" y="927"/>
                  </a:lnTo>
                  <a:lnTo>
                    <a:pt x="871" y="853"/>
                  </a:lnTo>
                  <a:lnTo>
                    <a:pt x="927" y="779"/>
                  </a:lnTo>
                  <a:lnTo>
                    <a:pt x="983" y="705"/>
                  </a:lnTo>
                  <a:lnTo>
                    <a:pt x="1001" y="612"/>
                  </a:lnTo>
                  <a:lnTo>
                    <a:pt x="1020" y="501"/>
                  </a:lnTo>
                  <a:lnTo>
                    <a:pt x="1001" y="390"/>
                  </a:lnTo>
                  <a:lnTo>
                    <a:pt x="983" y="297"/>
                  </a:lnTo>
                  <a:lnTo>
                    <a:pt x="927" y="223"/>
                  </a:lnTo>
                  <a:lnTo>
                    <a:pt x="871" y="149"/>
                  </a:lnTo>
                  <a:lnTo>
                    <a:pt x="797" y="75"/>
                  </a:lnTo>
                  <a:lnTo>
                    <a:pt x="705" y="38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7840558" y="1592390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501" y="0"/>
                  </a:moveTo>
                  <a:lnTo>
                    <a:pt x="408" y="19"/>
                  </a:lnTo>
                  <a:lnTo>
                    <a:pt x="315" y="37"/>
                  </a:lnTo>
                  <a:lnTo>
                    <a:pt x="223" y="93"/>
                  </a:lnTo>
                  <a:lnTo>
                    <a:pt x="149" y="148"/>
                  </a:lnTo>
                  <a:lnTo>
                    <a:pt x="75" y="223"/>
                  </a:lnTo>
                  <a:lnTo>
                    <a:pt x="37" y="315"/>
                  </a:lnTo>
                  <a:lnTo>
                    <a:pt x="0" y="408"/>
                  </a:lnTo>
                  <a:lnTo>
                    <a:pt x="0" y="519"/>
                  </a:lnTo>
                  <a:lnTo>
                    <a:pt x="0" y="612"/>
                  </a:lnTo>
                  <a:lnTo>
                    <a:pt x="37" y="704"/>
                  </a:lnTo>
                  <a:lnTo>
                    <a:pt x="75" y="797"/>
                  </a:lnTo>
                  <a:lnTo>
                    <a:pt x="149" y="871"/>
                  </a:lnTo>
                  <a:lnTo>
                    <a:pt x="223" y="927"/>
                  </a:lnTo>
                  <a:lnTo>
                    <a:pt x="315" y="982"/>
                  </a:lnTo>
                  <a:lnTo>
                    <a:pt x="408" y="1020"/>
                  </a:lnTo>
                  <a:lnTo>
                    <a:pt x="612" y="1020"/>
                  </a:lnTo>
                  <a:lnTo>
                    <a:pt x="705" y="982"/>
                  </a:lnTo>
                  <a:lnTo>
                    <a:pt x="797" y="927"/>
                  </a:lnTo>
                  <a:lnTo>
                    <a:pt x="871" y="871"/>
                  </a:lnTo>
                  <a:lnTo>
                    <a:pt x="927" y="797"/>
                  </a:lnTo>
                  <a:lnTo>
                    <a:pt x="983" y="704"/>
                  </a:lnTo>
                  <a:lnTo>
                    <a:pt x="1001" y="612"/>
                  </a:lnTo>
                  <a:lnTo>
                    <a:pt x="1020" y="519"/>
                  </a:lnTo>
                  <a:lnTo>
                    <a:pt x="1001" y="408"/>
                  </a:lnTo>
                  <a:lnTo>
                    <a:pt x="983" y="315"/>
                  </a:lnTo>
                  <a:lnTo>
                    <a:pt x="927" y="223"/>
                  </a:lnTo>
                  <a:lnTo>
                    <a:pt x="871" y="148"/>
                  </a:lnTo>
                  <a:lnTo>
                    <a:pt x="797" y="93"/>
                  </a:lnTo>
                  <a:lnTo>
                    <a:pt x="705" y="37"/>
                  </a:lnTo>
                  <a:lnTo>
                    <a:pt x="612" y="19"/>
                  </a:lnTo>
                  <a:lnTo>
                    <a:pt x="5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8005494" y="1608346"/>
              <a:ext cx="40028" cy="40028"/>
            </a:xfrm>
            <a:custGeom>
              <a:avLst/>
              <a:gdLst/>
              <a:ahLst/>
              <a:cxnLst/>
              <a:rect l="l" t="t" r="r" b="b"/>
              <a:pathLst>
                <a:path w="1021" h="1021" extrusionOk="0">
                  <a:moveTo>
                    <a:pt x="408" y="1"/>
                  </a:moveTo>
                  <a:lnTo>
                    <a:pt x="297" y="38"/>
                  </a:lnTo>
                  <a:lnTo>
                    <a:pt x="223" y="94"/>
                  </a:lnTo>
                  <a:lnTo>
                    <a:pt x="149" y="149"/>
                  </a:lnTo>
                  <a:lnTo>
                    <a:pt x="75" y="223"/>
                  </a:lnTo>
                  <a:lnTo>
                    <a:pt x="38" y="316"/>
                  </a:lnTo>
                  <a:lnTo>
                    <a:pt x="1" y="409"/>
                  </a:lnTo>
                  <a:lnTo>
                    <a:pt x="1" y="501"/>
                  </a:lnTo>
                  <a:lnTo>
                    <a:pt x="1" y="613"/>
                  </a:lnTo>
                  <a:lnTo>
                    <a:pt x="38" y="705"/>
                  </a:lnTo>
                  <a:lnTo>
                    <a:pt x="75" y="798"/>
                  </a:lnTo>
                  <a:lnTo>
                    <a:pt x="149" y="872"/>
                  </a:lnTo>
                  <a:lnTo>
                    <a:pt x="223" y="928"/>
                  </a:lnTo>
                  <a:lnTo>
                    <a:pt x="297" y="983"/>
                  </a:lnTo>
                  <a:lnTo>
                    <a:pt x="408" y="1002"/>
                  </a:lnTo>
                  <a:lnTo>
                    <a:pt x="501" y="1020"/>
                  </a:lnTo>
                  <a:lnTo>
                    <a:pt x="612" y="1002"/>
                  </a:lnTo>
                  <a:lnTo>
                    <a:pt x="705" y="983"/>
                  </a:lnTo>
                  <a:lnTo>
                    <a:pt x="779" y="928"/>
                  </a:lnTo>
                  <a:lnTo>
                    <a:pt x="872" y="872"/>
                  </a:lnTo>
                  <a:lnTo>
                    <a:pt x="927" y="798"/>
                  </a:lnTo>
                  <a:lnTo>
                    <a:pt x="964" y="705"/>
                  </a:lnTo>
                  <a:lnTo>
                    <a:pt x="1002" y="613"/>
                  </a:lnTo>
                  <a:lnTo>
                    <a:pt x="1020" y="501"/>
                  </a:lnTo>
                  <a:lnTo>
                    <a:pt x="1002" y="409"/>
                  </a:lnTo>
                  <a:lnTo>
                    <a:pt x="964" y="316"/>
                  </a:lnTo>
                  <a:lnTo>
                    <a:pt x="927" y="223"/>
                  </a:lnTo>
                  <a:lnTo>
                    <a:pt x="872" y="149"/>
                  </a:lnTo>
                  <a:lnTo>
                    <a:pt x="779" y="94"/>
                  </a:lnTo>
                  <a:lnTo>
                    <a:pt x="705" y="38"/>
                  </a:lnTo>
                  <a:lnTo>
                    <a:pt x="6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8034584" y="1590194"/>
              <a:ext cx="39989" cy="39989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519" y="1"/>
                  </a:moveTo>
                  <a:lnTo>
                    <a:pt x="408" y="19"/>
                  </a:lnTo>
                  <a:lnTo>
                    <a:pt x="315" y="38"/>
                  </a:lnTo>
                  <a:lnTo>
                    <a:pt x="241" y="93"/>
                  </a:lnTo>
                  <a:lnTo>
                    <a:pt x="148" y="149"/>
                  </a:lnTo>
                  <a:lnTo>
                    <a:pt x="93" y="223"/>
                  </a:lnTo>
                  <a:lnTo>
                    <a:pt x="56" y="316"/>
                  </a:lnTo>
                  <a:lnTo>
                    <a:pt x="19" y="408"/>
                  </a:lnTo>
                  <a:lnTo>
                    <a:pt x="0" y="519"/>
                  </a:lnTo>
                  <a:lnTo>
                    <a:pt x="19" y="612"/>
                  </a:lnTo>
                  <a:lnTo>
                    <a:pt x="56" y="705"/>
                  </a:lnTo>
                  <a:lnTo>
                    <a:pt x="93" y="798"/>
                  </a:lnTo>
                  <a:lnTo>
                    <a:pt x="148" y="872"/>
                  </a:lnTo>
                  <a:lnTo>
                    <a:pt x="241" y="927"/>
                  </a:lnTo>
                  <a:lnTo>
                    <a:pt x="315" y="983"/>
                  </a:lnTo>
                  <a:lnTo>
                    <a:pt x="408" y="1001"/>
                  </a:lnTo>
                  <a:lnTo>
                    <a:pt x="519" y="1020"/>
                  </a:lnTo>
                  <a:lnTo>
                    <a:pt x="612" y="1001"/>
                  </a:lnTo>
                  <a:lnTo>
                    <a:pt x="723" y="983"/>
                  </a:lnTo>
                  <a:lnTo>
                    <a:pt x="797" y="927"/>
                  </a:lnTo>
                  <a:lnTo>
                    <a:pt x="871" y="872"/>
                  </a:lnTo>
                  <a:lnTo>
                    <a:pt x="945" y="798"/>
                  </a:lnTo>
                  <a:lnTo>
                    <a:pt x="982" y="705"/>
                  </a:lnTo>
                  <a:lnTo>
                    <a:pt x="1019" y="612"/>
                  </a:lnTo>
                  <a:lnTo>
                    <a:pt x="1019" y="519"/>
                  </a:lnTo>
                  <a:lnTo>
                    <a:pt x="1019" y="408"/>
                  </a:lnTo>
                  <a:lnTo>
                    <a:pt x="982" y="316"/>
                  </a:lnTo>
                  <a:lnTo>
                    <a:pt x="945" y="223"/>
                  </a:lnTo>
                  <a:lnTo>
                    <a:pt x="871" y="149"/>
                  </a:lnTo>
                  <a:lnTo>
                    <a:pt x="797" y="93"/>
                  </a:lnTo>
                  <a:lnTo>
                    <a:pt x="723" y="38"/>
                  </a:lnTo>
                  <a:lnTo>
                    <a:pt x="612" y="19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8351399" y="1237781"/>
              <a:ext cx="265261" cy="435999"/>
            </a:xfrm>
            <a:custGeom>
              <a:avLst/>
              <a:gdLst/>
              <a:ahLst/>
              <a:cxnLst/>
              <a:rect l="l" t="t" r="r" b="b"/>
              <a:pathLst>
                <a:path w="6766" h="11121" extrusionOk="0">
                  <a:moveTo>
                    <a:pt x="3744" y="0"/>
                  </a:moveTo>
                  <a:lnTo>
                    <a:pt x="3707" y="37"/>
                  </a:lnTo>
                  <a:lnTo>
                    <a:pt x="3670" y="112"/>
                  </a:lnTo>
                  <a:lnTo>
                    <a:pt x="3633" y="186"/>
                  </a:lnTo>
                  <a:lnTo>
                    <a:pt x="3577" y="408"/>
                  </a:lnTo>
                  <a:lnTo>
                    <a:pt x="3559" y="686"/>
                  </a:lnTo>
                  <a:lnTo>
                    <a:pt x="3559" y="1020"/>
                  </a:lnTo>
                  <a:lnTo>
                    <a:pt x="3559" y="1390"/>
                  </a:lnTo>
                  <a:lnTo>
                    <a:pt x="3614" y="2187"/>
                  </a:lnTo>
                  <a:lnTo>
                    <a:pt x="3688" y="3003"/>
                  </a:lnTo>
                  <a:lnTo>
                    <a:pt x="3762" y="3707"/>
                  </a:lnTo>
                  <a:lnTo>
                    <a:pt x="3800" y="4208"/>
                  </a:lnTo>
                  <a:lnTo>
                    <a:pt x="3800" y="4356"/>
                  </a:lnTo>
                  <a:lnTo>
                    <a:pt x="3800" y="4393"/>
                  </a:lnTo>
                  <a:lnTo>
                    <a:pt x="3651" y="4245"/>
                  </a:lnTo>
                  <a:lnTo>
                    <a:pt x="3503" y="4096"/>
                  </a:lnTo>
                  <a:lnTo>
                    <a:pt x="3281" y="3930"/>
                  </a:lnTo>
                  <a:lnTo>
                    <a:pt x="3058" y="3763"/>
                  </a:lnTo>
                  <a:lnTo>
                    <a:pt x="2928" y="3689"/>
                  </a:lnTo>
                  <a:lnTo>
                    <a:pt x="2799" y="3615"/>
                  </a:lnTo>
                  <a:lnTo>
                    <a:pt x="2650" y="3577"/>
                  </a:lnTo>
                  <a:lnTo>
                    <a:pt x="2521" y="3540"/>
                  </a:lnTo>
                  <a:lnTo>
                    <a:pt x="2391" y="3522"/>
                  </a:lnTo>
                  <a:lnTo>
                    <a:pt x="2243" y="3522"/>
                  </a:lnTo>
                  <a:lnTo>
                    <a:pt x="2020" y="3577"/>
                  </a:lnTo>
                  <a:lnTo>
                    <a:pt x="1724" y="3670"/>
                  </a:lnTo>
                  <a:lnTo>
                    <a:pt x="1409" y="3800"/>
                  </a:lnTo>
                  <a:lnTo>
                    <a:pt x="1094" y="3948"/>
                  </a:lnTo>
                  <a:lnTo>
                    <a:pt x="816" y="4115"/>
                  </a:lnTo>
                  <a:lnTo>
                    <a:pt x="704" y="4189"/>
                  </a:lnTo>
                  <a:lnTo>
                    <a:pt x="612" y="4282"/>
                  </a:lnTo>
                  <a:lnTo>
                    <a:pt x="537" y="4374"/>
                  </a:lnTo>
                  <a:lnTo>
                    <a:pt x="482" y="4449"/>
                  </a:lnTo>
                  <a:lnTo>
                    <a:pt x="482" y="4523"/>
                  </a:lnTo>
                  <a:lnTo>
                    <a:pt x="500" y="4615"/>
                  </a:lnTo>
                  <a:lnTo>
                    <a:pt x="556" y="4671"/>
                  </a:lnTo>
                  <a:lnTo>
                    <a:pt x="649" y="4708"/>
                  </a:lnTo>
                  <a:lnTo>
                    <a:pt x="760" y="4745"/>
                  </a:lnTo>
                  <a:lnTo>
                    <a:pt x="890" y="4764"/>
                  </a:lnTo>
                  <a:lnTo>
                    <a:pt x="1205" y="4745"/>
                  </a:lnTo>
                  <a:lnTo>
                    <a:pt x="1538" y="4690"/>
                  </a:lnTo>
                  <a:lnTo>
                    <a:pt x="1853" y="4634"/>
                  </a:lnTo>
                  <a:lnTo>
                    <a:pt x="2131" y="4560"/>
                  </a:lnTo>
                  <a:lnTo>
                    <a:pt x="2391" y="4486"/>
                  </a:lnTo>
                  <a:lnTo>
                    <a:pt x="2706" y="4875"/>
                  </a:lnTo>
                  <a:lnTo>
                    <a:pt x="2928" y="5171"/>
                  </a:lnTo>
                  <a:lnTo>
                    <a:pt x="3003" y="5301"/>
                  </a:lnTo>
                  <a:lnTo>
                    <a:pt x="3040" y="5394"/>
                  </a:lnTo>
                  <a:lnTo>
                    <a:pt x="3095" y="5598"/>
                  </a:lnTo>
                  <a:lnTo>
                    <a:pt x="3132" y="5894"/>
                  </a:lnTo>
                  <a:lnTo>
                    <a:pt x="3151" y="6061"/>
                  </a:lnTo>
                  <a:lnTo>
                    <a:pt x="3151" y="6209"/>
                  </a:lnTo>
                  <a:lnTo>
                    <a:pt x="3114" y="6358"/>
                  </a:lnTo>
                  <a:lnTo>
                    <a:pt x="3077" y="6469"/>
                  </a:lnTo>
                  <a:lnTo>
                    <a:pt x="3003" y="6562"/>
                  </a:lnTo>
                  <a:lnTo>
                    <a:pt x="2873" y="6673"/>
                  </a:lnTo>
                  <a:lnTo>
                    <a:pt x="2706" y="6765"/>
                  </a:lnTo>
                  <a:lnTo>
                    <a:pt x="2521" y="6877"/>
                  </a:lnTo>
                  <a:lnTo>
                    <a:pt x="2335" y="6951"/>
                  </a:lnTo>
                  <a:lnTo>
                    <a:pt x="2150" y="7006"/>
                  </a:lnTo>
                  <a:lnTo>
                    <a:pt x="1965" y="7025"/>
                  </a:lnTo>
                  <a:lnTo>
                    <a:pt x="1891" y="7025"/>
                  </a:lnTo>
                  <a:lnTo>
                    <a:pt x="1835" y="7006"/>
                  </a:lnTo>
                  <a:lnTo>
                    <a:pt x="1779" y="6969"/>
                  </a:lnTo>
                  <a:lnTo>
                    <a:pt x="1705" y="6914"/>
                  </a:lnTo>
                  <a:lnTo>
                    <a:pt x="1594" y="6747"/>
                  </a:lnTo>
                  <a:lnTo>
                    <a:pt x="1464" y="6543"/>
                  </a:lnTo>
                  <a:lnTo>
                    <a:pt x="1353" y="6321"/>
                  </a:lnTo>
                  <a:lnTo>
                    <a:pt x="1168" y="5913"/>
                  </a:lnTo>
                  <a:lnTo>
                    <a:pt x="1094" y="5727"/>
                  </a:lnTo>
                  <a:lnTo>
                    <a:pt x="1001" y="5542"/>
                  </a:lnTo>
                  <a:lnTo>
                    <a:pt x="908" y="5357"/>
                  </a:lnTo>
                  <a:lnTo>
                    <a:pt x="797" y="5134"/>
                  </a:lnTo>
                  <a:lnTo>
                    <a:pt x="649" y="4949"/>
                  </a:lnTo>
                  <a:lnTo>
                    <a:pt x="500" y="4782"/>
                  </a:lnTo>
                  <a:lnTo>
                    <a:pt x="426" y="4727"/>
                  </a:lnTo>
                  <a:lnTo>
                    <a:pt x="352" y="4690"/>
                  </a:lnTo>
                  <a:lnTo>
                    <a:pt x="278" y="4671"/>
                  </a:lnTo>
                  <a:lnTo>
                    <a:pt x="204" y="4690"/>
                  </a:lnTo>
                  <a:lnTo>
                    <a:pt x="148" y="4727"/>
                  </a:lnTo>
                  <a:lnTo>
                    <a:pt x="93" y="4801"/>
                  </a:lnTo>
                  <a:lnTo>
                    <a:pt x="56" y="4875"/>
                  </a:lnTo>
                  <a:lnTo>
                    <a:pt x="19" y="4968"/>
                  </a:lnTo>
                  <a:lnTo>
                    <a:pt x="0" y="5171"/>
                  </a:lnTo>
                  <a:lnTo>
                    <a:pt x="0" y="5412"/>
                  </a:lnTo>
                  <a:lnTo>
                    <a:pt x="19" y="5653"/>
                  </a:lnTo>
                  <a:lnTo>
                    <a:pt x="37" y="5876"/>
                  </a:lnTo>
                  <a:lnTo>
                    <a:pt x="111" y="6191"/>
                  </a:lnTo>
                  <a:lnTo>
                    <a:pt x="241" y="6617"/>
                  </a:lnTo>
                  <a:lnTo>
                    <a:pt x="408" y="7025"/>
                  </a:lnTo>
                  <a:lnTo>
                    <a:pt x="556" y="7396"/>
                  </a:lnTo>
                  <a:lnTo>
                    <a:pt x="704" y="7766"/>
                  </a:lnTo>
                  <a:lnTo>
                    <a:pt x="1019" y="8396"/>
                  </a:lnTo>
                  <a:lnTo>
                    <a:pt x="1316" y="8934"/>
                  </a:lnTo>
                  <a:lnTo>
                    <a:pt x="1575" y="9360"/>
                  </a:lnTo>
                  <a:lnTo>
                    <a:pt x="1779" y="9675"/>
                  </a:lnTo>
                  <a:lnTo>
                    <a:pt x="1965" y="9935"/>
                  </a:lnTo>
                  <a:lnTo>
                    <a:pt x="2020" y="11121"/>
                  </a:lnTo>
                  <a:lnTo>
                    <a:pt x="4782" y="11121"/>
                  </a:lnTo>
                  <a:lnTo>
                    <a:pt x="5356" y="6710"/>
                  </a:lnTo>
                  <a:lnTo>
                    <a:pt x="6135" y="5690"/>
                  </a:lnTo>
                  <a:lnTo>
                    <a:pt x="6265" y="5357"/>
                  </a:lnTo>
                  <a:lnTo>
                    <a:pt x="6524" y="4597"/>
                  </a:lnTo>
                  <a:lnTo>
                    <a:pt x="6635" y="4171"/>
                  </a:lnTo>
                  <a:lnTo>
                    <a:pt x="6728" y="3800"/>
                  </a:lnTo>
                  <a:lnTo>
                    <a:pt x="6746" y="3652"/>
                  </a:lnTo>
                  <a:lnTo>
                    <a:pt x="6765" y="3522"/>
                  </a:lnTo>
                  <a:lnTo>
                    <a:pt x="6746" y="3411"/>
                  </a:lnTo>
                  <a:lnTo>
                    <a:pt x="6709" y="3355"/>
                  </a:lnTo>
                  <a:lnTo>
                    <a:pt x="6635" y="3318"/>
                  </a:lnTo>
                  <a:lnTo>
                    <a:pt x="6543" y="3299"/>
                  </a:lnTo>
                  <a:lnTo>
                    <a:pt x="6468" y="3337"/>
                  </a:lnTo>
                  <a:lnTo>
                    <a:pt x="6376" y="3374"/>
                  </a:lnTo>
                  <a:lnTo>
                    <a:pt x="6302" y="3466"/>
                  </a:lnTo>
                  <a:lnTo>
                    <a:pt x="6228" y="3559"/>
                  </a:lnTo>
                  <a:lnTo>
                    <a:pt x="6079" y="3818"/>
                  </a:lnTo>
                  <a:lnTo>
                    <a:pt x="5783" y="4393"/>
                  </a:lnTo>
                  <a:lnTo>
                    <a:pt x="5653" y="4652"/>
                  </a:lnTo>
                  <a:lnTo>
                    <a:pt x="5505" y="4875"/>
                  </a:lnTo>
                  <a:lnTo>
                    <a:pt x="5560" y="4245"/>
                  </a:lnTo>
                  <a:lnTo>
                    <a:pt x="5597" y="3596"/>
                  </a:lnTo>
                  <a:lnTo>
                    <a:pt x="5634" y="2836"/>
                  </a:lnTo>
                  <a:lnTo>
                    <a:pt x="5634" y="2095"/>
                  </a:lnTo>
                  <a:lnTo>
                    <a:pt x="5634" y="1743"/>
                  </a:lnTo>
                  <a:lnTo>
                    <a:pt x="5616" y="1427"/>
                  </a:lnTo>
                  <a:lnTo>
                    <a:pt x="5579" y="1168"/>
                  </a:lnTo>
                  <a:lnTo>
                    <a:pt x="5542" y="946"/>
                  </a:lnTo>
                  <a:lnTo>
                    <a:pt x="5505" y="871"/>
                  </a:lnTo>
                  <a:lnTo>
                    <a:pt x="5486" y="816"/>
                  </a:lnTo>
                  <a:lnTo>
                    <a:pt x="5449" y="760"/>
                  </a:lnTo>
                  <a:lnTo>
                    <a:pt x="5393" y="742"/>
                  </a:lnTo>
                  <a:lnTo>
                    <a:pt x="5356" y="742"/>
                  </a:lnTo>
                  <a:lnTo>
                    <a:pt x="5319" y="760"/>
                  </a:lnTo>
                  <a:lnTo>
                    <a:pt x="5227" y="816"/>
                  </a:lnTo>
                  <a:lnTo>
                    <a:pt x="5153" y="909"/>
                  </a:lnTo>
                  <a:lnTo>
                    <a:pt x="5078" y="1038"/>
                  </a:lnTo>
                  <a:lnTo>
                    <a:pt x="5023" y="1187"/>
                  </a:lnTo>
                  <a:lnTo>
                    <a:pt x="4967" y="1372"/>
                  </a:lnTo>
                  <a:lnTo>
                    <a:pt x="4856" y="1743"/>
                  </a:lnTo>
                  <a:lnTo>
                    <a:pt x="4782" y="2132"/>
                  </a:lnTo>
                  <a:lnTo>
                    <a:pt x="4726" y="2484"/>
                  </a:lnTo>
                  <a:lnTo>
                    <a:pt x="4689" y="2818"/>
                  </a:lnTo>
                  <a:lnTo>
                    <a:pt x="4615" y="2354"/>
                  </a:lnTo>
                  <a:lnTo>
                    <a:pt x="4541" y="1909"/>
                  </a:lnTo>
                  <a:lnTo>
                    <a:pt x="4448" y="1372"/>
                  </a:lnTo>
                  <a:lnTo>
                    <a:pt x="4318" y="853"/>
                  </a:lnTo>
                  <a:lnTo>
                    <a:pt x="4244" y="612"/>
                  </a:lnTo>
                  <a:lnTo>
                    <a:pt x="4152" y="408"/>
                  </a:lnTo>
                  <a:lnTo>
                    <a:pt x="4078" y="223"/>
                  </a:lnTo>
                  <a:lnTo>
                    <a:pt x="3985" y="93"/>
                  </a:lnTo>
                  <a:lnTo>
                    <a:pt x="3948" y="56"/>
                  </a:lnTo>
                  <a:lnTo>
                    <a:pt x="3892" y="19"/>
                  </a:lnTo>
                  <a:lnTo>
                    <a:pt x="3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8455293" y="1424514"/>
              <a:ext cx="116282" cy="196966"/>
            </a:xfrm>
            <a:custGeom>
              <a:avLst/>
              <a:gdLst/>
              <a:ahLst/>
              <a:cxnLst/>
              <a:rect l="l" t="t" r="r" b="b"/>
              <a:pathLst>
                <a:path w="2966" h="5024" extrusionOk="0">
                  <a:moveTo>
                    <a:pt x="2799" y="1"/>
                  </a:moveTo>
                  <a:lnTo>
                    <a:pt x="2762" y="38"/>
                  </a:lnTo>
                  <a:lnTo>
                    <a:pt x="2428" y="464"/>
                  </a:lnTo>
                  <a:lnTo>
                    <a:pt x="2243" y="686"/>
                  </a:lnTo>
                  <a:lnTo>
                    <a:pt x="2095" y="835"/>
                  </a:lnTo>
                  <a:lnTo>
                    <a:pt x="2021" y="890"/>
                  </a:lnTo>
                  <a:lnTo>
                    <a:pt x="1891" y="946"/>
                  </a:lnTo>
                  <a:lnTo>
                    <a:pt x="1724" y="1002"/>
                  </a:lnTo>
                  <a:lnTo>
                    <a:pt x="1557" y="1094"/>
                  </a:lnTo>
                  <a:lnTo>
                    <a:pt x="1353" y="1224"/>
                  </a:lnTo>
                  <a:lnTo>
                    <a:pt x="1150" y="1428"/>
                  </a:lnTo>
                  <a:lnTo>
                    <a:pt x="964" y="1669"/>
                  </a:lnTo>
                  <a:lnTo>
                    <a:pt x="816" y="1928"/>
                  </a:lnTo>
                  <a:lnTo>
                    <a:pt x="668" y="2206"/>
                  </a:lnTo>
                  <a:lnTo>
                    <a:pt x="556" y="2484"/>
                  </a:lnTo>
                  <a:lnTo>
                    <a:pt x="445" y="2762"/>
                  </a:lnTo>
                  <a:lnTo>
                    <a:pt x="353" y="3040"/>
                  </a:lnTo>
                  <a:lnTo>
                    <a:pt x="204" y="3596"/>
                  </a:lnTo>
                  <a:lnTo>
                    <a:pt x="112" y="4078"/>
                  </a:lnTo>
                  <a:lnTo>
                    <a:pt x="37" y="4486"/>
                  </a:lnTo>
                  <a:lnTo>
                    <a:pt x="0" y="4894"/>
                  </a:lnTo>
                  <a:lnTo>
                    <a:pt x="0" y="4931"/>
                  </a:lnTo>
                  <a:lnTo>
                    <a:pt x="37" y="4968"/>
                  </a:lnTo>
                  <a:lnTo>
                    <a:pt x="56" y="5005"/>
                  </a:lnTo>
                  <a:lnTo>
                    <a:pt x="112" y="5024"/>
                  </a:lnTo>
                  <a:lnTo>
                    <a:pt x="149" y="5005"/>
                  </a:lnTo>
                  <a:lnTo>
                    <a:pt x="186" y="4986"/>
                  </a:lnTo>
                  <a:lnTo>
                    <a:pt x="204" y="4949"/>
                  </a:lnTo>
                  <a:lnTo>
                    <a:pt x="223" y="4912"/>
                  </a:lnTo>
                  <a:lnTo>
                    <a:pt x="260" y="4542"/>
                  </a:lnTo>
                  <a:lnTo>
                    <a:pt x="315" y="4152"/>
                  </a:lnTo>
                  <a:lnTo>
                    <a:pt x="408" y="3671"/>
                  </a:lnTo>
                  <a:lnTo>
                    <a:pt x="556" y="3133"/>
                  </a:lnTo>
                  <a:lnTo>
                    <a:pt x="649" y="2874"/>
                  </a:lnTo>
                  <a:lnTo>
                    <a:pt x="742" y="2596"/>
                  </a:lnTo>
                  <a:lnTo>
                    <a:pt x="872" y="2317"/>
                  </a:lnTo>
                  <a:lnTo>
                    <a:pt x="1001" y="2058"/>
                  </a:lnTo>
                  <a:lnTo>
                    <a:pt x="1150" y="1799"/>
                  </a:lnTo>
                  <a:lnTo>
                    <a:pt x="1316" y="1576"/>
                  </a:lnTo>
                  <a:lnTo>
                    <a:pt x="1502" y="1409"/>
                  </a:lnTo>
                  <a:lnTo>
                    <a:pt x="1668" y="1280"/>
                  </a:lnTo>
                  <a:lnTo>
                    <a:pt x="1817" y="1205"/>
                  </a:lnTo>
                  <a:lnTo>
                    <a:pt x="1965" y="1150"/>
                  </a:lnTo>
                  <a:lnTo>
                    <a:pt x="2113" y="1076"/>
                  </a:lnTo>
                  <a:lnTo>
                    <a:pt x="2243" y="1002"/>
                  </a:lnTo>
                  <a:lnTo>
                    <a:pt x="2428" y="798"/>
                  </a:lnTo>
                  <a:lnTo>
                    <a:pt x="2651" y="538"/>
                  </a:lnTo>
                  <a:lnTo>
                    <a:pt x="2947" y="167"/>
                  </a:lnTo>
                  <a:lnTo>
                    <a:pt x="2966" y="130"/>
                  </a:lnTo>
                  <a:lnTo>
                    <a:pt x="2966" y="93"/>
                  </a:lnTo>
                  <a:lnTo>
                    <a:pt x="2947" y="56"/>
                  </a:lnTo>
                  <a:lnTo>
                    <a:pt x="2929" y="19"/>
                  </a:lnTo>
                  <a:lnTo>
                    <a:pt x="28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8519236" y="1343869"/>
              <a:ext cx="20387" cy="98130"/>
            </a:xfrm>
            <a:custGeom>
              <a:avLst/>
              <a:gdLst/>
              <a:ahLst/>
              <a:cxnLst/>
              <a:rect l="l" t="t" r="r" b="b"/>
              <a:pathLst>
                <a:path w="520" h="2503" extrusionOk="0">
                  <a:moveTo>
                    <a:pt x="371" y="0"/>
                  </a:moveTo>
                  <a:lnTo>
                    <a:pt x="334" y="19"/>
                  </a:lnTo>
                  <a:lnTo>
                    <a:pt x="297" y="56"/>
                  </a:lnTo>
                  <a:lnTo>
                    <a:pt x="297" y="112"/>
                  </a:lnTo>
                  <a:lnTo>
                    <a:pt x="297" y="742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47"/>
                  </a:lnTo>
                  <a:lnTo>
                    <a:pt x="56" y="2484"/>
                  </a:lnTo>
                  <a:lnTo>
                    <a:pt x="93" y="2503"/>
                  </a:lnTo>
                  <a:lnTo>
                    <a:pt x="112" y="2503"/>
                  </a:lnTo>
                  <a:lnTo>
                    <a:pt x="149" y="2484"/>
                  </a:lnTo>
                  <a:lnTo>
                    <a:pt x="186" y="2465"/>
                  </a:lnTo>
                  <a:lnTo>
                    <a:pt x="204" y="2447"/>
                  </a:lnTo>
                  <a:lnTo>
                    <a:pt x="223" y="2410"/>
                  </a:lnTo>
                  <a:lnTo>
                    <a:pt x="519" y="760"/>
                  </a:lnTo>
                  <a:lnTo>
                    <a:pt x="519" y="112"/>
                  </a:lnTo>
                  <a:lnTo>
                    <a:pt x="501" y="56"/>
                  </a:lnTo>
                  <a:lnTo>
                    <a:pt x="482" y="1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8495988" y="1405617"/>
              <a:ext cx="8743" cy="30580"/>
            </a:xfrm>
            <a:custGeom>
              <a:avLst/>
              <a:gdLst/>
              <a:ahLst/>
              <a:cxnLst/>
              <a:rect l="l" t="t" r="r" b="b"/>
              <a:pathLst>
                <a:path w="223" h="780" extrusionOk="0">
                  <a:moveTo>
                    <a:pt x="112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0" y="668"/>
                  </a:lnTo>
                  <a:lnTo>
                    <a:pt x="0" y="705"/>
                  </a:lnTo>
                  <a:lnTo>
                    <a:pt x="19" y="742"/>
                  </a:lnTo>
                  <a:lnTo>
                    <a:pt x="56" y="761"/>
                  </a:lnTo>
                  <a:lnTo>
                    <a:pt x="112" y="779"/>
                  </a:lnTo>
                  <a:lnTo>
                    <a:pt x="149" y="761"/>
                  </a:lnTo>
                  <a:lnTo>
                    <a:pt x="186" y="742"/>
                  </a:lnTo>
                  <a:lnTo>
                    <a:pt x="204" y="705"/>
                  </a:lnTo>
                  <a:lnTo>
                    <a:pt x="223" y="668"/>
                  </a:lnTo>
                  <a:lnTo>
                    <a:pt x="223" y="112"/>
                  </a:lnTo>
                  <a:lnTo>
                    <a:pt x="204" y="75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8397152" y="1673740"/>
              <a:ext cx="178814" cy="635866"/>
            </a:xfrm>
            <a:custGeom>
              <a:avLst/>
              <a:gdLst/>
              <a:ahLst/>
              <a:cxnLst/>
              <a:rect l="l" t="t" r="r" b="b"/>
              <a:pathLst>
                <a:path w="4561" h="16219" extrusionOk="0">
                  <a:moveTo>
                    <a:pt x="853" y="1"/>
                  </a:moveTo>
                  <a:lnTo>
                    <a:pt x="464" y="4635"/>
                  </a:lnTo>
                  <a:lnTo>
                    <a:pt x="186" y="7971"/>
                  </a:lnTo>
                  <a:lnTo>
                    <a:pt x="75" y="9176"/>
                  </a:lnTo>
                  <a:lnTo>
                    <a:pt x="19" y="9806"/>
                  </a:lnTo>
                  <a:lnTo>
                    <a:pt x="1" y="9991"/>
                  </a:lnTo>
                  <a:lnTo>
                    <a:pt x="1" y="10288"/>
                  </a:lnTo>
                  <a:lnTo>
                    <a:pt x="38" y="10658"/>
                  </a:lnTo>
                  <a:lnTo>
                    <a:pt x="75" y="11103"/>
                  </a:lnTo>
                  <a:lnTo>
                    <a:pt x="130" y="11604"/>
                  </a:lnTo>
                  <a:lnTo>
                    <a:pt x="223" y="12141"/>
                  </a:lnTo>
                  <a:lnTo>
                    <a:pt x="316" y="12697"/>
                  </a:lnTo>
                  <a:lnTo>
                    <a:pt x="445" y="13272"/>
                  </a:lnTo>
                  <a:lnTo>
                    <a:pt x="594" y="13846"/>
                  </a:lnTo>
                  <a:lnTo>
                    <a:pt x="779" y="14384"/>
                  </a:lnTo>
                  <a:lnTo>
                    <a:pt x="964" y="14884"/>
                  </a:lnTo>
                  <a:lnTo>
                    <a:pt x="1076" y="15107"/>
                  </a:lnTo>
                  <a:lnTo>
                    <a:pt x="1187" y="15329"/>
                  </a:lnTo>
                  <a:lnTo>
                    <a:pt x="1298" y="15514"/>
                  </a:lnTo>
                  <a:lnTo>
                    <a:pt x="1428" y="15700"/>
                  </a:lnTo>
                  <a:lnTo>
                    <a:pt x="1558" y="15848"/>
                  </a:lnTo>
                  <a:lnTo>
                    <a:pt x="1706" y="15978"/>
                  </a:lnTo>
                  <a:lnTo>
                    <a:pt x="1854" y="16089"/>
                  </a:lnTo>
                  <a:lnTo>
                    <a:pt x="2002" y="16163"/>
                  </a:lnTo>
                  <a:lnTo>
                    <a:pt x="2151" y="16219"/>
                  </a:lnTo>
                  <a:lnTo>
                    <a:pt x="2484" y="16219"/>
                  </a:lnTo>
                  <a:lnTo>
                    <a:pt x="2633" y="16163"/>
                  </a:lnTo>
                  <a:lnTo>
                    <a:pt x="2781" y="16089"/>
                  </a:lnTo>
                  <a:lnTo>
                    <a:pt x="2929" y="15996"/>
                  </a:lnTo>
                  <a:lnTo>
                    <a:pt x="3059" y="15866"/>
                  </a:lnTo>
                  <a:lnTo>
                    <a:pt x="3189" y="15718"/>
                  </a:lnTo>
                  <a:lnTo>
                    <a:pt x="3300" y="15551"/>
                  </a:lnTo>
                  <a:lnTo>
                    <a:pt x="3411" y="15366"/>
                  </a:lnTo>
                  <a:lnTo>
                    <a:pt x="3522" y="15181"/>
                  </a:lnTo>
                  <a:lnTo>
                    <a:pt x="3633" y="14958"/>
                  </a:lnTo>
                  <a:lnTo>
                    <a:pt x="3800" y="14476"/>
                  </a:lnTo>
                  <a:lnTo>
                    <a:pt x="3967" y="13976"/>
                  </a:lnTo>
                  <a:lnTo>
                    <a:pt x="4115" y="13438"/>
                  </a:lnTo>
                  <a:lnTo>
                    <a:pt x="4226" y="12901"/>
                  </a:lnTo>
                  <a:lnTo>
                    <a:pt x="4319" y="12345"/>
                  </a:lnTo>
                  <a:lnTo>
                    <a:pt x="4393" y="11826"/>
                  </a:lnTo>
                  <a:lnTo>
                    <a:pt x="4467" y="11344"/>
                  </a:lnTo>
                  <a:lnTo>
                    <a:pt x="4542" y="10529"/>
                  </a:lnTo>
                  <a:lnTo>
                    <a:pt x="4560" y="10010"/>
                  </a:lnTo>
                  <a:lnTo>
                    <a:pt x="4523" y="9342"/>
                  </a:lnTo>
                  <a:lnTo>
                    <a:pt x="4412" y="8101"/>
                  </a:lnTo>
                  <a:lnTo>
                    <a:pt x="4097" y="4690"/>
                  </a:lnTo>
                  <a:lnTo>
                    <a:pt x="36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8392800" y="1903364"/>
              <a:ext cx="41440" cy="345945"/>
            </a:xfrm>
            <a:custGeom>
              <a:avLst/>
              <a:gdLst/>
              <a:ahLst/>
              <a:cxnLst/>
              <a:rect l="l" t="t" r="r" b="b"/>
              <a:pathLst>
                <a:path w="1057" h="8824" extrusionOk="0">
                  <a:moveTo>
                    <a:pt x="427" y="1"/>
                  </a:moveTo>
                  <a:lnTo>
                    <a:pt x="390" y="38"/>
                  </a:lnTo>
                  <a:lnTo>
                    <a:pt x="371" y="56"/>
                  </a:lnTo>
                  <a:lnTo>
                    <a:pt x="353" y="112"/>
                  </a:lnTo>
                  <a:lnTo>
                    <a:pt x="130" y="2781"/>
                  </a:lnTo>
                  <a:lnTo>
                    <a:pt x="19" y="3930"/>
                  </a:lnTo>
                  <a:lnTo>
                    <a:pt x="0" y="4190"/>
                  </a:lnTo>
                  <a:lnTo>
                    <a:pt x="19" y="4634"/>
                  </a:lnTo>
                  <a:lnTo>
                    <a:pt x="75" y="5190"/>
                  </a:lnTo>
                  <a:lnTo>
                    <a:pt x="149" y="5858"/>
                  </a:lnTo>
                  <a:lnTo>
                    <a:pt x="260" y="6562"/>
                  </a:lnTo>
                  <a:lnTo>
                    <a:pt x="427" y="7322"/>
                  </a:lnTo>
                  <a:lnTo>
                    <a:pt x="519" y="7693"/>
                  </a:lnTo>
                  <a:lnTo>
                    <a:pt x="612" y="8063"/>
                  </a:lnTo>
                  <a:lnTo>
                    <a:pt x="723" y="8415"/>
                  </a:lnTo>
                  <a:lnTo>
                    <a:pt x="853" y="8749"/>
                  </a:lnTo>
                  <a:lnTo>
                    <a:pt x="890" y="8805"/>
                  </a:lnTo>
                  <a:lnTo>
                    <a:pt x="946" y="8823"/>
                  </a:lnTo>
                  <a:lnTo>
                    <a:pt x="983" y="8823"/>
                  </a:lnTo>
                  <a:lnTo>
                    <a:pt x="1020" y="8786"/>
                  </a:lnTo>
                  <a:lnTo>
                    <a:pt x="1057" y="8749"/>
                  </a:lnTo>
                  <a:lnTo>
                    <a:pt x="1057" y="8712"/>
                  </a:lnTo>
                  <a:lnTo>
                    <a:pt x="1057" y="8675"/>
                  </a:lnTo>
                  <a:lnTo>
                    <a:pt x="946" y="8341"/>
                  </a:lnTo>
                  <a:lnTo>
                    <a:pt x="835" y="7989"/>
                  </a:lnTo>
                  <a:lnTo>
                    <a:pt x="631" y="7266"/>
                  </a:lnTo>
                  <a:lnTo>
                    <a:pt x="482" y="6544"/>
                  </a:lnTo>
                  <a:lnTo>
                    <a:pt x="371" y="5839"/>
                  </a:lnTo>
                  <a:lnTo>
                    <a:pt x="278" y="5190"/>
                  </a:lnTo>
                  <a:lnTo>
                    <a:pt x="241" y="4634"/>
                  </a:lnTo>
                  <a:lnTo>
                    <a:pt x="223" y="4227"/>
                  </a:lnTo>
                  <a:lnTo>
                    <a:pt x="223" y="3967"/>
                  </a:lnTo>
                  <a:lnTo>
                    <a:pt x="353" y="2818"/>
                  </a:lnTo>
                  <a:lnTo>
                    <a:pt x="575" y="131"/>
                  </a:lnTo>
                  <a:lnTo>
                    <a:pt x="575" y="75"/>
                  </a:lnTo>
                  <a:lnTo>
                    <a:pt x="556" y="38"/>
                  </a:lnTo>
                  <a:lnTo>
                    <a:pt x="519" y="19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6980950" y="1429611"/>
              <a:ext cx="404047" cy="848043"/>
            </a:xfrm>
            <a:custGeom>
              <a:avLst/>
              <a:gdLst/>
              <a:ahLst/>
              <a:cxnLst/>
              <a:rect l="l" t="t" r="r" b="b"/>
              <a:pathLst>
                <a:path w="10306" h="21631" extrusionOk="0">
                  <a:moveTo>
                    <a:pt x="983" y="0"/>
                  </a:moveTo>
                  <a:lnTo>
                    <a:pt x="927" y="19"/>
                  </a:lnTo>
                  <a:lnTo>
                    <a:pt x="871" y="37"/>
                  </a:lnTo>
                  <a:lnTo>
                    <a:pt x="834" y="93"/>
                  </a:lnTo>
                  <a:lnTo>
                    <a:pt x="723" y="223"/>
                  </a:lnTo>
                  <a:lnTo>
                    <a:pt x="668" y="204"/>
                  </a:lnTo>
                  <a:lnTo>
                    <a:pt x="593" y="167"/>
                  </a:lnTo>
                  <a:lnTo>
                    <a:pt x="427" y="167"/>
                  </a:lnTo>
                  <a:lnTo>
                    <a:pt x="334" y="186"/>
                  </a:lnTo>
                  <a:lnTo>
                    <a:pt x="260" y="241"/>
                  </a:lnTo>
                  <a:lnTo>
                    <a:pt x="204" y="334"/>
                  </a:lnTo>
                  <a:lnTo>
                    <a:pt x="186" y="501"/>
                  </a:lnTo>
                  <a:lnTo>
                    <a:pt x="167" y="853"/>
                  </a:lnTo>
                  <a:lnTo>
                    <a:pt x="93" y="2039"/>
                  </a:lnTo>
                  <a:lnTo>
                    <a:pt x="37" y="3689"/>
                  </a:lnTo>
                  <a:lnTo>
                    <a:pt x="19" y="5542"/>
                  </a:lnTo>
                  <a:lnTo>
                    <a:pt x="0" y="7396"/>
                  </a:lnTo>
                  <a:lnTo>
                    <a:pt x="19" y="8248"/>
                  </a:lnTo>
                  <a:lnTo>
                    <a:pt x="56" y="9027"/>
                  </a:lnTo>
                  <a:lnTo>
                    <a:pt x="111" y="9694"/>
                  </a:lnTo>
                  <a:lnTo>
                    <a:pt x="167" y="10231"/>
                  </a:lnTo>
                  <a:lnTo>
                    <a:pt x="204" y="10435"/>
                  </a:lnTo>
                  <a:lnTo>
                    <a:pt x="260" y="10602"/>
                  </a:lnTo>
                  <a:lnTo>
                    <a:pt x="297" y="10713"/>
                  </a:lnTo>
                  <a:lnTo>
                    <a:pt x="352" y="10769"/>
                  </a:lnTo>
                  <a:lnTo>
                    <a:pt x="427" y="10825"/>
                  </a:lnTo>
                  <a:lnTo>
                    <a:pt x="538" y="10936"/>
                  </a:lnTo>
                  <a:lnTo>
                    <a:pt x="871" y="11325"/>
                  </a:lnTo>
                  <a:lnTo>
                    <a:pt x="1891" y="12585"/>
                  </a:lnTo>
                  <a:lnTo>
                    <a:pt x="3281" y="14328"/>
                  </a:lnTo>
                  <a:lnTo>
                    <a:pt x="4875" y="16292"/>
                  </a:lnTo>
                  <a:lnTo>
                    <a:pt x="5709" y="17274"/>
                  </a:lnTo>
                  <a:lnTo>
                    <a:pt x="6524" y="18238"/>
                  </a:lnTo>
                  <a:lnTo>
                    <a:pt x="7321" y="19128"/>
                  </a:lnTo>
                  <a:lnTo>
                    <a:pt x="8081" y="19943"/>
                  </a:lnTo>
                  <a:lnTo>
                    <a:pt x="8452" y="20296"/>
                  </a:lnTo>
                  <a:lnTo>
                    <a:pt x="8786" y="20611"/>
                  </a:lnTo>
                  <a:lnTo>
                    <a:pt x="9101" y="20907"/>
                  </a:lnTo>
                  <a:lnTo>
                    <a:pt x="9397" y="21148"/>
                  </a:lnTo>
                  <a:lnTo>
                    <a:pt x="9657" y="21352"/>
                  </a:lnTo>
                  <a:lnTo>
                    <a:pt x="9916" y="21500"/>
                  </a:lnTo>
                  <a:lnTo>
                    <a:pt x="10120" y="21593"/>
                  </a:lnTo>
                  <a:lnTo>
                    <a:pt x="10213" y="21612"/>
                  </a:lnTo>
                  <a:lnTo>
                    <a:pt x="10305" y="21630"/>
                  </a:lnTo>
                  <a:lnTo>
                    <a:pt x="10194" y="16125"/>
                  </a:lnTo>
                  <a:lnTo>
                    <a:pt x="2817" y="8971"/>
                  </a:lnTo>
                  <a:lnTo>
                    <a:pt x="2725" y="3615"/>
                  </a:lnTo>
                  <a:lnTo>
                    <a:pt x="2614" y="3151"/>
                  </a:lnTo>
                  <a:lnTo>
                    <a:pt x="2484" y="2669"/>
                  </a:lnTo>
                  <a:lnTo>
                    <a:pt x="2336" y="2132"/>
                  </a:lnTo>
                  <a:lnTo>
                    <a:pt x="2150" y="1594"/>
                  </a:lnTo>
                  <a:lnTo>
                    <a:pt x="2058" y="1353"/>
                  </a:lnTo>
                  <a:lnTo>
                    <a:pt x="1965" y="1131"/>
                  </a:lnTo>
                  <a:lnTo>
                    <a:pt x="1854" y="946"/>
                  </a:lnTo>
                  <a:lnTo>
                    <a:pt x="1761" y="797"/>
                  </a:lnTo>
                  <a:lnTo>
                    <a:pt x="1650" y="705"/>
                  </a:lnTo>
                  <a:lnTo>
                    <a:pt x="1613" y="686"/>
                  </a:lnTo>
                  <a:lnTo>
                    <a:pt x="1557" y="686"/>
                  </a:lnTo>
                  <a:lnTo>
                    <a:pt x="1464" y="445"/>
                  </a:lnTo>
                  <a:lnTo>
                    <a:pt x="1372" y="260"/>
                  </a:lnTo>
                  <a:lnTo>
                    <a:pt x="1261" y="130"/>
                  </a:lnTo>
                  <a:lnTo>
                    <a:pt x="1149" y="37"/>
                  </a:lnTo>
                  <a:lnTo>
                    <a:pt x="10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7005649" y="1436864"/>
              <a:ext cx="37833" cy="189713"/>
            </a:xfrm>
            <a:custGeom>
              <a:avLst/>
              <a:gdLst/>
              <a:ahLst/>
              <a:cxnLst/>
              <a:rect l="l" t="t" r="r" b="b"/>
              <a:pathLst>
                <a:path w="965" h="4839" extrusionOk="0">
                  <a:moveTo>
                    <a:pt x="75" y="1"/>
                  </a:moveTo>
                  <a:lnTo>
                    <a:pt x="38" y="38"/>
                  </a:lnTo>
                  <a:lnTo>
                    <a:pt x="0" y="56"/>
                  </a:lnTo>
                  <a:lnTo>
                    <a:pt x="0" y="112"/>
                  </a:lnTo>
                  <a:lnTo>
                    <a:pt x="0" y="149"/>
                  </a:lnTo>
                  <a:lnTo>
                    <a:pt x="297" y="1224"/>
                  </a:lnTo>
                  <a:lnTo>
                    <a:pt x="538" y="2132"/>
                  </a:lnTo>
                  <a:lnTo>
                    <a:pt x="631" y="2559"/>
                  </a:lnTo>
                  <a:lnTo>
                    <a:pt x="686" y="2911"/>
                  </a:lnTo>
                  <a:lnTo>
                    <a:pt x="723" y="3226"/>
                  </a:lnTo>
                  <a:lnTo>
                    <a:pt x="742" y="3541"/>
                  </a:lnTo>
                  <a:lnTo>
                    <a:pt x="742" y="3837"/>
                  </a:lnTo>
                  <a:lnTo>
                    <a:pt x="723" y="4115"/>
                  </a:lnTo>
                  <a:lnTo>
                    <a:pt x="686" y="4542"/>
                  </a:lnTo>
                  <a:lnTo>
                    <a:pt x="668" y="4709"/>
                  </a:lnTo>
                  <a:lnTo>
                    <a:pt x="668" y="4764"/>
                  </a:lnTo>
                  <a:lnTo>
                    <a:pt x="686" y="4801"/>
                  </a:lnTo>
                  <a:lnTo>
                    <a:pt x="723" y="4820"/>
                  </a:lnTo>
                  <a:lnTo>
                    <a:pt x="760" y="4838"/>
                  </a:lnTo>
                  <a:lnTo>
                    <a:pt x="816" y="4838"/>
                  </a:lnTo>
                  <a:lnTo>
                    <a:pt x="853" y="4820"/>
                  </a:lnTo>
                  <a:lnTo>
                    <a:pt x="872" y="4783"/>
                  </a:lnTo>
                  <a:lnTo>
                    <a:pt x="890" y="4746"/>
                  </a:lnTo>
                  <a:lnTo>
                    <a:pt x="909" y="4560"/>
                  </a:lnTo>
                  <a:lnTo>
                    <a:pt x="946" y="4115"/>
                  </a:lnTo>
                  <a:lnTo>
                    <a:pt x="964" y="3837"/>
                  </a:lnTo>
                  <a:lnTo>
                    <a:pt x="964" y="3522"/>
                  </a:lnTo>
                  <a:lnTo>
                    <a:pt x="946" y="3207"/>
                  </a:lnTo>
                  <a:lnTo>
                    <a:pt x="909" y="2874"/>
                  </a:lnTo>
                  <a:lnTo>
                    <a:pt x="853" y="2521"/>
                  </a:lnTo>
                  <a:lnTo>
                    <a:pt x="760" y="2095"/>
                  </a:lnTo>
                  <a:lnTo>
                    <a:pt x="519" y="1206"/>
                  </a:lnTo>
                  <a:lnTo>
                    <a:pt x="204" y="93"/>
                  </a:lnTo>
                  <a:lnTo>
                    <a:pt x="186" y="38"/>
                  </a:lnTo>
                  <a:lnTo>
                    <a:pt x="149" y="1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7037601" y="1452114"/>
              <a:ext cx="36382" cy="173012"/>
            </a:xfrm>
            <a:custGeom>
              <a:avLst/>
              <a:gdLst/>
              <a:ahLst/>
              <a:cxnLst/>
              <a:rect l="l" t="t" r="r" b="b"/>
              <a:pathLst>
                <a:path w="928" h="4413" extrusionOk="0">
                  <a:moveTo>
                    <a:pt x="94" y="1"/>
                  </a:moveTo>
                  <a:lnTo>
                    <a:pt x="38" y="20"/>
                  </a:lnTo>
                  <a:lnTo>
                    <a:pt x="19" y="57"/>
                  </a:lnTo>
                  <a:lnTo>
                    <a:pt x="1" y="94"/>
                  </a:lnTo>
                  <a:lnTo>
                    <a:pt x="1" y="131"/>
                  </a:lnTo>
                  <a:lnTo>
                    <a:pt x="409" y="1632"/>
                  </a:lnTo>
                  <a:lnTo>
                    <a:pt x="613" y="2392"/>
                  </a:lnTo>
                  <a:lnTo>
                    <a:pt x="668" y="2670"/>
                  </a:lnTo>
                  <a:lnTo>
                    <a:pt x="687" y="2837"/>
                  </a:lnTo>
                  <a:lnTo>
                    <a:pt x="705" y="3189"/>
                  </a:lnTo>
                  <a:lnTo>
                    <a:pt x="705" y="3689"/>
                  </a:lnTo>
                  <a:lnTo>
                    <a:pt x="687" y="4282"/>
                  </a:lnTo>
                  <a:lnTo>
                    <a:pt x="705" y="4338"/>
                  </a:lnTo>
                  <a:lnTo>
                    <a:pt x="724" y="4375"/>
                  </a:lnTo>
                  <a:lnTo>
                    <a:pt x="761" y="4394"/>
                  </a:lnTo>
                  <a:lnTo>
                    <a:pt x="798" y="4412"/>
                  </a:lnTo>
                  <a:lnTo>
                    <a:pt x="854" y="4394"/>
                  </a:lnTo>
                  <a:lnTo>
                    <a:pt x="891" y="4375"/>
                  </a:lnTo>
                  <a:lnTo>
                    <a:pt x="909" y="4338"/>
                  </a:lnTo>
                  <a:lnTo>
                    <a:pt x="909" y="4301"/>
                  </a:lnTo>
                  <a:lnTo>
                    <a:pt x="928" y="3671"/>
                  </a:lnTo>
                  <a:lnTo>
                    <a:pt x="928" y="3189"/>
                  </a:lnTo>
                  <a:lnTo>
                    <a:pt x="909" y="2818"/>
                  </a:lnTo>
                  <a:lnTo>
                    <a:pt x="891" y="2614"/>
                  </a:lnTo>
                  <a:lnTo>
                    <a:pt x="798" y="2262"/>
                  </a:lnTo>
                  <a:lnTo>
                    <a:pt x="576" y="1354"/>
                  </a:lnTo>
                  <a:lnTo>
                    <a:pt x="223" y="75"/>
                  </a:lnTo>
                  <a:lnTo>
                    <a:pt x="205" y="38"/>
                  </a:lnTo>
                  <a:lnTo>
                    <a:pt x="168" y="20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6978048" y="1562594"/>
              <a:ext cx="47242" cy="154076"/>
            </a:xfrm>
            <a:custGeom>
              <a:avLst/>
              <a:gdLst/>
              <a:ahLst/>
              <a:cxnLst/>
              <a:rect l="l" t="t" r="r" b="b"/>
              <a:pathLst>
                <a:path w="1205" h="3930" extrusionOk="0">
                  <a:moveTo>
                    <a:pt x="371" y="0"/>
                  </a:moveTo>
                  <a:lnTo>
                    <a:pt x="278" y="56"/>
                  </a:lnTo>
                  <a:lnTo>
                    <a:pt x="185" y="111"/>
                  </a:lnTo>
                  <a:lnTo>
                    <a:pt x="111" y="186"/>
                  </a:lnTo>
                  <a:lnTo>
                    <a:pt x="56" y="278"/>
                  </a:lnTo>
                  <a:lnTo>
                    <a:pt x="19" y="352"/>
                  </a:lnTo>
                  <a:lnTo>
                    <a:pt x="0" y="427"/>
                  </a:lnTo>
                  <a:lnTo>
                    <a:pt x="0" y="482"/>
                  </a:lnTo>
                  <a:lnTo>
                    <a:pt x="0" y="519"/>
                  </a:lnTo>
                  <a:lnTo>
                    <a:pt x="37" y="556"/>
                  </a:lnTo>
                  <a:lnTo>
                    <a:pt x="74" y="575"/>
                  </a:lnTo>
                  <a:lnTo>
                    <a:pt x="111" y="575"/>
                  </a:lnTo>
                  <a:lnTo>
                    <a:pt x="167" y="556"/>
                  </a:lnTo>
                  <a:lnTo>
                    <a:pt x="185" y="538"/>
                  </a:lnTo>
                  <a:lnTo>
                    <a:pt x="204" y="501"/>
                  </a:lnTo>
                  <a:lnTo>
                    <a:pt x="241" y="427"/>
                  </a:lnTo>
                  <a:lnTo>
                    <a:pt x="297" y="315"/>
                  </a:lnTo>
                  <a:lnTo>
                    <a:pt x="352" y="278"/>
                  </a:lnTo>
                  <a:lnTo>
                    <a:pt x="408" y="241"/>
                  </a:lnTo>
                  <a:lnTo>
                    <a:pt x="482" y="223"/>
                  </a:lnTo>
                  <a:lnTo>
                    <a:pt x="575" y="223"/>
                  </a:lnTo>
                  <a:lnTo>
                    <a:pt x="612" y="241"/>
                  </a:lnTo>
                  <a:lnTo>
                    <a:pt x="649" y="278"/>
                  </a:lnTo>
                  <a:lnTo>
                    <a:pt x="723" y="371"/>
                  </a:lnTo>
                  <a:lnTo>
                    <a:pt x="779" y="519"/>
                  </a:lnTo>
                  <a:lnTo>
                    <a:pt x="816" y="705"/>
                  </a:lnTo>
                  <a:lnTo>
                    <a:pt x="871" y="927"/>
                  </a:lnTo>
                  <a:lnTo>
                    <a:pt x="908" y="1186"/>
                  </a:lnTo>
                  <a:lnTo>
                    <a:pt x="964" y="1742"/>
                  </a:lnTo>
                  <a:lnTo>
                    <a:pt x="982" y="2336"/>
                  </a:lnTo>
                  <a:lnTo>
                    <a:pt x="1001" y="2910"/>
                  </a:lnTo>
                  <a:lnTo>
                    <a:pt x="982" y="3429"/>
                  </a:lnTo>
                  <a:lnTo>
                    <a:pt x="945" y="3818"/>
                  </a:lnTo>
                  <a:lnTo>
                    <a:pt x="945" y="3855"/>
                  </a:lnTo>
                  <a:lnTo>
                    <a:pt x="964" y="3892"/>
                  </a:lnTo>
                  <a:lnTo>
                    <a:pt x="1001" y="3930"/>
                  </a:lnTo>
                  <a:lnTo>
                    <a:pt x="1094" y="3930"/>
                  </a:lnTo>
                  <a:lnTo>
                    <a:pt x="1131" y="3911"/>
                  </a:lnTo>
                  <a:lnTo>
                    <a:pt x="1149" y="3874"/>
                  </a:lnTo>
                  <a:lnTo>
                    <a:pt x="1168" y="3837"/>
                  </a:lnTo>
                  <a:lnTo>
                    <a:pt x="1186" y="3559"/>
                  </a:lnTo>
                  <a:lnTo>
                    <a:pt x="1205" y="3095"/>
                  </a:lnTo>
                  <a:lnTo>
                    <a:pt x="1205" y="2484"/>
                  </a:lnTo>
                  <a:lnTo>
                    <a:pt x="1186" y="1817"/>
                  </a:lnTo>
                  <a:lnTo>
                    <a:pt x="1168" y="1502"/>
                  </a:lnTo>
                  <a:lnTo>
                    <a:pt x="1131" y="1168"/>
                  </a:lnTo>
                  <a:lnTo>
                    <a:pt x="1075" y="871"/>
                  </a:lnTo>
                  <a:lnTo>
                    <a:pt x="1020" y="612"/>
                  </a:lnTo>
                  <a:lnTo>
                    <a:pt x="945" y="389"/>
                  </a:lnTo>
                  <a:lnTo>
                    <a:pt x="853" y="204"/>
                  </a:lnTo>
                  <a:lnTo>
                    <a:pt x="816" y="130"/>
                  </a:lnTo>
                  <a:lnTo>
                    <a:pt x="760" y="74"/>
                  </a:lnTo>
                  <a:lnTo>
                    <a:pt x="686" y="37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6976598" y="1438314"/>
              <a:ext cx="22543" cy="417886"/>
            </a:xfrm>
            <a:custGeom>
              <a:avLst/>
              <a:gdLst/>
              <a:ahLst/>
              <a:cxnLst/>
              <a:rect l="l" t="t" r="r" b="b"/>
              <a:pathLst>
                <a:path w="575" h="10659" extrusionOk="0">
                  <a:moveTo>
                    <a:pt x="315" y="1"/>
                  </a:moveTo>
                  <a:lnTo>
                    <a:pt x="278" y="19"/>
                  </a:lnTo>
                  <a:lnTo>
                    <a:pt x="241" y="38"/>
                  </a:lnTo>
                  <a:lnTo>
                    <a:pt x="222" y="75"/>
                  </a:lnTo>
                  <a:lnTo>
                    <a:pt x="185" y="538"/>
                  </a:lnTo>
                  <a:lnTo>
                    <a:pt x="130" y="1706"/>
                  </a:lnTo>
                  <a:lnTo>
                    <a:pt x="56" y="3337"/>
                  </a:lnTo>
                  <a:lnTo>
                    <a:pt x="19" y="5228"/>
                  </a:lnTo>
                  <a:lnTo>
                    <a:pt x="0" y="6191"/>
                  </a:lnTo>
                  <a:lnTo>
                    <a:pt x="0" y="7118"/>
                  </a:lnTo>
                  <a:lnTo>
                    <a:pt x="19" y="8008"/>
                  </a:lnTo>
                  <a:lnTo>
                    <a:pt x="56" y="8823"/>
                  </a:lnTo>
                  <a:lnTo>
                    <a:pt x="111" y="9509"/>
                  </a:lnTo>
                  <a:lnTo>
                    <a:pt x="130" y="9806"/>
                  </a:lnTo>
                  <a:lnTo>
                    <a:pt x="185" y="10065"/>
                  </a:lnTo>
                  <a:lnTo>
                    <a:pt x="222" y="10287"/>
                  </a:lnTo>
                  <a:lnTo>
                    <a:pt x="278" y="10454"/>
                  </a:lnTo>
                  <a:lnTo>
                    <a:pt x="334" y="10565"/>
                  </a:lnTo>
                  <a:lnTo>
                    <a:pt x="408" y="10640"/>
                  </a:lnTo>
                  <a:lnTo>
                    <a:pt x="463" y="10658"/>
                  </a:lnTo>
                  <a:lnTo>
                    <a:pt x="519" y="10640"/>
                  </a:lnTo>
                  <a:lnTo>
                    <a:pt x="556" y="10603"/>
                  </a:lnTo>
                  <a:lnTo>
                    <a:pt x="575" y="10565"/>
                  </a:lnTo>
                  <a:lnTo>
                    <a:pt x="575" y="10510"/>
                  </a:lnTo>
                  <a:lnTo>
                    <a:pt x="556" y="10473"/>
                  </a:lnTo>
                  <a:lnTo>
                    <a:pt x="519" y="10454"/>
                  </a:lnTo>
                  <a:lnTo>
                    <a:pt x="482" y="10399"/>
                  </a:lnTo>
                  <a:lnTo>
                    <a:pt x="445" y="10287"/>
                  </a:lnTo>
                  <a:lnTo>
                    <a:pt x="408" y="10121"/>
                  </a:lnTo>
                  <a:lnTo>
                    <a:pt x="371" y="9917"/>
                  </a:lnTo>
                  <a:lnTo>
                    <a:pt x="315" y="9416"/>
                  </a:lnTo>
                  <a:lnTo>
                    <a:pt x="278" y="8768"/>
                  </a:lnTo>
                  <a:lnTo>
                    <a:pt x="241" y="8008"/>
                  </a:lnTo>
                  <a:lnTo>
                    <a:pt x="241" y="7174"/>
                  </a:lnTo>
                  <a:lnTo>
                    <a:pt x="222" y="5376"/>
                  </a:lnTo>
                  <a:lnTo>
                    <a:pt x="260" y="3559"/>
                  </a:lnTo>
                  <a:lnTo>
                    <a:pt x="297" y="1947"/>
                  </a:lnTo>
                  <a:lnTo>
                    <a:pt x="371" y="742"/>
                  </a:lnTo>
                  <a:lnTo>
                    <a:pt x="389" y="353"/>
                  </a:lnTo>
                  <a:lnTo>
                    <a:pt x="426" y="149"/>
                  </a:lnTo>
                  <a:lnTo>
                    <a:pt x="426" y="112"/>
                  </a:lnTo>
                  <a:lnTo>
                    <a:pt x="426" y="75"/>
                  </a:lnTo>
                  <a:lnTo>
                    <a:pt x="389" y="38"/>
                  </a:lnTo>
                  <a:lnTo>
                    <a:pt x="35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7033249" y="1795825"/>
              <a:ext cx="115576" cy="144666"/>
            </a:xfrm>
            <a:custGeom>
              <a:avLst/>
              <a:gdLst/>
              <a:ahLst/>
              <a:cxnLst/>
              <a:rect l="l" t="t" r="r" b="b"/>
              <a:pathLst>
                <a:path w="2948" h="3690" extrusionOk="0">
                  <a:moveTo>
                    <a:pt x="2114" y="1"/>
                  </a:moveTo>
                  <a:lnTo>
                    <a:pt x="1" y="2744"/>
                  </a:lnTo>
                  <a:lnTo>
                    <a:pt x="779" y="3689"/>
                  </a:lnTo>
                  <a:lnTo>
                    <a:pt x="2948" y="853"/>
                  </a:lnTo>
                  <a:lnTo>
                    <a:pt x="21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7077590" y="1808919"/>
              <a:ext cx="62532" cy="62532"/>
            </a:xfrm>
            <a:custGeom>
              <a:avLst/>
              <a:gdLst/>
              <a:ahLst/>
              <a:cxnLst/>
              <a:rect l="l" t="t" r="r" b="b"/>
              <a:pathLst>
                <a:path w="1595" h="1595" extrusionOk="0">
                  <a:moveTo>
                    <a:pt x="797" y="0"/>
                  </a:moveTo>
                  <a:lnTo>
                    <a:pt x="649" y="19"/>
                  </a:lnTo>
                  <a:lnTo>
                    <a:pt x="501" y="56"/>
                  </a:lnTo>
                  <a:lnTo>
                    <a:pt x="352" y="130"/>
                  </a:lnTo>
                  <a:lnTo>
                    <a:pt x="241" y="223"/>
                  </a:lnTo>
                  <a:lnTo>
                    <a:pt x="149" y="353"/>
                  </a:lnTo>
                  <a:lnTo>
                    <a:pt x="74" y="482"/>
                  </a:lnTo>
                  <a:lnTo>
                    <a:pt x="19" y="631"/>
                  </a:lnTo>
                  <a:lnTo>
                    <a:pt x="0" y="797"/>
                  </a:lnTo>
                  <a:lnTo>
                    <a:pt x="19" y="946"/>
                  </a:lnTo>
                  <a:lnTo>
                    <a:pt x="74" y="1094"/>
                  </a:lnTo>
                  <a:lnTo>
                    <a:pt x="149" y="1242"/>
                  </a:lnTo>
                  <a:lnTo>
                    <a:pt x="241" y="1353"/>
                  </a:lnTo>
                  <a:lnTo>
                    <a:pt x="352" y="1446"/>
                  </a:lnTo>
                  <a:lnTo>
                    <a:pt x="501" y="1520"/>
                  </a:lnTo>
                  <a:lnTo>
                    <a:pt x="649" y="1576"/>
                  </a:lnTo>
                  <a:lnTo>
                    <a:pt x="797" y="1594"/>
                  </a:lnTo>
                  <a:lnTo>
                    <a:pt x="964" y="1576"/>
                  </a:lnTo>
                  <a:lnTo>
                    <a:pt x="1112" y="1520"/>
                  </a:lnTo>
                  <a:lnTo>
                    <a:pt x="1242" y="1446"/>
                  </a:lnTo>
                  <a:lnTo>
                    <a:pt x="1372" y="1353"/>
                  </a:lnTo>
                  <a:lnTo>
                    <a:pt x="1465" y="1242"/>
                  </a:lnTo>
                  <a:lnTo>
                    <a:pt x="1539" y="1094"/>
                  </a:lnTo>
                  <a:lnTo>
                    <a:pt x="1576" y="946"/>
                  </a:lnTo>
                  <a:lnTo>
                    <a:pt x="1594" y="797"/>
                  </a:lnTo>
                  <a:lnTo>
                    <a:pt x="1576" y="631"/>
                  </a:lnTo>
                  <a:lnTo>
                    <a:pt x="1539" y="482"/>
                  </a:lnTo>
                  <a:lnTo>
                    <a:pt x="1465" y="353"/>
                  </a:lnTo>
                  <a:lnTo>
                    <a:pt x="1372" y="223"/>
                  </a:lnTo>
                  <a:lnTo>
                    <a:pt x="1242" y="130"/>
                  </a:lnTo>
                  <a:lnTo>
                    <a:pt x="1112" y="56"/>
                  </a:lnTo>
                  <a:lnTo>
                    <a:pt x="964" y="19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7084137" y="1815466"/>
              <a:ext cx="50143" cy="49438"/>
            </a:xfrm>
            <a:custGeom>
              <a:avLst/>
              <a:gdLst/>
              <a:ahLst/>
              <a:cxnLst/>
              <a:rect l="l" t="t" r="r" b="b"/>
              <a:pathLst>
                <a:path w="1279" h="1261" extrusionOk="0">
                  <a:moveTo>
                    <a:pt x="501" y="0"/>
                  </a:moveTo>
                  <a:lnTo>
                    <a:pt x="389" y="37"/>
                  </a:lnTo>
                  <a:lnTo>
                    <a:pt x="278" y="93"/>
                  </a:lnTo>
                  <a:lnTo>
                    <a:pt x="185" y="186"/>
                  </a:lnTo>
                  <a:lnTo>
                    <a:pt x="111" y="278"/>
                  </a:lnTo>
                  <a:lnTo>
                    <a:pt x="56" y="371"/>
                  </a:lnTo>
                  <a:lnTo>
                    <a:pt x="19" y="501"/>
                  </a:lnTo>
                  <a:lnTo>
                    <a:pt x="0" y="630"/>
                  </a:lnTo>
                  <a:lnTo>
                    <a:pt x="19" y="760"/>
                  </a:lnTo>
                  <a:lnTo>
                    <a:pt x="56" y="871"/>
                  </a:lnTo>
                  <a:lnTo>
                    <a:pt x="111" y="983"/>
                  </a:lnTo>
                  <a:lnTo>
                    <a:pt x="185" y="1075"/>
                  </a:lnTo>
                  <a:lnTo>
                    <a:pt x="278" y="1149"/>
                  </a:lnTo>
                  <a:lnTo>
                    <a:pt x="389" y="1205"/>
                  </a:lnTo>
                  <a:lnTo>
                    <a:pt x="501" y="1242"/>
                  </a:lnTo>
                  <a:lnTo>
                    <a:pt x="630" y="1261"/>
                  </a:lnTo>
                  <a:lnTo>
                    <a:pt x="760" y="1242"/>
                  </a:lnTo>
                  <a:lnTo>
                    <a:pt x="890" y="1205"/>
                  </a:lnTo>
                  <a:lnTo>
                    <a:pt x="982" y="1149"/>
                  </a:lnTo>
                  <a:lnTo>
                    <a:pt x="1094" y="1075"/>
                  </a:lnTo>
                  <a:lnTo>
                    <a:pt x="1168" y="983"/>
                  </a:lnTo>
                  <a:lnTo>
                    <a:pt x="1223" y="871"/>
                  </a:lnTo>
                  <a:lnTo>
                    <a:pt x="1260" y="760"/>
                  </a:lnTo>
                  <a:lnTo>
                    <a:pt x="1279" y="630"/>
                  </a:lnTo>
                  <a:lnTo>
                    <a:pt x="1260" y="501"/>
                  </a:lnTo>
                  <a:lnTo>
                    <a:pt x="1223" y="371"/>
                  </a:lnTo>
                  <a:lnTo>
                    <a:pt x="1168" y="278"/>
                  </a:lnTo>
                  <a:lnTo>
                    <a:pt x="1094" y="186"/>
                  </a:lnTo>
                  <a:lnTo>
                    <a:pt x="982" y="93"/>
                  </a:lnTo>
                  <a:lnTo>
                    <a:pt x="890" y="37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7107386" y="1819818"/>
              <a:ext cx="11644" cy="34187"/>
            </a:xfrm>
            <a:custGeom>
              <a:avLst/>
              <a:gdLst/>
              <a:ahLst/>
              <a:cxnLst/>
              <a:rect l="l" t="t" r="r" b="b"/>
              <a:pathLst>
                <a:path w="297" h="872" extrusionOk="0">
                  <a:moveTo>
                    <a:pt x="19" y="0"/>
                  </a:moveTo>
                  <a:lnTo>
                    <a:pt x="0" y="37"/>
                  </a:lnTo>
                  <a:lnTo>
                    <a:pt x="0" y="519"/>
                  </a:lnTo>
                  <a:lnTo>
                    <a:pt x="19" y="538"/>
                  </a:lnTo>
                  <a:lnTo>
                    <a:pt x="241" y="853"/>
                  </a:lnTo>
                  <a:lnTo>
                    <a:pt x="260" y="872"/>
                  </a:lnTo>
                  <a:lnTo>
                    <a:pt x="297" y="853"/>
                  </a:lnTo>
                  <a:lnTo>
                    <a:pt x="297" y="834"/>
                  </a:lnTo>
                  <a:lnTo>
                    <a:pt x="297" y="816"/>
                  </a:lnTo>
                  <a:lnTo>
                    <a:pt x="74" y="501"/>
                  </a:lnTo>
                  <a:lnTo>
                    <a:pt x="74" y="37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7107386" y="1807469"/>
              <a:ext cx="34187" cy="31286"/>
            </a:xfrm>
            <a:custGeom>
              <a:avLst/>
              <a:gdLst/>
              <a:ahLst/>
              <a:cxnLst/>
              <a:rect l="l" t="t" r="r" b="b"/>
              <a:pathLst>
                <a:path w="872" h="798" extrusionOk="0">
                  <a:moveTo>
                    <a:pt x="19" y="0"/>
                  </a:moveTo>
                  <a:lnTo>
                    <a:pt x="0" y="37"/>
                  </a:lnTo>
                  <a:lnTo>
                    <a:pt x="19" y="56"/>
                  </a:lnTo>
                  <a:lnTo>
                    <a:pt x="37" y="74"/>
                  </a:lnTo>
                  <a:lnTo>
                    <a:pt x="186" y="93"/>
                  </a:lnTo>
                  <a:lnTo>
                    <a:pt x="315" y="130"/>
                  </a:lnTo>
                  <a:lnTo>
                    <a:pt x="445" y="186"/>
                  </a:lnTo>
                  <a:lnTo>
                    <a:pt x="556" y="278"/>
                  </a:lnTo>
                  <a:lnTo>
                    <a:pt x="649" y="371"/>
                  </a:lnTo>
                  <a:lnTo>
                    <a:pt x="723" y="501"/>
                  </a:lnTo>
                  <a:lnTo>
                    <a:pt x="779" y="630"/>
                  </a:lnTo>
                  <a:lnTo>
                    <a:pt x="797" y="760"/>
                  </a:lnTo>
                  <a:lnTo>
                    <a:pt x="816" y="779"/>
                  </a:lnTo>
                  <a:lnTo>
                    <a:pt x="834" y="797"/>
                  </a:lnTo>
                  <a:lnTo>
                    <a:pt x="871" y="779"/>
                  </a:lnTo>
                  <a:lnTo>
                    <a:pt x="871" y="760"/>
                  </a:lnTo>
                  <a:lnTo>
                    <a:pt x="834" y="593"/>
                  </a:lnTo>
                  <a:lnTo>
                    <a:pt x="779" y="464"/>
                  </a:lnTo>
                  <a:lnTo>
                    <a:pt x="705" y="334"/>
                  </a:lnTo>
                  <a:lnTo>
                    <a:pt x="612" y="223"/>
                  </a:lnTo>
                  <a:lnTo>
                    <a:pt x="482" y="130"/>
                  </a:lnTo>
                  <a:lnTo>
                    <a:pt x="352" y="56"/>
                  </a:lnTo>
                  <a:lnTo>
                    <a:pt x="204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7077590" y="1847418"/>
              <a:ext cx="36382" cy="25483"/>
            </a:xfrm>
            <a:custGeom>
              <a:avLst/>
              <a:gdLst/>
              <a:ahLst/>
              <a:cxnLst/>
              <a:rect l="l" t="t" r="r" b="b"/>
              <a:pathLst>
                <a:path w="928" h="650" extrusionOk="0">
                  <a:moveTo>
                    <a:pt x="37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56" y="168"/>
                  </a:lnTo>
                  <a:lnTo>
                    <a:pt x="130" y="297"/>
                  </a:lnTo>
                  <a:lnTo>
                    <a:pt x="204" y="390"/>
                  </a:lnTo>
                  <a:lnTo>
                    <a:pt x="315" y="483"/>
                  </a:lnTo>
                  <a:lnTo>
                    <a:pt x="427" y="538"/>
                  </a:lnTo>
                  <a:lnTo>
                    <a:pt x="538" y="594"/>
                  </a:lnTo>
                  <a:lnTo>
                    <a:pt x="668" y="631"/>
                  </a:lnTo>
                  <a:lnTo>
                    <a:pt x="797" y="649"/>
                  </a:lnTo>
                  <a:lnTo>
                    <a:pt x="890" y="631"/>
                  </a:lnTo>
                  <a:lnTo>
                    <a:pt x="909" y="631"/>
                  </a:lnTo>
                  <a:lnTo>
                    <a:pt x="927" y="594"/>
                  </a:lnTo>
                  <a:lnTo>
                    <a:pt x="909" y="575"/>
                  </a:lnTo>
                  <a:lnTo>
                    <a:pt x="871" y="557"/>
                  </a:lnTo>
                  <a:lnTo>
                    <a:pt x="797" y="575"/>
                  </a:lnTo>
                  <a:lnTo>
                    <a:pt x="686" y="557"/>
                  </a:lnTo>
                  <a:lnTo>
                    <a:pt x="556" y="520"/>
                  </a:lnTo>
                  <a:lnTo>
                    <a:pt x="445" y="483"/>
                  </a:lnTo>
                  <a:lnTo>
                    <a:pt x="352" y="408"/>
                  </a:lnTo>
                  <a:lnTo>
                    <a:pt x="260" y="334"/>
                  </a:lnTo>
                  <a:lnTo>
                    <a:pt x="186" y="242"/>
                  </a:lnTo>
                  <a:lnTo>
                    <a:pt x="130" y="149"/>
                  </a:lnTo>
                  <a:lnTo>
                    <a:pt x="74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7570985" y="637552"/>
              <a:ext cx="696163" cy="856747"/>
            </a:xfrm>
            <a:custGeom>
              <a:avLst/>
              <a:gdLst/>
              <a:ahLst/>
              <a:cxnLst/>
              <a:rect l="l" t="t" r="r" b="b"/>
              <a:pathLst>
                <a:path w="17757" h="21853" extrusionOk="0">
                  <a:moveTo>
                    <a:pt x="8507" y="1"/>
                  </a:moveTo>
                  <a:lnTo>
                    <a:pt x="7766" y="19"/>
                  </a:lnTo>
                  <a:lnTo>
                    <a:pt x="7080" y="75"/>
                  </a:lnTo>
                  <a:lnTo>
                    <a:pt x="6413" y="168"/>
                  </a:lnTo>
                  <a:lnTo>
                    <a:pt x="5801" y="316"/>
                  </a:lnTo>
                  <a:lnTo>
                    <a:pt x="5227" y="483"/>
                  </a:lnTo>
                  <a:lnTo>
                    <a:pt x="4689" y="687"/>
                  </a:lnTo>
                  <a:lnTo>
                    <a:pt x="4189" y="909"/>
                  </a:lnTo>
                  <a:lnTo>
                    <a:pt x="3726" y="1169"/>
                  </a:lnTo>
                  <a:lnTo>
                    <a:pt x="3299" y="1447"/>
                  </a:lnTo>
                  <a:lnTo>
                    <a:pt x="2891" y="1743"/>
                  </a:lnTo>
                  <a:lnTo>
                    <a:pt x="2539" y="2077"/>
                  </a:lnTo>
                  <a:lnTo>
                    <a:pt x="2206" y="2410"/>
                  </a:lnTo>
                  <a:lnTo>
                    <a:pt x="1891" y="2763"/>
                  </a:lnTo>
                  <a:lnTo>
                    <a:pt x="1613" y="3115"/>
                  </a:lnTo>
                  <a:lnTo>
                    <a:pt x="1372" y="3485"/>
                  </a:lnTo>
                  <a:lnTo>
                    <a:pt x="1149" y="3856"/>
                  </a:lnTo>
                  <a:lnTo>
                    <a:pt x="945" y="4245"/>
                  </a:lnTo>
                  <a:lnTo>
                    <a:pt x="760" y="4635"/>
                  </a:lnTo>
                  <a:lnTo>
                    <a:pt x="612" y="5005"/>
                  </a:lnTo>
                  <a:lnTo>
                    <a:pt x="482" y="5394"/>
                  </a:lnTo>
                  <a:lnTo>
                    <a:pt x="371" y="5765"/>
                  </a:lnTo>
                  <a:lnTo>
                    <a:pt x="260" y="6117"/>
                  </a:lnTo>
                  <a:lnTo>
                    <a:pt x="185" y="6469"/>
                  </a:lnTo>
                  <a:lnTo>
                    <a:pt x="130" y="6822"/>
                  </a:lnTo>
                  <a:lnTo>
                    <a:pt x="74" y="7137"/>
                  </a:lnTo>
                  <a:lnTo>
                    <a:pt x="19" y="7730"/>
                  </a:lnTo>
                  <a:lnTo>
                    <a:pt x="0" y="8212"/>
                  </a:lnTo>
                  <a:lnTo>
                    <a:pt x="0" y="8601"/>
                  </a:lnTo>
                  <a:lnTo>
                    <a:pt x="19" y="8805"/>
                  </a:lnTo>
                  <a:lnTo>
                    <a:pt x="37" y="9009"/>
                  </a:lnTo>
                  <a:lnTo>
                    <a:pt x="111" y="9472"/>
                  </a:lnTo>
                  <a:lnTo>
                    <a:pt x="223" y="9954"/>
                  </a:lnTo>
                  <a:lnTo>
                    <a:pt x="334" y="10454"/>
                  </a:lnTo>
                  <a:lnTo>
                    <a:pt x="426" y="10936"/>
                  </a:lnTo>
                  <a:lnTo>
                    <a:pt x="519" y="11400"/>
                  </a:lnTo>
                  <a:lnTo>
                    <a:pt x="575" y="11789"/>
                  </a:lnTo>
                  <a:lnTo>
                    <a:pt x="575" y="11956"/>
                  </a:lnTo>
                  <a:lnTo>
                    <a:pt x="575" y="12104"/>
                  </a:lnTo>
                  <a:lnTo>
                    <a:pt x="519" y="12438"/>
                  </a:lnTo>
                  <a:lnTo>
                    <a:pt x="408" y="12864"/>
                  </a:lnTo>
                  <a:lnTo>
                    <a:pt x="297" y="13364"/>
                  </a:lnTo>
                  <a:lnTo>
                    <a:pt x="185" y="13939"/>
                  </a:lnTo>
                  <a:lnTo>
                    <a:pt x="130" y="14235"/>
                  </a:lnTo>
                  <a:lnTo>
                    <a:pt x="111" y="14550"/>
                  </a:lnTo>
                  <a:lnTo>
                    <a:pt x="93" y="14866"/>
                  </a:lnTo>
                  <a:lnTo>
                    <a:pt x="93" y="15181"/>
                  </a:lnTo>
                  <a:lnTo>
                    <a:pt x="130" y="15514"/>
                  </a:lnTo>
                  <a:lnTo>
                    <a:pt x="185" y="15848"/>
                  </a:lnTo>
                  <a:lnTo>
                    <a:pt x="260" y="16181"/>
                  </a:lnTo>
                  <a:lnTo>
                    <a:pt x="371" y="16497"/>
                  </a:lnTo>
                  <a:lnTo>
                    <a:pt x="575" y="16886"/>
                  </a:lnTo>
                  <a:lnTo>
                    <a:pt x="779" y="17275"/>
                  </a:lnTo>
                  <a:lnTo>
                    <a:pt x="1020" y="17627"/>
                  </a:lnTo>
                  <a:lnTo>
                    <a:pt x="1242" y="17961"/>
                  </a:lnTo>
                  <a:lnTo>
                    <a:pt x="1483" y="18276"/>
                  </a:lnTo>
                  <a:lnTo>
                    <a:pt x="1742" y="18591"/>
                  </a:lnTo>
                  <a:lnTo>
                    <a:pt x="2002" y="18869"/>
                  </a:lnTo>
                  <a:lnTo>
                    <a:pt x="2261" y="19147"/>
                  </a:lnTo>
                  <a:lnTo>
                    <a:pt x="2521" y="19406"/>
                  </a:lnTo>
                  <a:lnTo>
                    <a:pt x="2799" y="19647"/>
                  </a:lnTo>
                  <a:lnTo>
                    <a:pt x="3077" y="19870"/>
                  </a:lnTo>
                  <a:lnTo>
                    <a:pt x="3355" y="20092"/>
                  </a:lnTo>
                  <a:lnTo>
                    <a:pt x="3633" y="20296"/>
                  </a:lnTo>
                  <a:lnTo>
                    <a:pt x="3929" y="20481"/>
                  </a:lnTo>
                  <a:lnTo>
                    <a:pt x="4485" y="20815"/>
                  </a:lnTo>
                  <a:lnTo>
                    <a:pt x="5023" y="21093"/>
                  </a:lnTo>
                  <a:lnTo>
                    <a:pt x="5560" y="21315"/>
                  </a:lnTo>
                  <a:lnTo>
                    <a:pt x="6061" y="21501"/>
                  </a:lnTo>
                  <a:lnTo>
                    <a:pt x="6524" y="21649"/>
                  </a:lnTo>
                  <a:lnTo>
                    <a:pt x="6951" y="21760"/>
                  </a:lnTo>
                  <a:lnTo>
                    <a:pt x="7321" y="21816"/>
                  </a:lnTo>
                  <a:lnTo>
                    <a:pt x="7618" y="21853"/>
                  </a:lnTo>
                  <a:lnTo>
                    <a:pt x="7859" y="21853"/>
                  </a:lnTo>
                  <a:lnTo>
                    <a:pt x="8100" y="21816"/>
                  </a:lnTo>
                  <a:lnTo>
                    <a:pt x="8378" y="21760"/>
                  </a:lnTo>
                  <a:lnTo>
                    <a:pt x="8711" y="21686"/>
                  </a:lnTo>
                  <a:lnTo>
                    <a:pt x="9063" y="21575"/>
                  </a:lnTo>
                  <a:lnTo>
                    <a:pt x="9471" y="21445"/>
                  </a:lnTo>
                  <a:lnTo>
                    <a:pt x="9897" y="21278"/>
                  </a:lnTo>
                  <a:lnTo>
                    <a:pt x="10342" y="21093"/>
                  </a:lnTo>
                  <a:lnTo>
                    <a:pt x="10806" y="20889"/>
                  </a:lnTo>
                  <a:lnTo>
                    <a:pt x="11269" y="20667"/>
                  </a:lnTo>
                  <a:lnTo>
                    <a:pt x="11751" y="20407"/>
                  </a:lnTo>
                  <a:lnTo>
                    <a:pt x="12214" y="20148"/>
                  </a:lnTo>
                  <a:lnTo>
                    <a:pt x="12678" y="19851"/>
                  </a:lnTo>
                  <a:lnTo>
                    <a:pt x="13141" y="19555"/>
                  </a:lnTo>
                  <a:lnTo>
                    <a:pt x="13567" y="19221"/>
                  </a:lnTo>
                  <a:lnTo>
                    <a:pt x="13975" y="18869"/>
                  </a:lnTo>
                  <a:lnTo>
                    <a:pt x="14346" y="18517"/>
                  </a:lnTo>
                  <a:lnTo>
                    <a:pt x="14531" y="18313"/>
                  </a:lnTo>
                  <a:lnTo>
                    <a:pt x="14698" y="18109"/>
                  </a:lnTo>
                  <a:lnTo>
                    <a:pt x="14883" y="17887"/>
                  </a:lnTo>
                  <a:lnTo>
                    <a:pt x="15050" y="17627"/>
                  </a:lnTo>
                  <a:lnTo>
                    <a:pt x="15365" y="17108"/>
                  </a:lnTo>
                  <a:lnTo>
                    <a:pt x="15662" y="16534"/>
                  </a:lnTo>
                  <a:lnTo>
                    <a:pt x="15958" y="15922"/>
                  </a:lnTo>
                  <a:lnTo>
                    <a:pt x="16218" y="15292"/>
                  </a:lnTo>
                  <a:lnTo>
                    <a:pt x="16477" y="14643"/>
                  </a:lnTo>
                  <a:lnTo>
                    <a:pt x="16700" y="13994"/>
                  </a:lnTo>
                  <a:lnTo>
                    <a:pt x="16922" y="13346"/>
                  </a:lnTo>
                  <a:lnTo>
                    <a:pt x="17107" y="12716"/>
                  </a:lnTo>
                  <a:lnTo>
                    <a:pt x="17274" y="12122"/>
                  </a:lnTo>
                  <a:lnTo>
                    <a:pt x="17404" y="11548"/>
                  </a:lnTo>
                  <a:lnTo>
                    <a:pt x="17534" y="11047"/>
                  </a:lnTo>
                  <a:lnTo>
                    <a:pt x="17608" y="10584"/>
                  </a:lnTo>
                  <a:lnTo>
                    <a:pt x="17682" y="10195"/>
                  </a:lnTo>
                  <a:lnTo>
                    <a:pt x="17719" y="9898"/>
                  </a:lnTo>
                  <a:lnTo>
                    <a:pt x="17737" y="9565"/>
                  </a:lnTo>
                  <a:lnTo>
                    <a:pt x="17756" y="9083"/>
                  </a:lnTo>
                  <a:lnTo>
                    <a:pt x="17737" y="8508"/>
                  </a:lnTo>
                  <a:lnTo>
                    <a:pt x="17682" y="7822"/>
                  </a:lnTo>
                  <a:lnTo>
                    <a:pt x="17626" y="7470"/>
                  </a:lnTo>
                  <a:lnTo>
                    <a:pt x="17571" y="7081"/>
                  </a:lnTo>
                  <a:lnTo>
                    <a:pt x="17478" y="6692"/>
                  </a:lnTo>
                  <a:lnTo>
                    <a:pt x="17385" y="6284"/>
                  </a:lnTo>
                  <a:lnTo>
                    <a:pt x="17274" y="5876"/>
                  </a:lnTo>
                  <a:lnTo>
                    <a:pt x="17144" y="5450"/>
                  </a:lnTo>
                  <a:lnTo>
                    <a:pt x="16978" y="5042"/>
                  </a:lnTo>
                  <a:lnTo>
                    <a:pt x="16792" y="4616"/>
                  </a:lnTo>
                  <a:lnTo>
                    <a:pt x="16588" y="4208"/>
                  </a:lnTo>
                  <a:lnTo>
                    <a:pt x="16347" y="3782"/>
                  </a:lnTo>
                  <a:lnTo>
                    <a:pt x="16088" y="3393"/>
                  </a:lnTo>
                  <a:lnTo>
                    <a:pt x="15791" y="2985"/>
                  </a:lnTo>
                  <a:lnTo>
                    <a:pt x="15458" y="2614"/>
                  </a:lnTo>
                  <a:lnTo>
                    <a:pt x="15106" y="2244"/>
                  </a:lnTo>
                  <a:lnTo>
                    <a:pt x="14716" y="1891"/>
                  </a:lnTo>
                  <a:lnTo>
                    <a:pt x="14272" y="1576"/>
                  </a:lnTo>
                  <a:lnTo>
                    <a:pt x="13808" y="1261"/>
                  </a:lnTo>
                  <a:lnTo>
                    <a:pt x="13289" y="1002"/>
                  </a:lnTo>
                  <a:lnTo>
                    <a:pt x="13030" y="872"/>
                  </a:lnTo>
                  <a:lnTo>
                    <a:pt x="12752" y="742"/>
                  </a:lnTo>
                  <a:lnTo>
                    <a:pt x="12455" y="631"/>
                  </a:lnTo>
                  <a:lnTo>
                    <a:pt x="12140" y="520"/>
                  </a:lnTo>
                  <a:lnTo>
                    <a:pt x="11825" y="427"/>
                  </a:lnTo>
                  <a:lnTo>
                    <a:pt x="11510" y="335"/>
                  </a:lnTo>
                  <a:lnTo>
                    <a:pt x="11176" y="260"/>
                  </a:lnTo>
                  <a:lnTo>
                    <a:pt x="10824" y="205"/>
                  </a:lnTo>
                  <a:lnTo>
                    <a:pt x="10453" y="131"/>
                  </a:lnTo>
                  <a:lnTo>
                    <a:pt x="10083" y="94"/>
                  </a:lnTo>
                  <a:lnTo>
                    <a:pt x="9694" y="57"/>
                  </a:lnTo>
                  <a:lnTo>
                    <a:pt x="9304" y="19"/>
                  </a:lnTo>
                  <a:lnTo>
                    <a:pt x="85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7566594" y="633200"/>
              <a:ext cx="704906" cy="865490"/>
            </a:xfrm>
            <a:custGeom>
              <a:avLst/>
              <a:gdLst/>
              <a:ahLst/>
              <a:cxnLst/>
              <a:rect l="l" t="t" r="r" b="b"/>
              <a:pathLst>
                <a:path w="17980" h="22076" extrusionOk="0">
                  <a:moveTo>
                    <a:pt x="9009" y="223"/>
                  </a:moveTo>
                  <a:lnTo>
                    <a:pt x="9416" y="242"/>
                  </a:lnTo>
                  <a:lnTo>
                    <a:pt x="9917" y="279"/>
                  </a:lnTo>
                  <a:lnTo>
                    <a:pt x="10399" y="334"/>
                  </a:lnTo>
                  <a:lnTo>
                    <a:pt x="10881" y="408"/>
                  </a:lnTo>
                  <a:lnTo>
                    <a:pt x="11325" y="501"/>
                  </a:lnTo>
                  <a:lnTo>
                    <a:pt x="11770" y="612"/>
                  </a:lnTo>
                  <a:lnTo>
                    <a:pt x="12197" y="742"/>
                  </a:lnTo>
                  <a:lnTo>
                    <a:pt x="12623" y="890"/>
                  </a:lnTo>
                  <a:lnTo>
                    <a:pt x="13012" y="1039"/>
                  </a:lnTo>
                  <a:lnTo>
                    <a:pt x="13401" y="1224"/>
                  </a:lnTo>
                  <a:lnTo>
                    <a:pt x="13772" y="1428"/>
                  </a:lnTo>
                  <a:lnTo>
                    <a:pt x="14124" y="1632"/>
                  </a:lnTo>
                  <a:lnTo>
                    <a:pt x="14458" y="1873"/>
                  </a:lnTo>
                  <a:lnTo>
                    <a:pt x="14791" y="2132"/>
                  </a:lnTo>
                  <a:lnTo>
                    <a:pt x="15088" y="2392"/>
                  </a:lnTo>
                  <a:lnTo>
                    <a:pt x="15384" y="2670"/>
                  </a:lnTo>
                  <a:lnTo>
                    <a:pt x="15662" y="2985"/>
                  </a:lnTo>
                  <a:lnTo>
                    <a:pt x="15885" y="3244"/>
                  </a:lnTo>
                  <a:lnTo>
                    <a:pt x="16089" y="3522"/>
                  </a:lnTo>
                  <a:lnTo>
                    <a:pt x="16274" y="3800"/>
                  </a:lnTo>
                  <a:lnTo>
                    <a:pt x="16441" y="4078"/>
                  </a:lnTo>
                  <a:lnTo>
                    <a:pt x="16608" y="4375"/>
                  </a:lnTo>
                  <a:lnTo>
                    <a:pt x="16756" y="4653"/>
                  </a:lnTo>
                  <a:lnTo>
                    <a:pt x="16886" y="4949"/>
                  </a:lnTo>
                  <a:lnTo>
                    <a:pt x="17015" y="5246"/>
                  </a:lnTo>
                  <a:lnTo>
                    <a:pt x="17219" y="5821"/>
                  </a:lnTo>
                  <a:lnTo>
                    <a:pt x="17386" y="6395"/>
                  </a:lnTo>
                  <a:lnTo>
                    <a:pt x="17516" y="6951"/>
                  </a:lnTo>
                  <a:lnTo>
                    <a:pt x="17609" y="7489"/>
                  </a:lnTo>
                  <a:lnTo>
                    <a:pt x="17664" y="7989"/>
                  </a:lnTo>
                  <a:lnTo>
                    <a:pt x="17720" y="8452"/>
                  </a:lnTo>
                  <a:lnTo>
                    <a:pt x="17738" y="8860"/>
                  </a:lnTo>
                  <a:lnTo>
                    <a:pt x="17738" y="9231"/>
                  </a:lnTo>
                  <a:lnTo>
                    <a:pt x="17738" y="9768"/>
                  </a:lnTo>
                  <a:lnTo>
                    <a:pt x="17720" y="9991"/>
                  </a:lnTo>
                  <a:lnTo>
                    <a:pt x="17683" y="10287"/>
                  </a:lnTo>
                  <a:lnTo>
                    <a:pt x="17627" y="10658"/>
                  </a:lnTo>
                  <a:lnTo>
                    <a:pt x="17534" y="11103"/>
                  </a:lnTo>
                  <a:lnTo>
                    <a:pt x="17423" y="11603"/>
                  </a:lnTo>
                  <a:lnTo>
                    <a:pt x="17275" y="12159"/>
                  </a:lnTo>
                  <a:lnTo>
                    <a:pt x="17127" y="12752"/>
                  </a:lnTo>
                  <a:lnTo>
                    <a:pt x="16941" y="13383"/>
                  </a:lnTo>
                  <a:lnTo>
                    <a:pt x="16737" y="14013"/>
                  </a:lnTo>
                  <a:lnTo>
                    <a:pt x="16496" y="14661"/>
                  </a:lnTo>
                  <a:lnTo>
                    <a:pt x="16256" y="15310"/>
                  </a:lnTo>
                  <a:lnTo>
                    <a:pt x="15996" y="15940"/>
                  </a:lnTo>
                  <a:lnTo>
                    <a:pt x="15700" y="16552"/>
                  </a:lnTo>
                  <a:lnTo>
                    <a:pt x="15403" y="17127"/>
                  </a:lnTo>
                  <a:lnTo>
                    <a:pt x="15069" y="17664"/>
                  </a:lnTo>
                  <a:lnTo>
                    <a:pt x="14903" y="17905"/>
                  </a:lnTo>
                  <a:lnTo>
                    <a:pt x="14736" y="18146"/>
                  </a:lnTo>
                  <a:lnTo>
                    <a:pt x="14569" y="18350"/>
                  </a:lnTo>
                  <a:lnTo>
                    <a:pt x="14384" y="18554"/>
                  </a:lnTo>
                  <a:lnTo>
                    <a:pt x="14013" y="18906"/>
                  </a:lnTo>
                  <a:lnTo>
                    <a:pt x="13605" y="19258"/>
                  </a:lnTo>
                  <a:lnTo>
                    <a:pt x="13160" y="19573"/>
                  </a:lnTo>
                  <a:lnTo>
                    <a:pt x="12715" y="19888"/>
                  </a:lnTo>
                  <a:lnTo>
                    <a:pt x="12252" y="20166"/>
                  </a:lnTo>
                  <a:lnTo>
                    <a:pt x="11770" y="20444"/>
                  </a:lnTo>
                  <a:lnTo>
                    <a:pt x="11307" y="20685"/>
                  </a:lnTo>
                  <a:lnTo>
                    <a:pt x="10825" y="20908"/>
                  </a:lnTo>
                  <a:lnTo>
                    <a:pt x="10380" y="21111"/>
                  </a:lnTo>
                  <a:lnTo>
                    <a:pt x="9935" y="21297"/>
                  </a:lnTo>
                  <a:lnTo>
                    <a:pt x="9509" y="21445"/>
                  </a:lnTo>
                  <a:lnTo>
                    <a:pt x="9120" y="21575"/>
                  </a:lnTo>
                  <a:lnTo>
                    <a:pt x="8768" y="21686"/>
                  </a:lnTo>
                  <a:lnTo>
                    <a:pt x="8453" y="21760"/>
                  </a:lnTo>
                  <a:lnTo>
                    <a:pt x="8193" y="21816"/>
                  </a:lnTo>
                  <a:lnTo>
                    <a:pt x="7971" y="21853"/>
                  </a:lnTo>
                  <a:lnTo>
                    <a:pt x="7748" y="21853"/>
                  </a:lnTo>
                  <a:lnTo>
                    <a:pt x="7452" y="21816"/>
                  </a:lnTo>
                  <a:lnTo>
                    <a:pt x="7100" y="21760"/>
                  </a:lnTo>
                  <a:lnTo>
                    <a:pt x="6673" y="21649"/>
                  </a:lnTo>
                  <a:lnTo>
                    <a:pt x="6228" y="21501"/>
                  </a:lnTo>
                  <a:lnTo>
                    <a:pt x="5728" y="21334"/>
                  </a:lnTo>
                  <a:lnTo>
                    <a:pt x="5209" y="21093"/>
                  </a:lnTo>
                  <a:lnTo>
                    <a:pt x="4672" y="20815"/>
                  </a:lnTo>
                  <a:lnTo>
                    <a:pt x="4116" y="20500"/>
                  </a:lnTo>
                  <a:lnTo>
                    <a:pt x="3838" y="20314"/>
                  </a:lnTo>
                  <a:lnTo>
                    <a:pt x="3560" y="20111"/>
                  </a:lnTo>
                  <a:lnTo>
                    <a:pt x="3282" y="19907"/>
                  </a:lnTo>
                  <a:lnTo>
                    <a:pt x="3003" y="19684"/>
                  </a:lnTo>
                  <a:lnTo>
                    <a:pt x="2725" y="19443"/>
                  </a:lnTo>
                  <a:lnTo>
                    <a:pt x="2466" y="19184"/>
                  </a:lnTo>
                  <a:lnTo>
                    <a:pt x="2207" y="18924"/>
                  </a:lnTo>
                  <a:lnTo>
                    <a:pt x="1947" y="18628"/>
                  </a:lnTo>
                  <a:lnTo>
                    <a:pt x="1688" y="18331"/>
                  </a:lnTo>
                  <a:lnTo>
                    <a:pt x="1447" y="18016"/>
                  </a:lnTo>
                  <a:lnTo>
                    <a:pt x="1224" y="17683"/>
                  </a:lnTo>
                  <a:lnTo>
                    <a:pt x="1002" y="17330"/>
                  </a:lnTo>
                  <a:lnTo>
                    <a:pt x="798" y="16960"/>
                  </a:lnTo>
                  <a:lnTo>
                    <a:pt x="594" y="16570"/>
                  </a:lnTo>
                  <a:lnTo>
                    <a:pt x="501" y="16330"/>
                  </a:lnTo>
                  <a:lnTo>
                    <a:pt x="427" y="16089"/>
                  </a:lnTo>
                  <a:lnTo>
                    <a:pt x="372" y="15848"/>
                  </a:lnTo>
                  <a:lnTo>
                    <a:pt x="335" y="15588"/>
                  </a:lnTo>
                  <a:lnTo>
                    <a:pt x="316" y="15347"/>
                  </a:lnTo>
                  <a:lnTo>
                    <a:pt x="316" y="15106"/>
                  </a:lnTo>
                  <a:lnTo>
                    <a:pt x="316" y="14865"/>
                  </a:lnTo>
                  <a:lnTo>
                    <a:pt x="335" y="14624"/>
                  </a:lnTo>
                  <a:lnTo>
                    <a:pt x="390" y="14161"/>
                  </a:lnTo>
                  <a:lnTo>
                    <a:pt x="464" y="13716"/>
                  </a:lnTo>
                  <a:lnTo>
                    <a:pt x="557" y="13308"/>
                  </a:lnTo>
                  <a:lnTo>
                    <a:pt x="650" y="12938"/>
                  </a:lnTo>
                  <a:lnTo>
                    <a:pt x="742" y="12549"/>
                  </a:lnTo>
                  <a:lnTo>
                    <a:pt x="798" y="12233"/>
                  </a:lnTo>
                  <a:lnTo>
                    <a:pt x="798" y="12067"/>
                  </a:lnTo>
                  <a:lnTo>
                    <a:pt x="798" y="11881"/>
                  </a:lnTo>
                  <a:lnTo>
                    <a:pt x="742" y="11474"/>
                  </a:lnTo>
                  <a:lnTo>
                    <a:pt x="650" y="10973"/>
                  </a:lnTo>
                  <a:lnTo>
                    <a:pt x="538" y="10454"/>
                  </a:lnTo>
                  <a:lnTo>
                    <a:pt x="427" y="9991"/>
                  </a:lnTo>
                  <a:lnTo>
                    <a:pt x="335" y="9527"/>
                  </a:lnTo>
                  <a:lnTo>
                    <a:pt x="260" y="9083"/>
                  </a:lnTo>
                  <a:lnTo>
                    <a:pt x="223" y="8712"/>
                  </a:lnTo>
                  <a:lnTo>
                    <a:pt x="223" y="8489"/>
                  </a:lnTo>
                  <a:lnTo>
                    <a:pt x="223" y="8230"/>
                  </a:lnTo>
                  <a:lnTo>
                    <a:pt x="223" y="7952"/>
                  </a:lnTo>
                  <a:lnTo>
                    <a:pt x="260" y="7618"/>
                  </a:lnTo>
                  <a:lnTo>
                    <a:pt x="297" y="7248"/>
                  </a:lnTo>
                  <a:lnTo>
                    <a:pt x="353" y="6858"/>
                  </a:lnTo>
                  <a:lnTo>
                    <a:pt x="446" y="6451"/>
                  </a:lnTo>
                  <a:lnTo>
                    <a:pt x="538" y="6024"/>
                  </a:lnTo>
                  <a:lnTo>
                    <a:pt x="668" y="5580"/>
                  </a:lnTo>
                  <a:lnTo>
                    <a:pt x="835" y="5135"/>
                  </a:lnTo>
                  <a:lnTo>
                    <a:pt x="1020" y="4671"/>
                  </a:lnTo>
                  <a:lnTo>
                    <a:pt x="1243" y="4227"/>
                  </a:lnTo>
                  <a:lnTo>
                    <a:pt x="1502" y="3763"/>
                  </a:lnTo>
                  <a:lnTo>
                    <a:pt x="1799" y="3318"/>
                  </a:lnTo>
                  <a:lnTo>
                    <a:pt x="2132" y="2892"/>
                  </a:lnTo>
                  <a:lnTo>
                    <a:pt x="2318" y="2688"/>
                  </a:lnTo>
                  <a:lnTo>
                    <a:pt x="2503" y="2484"/>
                  </a:lnTo>
                  <a:lnTo>
                    <a:pt x="2781" y="2206"/>
                  </a:lnTo>
                  <a:lnTo>
                    <a:pt x="3078" y="1947"/>
                  </a:lnTo>
                  <a:lnTo>
                    <a:pt x="3393" y="1706"/>
                  </a:lnTo>
                  <a:lnTo>
                    <a:pt x="3708" y="1483"/>
                  </a:lnTo>
                  <a:lnTo>
                    <a:pt x="4041" y="1280"/>
                  </a:lnTo>
                  <a:lnTo>
                    <a:pt x="4394" y="1094"/>
                  </a:lnTo>
                  <a:lnTo>
                    <a:pt x="4746" y="927"/>
                  </a:lnTo>
                  <a:lnTo>
                    <a:pt x="5135" y="779"/>
                  </a:lnTo>
                  <a:lnTo>
                    <a:pt x="5524" y="649"/>
                  </a:lnTo>
                  <a:lnTo>
                    <a:pt x="5913" y="538"/>
                  </a:lnTo>
                  <a:lnTo>
                    <a:pt x="6340" y="446"/>
                  </a:lnTo>
                  <a:lnTo>
                    <a:pt x="6766" y="353"/>
                  </a:lnTo>
                  <a:lnTo>
                    <a:pt x="7211" y="297"/>
                  </a:lnTo>
                  <a:lnTo>
                    <a:pt x="7656" y="260"/>
                  </a:lnTo>
                  <a:lnTo>
                    <a:pt x="8119" y="223"/>
                  </a:lnTo>
                  <a:close/>
                  <a:moveTo>
                    <a:pt x="8304" y="1"/>
                  </a:moveTo>
                  <a:lnTo>
                    <a:pt x="7785" y="19"/>
                  </a:lnTo>
                  <a:lnTo>
                    <a:pt x="7266" y="75"/>
                  </a:lnTo>
                  <a:lnTo>
                    <a:pt x="6766" y="130"/>
                  </a:lnTo>
                  <a:lnTo>
                    <a:pt x="6284" y="223"/>
                  </a:lnTo>
                  <a:lnTo>
                    <a:pt x="5821" y="334"/>
                  </a:lnTo>
                  <a:lnTo>
                    <a:pt x="5357" y="464"/>
                  </a:lnTo>
                  <a:lnTo>
                    <a:pt x="4931" y="631"/>
                  </a:lnTo>
                  <a:lnTo>
                    <a:pt x="4505" y="798"/>
                  </a:lnTo>
                  <a:lnTo>
                    <a:pt x="4116" y="1002"/>
                  </a:lnTo>
                  <a:lnTo>
                    <a:pt x="3726" y="1224"/>
                  </a:lnTo>
                  <a:lnTo>
                    <a:pt x="3356" y="1465"/>
                  </a:lnTo>
                  <a:lnTo>
                    <a:pt x="3003" y="1724"/>
                  </a:lnTo>
                  <a:lnTo>
                    <a:pt x="2670" y="2021"/>
                  </a:lnTo>
                  <a:lnTo>
                    <a:pt x="2336" y="2318"/>
                  </a:lnTo>
                  <a:lnTo>
                    <a:pt x="2151" y="2540"/>
                  </a:lnTo>
                  <a:lnTo>
                    <a:pt x="1966" y="2744"/>
                  </a:lnTo>
                  <a:lnTo>
                    <a:pt x="1613" y="3189"/>
                  </a:lnTo>
                  <a:lnTo>
                    <a:pt x="1317" y="3652"/>
                  </a:lnTo>
                  <a:lnTo>
                    <a:pt x="1057" y="4115"/>
                  </a:lnTo>
                  <a:lnTo>
                    <a:pt x="816" y="4579"/>
                  </a:lnTo>
                  <a:lnTo>
                    <a:pt x="631" y="5061"/>
                  </a:lnTo>
                  <a:lnTo>
                    <a:pt x="464" y="5524"/>
                  </a:lnTo>
                  <a:lnTo>
                    <a:pt x="335" y="5969"/>
                  </a:lnTo>
                  <a:lnTo>
                    <a:pt x="223" y="6414"/>
                  </a:lnTo>
                  <a:lnTo>
                    <a:pt x="131" y="6821"/>
                  </a:lnTo>
                  <a:lnTo>
                    <a:pt x="75" y="7229"/>
                  </a:lnTo>
                  <a:lnTo>
                    <a:pt x="38" y="7600"/>
                  </a:lnTo>
                  <a:lnTo>
                    <a:pt x="1" y="7933"/>
                  </a:lnTo>
                  <a:lnTo>
                    <a:pt x="1" y="8249"/>
                  </a:lnTo>
                  <a:lnTo>
                    <a:pt x="1" y="8508"/>
                  </a:lnTo>
                  <a:lnTo>
                    <a:pt x="1" y="8712"/>
                  </a:lnTo>
                  <a:lnTo>
                    <a:pt x="38" y="9120"/>
                  </a:lnTo>
                  <a:lnTo>
                    <a:pt x="112" y="9546"/>
                  </a:lnTo>
                  <a:lnTo>
                    <a:pt x="205" y="10028"/>
                  </a:lnTo>
                  <a:lnTo>
                    <a:pt x="316" y="10510"/>
                  </a:lnTo>
                  <a:lnTo>
                    <a:pt x="427" y="11010"/>
                  </a:lnTo>
                  <a:lnTo>
                    <a:pt x="520" y="11474"/>
                  </a:lnTo>
                  <a:lnTo>
                    <a:pt x="575" y="11881"/>
                  </a:lnTo>
                  <a:lnTo>
                    <a:pt x="575" y="12067"/>
                  </a:lnTo>
                  <a:lnTo>
                    <a:pt x="575" y="12215"/>
                  </a:lnTo>
                  <a:lnTo>
                    <a:pt x="520" y="12511"/>
                  </a:lnTo>
                  <a:lnTo>
                    <a:pt x="427" y="12882"/>
                  </a:lnTo>
                  <a:lnTo>
                    <a:pt x="335" y="13271"/>
                  </a:lnTo>
                  <a:lnTo>
                    <a:pt x="242" y="13698"/>
                  </a:lnTo>
                  <a:lnTo>
                    <a:pt x="168" y="14142"/>
                  </a:lnTo>
                  <a:lnTo>
                    <a:pt x="112" y="14624"/>
                  </a:lnTo>
                  <a:lnTo>
                    <a:pt x="94" y="14865"/>
                  </a:lnTo>
                  <a:lnTo>
                    <a:pt x="94" y="15125"/>
                  </a:lnTo>
                  <a:lnTo>
                    <a:pt x="94" y="15384"/>
                  </a:lnTo>
                  <a:lnTo>
                    <a:pt x="131" y="15644"/>
                  </a:lnTo>
                  <a:lnTo>
                    <a:pt x="168" y="15885"/>
                  </a:lnTo>
                  <a:lnTo>
                    <a:pt x="223" y="16144"/>
                  </a:lnTo>
                  <a:lnTo>
                    <a:pt x="297" y="16404"/>
                  </a:lnTo>
                  <a:lnTo>
                    <a:pt x="390" y="16663"/>
                  </a:lnTo>
                  <a:lnTo>
                    <a:pt x="594" y="17052"/>
                  </a:lnTo>
                  <a:lnTo>
                    <a:pt x="798" y="17423"/>
                  </a:lnTo>
                  <a:lnTo>
                    <a:pt x="1020" y="17775"/>
                  </a:lnTo>
                  <a:lnTo>
                    <a:pt x="1243" y="18109"/>
                  </a:lnTo>
                  <a:lnTo>
                    <a:pt x="1484" y="18442"/>
                  </a:lnTo>
                  <a:lnTo>
                    <a:pt x="1725" y="18739"/>
                  </a:lnTo>
                  <a:lnTo>
                    <a:pt x="1984" y="19017"/>
                  </a:lnTo>
                  <a:lnTo>
                    <a:pt x="2244" y="19295"/>
                  </a:lnTo>
                  <a:lnTo>
                    <a:pt x="2503" y="19555"/>
                  </a:lnTo>
                  <a:lnTo>
                    <a:pt x="2781" y="19795"/>
                  </a:lnTo>
                  <a:lnTo>
                    <a:pt x="3059" y="20018"/>
                  </a:lnTo>
                  <a:lnTo>
                    <a:pt x="3337" y="20240"/>
                  </a:lnTo>
                  <a:lnTo>
                    <a:pt x="3597" y="20444"/>
                  </a:lnTo>
                  <a:lnTo>
                    <a:pt x="3875" y="20630"/>
                  </a:lnTo>
                  <a:lnTo>
                    <a:pt x="4431" y="20963"/>
                  </a:lnTo>
                  <a:lnTo>
                    <a:pt x="4968" y="21241"/>
                  </a:lnTo>
                  <a:lnTo>
                    <a:pt x="5506" y="21482"/>
                  </a:lnTo>
                  <a:lnTo>
                    <a:pt x="6006" y="21667"/>
                  </a:lnTo>
                  <a:lnTo>
                    <a:pt x="6469" y="21834"/>
                  </a:lnTo>
                  <a:lnTo>
                    <a:pt x="6896" y="21945"/>
                  </a:lnTo>
                  <a:lnTo>
                    <a:pt x="7285" y="22020"/>
                  </a:lnTo>
                  <a:lnTo>
                    <a:pt x="7600" y="22057"/>
                  </a:lnTo>
                  <a:lnTo>
                    <a:pt x="7878" y="22075"/>
                  </a:lnTo>
                  <a:lnTo>
                    <a:pt x="7989" y="22075"/>
                  </a:lnTo>
                  <a:lnTo>
                    <a:pt x="8212" y="22038"/>
                  </a:lnTo>
                  <a:lnTo>
                    <a:pt x="8490" y="21983"/>
                  </a:lnTo>
                  <a:lnTo>
                    <a:pt x="8805" y="21908"/>
                  </a:lnTo>
                  <a:lnTo>
                    <a:pt x="9175" y="21797"/>
                  </a:lnTo>
                  <a:lnTo>
                    <a:pt x="9583" y="21667"/>
                  </a:lnTo>
                  <a:lnTo>
                    <a:pt x="10009" y="21519"/>
                  </a:lnTo>
                  <a:lnTo>
                    <a:pt x="10454" y="21334"/>
                  </a:lnTo>
                  <a:lnTo>
                    <a:pt x="10918" y="21130"/>
                  </a:lnTo>
                  <a:lnTo>
                    <a:pt x="11400" y="20908"/>
                  </a:lnTo>
                  <a:lnTo>
                    <a:pt x="11881" y="20648"/>
                  </a:lnTo>
                  <a:lnTo>
                    <a:pt x="12363" y="20370"/>
                  </a:lnTo>
                  <a:lnTo>
                    <a:pt x="12827" y="20092"/>
                  </a:lnTo>
                  <a:lnTo>
                    <a:pt x="13290" y="19777"/>
                  </a:lnTo>
                  <a:lnTo>
                    <a:pt x="13735" y="19425"/>
                  </a:lnTo>
                  <a:lnTo>
                    <a:pt x="14161" y="19073"/>
                  </a:lnTo>
                  <a:lnTo>
                    <a:pt x="14550" y="18702"/>
                  </a:lnTo>
                  <a:lnTo>
                    <a:pt x="14736" y="18498"/>
                  </a:lnTo>
                  <a:lnTo>
                    <a:pt x="14903" y="18294"/>
                  </a:lnTo>
                  <a:lnTo>
                    <a:pt x="15088" y="18053"/>
                  </a:lnTo>
                  <a:lnTo>
                    <a:pt x="15255" y="17794"/>
                  </a:lnTo>
                  <a:lnTo>
                    <a:pt x="15588" y="17256"/>
                  </a:lnTo>
                  <a:lnTo>
                    <a:pt x="15885" y="16682"/>
                  </a:lnTo>
                  <a:lnTo>
                    <a:pt x="16181" y="16052"/>
                  </a:lnTo>
                  <a:lnTo>
                    <a:pt x="16459" y="15421"/>
                  </a:lnTo>
                  <a:lnTo>
                    <a:pt x="16700" y="14754"/>
                  </a:lnTo>
                  <a:lnTo>
                    <a:pt x="16941" y="14105"/>
                  </a:lnTo>
                  <a:lnTo>
                    <a:pt x="17145" y="13457"/>
                  </a:lnTo>
                  <a:lnTo>
                    <a:pt x="17331" y="12827"/>
                  </a:lnTo>
                  <a:lnTo>
                    <a:pt x="17497" y="12215"/>
                  </a:lnTo>
                  <a:lnTo>
                    <a:pt x="17627" y="11659"/>
                  </a:lnTo>
                  <a:lnTo>
                    <a:pt x="17757" y="11140"/>
                  </a:lnTo>
                  <a:lnTo>
                    <a:pt x="17849" y="10695"/>
                  </a:lnTo>
                  <a:lnTo>
                    <a:pt x="17905" y="10306"/>
                  </a:lnTo>
                  <a:lnTo>
                    <a:pt x="17942" y="10009"/>
                  </a:lnTo>
                  <a:lnTo>
                    <a:pt x="17961" y="9694"/>
                  </a:lnTo>
                  <a:lnTo>
                    <a:pt x="17979" y="9120"/>
                  </a:lnTo>
                  <a:lnTo>
                    <a:pt x="17961" y="8730"/>
                  </a:lnTo>
                  <a:lnTo>
                    <a:pt x="17942" y="8304"/>
                  </a:lnTo>
                  <a:lnTo>
                    <a:pt x="17887" y="7841"/>
                  </a:lnTo>
                  <a:lnTo>
                    <a:pt x="17812" y="7322"/>
                  </a:lnTo>
                  <a:lnTo>
                    <a:pt x="17720" y="6803"/>
                  </a:lnTo>
                  <a:lnTo>
                    <a:pt x="17590" y="6247"/>
                  </a:lnTo>
                  <a:lnTo>
                    <a:pt x="17405" y="5672"/>
                  </a:lnTo>
                  <a:lnTo>
                    <a:pt x="17201" y="5098"/>
                  </a:lnTo>
                  <a:lnTo>
                    <a:pt x="17071" y="4801"/>
                  </a:lnTo>
                  <a:lnTo>
                    <a:pt x="16941" y="4523"/>
                  </a:lnTo>
                  <a:lnTo>
                    <a:pt x="16793" y="4227"/>
                  </a:lnTo>
                  <a:lnTo>
                    <a:pt x="16626" y="3949"/>
                  </a:lnTo>
                  <a:lnTo>
                    <a:pt x="16441" y="3652"/>
                  </a:lnTo>
                  <a:lnTo>
                    <a:pt x="16256" y="3374"/>
                  </a:lnTo>
                  <a:lnTo>
                    <a:pt x="16052" y="3096"/>
                  </a:lnTo>
                  <a:lnTo>
                    <a:pt x="15829" y="2836"/>
                  </a:lnTo>
                  <a:lnTo>
                    <a:pt x="15551" y="2521"/>
                  </a:lnTo>
                  <a:lnTo>
                    <a:pt x="15255" y="2225"/>
                  </a:lnTo>
                  <a:lnTo>
                    <a:pt x="14921" y="1947"/>
                  </a:lnTo>
                  <a:lnTo>
                    <a:pt x="14606" y="1687"/>
                  </a:lnTo>
                  <a:lnTo>
                    <a:pt x="14254" y="1465"/>
                  </a:lnTo>
                  <a:lnTo>
                    <a:pt x="13883" y="1243"/>
                  </a:lnTo>
                  <a:lnTo>
                    <a:pt x="13512" y="1039"/>
                  </a:lnTo>
                  <a:lnTo>
                    <a:pt x="13123" y="853"/>
                  </a:lnTo>
                  <a:lnTo>
                    <a:pt x="12715" y="686"/>
                  </a:lnTo>
                  <a:lnTo>
                    <a:pt x="12289" y="520"/>
                  </a:lnTo>
                  <a:lnTo>
                    <a:pt x="11844" y="390"/>
                  </a:lnTo>
                  <a:lnTo>
                    <a:pt x="11381" y="279"/>
                  </a:lnTo>
                  <a:lnTo>
                    <a:pt x="10918" y="186"/>
                  </a:lnTo>
                  <a:lnTo>
                    <a:pt x="10436" y="112"/>
                  </a:lnTo>
                  <a:lnTo>
                    <a:pt x="9935" y="56"/>
                  </a:lnTo>
                  <a:lnTo>
                    <a:pt x="9416" y="19"/>
                  </a:lnTo>
                  <a:lnTo>
                    <a:pt x="886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7930651" y="1020507"/>
              <a:ext cx="78528" cy="78528"/>
            </a:xfrm>
            <a:custGeom>
              <a:avLst/>
              <a:gdLst/>
              <a:ahLst/>
              <a:cxnLst/>
              <a:rect l="l" t="t" r="r" b="b"/>
              <a:pathLst>
                <a:path w="2003" h="2003" extrusionOk="0">
                  <a:moveTo>
                    <a:pt x="1020" y="1"/>
                  </a:moveTo>
                  <a:lnTo>
                    <a:pt x="816" y="19"/>
                  </a:lnTo>
                  <a:lnTo>
                    <a:pt x="631" y="75"/>
                  </a:lnTo>
                  <a:lnTo>
                    <a:pt x="445" y="167"/>
                  </a:lnTo>
                  <a:lnTo>
                    <a:pt x="297" y="279"/>
                  </a:lnTo>
                  <a:lnTo>
                    <a:pt x="186" y="427"/>
                  </a:lnTo>
                  <a:lnTo>
                    <a:pt x="75" y="594"/>
                  </a:lnTo>
                  <a:lnTo>
                    <a:pt x="19" y="779"/>
                  </a:lnTo>
                  <a:lnTo>
                    <a:pt x="1" y="983"/>
                  </a:lnTo>
                  <a:lnTo>
                    <a:pt x="19" y="1187"/>
                  </a:lnTo>
                  <a:lnTo>
                    <a:pt x="75" y="1372"/>
                  </a:lnTo>
                  <a:lnTo>
                    <a:pt x="167" y="1539"/>
                  </a:lnTo>
                  <a:lnTo>
                    <a:pt x="279" y="1706"/>
                  </a:lnTo>
                  <a:lnTo>
                    <a:pt x="427" y="1817"/>
                  </a:lnTo>
                  <a:lnTo>
                    <a:pt x="594" y="1910"/>
                  </a:lnTo>
                  <a:lnTo>
                    <a:pt x="779" y="1984"/>
                  </a:lnTo>
                  <a:lnTo>
                    <a:pt x="983" y="2002"/>
                  </a:lnTo>
                  <a:lnTo>
                    <a:pt x="1187" y="1984"/>
                  </a:lnTo>
                  <a:lnTo>
                    <a:pt x="1372" y="1928"/>
                  </a:lnTo>
                  <a:lnTo>
                    <a:pt x="1539" y="1835"/>
                  </a:lnTo>
                  <a:lnTo>
                    <a:pt x="1706" y="1724"/>
                  </a:lnTo>
                  <a:lnTo>
                    <a:pt x="1817" y="1576"/>
                  </a:lnTo>
                  <a:lnTo>
                    <a:pt x="1910" y="1409"/>
                  </a:lnTo>
                  <a:lnTo>
                    <a:pt x="1984" y="1224"/>
                  </a:lnTo>
                  <a:lnTo>
                    <a:pt x="2002" y="1020"/>
                  </a:lnTo>
                  <a:lnTo>
                    <a:pt x="1984" y="816"/>
                  </a:lnTo>
                  <a:lnTo>
                    <a:pt x="1928" y="631"/>
                  </a:lnTo>
                  <a:lnTo>
                    <a:pt x="1836" y="445"/>
                  </a:lnTo>
                  <a:lnTo>
                    <a:pt x="1724" y="297"/>
                  </a:lnTo>
                  <a:lnTo>
                    <a:pt x="1576" y="186"/>
                  </a:lnTo>
                  <a:lnTo>
                    <a:pt x="1409" y="75"/>
                  </a:lnTo>
                  <a:lnTo>
                    <a:pt x="1224" y="19"/>
                  </a:lnTo>
                  <a:lnTo>
                    <a:pt x="102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7667625" y="1016155"/>
              <a:ext cx="79233" cy="78528"/>
            </a:xfrm>
            <a:custGeom>
              <a:avLst/>
              <a:gdLst/>
              <a:ahLst/>
              <a:cxnLst/>
              <a:rect l="l" t="t" r="r" b="b"/>
              <a:pathLst>
                <a:path w="2021" h="2003" extrusionOk="0">
                  <a:moveTo>
                    <a:pt x="1020" y="0"/>
                  </a:moveTo>
                  <a:lnTo>
                    <a:pt x="834" y="19"/>
                  </a:lnTo>
                  <a:lnTo>
                    <a:pt x="630" y="74"/>
                  </a:lnTo>
                  <a:lnTo>
                    <a:pt x="464" y="167"/>
                  </a:lnTo>
                  <a:lnTo>
                    <a:pt x="315" y="278"/>
                  </a:lnTo>
                  <a:lnTo>
                    <a:pt x="186" y="427"/>
                  </a:lnTo>
                  <a:lnTo>
                    <a:pt x="93" y="593"/>
                  </a:lnTo>
                  <a:lnTo>
                    <a:pt x="37" y="779"/>
                  </a:lnTo>
                  <a:lnTo>
                    <a:pt x="0" y="983"/>
                  </a:lnTo>
                  <a:lnTo>
                    <a:pt x="19" y="1187"/>
                  </a:lnTo>
                  <a:lnTo>
                    <a:pt x="74" y="1372"/>
                  </a:lnTo>
                  <a:lnTo>
                    <a:pt x="167" y="1557"/>
                  </a:lnTo>
                  <a:lnTo>
                    <a:pt x="297" y="1706"/>
                  </a:lnTo>
                  <a:lnTo>
                    <a:pt x="445" y="1817"/>
                  </a:lnTo>
                  <a:lnTo>
                    <a:pt x="612" y="1928"/>
                  </a:lnTo>
                  <a:lnTo>
                    <a:pt x="797" y="1984"/>
                  </a:lnTo>
                  <a:lnTo>
                    <a:pt x="1001" y="2002"/>
                  </a:lnTo>
                  <a:lnTo>
                    <a:pt x="1205" y="1984"/>
                  </a:lnTo>
                  <a:lnTo>
                    <a:pt x="1390" y="1928"/>
                  </a:lnTo>
                  <a:lnTo>
                    <a:pt x="1557" y="1835"/>
                  </a:lnTo>
                  <a:lnTo>
                    <a:pt x="1705" y="1724"/>
                  </a:lnTo>
                  <a:lnTo>
                    <a:pt x="1835" y="1576"/>
                  </a:lnTo>
                  <a:lnTo>
                    <a:pt x="1928" y="1409"/>
                  </a:lnTo>
                  <a:lnTo>
                    <a:pt x="1983" y="1224"/>
                  </a:lnTo>
                  <a:lnTo>
                    <a:pt x="2020" y="1020"/>
                  </a:lnTo>
                  <a:lnTo>
                    <a:pt x="2002" y="816"/>
                  </a:lnTo>
                  <a:lnTo>
                    <a:pt x="1946" y="631"/>
                  </a:lnTo>
                  <a:lnTo>
                    <a:pt x="1854" y="464"/>
                  </a:lnTo>
                  <a:lnTo>
                    <a:pt x="1724" y="297"/>
                  </a:lnTo>
                  <a:lnTo>
                    <a:pt x="1594" y="186"/>
                  </a:lnTo>
                  <a:lnTo>
                    <a:pt x="1409" y="93"/>
                  </a:lnTo>
                  <a:lnTo>
                    <a:pt x="1223" y="19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7919047" y="928963"/>
              <a:ext cx="124280" cy="39989"/>
            </a:xfrm>
            <a:custGeom>
              <a:avLst/>
              <a:gdLst/>
              <a:ahLst/>
              <a:cxnLst/>
              <a:rect l="l" t="t" r="r" b="b"/>
              <a:pathLst>
                <a:path w="3170" h="1020" extrusionOk="0">
                  <a:moveTo>
                    <a:pt x="982" y="0"/>
                  </a:moveTo>
                  <a:lnTo>
                    <a:pt x="686" y="56"/>
                  </a:lnTo>
                  <a:lnTo>
                    <a:pt x="389" y="130"/>
                  </a:lnTo>
                  <a:lnTo>
                    <a:pt x="56" y="260"/>
                  </a:lnTo>
                  <a:lnTo>
                    <a:pt x="19" y="297"/>
                  </a:lnTo>
                  <a:lnTo>
                    <a:pt x="0" y="334"/>
                  </a:lnTo>
                  <a:lnTo>
                    <a:pt x="0" y="371"/>
                  </a:lnTo>
                  <a:lnTo>
                    <a:pt x="19" y="427"/>
                  </a:lnTo>
                  <a:lnTo>
                    <a:pt x="37" y="445"/>
                  </a:lnTo>
                  <a:lnTo>
                    <a:pt x="74" y="482"/>
                  </a:lnTo>
                  <a:lnTo>
                    <a:pt x="111" y="482"/>
                  </a:lnTo>
                  <a:lnTo>
                    <a:pt x="167" y="464"/>
                  </a:lnTo>
                  <a:lnTo>
                    <a:pt x="445" y="352"/>
                  </a:lnTo>
                  <a:lnTo>
                    <a:pt x="723" y="260"/>
                  </a:lnTo>
                  <a:lnTo>
                    <a:pt x="1001" y="223"/>
                  </a:lnTo>
                  <a:lnTo>
                    <a:pt x="1260" y="223"/>
                  </a:lnTo>
                  <a:lnTo>
                    <a:pt x="1501" y="241"/>
                  </a:lnTo>
                  <a:lnTo>
                    <a:pt x="1724" y="278"/>
                  </a:lnTo>
                  <a:lnTo>
                    <a:pt x="1946" y="334"/>
                  </a:lnTo>
                  <a:lnTo>
                    <a:pt x="2132" y="408"/>
                  </a:lnTo>
                  <a:lnTo>
                    <a:pt x="2317" y="501"/>
                  </a:lnTo>
                  <a:lnTo>
                    <a:pt x="2484" y="593"/>
                  </a:lnTo>
                  <a:lnTo>
                    <a:pt x="2725" y="779"/>
                  </a:lnTo>
                  <a:lnTo>
                    <a:pt x="2891" y="908"/>
                  </a:lnTo>
                  <a:lnTo>
                    <a:pt x="2966" y="983"/>
                  </a:lnTo>
                  <a:lnTo>
                    <a:pt x="3003" y="1001"/>
                  </a:lnTo>
                  <a:lnTo>
                    <a:pt x="3058" y="1020"/>
                  </a:lnTo>
                  <a:lnTo>
                    <a:pt x="3095" y="1001"/>
                  </a:lnTo>
                  <a:lnTo>
                    <a:pt x="3132" y="983"/>
                  </a:lnTo>
                  <a:lnTo>
                    <a:pt x="3151" y="945"/>
                  </a:lnTo>
                  <a:lnTo>
                    <a:pt x="3169" y="908"/>
                  </a:lnTo>
                  <a:lnTo>
                    <a:pt x="3151" y="871"/>
                  </a:lnTo>
                  <a:lnTo>
                    <a:pt x="3132" y="834"/>
                  </a:lnTo>
                  <a:lnTo>
                    <a:pt x="3077" y="760"/>
                  </a:lnTo>
                  <a:lnTo>
                    <a:pt x="2891" y="612"/>
                  </a:lnTo>
                  <a:lnTo>
                    <a:pt x="2613" y="427"/>
                  </a:lnTo>
                  <a:lnTo>
                    <a:pt x="2428" y="315"/>
                  </a:lnTo>
                  <a:lnTo>
                    <a:pt x="2243" y="223"/>
                  </a:lnTo>
                  <a:lnTo>
                    <a:pt x="2020" y="148"/>
                  </a:lnTo>
                  <a:lnTo>
                    <a:pt x="1798" y="74"/>
                  </a:lnTo>
                  <a:lnTo>
                    <a:pt x="1538" y="19"/>
                  </a:lnTo>
                  <a:lnTo>
                    <a:pt x="126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7645827" y="927512"/>
              <a:ext cx="124280" cy="37794"/>
            </a:xfrm>
            <a:custGeom>
              <a:avLst/>
              <a:gdLst/>
              <a:ahLst/>
              <a:cxnLst/>
              <a:rect l="l" t="t" r="r" b="b"/>
              <a:pathLst>
                <a:path w="3170" h="964" extrusionOk="0">
                  <a:moveTo>
                    <a:pt x="1909" y="0"/>
                  </a:moveTo>
                  <a:lnTo>
                    <a:pt x="1650" y="19"/>
                  </a:lnTo>
                  <a:lnTo>
                    <a:pt x="1390" y="56"/>
                  </a:lnTo>
                  <a:lnTo>
                    <a:pt x="1149" y="130"/>
                  </a:lnTo>
                  <a:lnTo>
                    <a:pt x="945" y="204"/>
                  </a:lnTo>
                  <a:lnTo>
                    <a:pt x="742" y="297"/>
                  </a:lnTo>
                  <a:lnTo>
                    <a:pt x="556" y="389"/>
                  </a:lnTo>
                  <a:lnTo>
                    <a:pt x="278" y="575"/>
                  </a:lnTo>
                  <a:lnTo>
                    <a:pt x="93" y="723"/>
                  </a:lnTo>
                  <a:lnTo>
                    <a:pt x="19" y="779"/>
                  </a:lnTo>
                  <a:lnTo>
                    <a:pt x="0" y="816"/>
                  </a:lnTo>
                  <a:lnTo>
                    <a:pt x="0" y="853"/>
                  </a:lnTo>
                  <a:lnTo>
                    <a:pt x="0" y="890"/>
                  </a:lnTo>
                  <a:lnTo>
                    <a:pt x="19" y="927"/>
                  </a:lnTo>
                  <a:lnTo>
                    <a:pt x="56" y="964"/>
                  </a:lnTo>
                  <a:lnTo>
                    <a:pt x="148" y="964"/>
                  </a:lnTo>
                  <a:lnTo>
                    <a:pt x="186" y="927"/>
                  </a:lnTo>
                  <a:lnTo>
                    <a:pt x="241" y="871"/>
                  </a:lnTo>
                  <a:lnTo>
                    <a:pt x="408" y="742"/>
                  </a:lnTo>
                  <a:lnTo>
                    <a:pt x="667" y="575"/>
                  </a:lnTo>
                  <a:lnTo>
                    <a:pt x="834" y="482"/>
                  </a:lnTo>
                  <a:lnTo>
                    <a:pt x="1020" y="408"/>
                  </a:lnTo>
                  <a:lnTo>
                    <a:pt x="1223" y="334"/>
                  </a:lnTo>
                  <a:lnTo>
                    <a:pt x="1427" y="278"/>
                  </a:lnTo>
                  <a:lnTo>
                    <a:pt x="1668" y="241"/>
                  </a:lnTo>
                  <a:lnTo>
                    <a:pt x="1909" y="223"/>
                  </a:lnTo>
                  <a:lnTo>
                    <a:pt x="2169" y="241"/>
                  </a:lnTo>
                  <a:lnTo>
                    <a:pt x="2447" y="297"/>
                  </a:lnTo>
                  <a:lnTo>
                    <a:pt x="2725" y="389"/>
                  </a:lnTo>
                  <a:lnTo>
                    <a:pt x="3003" y="519"/>
                  </a:lnTo>
                  <a:lnTo>
                    <a:pt x="3095" y="519"/>
                  </a:lnTo>
                  <a:lnTo>
                    <a:pt x="3132" y="501"/>
                  </a:lnTo>
                  <a:lnTo>
                    <a:pt x="3170" y="464"/>
                  </a:lnTo>
                  <a:lnTo>
                    <a:pt x="3170" y="426"/>
                  </a:lnTo>
                  <a:lnTo>
                    <a:pt x="3170" y="389"/>
                  </a:lnTo>
                  <a:lnTo>
                    <a:pt x="3151" y="352"/>
                  </a:lnTo>
                  <a:lnTo>
                    <a:pt x="3114" y="315"/>
                  </a:lnTo>
                  <a:lnTo>
                    <a:pt x="2799" y="167"/>
                  </a:lnTo>
                  <a:lnTo>
                    <a:pt x="2502" y="74"/>
                  </a:lnTo>
                  <a:lnTo>
                    <a:pt x="2206" y="19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7996045" y="1020507"/>
              <a:ext cx="31286" cy="38539"/>
            </a:xfrm>
            <a:custGeom>
              <a:avLst/>
              <a:gdLst/>
              <a:ahLst/>
              <a:cxnLst/>
              <a:rect l="l" t="t" r="r" b="b"/>
              <a:pathLst>
                <a:path w="798" h="983" extrusionOk="0">
                  <a:moveTo>
                    <a:pt x="798" y="1"/>
                  </a:moveTo>
                  <a:lnTo>
                    <a:pt x="1" y="390"/>
                  </a:lnTo>
                  <a:lnTo>
                    <a:pt x="19" y="983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7643632" y="1023408"/>
              <a:ext cx="35637" cy="31286"/>
            </a:xfrm>
            <a:custGeom>
              <a:avLst/>
              <a:gdLst/>
              <a:ahLst/>
              <a:cxnLst/>
              <a:rect l="l" t="t" r="r" b="b"/>
              <a:pathLst>
                <a:path w="909" h="798" extrusionOk="0">
                  <a:moveTo>
                    <a:pt x="1" y="1"/>
                  </a:moveTo>
                  <a:lnTo>
                    <a:pt x="779" y="798"/>
                  </a:lnTo>
                  <a:lnTo>
                    <a:pt x="909" y="3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7755523" y="1258128"/>
              <a:ext cx="200612" cy="74137"/>
            </a:xfrm>
            <a:custGeom>
              <a:avLst/>
              <a:gdLst/>
              <a:ahLst/>
              <a:cxnLst/>
              <a:rect l="l" t="t" r="r" b="b"/>
              <a:pathLst>
                <a:path w="5117" h="1891" extrusionOk="0">
                  <a:moveTo>
                    <a:pt x="5116" y="0"/>
                  </a:moveTo>
                  <a:lnTo>
                    <a:pt x="4875" y="167"/>
                  </a:lnTo>
                  <a:lnTo>
                    <a:pt x="4616" y="315"/>
                  </a:lnTo>
                  <a:lnTo>
                    <a:pt x="4282" y="519"/>
                  </a:lnTo>
                  <a:lnTo>
                    <a:pt x="3893" y="705"/>
                  </a:lnTo>
                  <a:lnTo>
                    <a:pt x="3467" y="890"/>
                  </a:lnTo>
                  <a:lnTo>
                    <a:pt x="3244" y="946"/>
                  </a:lnTo>
                  <a:lnTo>
                    <a:pt x="3022" y="1020"/>
                  </a:lnTo>
                  <a:lnTo>
                    <a:pt x="2781" y="1057"/>
                  </a:lnTo>
                  <a:lnTo>
                    <a:pt x="2559" y="1075"/>
                  </a:lnTo>
                  <a:lnTo>
                    <a:pt x="2095" y="1075"/>
                  </a:lnTo>
                  <a:lnTo>
                    <a:pt x="1873" y="1057"/>
                  </a:lnTo>
                  <a:lnTo>
                    <a:pt x="1650" y="1020"/>
                  </a:lnTo>
                  <a:lnTo>
                    <a:pt x="1224" y="927"/>
                  </a:lnTo>
                  <a:lnTo>
                    <a:pt x="835" y="834"/>
                  </a:lnTo>
                  <a:lnTo>
                    <a:pt x="501" y="723"/>
                  </a:lnTo>
                  <a:lnTo>
                    <a:pt x="242" y="612"/>
                  </a:lnTo>
                  <a:lnTo>
                    <a:pt x="1" y="519"/>
                  </a:lnTo>
                  <a:lnTo>
                    <a:pt x="38" y="575"/>
                  </a:lnTo>
                  <a:lnTo>
                    <a:pt x="112" y="742"/>
                  </a:lnTo>
                  <a:lnTo>
                    <a:pt x="279" y="964"/>
                  </a:lnTo>
                  <a:lnTo>
                    <a:pt x="390" y="1075"/>
                  </a:lnTo>
                  <a:lnTo>
                    <a:pt x="520" y="1205"/>
                  </a:lnTo>
                  <a:lnTo>
                    <a:pt x="668" y="1335"/>
                  </a:lnTo>
                  <a:lnTo>
                    <a:pt x="835" y="1465"/>
                  </a:lnTo>
                  <a:lnTo>
                    <a:pt x="1039" y="1576"/>
                  </a:lnTo>
                  <a:lnTo>
                    <a:pt x="1261" y="1668"/>
                  </a:lnTo>
                  <a:lnTo>
                    <a:pt x="1521" y="1761"/>
                  </a:lnTo>
                  <a:lnTo>
                    <a:pt x="1799" y="1835"/>
                  </a:lnTo>
                  <a:lnTo>
                    <a:pt x="2095" y="1872"/>
                  </a:lnTo>
                  <a:lnTo>
                    <a:pt x="2429" y="1891"/>
                  </a:lnTo>
                  <a:lnTo>
                    <a:pt x="2762" y="1872"/>
                  </a:lnTo>
                  <a:lnTo>
                    <a:pt x="3078" y="1798"/>
                  </a:lnTo>
                  <a:lnTo>
                    <a:pt x="3374" y="1705"/>
                  </a:lnTo>
                  <a:lnTo>
                    <a:pt x="3634" y="1594"/>
                  </a:lnTo>
                  <a:lnTo>
                    <a:pt x="3875" y="1446"/>
                  </a:lnTo>
                  <a:lnTo>
                    <a:pt x="4097" y="1298"/>
                  </a:lnTo>
                  <a:lnTo>
                    <a:pt x="4301" y="1112"/>
                  </a:lnTo>
                  <a:lnTo>
                    <a:pt x="4468" y="946"/>
                  </a:lnTo>
                  <a:lnTo>
                    <a:pt x="4616" y="760"/>
                  </a:lnTo>
                  <a:lnTo>
                    <a:pt x="4764" y="593"/>
                  </a:lnTo>
                  <a:lnTo>
                    <a:pt x="4950" y="297"/>
                  </a:lnTo>
                  <a:lnTo>
                    <a:pt x="5079" y="74"/>
                  </a:lnTo>
                  <a:lnTo>
                    <a:pt x="51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7743918" y="1247229"/>
              <a:ext cx="224566" cy="57435"/>
            </a:xfrm>
            <a:custGeom>
              <a:avLst/>
              <a:gdLst/>
              <a:ahLst/>
              <a:cxnLst/>
              <a:rect l="l" t="t" r="r" b="b"/>
              <a:pathLst>
                <a:path w="5728" h="1465" extrusionOk="0">
                  <a:moveTo>
                    <a:pt x="5579" y="0"/>
                  </a:moveTo>
                  <a:lnTo>
                    <a:pt x="5542" y="37"/>
                  </a:lnTo>
                  <a:lnTo>
                    <a:pt x="5412" y="130"/>
                  </a:lnTo>
                  <a:lnTo>
                    <a:pt x="5079" y="371"/>
                  </a:lnTo>
                  <a:lnTo>
                    <a:pt x="4856" y="519"/>
                  </a:lnTo>
                  <a:lnTo>
                    <a:pt x="4578" y="668"/>
                  </a:lnTo>
                  <a:lnTo>
                    <a:pt x="4245" y="816"/>
                  </a:lnTo>
                  <a:lnTo>
                    <a:pt x="3893" y="964"/>
                  </a:lnTo>
                  <a:lnTo>
                    <a:pt x="3522" y="1094"/>
                  </a:lnTo>
                  <a:lnTo>
                    <a:pt x="3096" y="1168"/>
                  </a:lnTo>
                  <a:lnTo>
                    <a:pt x="2892" y="1205"/>
                  </a:lnTo>
                  <a:lnTo>
                    <a:pt x="2651" y="1224"/>
                  </a:lnTo>
                  <a:lnTo>
                    <a:pt x="2428" y="1242"/>
                  </a:lnTo>
                  <a:lnTo>
                    <a:pt x="2187" y="1242"/>
                  </a:lnTo>
                  <a:lnTo>
                    <a:pt x="1965" y="1224"/>
                  </a:lnTo>
                  <a:lnTo>
                    <a:pt x="1705" y="1186"/>
                  </a:lnTo>
                  <a:lnTo>
                    <a:pt x="1465" y="1131"/>
                  </a:lnTo>
                  <a:lnTo>
                    <a:pt x="1205" y="1075"/>
                  </a:lnTo>
                  <a:lnTo>
                    <a:pt x="964" y="983"/>
                  </a:lnTo>
                  <a:lnTo>
                    <a:pt x="705" y="871"/>
                  </a:lnTo>
                  <a:lnTo>
                    <a:pt x="445" y="760"/>
                  </a:lnTo>
                  <a:lnTo>
                    <a:pt x="167" y="612"/>
                  </a:lnTo>
                  <a:lnTo>
                    <a:pt x="130" y="593"/>
                  </a:lnTo>
                  <a:lnTo>
                    <a:pt x="93" y="593"/>
                  </a:lnTo>
                  <a:lnTo>
                    <a:pt x="56" y="612"/>
                  </a:lnTo>
                  <a:lnTo>
                    <a:pt x="19" y="649"/>
                  </a:lnTo>
                  <a:lnTo>
                    <a:pt x="0" y="686"/>
                  </a:lnTo>
                  <a:lnTo>
                    <a:pt x="0" y="723"/>
                  </a:lnTo>
                  <a:lnTo>
                    <a:pt x="19" y="760"/>
                  </a:lnTo>
                  <a:lnTo>
                    <a:pt x="56" y="797"/>
                  </a:lnTo>
                  <a:lnTo>
                    <a:pt x="371" y="964"/>
                  </a:lnTo>
                  <a:lnTo>
                    <a:pt x="668" y="1112"/>
                  </a:lnTo>
                  <a:lnTo>
                    <a:pt x="964" y="1224"/>
                  </a:lnTo>
                  <a:lnTo>
                    <a:pt x="1261" y="1316"/>
                  </a:lnTo>
                  <a:lnTo>
                    <a:pt x="1539" y="1372"/>
                  </a:lnTo>
                  <a:lnTo>
                    <a:pt x="1817" y="1427"/>
                  </a:lnTo>
                  <a:lnTo>
                    <a:pt x="2095" y="1446"/>
                  </a:lnTo>
                  <a:lnTo>
                    <a:pt x="2373" y="1465"/>
                  </a:lnTo>
                  <a:lnTo>
                    <a:pt x="2725" y="1446"/>
                  </a:lnTo>
                  <a:lnTo>
                    <a:pt x="3058" y="1409"/>
                  </a:lnTo>
                  <a:lnTo>
                    <a:pt x="3374" y="1353"/>
                  </a:lnTo>
                  <a:lnTo>
                    <a:pt x="3689" y="1261"/>
                  </a:lnTo>
                  <a:lnTo>
                    <a:pt x="3985" y="1168"/>
                  </a:lnTo>
                  <a:lnTo>
                    <a:pt x="4245" y="1075"/>
                  </a:lnTo>
                  <a:lnTo>
                    <a:pt x="4504" y="946"/>
                  </a:lnTo>
                  <a:lnTo>
                    <a:pt x="4727" y="834"/>
                  </a:lnTo>
                  <a:lnTo>
                    <a:pt x="5134" y="612"/>
                  </a:lnTo>
                  <a:lnTo>
                    <a:pt x="5431" y="408"/>
                  </a:lnTo>
                  <a:lnTo>
                    <a:pt x="5616" y="260"/>
                  </a:lnTo>
                  <a:lnTo>
                    <a:pt x="5690" y="204"/>
                  </a:lnTo>
                  <a:lnTo>
                    <a:pt x="5709" y="167"/>
                  </a:lnTo>
                  <a:lnTo>
                    <a:pt x="5727" y="111"/>
                  </a:lnTo>
                  <a:lnTo>
                    <a:pt x="5709" y="74"/>
                  </a:lnTo>
                  <a:lnTo>
                    <a:pt x="5690" y="37"/>
                  </a:lnTo>
                  <a:lnTo>
                    <a:pt x="5653" y="19"/>
                  </a:lnTo>
                  <a:lnTo>
                    <a:pt x="561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7751916" y="1048852"/>
              <a:ext cx="74882" cy="202768"/>
            </a:xfrm>
            <a:custGeom>
              <a:avLst/>
              <a:gdLst/>
              <a:ahLst/>
              <a:cxnLst/>
              <a:rect l="l" t="t" r="r" b="b"/>
              <a:pathLst>
                <a:path w="1910" h="5172" extrusionOk="0">
                  <a:moveTo>
                    <a:pt x="1798" y="0"/>
                  </a:moveTo>
                  <a:lnTo>
                    <a:pt x="1761" y="19"/>
                  </a:lnTo>
                  <a:lnTo>
                    <a:pt x="1724" y="37"/>
                  </a:lnTo>
                  <a:lnTo>
                    <a:pt x="1705" y="75"/>
                  </a:lnTo>
                  <a:lnTo>
                    <a:pt x="1687" y="130"/>
                  </a:lnTo>
                  <a:lnTo>
                    <a:pt x="1687" y="353"/>
                  </a:lnTo>
                  <a:lnTo>
                    <a:pt x="1687" y="612"/>
                  </a:lnTo>
                  <a:lnTo>
                    <a:pt x="1650" y="927"/>
                  </a:lnTo>
                  <a:lnTo>
                    <a:pt x="1576" y="1261"/>
                  </a:lnTo>
                  <a:lnTo>
                    <a:pt x="1539" y="1446"/>
                  </a:lnTo>
                  <a:lnTo>
                    <a:pt x="1483" y="1613"/>
                  </a:lnTo>
                  <a:lnTo>
                    <a:pt x="1409" y="1780"/>
                  </a:lnTo>
                  <a:lnTo>
                    <a:pt x="1316" y="1947"/>
                  </a:lnTo>
                  <a:lnTo>
                    <a:pt x="1223" y="2113"/>
                  </a:lnTo>
                  <a:lnTo>
                    <a:pt x="1112" y="2243"/>
                  </a:lnTo>
                  <a:lnTo>
                    <a:pt x="1001" y="2354"/>
                  </a:lnTo>
                  <a:lnTo>
                    <a:pt x="908" y="2428"/>
                  </a:lnTo>
                  <a:lnTo>
                    <a:pt x="779" y="2503"/>
                  </a:lnTo>
                  <a:lnTo>
                    <a:pt x="667" y="2577"/>
                  </a:lnTo>
                  <a:lnTo>
                    <a:pt x="538" y="2614"/>
                  </a:lnTo>
                  <a:lnTo>
                    <a:pt x="408" y="2651"/>
                  </a:lnTo>
                  <a:lnTo>
                    <a:pt x="260" y="2688"/>
                  </a:lnTo>
                  <a:lnTo>
                    <a:pt x="111" y="2688"/>
                  </a:lnTo>
                  <a:lnTo>
                    <a:pt x="56" y="2706"/>
                  </a:lnTo>
                  <a:lnTo>
                    <a:pt x="0" y="2762"/>
                  </a:lnTo>
                  <a:lnTo>
                    <a:pt x="0" y="2818"/>
                  </a:lnTo>
                  <a:lnTo>
                    <a:pt x="19" y="2873"/>
                  </a:lnTo>
                  <a:lnTo>
                    <a:pt x="167" y="3059"/>
                  </a:lnTo>
                  <a:lnTo>
                    <a:pt x="501" y="3429"/>
                  </a:lnTo>
                  <a:lnTo>
                    <a:pt x="704" y="3652"/>
                  </a:lnTo>
                  <a:lnTo>
                    <a:pt x="927" y="3856"/>
                  </a:lnTo>
                  <a:lnTo>
                    <a:pt x="1149" y="4041"/>
                  </a:lnTo>
                  <a:lnTo>
                    <a:pt x="1390" y="4189"/>
                  </a:lnTo>
                  <a:lnTo>
                    <a:pt x="1464" y="5079"/>
                  </a:lnTo>
                  <a:lnTo>
                    <a:pt x="1464" y="5116"/>
                  </a:lnTo>
                  <a:lnTo>
                    <a:pt x="1501" y="5134"/>
                  </a:lnTo>
                  <a:lnTo>
                    <a:pt x="1520" y="5171"/>
                  </a:lnTo>
                  <a:lnTo>
                    <a:pt x="1576" y="5171"/>
                  </a:lnTo>
                  <a:lnTo>
                    <a:pt x="1613" y="5153"/>
                  </a:lnTo>
                  <a:lnTo>
                    <a:pt x="1650" y="5134"/>
                  </a:lnTo>
                  <a:lnTo>
                    <a:pt x="1668" y="5097"/>
                  </a:lnTo>
                  <a:lnTo>
                    <a:pt x="1687" y="5060"/>
                  </a:lnTo>
                  <a:lnTo>
                    <a:pt x="1594" y="4115"/>
                  </a:lnTo>
                  <a:lnTo>
                    <a:pt x="1576" y="4059"/>
                  </a:lnTo>
                  <a:lnTo>
                    <a:pt x="1539" y="4022"/>
                  </a:lnTo>
                  <a:lnTo>
                    <a:pt x="1372" y="3930"/>
                  </a:lnTo>
                  <a:lnTo>
                    <a:pt x="1205" y="3800"/>
                  </a:lnTo>
                  <a:lnTo>
                    <a:pt x="1038" y="3670"/>
                  </a:lnTo>
                  <a:lnTo>
                    <a:pt x="871" y="3503"/>
                  </a:lnTo>
                  <a:lnTo>
                    <a:pt x="556" y="3170"/>
                  </a:lnTo>
                  <a:lnTo>
                    <a:pt x="334" y="2892"/>
                  </a:lnTo>
                  <a:lnTo>
                    <a:pt x="464" y="2873"/>
                  </a:lnTo>
                  <a:lnTo>
                    <a:pt x="593" y="2836"/>
                  </a:lnTo>
                  <a:lnTo>
                    <a:pt x="723" y="2799"/>
                  </a:lnTo>
                  <a:lnTo>
                    <a:pt x="853" y="2725"/>
                  </a:lnTo>
                  <a:lnTo>
                    <a:pt x="964" y="2669"/>
                  </a:lnTo>
                  <a:lnTo>
                    <a:pt x="1075" y="2595"/>
                  </a:lnTo>
                  <a:lnTo>
                    <a:pt x="1168" y="2503"/>
                  </a:lnTo>
                  <a:lnTo>
                    <a:pt x="1279" y="2391"/>
                  </a:lnTo>
                  <a:lnTo>
                    <a:pt x="1409" y="2243"/>
                  </a:lnTo>
                  <a:lnTo>
                    <a:pt x="1501" y="2076"/>
                  </a:lnTo>
                  <a:lnTo>
                    <a:pt x="1594" y="1891"/>
                  </a:lnTo>
                  <a:lnTo>
                    <a:pt x="1687" y="1706"/>
                  </a:lnTo>
                  <a:lnTo>
                    <a:pt x="1742" y="1520"/>
                  </a:lnTo>
                  <a:lnTo>
                    <a:pt x="1798" y="1335"/>
                  </a:lnTo>
                  <a:lnTo>
                    <a:pt x="1872" y="983"/>
                  </a:lnTo>
                  <a:lnTo>
                    <a:pt x="1909" y="649"/>
                  </a:lnTo>
                  <a:lnTo>
                    <a:pt x="1909" y="371"/>
                  </a:lnTo>
                  <a:lnTo>
                    <a:pt x="1909" y="112"/>
                  </a:lnTo>
                  <a:lnTo>
                    <a:pt x="1909" y="75"/>
                  </a:lnTo>
                  <a:lnTo>
                    <a:pt x="1872" y="37"/>
                  </a:lnTo>
                  <a:lnTo>
                    <a:pt x="1835" y="19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7529545" y="618695"/>
              <a:ext cx="777553" cy="494140"/>
            </a:xfrm>
            <a:custGeom>
              <a:avLst/>
              <a:gdLst/>
              <a:ahLst/>
              <a:cxnLst/>
              <a:rect l="l" t="t" r="r" b="b"/>
              <a:pathLst>
                <a:path w="19833" h="12604" extrusionOk="0">
                  <a:moveTo>
                    <a:pt x="9676" y="0"/>
                  </a:moveTo>
                  <a:lnTo>
                    <a:pt x="9249" y="37"/>
                  </a:lnTo>
                  <a:lnTo>
                    <a:pt x="8804" y="74"/>
                  </a:lnTo>
                  <a:lnTo>
                    <a:pt x="8378" y="130"/>
                  </a:lnTo>
                  <a:lnTo>
                    <a:pt x="7933" y="204"/>
                  </a:lnTo>
                  <a:lnTo>
                    <a:pt x="7507" y="297"/>
                  </a:lnTo>
                  <a:lnTo>
                    <a:pt x="7081" y="389"/>
                  </a:lnTo>
                  <a:lnTo>
                    <a:pt x="6673" y="500"/>
                  </a:lnTo>
                  <a:lnTo>
                    <a:pt x="6247" y="630"/>
                  </a:lnTo>
                  <a:lnTo>
                    <a:pt x="5413" y="908"/>
                  </a:lnTo>
                  <a:lnTo>
                    <a:pt x="4597" y="1205"/>
                  </a:lnTo>
                  <a:lnTo>
                    <a:pt x="3800" y="1557"/>
                  </a:lnTo>
                  <a:lnTo>
                    <a:pt x="3003" y="1946"/>
                  </a:lnTo>
                  <a:lnTo>
                    <a:pt x="2225" y="2335"/>
                  </a:lnTo>
                  <a:lnTo>
                    <a:pt x="1465" y="2762"/>
                  </a:lnTo>
                  <a:lnTo>
                    <a:pt x="1205" y="2928"/>
                  </a:lnTo>
                  <a:lnTo>
                    <a:pt x="946" y="3095"/>
                  </a:lnTo>
                  <a:lnTo>
                    <a:pt x="705" y="3281"/>
                  </a:lnTo>
                  <a:lnTo>
                    <a:pt x="501" y="3466"/>
                  </a:lnTo>
                  <a:lnTo>
                    <a:pt x="297" y="3688"/>
                  </a:lnTo>
                  <a:lnTo>
                    <a:pt x="223" y="3818"/>
                  </a:lnTo>
                  <a:lnTo>
                    <a:pt x="149" y="3929"/>
                  </a:lnTo>
                  <a:lnTo>
                    <a:pt x="93" y="4059"/>
                  </a:lnTo>
                  <a:lnTo>
                    <a:pt x="56" y="4189"/>
                  </a:lnTo>
                  <a:lnTo>
                    <a:pt x="19" y="4337"/>
                  </a:lnTo>
                  <a:lnTo>
                    <a:pt x="1" y="4467"/>
                  </a:lnTo>
                  <a:lnTo>
                    <a:pt x="19" y="4652"/>
                  </a:lnTo>
                  <a:lnTo>
                    <a:pt x="38" y="4819"/>
                  </a:lnTo>
                  <a:lnTo>
                    <a:pt x="93" y="4986"/>
                  </a:lnTo>
                  <a:lnTo>
                    <a:pt x="167" y="5134"/>
                  </a:lnTo>
                  <a:lnTo>
                    <a:pt x="260" y="5282"/>
                  </a:lnTo>
                  <a:lnTo>
                    <a:pt x="371" y="5431"/>
                  </a:lnTo>
                  <a:lnTo>
                    <a:pt x="501" y="5560"/>
                  </a:lnTo>
                  <a:lnTo>
                    <a:pt x="649" y="5672"/>
                  </a:lnTo>
                  <a:lnTo>
                    <a:pt x="798" y="5783"/>
                  </a:lnTo>
                  <a:lnTo>
                    <a:pt x="964" y="5875"/>
                  </a:lnTo>
                  <a:lnTo>
                    <a:pt x="1298" y="6061"/>
                  </a:lnTo>
                  <a:lnTo>
                    <a:pt x="1669" y="6191"/>
                  </a:lnTo>
                  <a:lnTo>
                    <a:pt x="2039" y="6302"/>
                  </a:lnTo>
                  <a:lnTo>
                    <a:pt x="2707" y="6450"/>
                  </a:lnTo>
                  <a:lnTo>
                    <a:pt x="3374" y="6543"/>
                  </a:lnTo>
                  <a:lnTo>
                    <a:pt x="4060" y="6598"/>
                  </a:lnTo>
                  <a:lnTo>
                    <a:pt x="4745" y="6617"/>
                  </a:lnTo>
                  <a:lnTo>
                    <a:pt x="5431" y="6580"/>
                  </a:lnTo>
                  <a:lnTo>
                    <a:pt x="6117" y="6506"/>
                  </a:lnTo>
                  <a:lnTo>
                    <a:pt x="6784" y="6394"/>
                  </a:lnTo>
                  <a:lnTo>
                    <a:pt x="7451" y="6228"/>
                  </a:lnTo>
                  <a:lnTo>
                    <a:pt x="7896" y="6098"/>
                  </a:lnTo>
                  <a:lnTo>
                    <a:pt x="8323" y="5968"/>
                  </a:lnTo>
                  <a:lnTo>
                    <a:pt x="9175" y="5672"/>
                  </a:lnTo>
                  <a:lnTo>
                    <a:pt x="10028" y="5375"/>
                  </a:lnTo>
                  <a:lnTo>
                    <a:pt x="10454" y="5227"/>
                  </a:lnTo>
                  <a:lnTo>
                    <a:pt x="10880" y="5097"/>
                  </a:lnTo>
                  <a:lnTo>
                    <a:pt x="11325" y="5004"/>
                  </a:lnTo>
                  <a:lnTo>
                    <a:pt x="11770" y="4912"/>
                  </a:lnTo>
                  <a:lnTo>
                    <a:pt x="12215" y="4856"/>
                  </a:lnTo>
                  <a:lnTo>
                    <a:pt x="12678" y="4838"/>
                  </a:lnTo>
                  <a:lnTo>
                    <a:pt x="13123" y="4856"/>
                  </a:lnTo>
                  <a:lnTo>
                    <a:pt x="13345" y="4875"/>
                  </a:lnTo>
                  <a:lnTo>
                    <a:pt x="13568" y="4893"/>
                  </a:lnTo>
                  <a:lnTo>
                    <a:pt x="13790" y="4949"/>
                  </a:lnTo>
                  <a:lnTo>
                    <a:pt x="13994" y="5004"/>
                  </a:lnTo>
                  <a:lnTo>
                    <a:pt x="14217" y="5078"/>
                  </a:lnTo>
                  <a:lnTo>
                    <a:pt x="14420" y="5153"/>
                  </a:lnTo>
                  <a:lnTo>
                    <a:pt x="14643" y="5264"/>
                  </a:lnTo>
                  <a:lnTo>
                    <a:pt x="14865" y="5375"/>
                  </a:lnTo>
                  <a:lnTo>
                    <a:pt x="15088" y="5523"/>
                  </a:lnTo>
                  <a:lnTo>
                    <a:pt x="15273" y="5672"/>
                  </a:lnTo>
                  <a:lnTo>
                    <a:pt x="15477" y="5838"/>
                  </a:lnTo>
                  <a:lnTo>
                    <a:pt x="15662" y="6005"/>
                  </a:lnTo>
                  <a:lnTo>
                    <a:pt x="15829" y="6191"/>
                  </a:lnTo>
                  <a:lnTo>
                    <a:pt x="15996" y="6376"/>
                  </a:lnTo>
                  <a:lnTo>
                    <a:pt x="16144" y="6580"/>
                  </a:lnTo>
                  <a:lnTo>
                    <a:pt x="16292" y="6802"/>
                  </a:lnTo>
                  <a:lnTo>
                    <a:pt x="16422" y="7006"/>
                  </a:lnTo>
                  <a:lnTo>
                    <a:pt x="16552" y="7247"/>
                  </a:lnTo>
                  <a:lnTo>
                    <a:pt x="16774" y="7710"/>
                  </a:lnTo>
                  <a:lnTo>
                    <a:pt x="16960" y="8174"/>
                  </a:lnTo>
                  <a:lnTo>
                    <a:pt x="17108" y="8674"/>
                  </a:lnTo>
                  <a:lnTo>
                    <a:pt x="17219" y="9156"/>
                  </a:lnTo>
                  <a:lnTo>
                    <a:pt x="17312" y="9656"/>
                  </a:lnTo>
                  <a:lnTo>
                    <a:pt x="17367" y="10157"/>
                  </a:lnTo>
                  <a:lnTo>
                    <a:pt x="17423" y="10676"/>
                  </a:lnTo>
                  <a:lnTo>
                    <a:pt x="17460" y="11176"/>
                  </a:lnTo>
                  <a:lnTo>
                    <a:pt x="17497" y="12196"/>
                  </a:lnTo>
                  <a:lnTo>
                    <a:pt x="19110" y="12603"/>
                  </a:lnTo>
                  <a:lnTo>
                    <a:pt x="19276" y="12214"/>
                  </a:lnTo>
                  <a:lnTo>
                    <a:pt x="19406" y="11806"/>
                  </a:lnTo>
                  <a:lnTo>
                    <a:pt x="19536" y="11399"/>
                  </a:lnTo>
                  <a:lnTo>
                    <a:pt x="19629" y="10991"/>
                  </a:lnTo>
                  <a:lnTo>
                    <a:pt x="19721" y="10565"/>
                  </a:lnTo>
                  <a:lnTo>
                    <a:pt x="19777" y="10138"/>
                  </a:lnTo>
                  <a:lnTo>
                    <a:pt x="19814" y="9712"/>
                  </a:lnTo>
                  <a:lnTo>
                    <a:pt x="19832" y="9286"/>
                  </a:lnTo>
                  <a:lnTo>
                    <a:pt x="19832" y="8859"/>
                  </a:lnTo>
                  <a:lnTo>
                    <a:pt x="19814" y="8433"/>
                  </a:lnTo>
                  <a:lnTo>
                    <a:pt x="19777" y="8007"/>
                  </a:lnTo>
                  <a:lnTo>
                    <a:pt x="19721" y="7581"/>
                  </a:lnTo>
                  <a:lnTo>
                    <a:pt x="19647" y="7154"/>
                  </a:lnTo>
                  <a:lnTo>
                    <a:pt x="19554" y="6747"/>
                  </a:lnTo>
                  <a:lnTo>
                    <a:pt x="19425" y="6320"/>
                  </a:lnTo>
                  <a:lnTo>
                    <a:pt x="19295" y="5913"/>
                  </a:lnTo>
                  <a:lnTo>
                    <a:pt x="19128" y="5523"/>
                  </a:lnTo>
                  <a:lnTo>
                    <a:pt x="18943" y="5134"/>
                  </a:lnTo>
                  <a:lnTo>
                    <a:pt x="18757" y="4745"/>
                  </a:lnTo>
                  <a:lnTo>
                    <a:pt x="18535" y="4374"/>
                  </a:lnTo>
                  <a:lnTo>
                    <a:pt x="18313" y="4022"/>
                  </a:lnTo>
                  <a:lnTo>
                    <a:pt x="18053" y="3670"/>
                  </a:lnTo>
                  <a:lnTo>
                    <a:pt x="17794" y="3336"/>
                  </a:lnTo>
                  <a:lnTo>
                    <a:pt x="17516" y="3021"/>
                  </a:lnTo>
                  <a:lnTo>
                    <a:pt x="17219" y="2706"/>
                  </a:lnTo>
                  <a:lnTo>
                    <a:pt x="16904" y="2410"/>
                  </a:lnTo>
                  <a:lnTo>
                    <a:pt x="16589" y="2131"/>
                  </a:lnTo>
                  <a:lnTo>
                    <a:pt x="16237" y="1853"/>
                  </a:lnTo>
                  <a:lnTo>
                    <a:pt x="15903" y="1613"/>
                  </a:lnTo>
                  <a:lnTo>
                    <a:pt x="15532" y="1372"/>
                  </a:lnTo>
                  <a:lnTo>
                    <a:pt x="15162" y="1168"/>
                  </a:lnTo>
                  <a:lnTo>
                    <a:pt x="14791" y="964"/>
                  </a:lnTo>
                  <a:lnTo>
                    <a:pt x="14383" y="778"/>
                  </a:lnTo>
                  <a:lnTo>
                    <a:pt x="13976" y="630"/>
                  </a:lnTo>
                  <a:lnTo>
                    <a:pt x="13568" y="482"/>
                  </a:lnTo>
                  <a:lnTo>
                    <a:pt x="13160" y="352"/>
                  </a:lnTo>
                  <a:lnTo>
                    <a:pt x="12734" y="260"/>
                  </a:lnTo>
                  <a:lnTo>
                    <a:pt x="12307" y="167"/>
                  </a:lnTo>
                  <a:lnTo>
                    <a:pt x="11863" y="93"/>
                  </a:lnTo>
                  <a:lnTo>
                    <a:pt x="11436" y="56"/>
                  </a:lnTo>
                  <a:lnTo>
                    <a:pt x="10992" y="19"/>
                  </a:lnTo>
                  <a:lnTo>
                    <a:pt x="105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7862356" y="953662"/>
              <a:ext cx="216568" cy="216568"/>
            </a:xfrm>
            <a:custGeom>
              <a:avLst/>
              <a:gdLst/>
              <a:ahLst/>
              <a:cxnLst/>
              <a:rect l="l" t="t" r="r" b="b"/>
              <a:pathLst>
                <a:path w="5524" h="5524" extrusionOk="0">
                  <a:moveTo>
                    <a:pt x="2762" y="149"/>
                  </a:moveTo>
                  <a:lnTo>
                    <a:pt x="3021" y="167"/>
                  </a:lnTo>
                  <a:lnTo>
                    <a:pt x="3281" y="204"/>
                  </a:lnTo>
                  <a:lnTo>
                    <a:pt x="3540" y="278"/>
                  </a:lnTo>
                  <a:lnTo>
                    <a:pt x="3763" y="371"/>
                  </a:lnTo>
                  <a:lnTo>
                    <a:pt x="4004" y="464"/>
                  </a:lnTo>
                  <a:lnTo>
                    <a:pt x="4208" y="612"/>
                  </a:lnTo>
                  <a:lnTo>
                    <a:pt x="4412" y="760"/>
                  </a:lnTo>
                  <a:lnTo>
                    <a:pt x="4597" y="927"/>
                  </a:lnTo>
                  <a:lnTo>
                    <a:pt x="4764" y="1112"/>
                  </a:lnTo>
                  <a:lnTo>
                    <a:pt x="4931" y="1316"/>
                  </a:lnTo>
                  <a:lnTo>
                    <a:pt x="5060" y="1520"/>
                  </a:lnTo>
                  <a:lnTo>
                    <a:pt x="5171" y="1761"/>
                  </a:lnTo>
                  <a:lnTo>
                    <a:pt x="5246" y="2002"/>
                  </a:lnTo>
                  <a:lnTo>
                    <a:pt x="5320" y="2243"/>
                  </a:lnTo>
                  <a:lnTo>
                    <a:pt x="5357" y="2503"/>
                  </a:lnTo>
                  <a:lnTo>
                    <a:pt x="5375" y="2762"/>
                  </a:lnTo>
                  <a:lnTo>
                    <a:pt x="5357" y="3040"/>
                  </a:lnTo>
                  <a:lnTo>
                    <a:pt x="5320" y="3300"/>
                  </a:lnTo>
                  <a:lnTo>
                    <a:pt x="5246" y="3540"/>
                  </a:lnTo>
                  <a:lnTo>
                    <a:pt x="5171" y="3781"/>
                  </a:lnTo>
                  <a:lnTo>
                    <a:pt x="5060" y="4022"/>
                  </a:lnTo>
                  <a:lnTo>
                    <a:pt x="4931" y="4226"/>
                  </a:lnTo>
                  <a:lnTo>
                    <a:pt x="4764" y="4430"/>
                  </a:lnTo>
                  <a:lnTo>
                    <a:pt x="4597" y="4615"/>
                  </a:lnTo>
                  <a:lnTo>
                    <a:pt x="4412" y="4782"/>
                  </a:lnTo>
                  <a:lnTo>
                    <a:pt x="4208" y="4931"/>
                  </a:lnTo>
                  <a:lnTo>
                    <a:pt x="4004" y="5060"/>
                  </a:lnTo>
                  <a:lnTo>
                    <a:pt x="3763" y="5171"/>
                  </a:lnTo>
                  <a:lnTo>
                    <a:pt x="3540" y="5264"/>
                  </a:lnTo>
                  <a:lnTo>
                    <a:pt x="3281" y="5338"/>
                  </a:lnTo>
                  <a:lnTo>
                    <a:pt x="3021" y="5375"/>
                  </a:lnTo>
                  <a:lnTo>
                    <a:pt x="2484" y="5375"/>
                  </a:lnTo>
                  <a:lnTo>
                    <a:pt x="2225" y="5338"/>
                  </a:lnTo>
                  <a:lnTo>
                    <a:pt x="1984" y="5264"/>
                  </a:lnTo>
                  <a:lnTo>
                    <a:pt x="1743" y="5171"/>
                  </a:lnTo>
                  <a:lnTo>
                    <a:pt x="1502" y="5060"/>
                  </a:lnTo>
                  <a:lnTo>
                    <a:pt x="1298" y="4931"/>
                  </a:lnTo>
                  <a:lnTo>
                    <a:pt x="1094" y="4782"/>
                  </a:lnTo>
                  <a:lnTo>
                    <a:pt x="909" y="4615"/>
                  </a:lnTo>
                  <a:lnTo>
                    <a:pt x="742" y="4430"/>
                  </a:lnTo>
                  <a:lnTo>
                    <a:pt x="594" y="4226"/>
                  </a:lnTo>
                  <a:lnTo>
                    <a:pt x="464" y="4022"/>
                  </a:lnTo>
                  <a:lnTo>
                    <a:pt x="353" y="3781"/>
                  </a:lnTo>
                  <a:lnTo>
                    <a:pt x="260" y="3540"/>
                  </a:lnTo>
                  <a:lnTo>
                    <a:pt x="204" y="3300"/>
                  </a:lnTo>
                  <a:lnTo>
                    <a:pt x="149" y="3040"/>
                  </a:lnTo>
                  <a:lnTo>
                    <a:pt x="149" y="2762"/>
                  </a:lnTo>
                  <a:lnTo>
                    <a:pt x="149" y="2503"/>
                  </a:lnTo>
                  <a:lnTo>
                    <a:pt x="204" y="2243"/>
                  </a:lnTo>
                  <a:lnTo>
                    <a:pt x="260" y="2002"/>
                  </a:lnTo>
                  <a:lnTo>
                    <a:pt x="353" y="1761"/>
                  </a:lnTo>
                  <a:lnTo>
                    <a:pt x="464" y="1520"/>
                  </a:lnTo>
                  <a:lnTo>
                    <a:pt x="594" y="1316"/>
                  </a:lnTo>
                  <a:lnTo>
                    <a:pt x="742" y="1112"/>
                  </a:lnTo>
                  <a:lnTo>
                    <a:pt x="909" y="927"/>
                  </a:lnTo>
                  <a:lnTo>
                    <a:pt x="1094" y="760"/>
                  </a:lnTo>
                  <a:lnTo>
                    <a:pt x="1298" y="612"/>
                  </a:lnTo>
                  <a:lnTo>
                    <a:pt x="1502" y="464"/>
                  </a:lnTo>
                  <a:lnTo>
                    <a:pt x="1743" y="371"/>
                  </a:lnTo>
                  <a:lnTo>
                    <a:pt x="1984" y="278"/>
                  </a:lnTo>
                  <a:lnTo>
                    <a:pt x="2225" y="204"/>
                  </a:lnTo>
                  <a:lnTo>
                    <a:pt x="2484" y="167"/>
                  </a:lnTo>
                  <a:lnTo>
                    <a:pt x="2762" y="149"/>
                  </a:lnTo>
                  <a:close/>
                  <a:moveTo>
                    <a:pt x="2762" y="0"/>
                  </a:moveTo>
                  <a:lnTo>
                    <a:pt x="2465" y="19"/>
                  </a:lnTo>
                  <a:lnTo>
                    <a:pt x="2206" y="56"/>
                  </a:lnTo>
                  <a:lnTo>
                    <a:pt x="1928" y="130"/>
                  </a:lnTo>
                  <a:lnTo>
                    <a:pt x="1687" y="223"/>
                  </a:lnTo>
                  <a:lnTo>
                    <a:pt x="1446" y="334"/>
                  </a:lnTo>
                  <a:lnTo>
                    <a:pt x="1205" y="482"/>
                  </a:lnTo>
                  <a:lnTo>
                    <a:pt x="1001" y="631"/>
                  </a:lnTo>
                  <a:lnTo>
                    <a:pt x="797" y="816"/>
                  </a:lnTo>
                  <a:lnTo>
                    <a:pt x="631" y="1020"/>
                  </a:lnTo>
                  <a:lnTo>
                    <a:pt x="464" y="1224"/>
                  </a:lnTo>
                  <a:lnTo>
                    <a:pt x="334" y="1446"/>
                  </a:lnTo>
                  <a:lnTo>
                    <a:pt x="204" y="1687"/>
                  </a:lnTo>
                  <a:lnTo>
                    <a:pt x="112" y="1947"/>
                  </a:lnTo>
                  <a:lnTo>
                    <a:pt x="56" y="2206"/>
                  </a:lnTo>
                  <a:lnTo>
                    <a:pt x="0" y="2484"/>
                  </a:lnTo>
                  <a:lnTo>
                    <a:pt x="0" y="2762"/>
                  </a:lnTo>
                  <a:lnTo>
                    <a:pt x="0" y="3059"/>
                  </a:lnTo>
                  <a:lnTo>
                    <a:pt x="56" y="3318"/>
                  </a:lnTo>
                  <a:lnTo>
                    <a:pt x="112" y="3596"/>
                  </a:lnTo>
                  <a:lnTo>
                    <a:pt x="204" y="3837"/>
                  </a:lnTo>
                  <a:lnTo>
                    <a:pt x="334" y="4078"/>
                  </a:lnTo>
                  <a:lnTo>
                    <a:pt x="464" y="4319"/>
                  </a:lnTo>
                  <a:lnTo>
                    <a:pt x="631" y="4523"/>
                  </a:lnTo>
                  <a:lnTo>
                    <a:pt x="797" y="4727"/>
                  </a:lnTo>
                  <a:lnTo>
                    <a:pt x="1001" y="4893"/>
                  </a:lnTo>
                  <a:lnTo>
                    <a:pt x="1205" y="5060"/>
                  </a:lnTo>
                  <a:lnTo>
                    <a:pt x="1446" y="5190"/>
                  </a:lnTo>
                  <a:lnTo>
                    <a:pt x="1687" y="5320"/>
                  </a:lnTo>
                  <a:lnTo>
                    <a:pt x="1928" y="5412"/>
                  </a:lnTo>
                  <a:lnTo>
                    <a:pt x="2206" y="5468"/>
                  </a:lnTo>
                  <a:lnTo>
                    <a:pt x="2465" y="5524"/>
                  </a:lnTo>
                  <a:lnTo>
                    <a:pt x="3040" y="5524"/>
                  </a:lnTo>
                  <a:lnTo>
                    <a:pt x="3318" y="5468"/>
                  </a:lnTo>
                  <a:lnTo>
                    <a:pt x="3578" y="5412"/>
                  </a:lnTo>
                  <a:lnTo>
                    <a:pt x="3837" y="5320"/>
                  </a:lnTo>
                  <a:lnTo>
                    <a:pt x="4078" y="5190"/>
                  </a:lnTo>
                  <a:lnTo>
                    <a:pt x="4300" y="5060"/>
                  </a:lnTo>
                  <a:lnTo>
                    <a:pt x="4504" y="4893"/>
                  </a:lnTo>
                  <a:lnTo>
                    <a:pt x="4708" y="4727"/>
                  </a:lnTo>
                  <a:lnTo>
                    <a:pt x="4893" y="4523"/>
                  </a:lnTo>
                  <a:lnTo>
                    <a:pt x="5042" y="4319"/>
                  </a:lnTo>
                  <a:lnTo>
                    <a:pt x="5190" y="4078"/>
                  </a:lnTo>
                  <a:lnTo>
                    <a:pt x="5301" y="3837"/>
                  </a:lnTo>
                  <a:lnTo>
                    <a:pt x="5394" y="3596"/>
                  </a:lnTo>
                  <a:lnTo>
                    <a:pt x="5468" y="3318"/>
                  </a:lnTo>
                  <a:lnTo>
                    <a:pt x="5505" y="3059"/>
                  </a:lnTo>
                  <a:lnTo>
                    <a:pt x="5524" y="2762"/>
                  </a:lnTo>
                  <a:lnTo>
                    <a:pt x="5505" y="2484"/>
                  </a:lnTo>
                  <a:lnTo>
                    <a:pt x="5468" y="2206"/>
                  </a:lnTo>
                  <a:lnTo>
                    <a:pt x="5394" y="1947"/>
                  </a:lnTo>
                  <a:lnTo>
                    <a:pt x="5301" y="1687"/>
                  </a:lnTo>
                  <a:lnTo>
                    <a:pt x="5190" y="1446"/>
                  </a:lnTo>
                  <a:lnTo>
                    <a:pt x="5042" y="1224"/>
                  </a:lnTo>
                  <a:lnTo>
                    <a:pt x="4893" y="1020"/>
                  </a:lnTo>
                  <a:lnTo>
                    <a:pt x="4708" y="816"/>
                  </a:lnTo>
                  <a:lnTo>
                    <a:pt x="4504" y="631"/>
                  </a:lnTo>
                  <a:lnTo>
                    <a:pt x="4300" y="482"/>
                  </a:lnTo>
                  <a:lnTo>
                    <a:pt x="4078" y="334"/>
                  </a:lnTo>
                  <a:lnTo>
                    <a:pt x="3837" y="223"/>
                  </a:lnTo>
                  <a:lnTo>
                    <a:pt x="3578" y="130"/>
                  </a:lnTo>
                  <a:lnTo>
                    <a:pt x="3318" y="56"/>
                  </a:lnTo>
                  <a:lnTo>
                    <a:pt x="3040" y="19"/>
                  </a:lnTo>
                  <a:lnTo>
                    <a:pt x="2762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7563693" y="953662"/>
              <a:ext cx="216608" cy="216568"/>
            </a:xfrm>
            <a:custGeom>
              <a:avLst/>
              <a:gdLst/>
              <a:ahLst/>
              <a:cxnLst/>
              <a:rect l="l" t="t" r="r" b="b"/>
              <a:pathLst>
                <a:path w="5525" h="5524" extrusionOk="0">
                  <a:moveTo>
                    <a:pt x="2762" y="149"/>
                  </a:moveTo>
                  <a:lnTo>
                    <a:pt x="3040" y="167"/>
                  </a:lnTo>
                  <a:lnTo>
                    <a:pt x="3300" y="204"/>
                  </a:lnTo>
                  <a:lnTo>
                    <a:pt x="3541" y="278"/>
                  </a:lnTo>
                  <a:lnTo>
                    <a:pt x="3782" y="371"/>
                  </a:lnTo>
                  <a:lnTo>
                    <a:pt x="4004" y="464"/>
                  </a:lnTo>
                  <a:lnTo>
                    <a:pt x="4227" y="612"/>
                  </a:lnTo>
                  <a:lnTo>
                    <a:pt x="4431" y="760"/>
                  </a:lnTo>
                  <a:lnTo>
                    <a:pt x="4616" y="927"/>
                  </a:lnTo>
                  <a:lnTo>
                    <a:pt x="4783" y="1112"/>
                  </a:lnTo>
                  <a:lnTo>
                    <a:pt x="4931" y="1316"/>
                  </a:lnTo>
                  <a:lnTo>
                    <a:pt x="5061" y="1520"/>
                  </a:lnTo>
                  <a:lnTo>
                    <a:pt x="5172" y="1761"/>
                  </a:lnTo>
                  <a:lnTo>
                    <a:pt x="5265" y="2002"/>
                  </a:lnTo>
                  <a:lnTo>
                    <a:pt x="5320" y="2243"/>
                  </a:lnTo>
                  <a:lnTo>
                    <a:pt x="5376" y="2503"/>
                  </a:lnTo>
                  <a:lnTo>
                    <a:pt x="5376" y="2762"/>
                  </a:lnTo>
                  <a:lnTo>
                    <a:pt x="5376" y="3040"/>
                  </a:lnTo>
                  <a:lnTo>
                    <a:pt x="5320" y="3300"/>
                  </a:lnTo>
                  <a:lnTo>
                    <a:pt x="5265" y="3540"/>
                  </a:lnTo>
                  <a:lnTo>
                    <a:pt x="5172" y="3781"/>
                  </a:lnTo>
                  <a:lnTo>
                    <a:pt x="5061" y="4022"/>
                  </a:lnTo>
                  <a:lnTo>
                    <a:pt x="4931" y="4226"/>
                  </a:lnTo>
                  <a:lnTo>
                    <a:pt x="4783" y="4430"/>
                  </a:lnTo>
                  <a:lnTo>
                    <a:pt x="4616" y="4615"/>
                  </a:lnTo>
                  <a:lnTo>
                    <a:pt x="4431" y="4782"/>
                  </a:lnTo>
                  <a:lnTo>
                    <a:pt x="4227" y="4931"/>
                  </a:lnTo>
                  <a:lnTo>
                    <a:pt x="4004" y="5060"/>
                  </a:lnTo>
                  <a:lnTo>
                    <a:pt x="3782" y="5171"/>
                  </a:lnTo>
                  <a:lnTo>
                    <a:pt x="3541" y="5264"/>
                  </a:lnTo>
                  <a:lnTo>
                    <a:pt x="3300" y="5338"/>
                  </a:lnTo>
                  <a:lnTo>
                    <a:pt x="3040" y="5375"/>
                  </a:lnTo>
                  <a:lnTo>
                    <a:pt x="2503" y="5375"/>
                  </a:lnTo>
                  <a:lnTo>
                    <a:pt x="2243" y="5338"/>
                  </a:lnTo>
                  <a:lnTo>
                    <a:pt x="1984" y="5264"/>
                  </a:lnTo>
                  <a:lnTo>
                    <a:pt x="1743" y="5171"/>
                  </a:lnTo>
                  <a:lnTo>
                    <a:pt x="1521" y="5060"/>
                  </a:lnTo>
                  <a:lnTo>
                    <a:pt x="1298" y="4931"/>
                  </a:lnTo>
                  <a:lnTo>
                    <a:pt x="1113" y="4782"/>
                  </a:lnTo>
                  <a:lnTo>
                    <a:pt x="928" y="4615"/>
                  </a:lnTo>
                  <a:lnTo>
                    <a:pt x="742" y="4430"/>
                  </a:lnTo>
                  <a:lnTo>
                    <a:pt x="594" y="4226"/>
                  </a:lnTo>
                  <a:lnTo>
                    <a:pt x="464" y="4022"/>
                  </a:lnTo>
                  <a:lnTo>
                    <a:pt x="353" y="3781"/>
                  </a:lnTo>
                  <a:lnTo>
                    <a:pt x="279" y="3540"/>
                  </a:lnTo>
                  <a:lnTo>
                    <a:pt x="205" y="3300"/>
                  </a:lnTo>
                  <a:lnTo>
                    <a:pt x="168" y="3040"/>
                  </a:lnTo>
                  <a:lnTo>
                    <a:pt x="149" y="2762"/>
                  </a:lnTo>
                  <a:lnTo>
                    <a:pt x="168" y="2503"/>
                  </a:lnTo>
                  <a:lnTo>
                    <a:pt x="205" y="2243"/>
                  </a:lnTo>
                  <a:lnTo>
                    <a:pt x="279" y="2002"/>
                  </a:lnTo>
                  <a:lnTo>
                    <a:pt x="353" y="1761"/>
                  </a:lnTo>
                  <a:lnTo>
                    <a:pt x="464" y="1520"/>
                  </a:lnTo>
                  <a:lnTo>
                    <a:pt x="594" y="1316"/>
                  </a:lnTo>
                  <a:lnTo>
                    <a:pt x="742" y="1112"/>
                  </a:lnTo>
                  <a:lnTo>
                    <a:pt x="928" y="927"/>
                  </a:lnTo>
                  <a:lnTo>
                    <a:pt x="1113" y="760"/>
                  </a:lnTo>
                  <a:lnTo>
                    <a:pt x="1298" y="612"/>
                  </a:lnTo>
                  <a:lnTo>
                    <a:pt x="1521" y="464"/>
                  </a:lnTo>
                  <a:lnTo>
                    <a:pt x="1743" y="371"/>
                  </a:lnTo>
                  <a:lnTo>
                    <a:pt x="1984" y="278"/>
                  </a:lnTo>
                  <a:lnTo>
                    <a:pt x="2243" y="204"/>
                  </a:lnTo>
                  <a:lnTo>
                    <a:pt x="2503" y="167"/>
                  </a:lnTo>
                  <a:lnTo>
                    <a:pt x="2762" y="149"/>
                  </a:lnTo>
                  <a:close/>
                  <a:moveTo>
                    <a:pt x="2762" y="0"/>
                  </a:moveTo>
                  <a:lnTo>
                    <a:pt x="2484" y="19"/>
                  </a:lnTo>
                  <a:lnTo>
                    <a:pt x="2206" y="56"/>
                  </a:lnTo>
                  <a:lnTo>
                    <a:pt x="1947" y="130"/>
                  </a:lnTo>
                  <a:lnTo>
                    <a:pt x="1687" y="223"/>
                  </a:lnTo>
                  <a:lnTo>
                    <a:pt x="1446" y="334"/>
                  </a:lnTo>
                  <a:lnTo>
                    <a:pt x="1224" y="482"/>
                  </a:lnTo>
                  <a:lnTo>
                    <a:pt x="1020" y="631"/>
                  </a:lnTo>
                  <a:lnTo>
                    <a:pt x="816" y="816"/>
                  </a:lnTo>
                  <a:lnTo>
                    <a:pt x="631" y="1020"/>
                  </a:lnTo>
                  <a:lnTo>
                    <a:pt x="483" y="1224"/>
                  </a:lnTo>
                  <a:lnTo>
                    <a:pt x="334" y="1446"/>
                  </a:lnTo>
                  <a:lnTo>
                    <a:pt x="223" y="1687"/>
                  </a:lnTo>
                  <a:lnTo>
                    <a:pt x="131" y="1947"/>
                  </a:lnTo>
                  <a:lnTo>
                    <a:pt x="56" y="2206"/>
                  </a:lnTo>
                  <a:lnTo>
                    <a:pt x="19" y="2484"/>
                  </a:lnTo>
                  <a:lnTo>
                    <a:pt x="1" y="2762"/>
                  </a:lnTo>
                  <a:lnTo>
                    <a:pt x="19" y="3059"/>
                  </a:lnTo>
                  <a:lnTo>
                    <a:pt x="56" y="3318"/>
                  </a:lnTo>
                  <a:lnTo>
                    <a:pt x="131" y="3596"/>
                  </a:lnTo>
                  <a:lnTo>
                    <a:pt x="223" y="3837"/>
                  </a:lnTo>
                  <a:lnTo>
                    <a:pt x="334" y="4078"/>
                  </a:lnTo>
                  <a:lnTo>
                    <a:pt x="483" y="4319"/>
                  </a:lnTo>
                  <a:lnTo>
                    <a:pt x="631" y="4523"/>
                  </a:lnTo>
                  <a:lnTo>
                    <a:pt x="816" y="4727"/>
                  </a:lnTo>
                  <a:lnTo>
                    <a:pt x="1020" y="4893"/>
                  </a:lnTo>
                  <a:lnTo>
                    <a:pt x="1224" y="5060"/>
                  </a:lnTo>
                  <a:lnTo>
                    <a:pt x="1446" y="5190"/>
                  </a:lnTo>
                  <a:lnTo>
                    <a:pt x="1687" y="5320"/>
                  </a:lnTo>
                  <a:lnTo>
                    <a:pt x="1947" y="5412"/>
                  </a:lnTo>
                  <a:lnTo>
                    <a:pt x="2206" y="5468"/>
                  </a:lnTo>
                  <a:lnTo>
                    <a:pt x="2484" y="5524"/>
                  </a:lnTo>
                  <a:lnTo>
                    <a:pt x="3040" y="5524"/>
                  </a:lnTo>
                  <a:lnTo>
                    <a:pt x="3318" y="5468"/>
                  </a:lnTo>
                  <a:lnTo>
                    <a:pt x="3596" y="5412"/>
                  </a:lnTo>
                  <a:lnTo>
                    <a:pt x="3837" y="5320"/>
                  </a:lnTo>
                  <a:lnTo>
                    <a:pt x="4078" y="5190"/>
                  </a:lnTo>
                  <a:lnTo>
                    <a:pt x="4319" y="5060"/>
                  </a:lnTo>
                  <a:lnTo>
                    <a:pt x="4523" y="4893"/>
                  </a:lnTo>
                  <a:lnTo>
                    <a:pt x="4727" y="4727"/>
                  </a:lnTo>
                  <a:lnTo>
                    <a:pt x="4894" y="4523"/>
                  </a:lnTo>
                  <a:lnTo>
                    <a:pt x="5061" y="4319"/>
                  </a:lnTo>
                  <a:lnTo>
                    <a:pt x="5190" y="4078"/>
                  </a:lnTo>
                  <a:lnTo>
                    <a:pt x="5320" y="3837"/>
                  </a:lnTo>
                  <a:lnTo>
                    <a:pt x="5413" y="3596"/>
                  </a:lnTo>
                  <a:lnTo>
                    <a:pt x="5468" y="3318"/>
                  </a:lnTo>
                  <a:lnTo>
                    <a:pt x="5505" y="3059"/>
                  </a:lnTo>
                  <a:lnTo>
                    <a:pt x="5524" y="2762"/>
                  </a:lnTo>
                  <a:lnTo>
                    <a:pt x="5505" y="2484"/>
                  </a:lnTo>
                  <a:lnTo>
                    <a:pt x="5468" y="2206"/>
                  </a:lnTo>
                  <a:lnTo>
                    <a:pt x="5413" y="1947"/>
                  </a:lnTo>
                  <a:lnTo>
                    <a:pt x="5320" y="1687"/>
                  </a:lnTo>
                  <a:lnTo>
                    <a:pt x="5190" y="1446"/>
                  </a:lnTo>
                  <a:lnTo>
                    <a:pt x="5061" y="1224"/>
                  </a:lnTo>
                  <a:lnTo>
                    <a:pt x="4894" y="1020"/>
                  </a:lnTo>
                  <a:lnTo>
                    <a:pt x="4727" y="816"/>
                  </a:lnTo>
                  <a:lnTo>
                    <a:pt x="4523" y="631"/>
                  </a:lnTo>
                  <a:lnTo>
                    <a:pt x="4319" y="482"/>
                  </a:lnTo>
                  <a:lnTo>
                    <a:pt x="4078" y="334"/>
                  </a:lnTo>
                  <a:lnTo>
                    <a:pt x="3837" y="223"/>
                  </a:lnTo>
                  <a:lnTo>
                    <a:pt x="3596" y="130"/>
                  </a:lnTo>
                  <a:lnTo>
                    <a:pt x="3318" y="56"/>
                  </a:lnTo>
                  <a:lnTo>
                    <a:pt x="3040" y="19"/>
                  </a:lnTo>
                  <a:lnTo>
                    <a:pt x="2762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7776615" y="1053948"/>
              <a:ext cx="89427" cy="10938"/>
            </a:xfrm>
            <a:custGeom>
              <a:avLst/>
              <a:gdLst/>
              <a:ahLst/>
              <a:cxnLst/>
              <a:rect l="l" t="t" r="r" b="b"/>
              <a:pathLst>
                <a:path w="2281" h="279" extrusionOk="0">
                  <a:moveTo>
                    <a:pt x="964" y="0"/>
                  </a:moveTo>
                  <a:lnTo>
                    <a:pt x="649" y="19"/>
                  </a:lnTo>
                  <a:lnTo>
                    <a:pt x="371" y="56"/>
                  </a:lnTo>
                  <a:lnTo>
                    <a:pt x="186" y="93"/>
                  </a:lnTo>
                  <a:lnTo>
                    <a:pt x="0" y="148"/>
                  </a:lnTo>
                  <a:lnTo>
                    <a:pt x="56" y="278"/>
                  </a:lnTo>
                  <a:lnTo>
                    <a:pt x="204" y="241"/>
                  </a:lnTo>
                  <a:lnTo>
                    <a:pt x="408" y="204"/>
                  </a:lnTo>
                  <a:lnTo>
                    <a:pt x="649" y="167"/>
                  </a:lnTo>
                  <a:lnTo>
                    <a:pt x="983" y="148"/>
                  </a:lnTo>
                  <a:lnTo>
                    <a:pt x="1353" y="148"/>
                  </a:lnTo>
                  <a:lnTo>
                    <a:pt x="1761" y="185"/>
                  </a:lnTo>
                  <a:lnTo>
                    <a:pt x="2002" y="241"/>
                  </a:lnTo>
                  <a:lnTo>
                    <a:pt x="2243" y="278"/>
                  </a:lnTo>
                  <a:lnTo>
                    <a:pt x="2280" y="148"/>
                  </a:lnTo>
                  <a:lnTo>
                    <a:pt x="2021" y="93"/>
                  </a:lnTo>
                  <a:lnTo>
                    <a:pt x="1780" y="37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8075239" y="1059006"/>
              <a:ext cx="183166" cy="29129"/>
            </a:xfrm>
            <a:custGeom>
              <a:avLst/>
              <a:gdLst/>
              <a:ahLst/>
              <a:cxnLst/>
              <a:rect l="l" t="t" r="r" b="b"/>
              <a:pathLst>
                <a:path w="4672" h="743" extrusionOk="0">
                  <a:moveTo>
                    <a:pt x="19" y="1"/>
                  </a:moveTo>
                  <a:lnTo>
                    <a:pt x="1" y="149"/>
                  </a:lnTo>
                  <a:lnTo>
                    <a:pt x="4653" y="742"/>
                  </a:lnTo>
                  <a:lnTo>
                    <a:pt x="4672" y="594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8164627" y="1068454"/>
              <a:ext cx="198417" cy="230408"/>
            </a:xfrm>
            <a:custGeom>
              <a:avLst/>
              <a:gdLst/>
              <a:ahLst/>
              <a:cxnLst/>
              <a:rect l="l" t="t" r="r" b="b"/>
              <a:pathLst>
                <a:path w="5061" h="5877" extrusionOk="0">
                  <a:moveTo>
                    <a:pt x="2966" y="1"/>
                  </a:moveTo>
                  <a:lnTo>
                    <a:pt x="2836" y="19"/>
                  </a:lnTo>
                  <a:lnTo>
                    <a:pt x="2577" y="75"/>
                  </a:lnTo>
                  <a:lnTo>
                    <a:pt x="2355" y="131"/>
                  </a:lnTo>
                  <a:lnTo>
                    <a:pt x="2169" y="186"/>
                  </a:lnTo>
                  <a:lnTo>
                    <a:pt x="1817" y="334"/>
                  </a:lnTo>
                  <a:lnTo>
                    <a:pt x="1613" y="427"/>
                  </a:lnTo>
                  <a:lnTo>
                    <a:pt x="1428" y="538"/>
                  </a:lnTo>
                  <a:lnTo>
                    <a:pt x="1242" y="668"/>
                  </a:lnTo>
                  <a:lnTo>
                    <a:pt x="1057" y="798"/>
                  </a:lnTo>
                  <a:lnTo>
                    <a:pt x="890" y="946"/>
                  </a:lnTo>
                  <a:lnTo>
                    <a:pt x="761" y="1113"/>
                  </a:lnTo>
                  <a:lnTo>
                    <a:pt x="705" y="1298"/>
                  </a:lnTo>
                  <a:lnTo>
                    <a:pt x="557" y="1780"/>
                  </a:lnTo>
                  <a:lnTo>
                    <a:pt x="353" y="2466"/>
                  </a:lnTo>
                  <a:lnTo>
                    <a:pt x="260" y="2855"/>
                  </a:lnTo>
                  <a:lnTo>
                    <a:pt x="167" y="3281"/>
                  </a:lnTo>
                  <a:lnTo>
                    <a:pt x="93" y="3689"/>
                  </a:lnTo>
                  <a:lnTo>
                    <a:pt x="38" y="4097"/>
                  </a:lnTo>
                  <a:lnTo>
                    <a:pt x="1" y="4486"/>
                  </a:lnTo>
                  <a:lnTo>
                    <a:pt x="1" y="4838"/>
                  </a:lnTo>
                  <a:lnTo>
                    <a:pt x="1" y="5005"/>
                  </a:lnTo>
                  <a:lnTo>
                    <a:pt x="38" y="5172"/>
                  </a:lnTo>
                  <a:lnTo>
                    <a:pt x="56" y="5302"/>
                  </a:lnTo>
                  <a:lnTo>
                    <a:pt x="112" y="5431"/>
                  </a:lnTo>
                  <a:lnTo>
                    <a:pt x="167" y="5543"/>
                  </a:lnTo>
                  <a:lnTo>
                    <a:pt x="242" y="5635"/>
                  </a:lnTo>
                  <a:lnTo>
                    <a:pt x="316" y="5709"/>
                  </a:lnTo>
                  <a:lnTo>
                    <a:pt x="408" y="5746"/>
                  </a:lnTo>
                  <a:lnTo>
                    <a:pt x="631" y="5821"/>
                  </a:lnTo>
                  <a:lnTo>
                    <a:pt x="872" y="5858"/>
                  </a:lnTo>
                  <a:lnTo>
                    <a:pt x="1131" y="5876"/>
                  </a:lnTo>
                  <a:lnTo>
                    <a:pt x="1391" y="5876"/>
                  </a:lnTo>
                  <a:lnTo>
                    <a:pt x="1669" y="5839"/>
                  </a:lnTo>
                  <a:lnTo>
                    <a:pt x="1928" y="5802"/>
                  </a:lnTo>
                  <a:lnTo>
                    <a:pt x="2206" y="5728"/>
                  </a:lnTo>
                  <a:lnTo>
                    <a:pt x="2484" y="5635"/>
                  </a:lnTo>
                  <a:lnTo>
                    <a:pt x="2762" y="5524"/>
                  </a:lnTo>
                  <a:lnTo>
                    <a:pt x="3022" y="5413"/>
                  </a:lnTo>
                  <a:lnTo>
                    <a:pt x="3281" y="5265"/>
                  </a:lnTo>
                  <a:lnTo>
                    <a:pt x="3522" y="5116"/>
                  </a:lnTo>
                  <a:lnTo>
                    <a:pt x="3745" y="4950"/>
                  </a:lnTo>
                  <a:lnTo>
                    <a:pt x="3948" y="4764"/>
                  </a:lnTo>
                  <a:lnTo>
                    <a:pt x="4134" y="4579"/>
                  </a:lnTo>
                  <a:lnTo>
                    <a:pt x="4282" y="4393"/>
                  </a:lnTo>
                  <a:lnTo>
                    <a:pt x="4412" y="4171"/>
                  </a:lnTo>
                  <a:lnTo>
                    <a:pt x="4542" y="3967"/>
                  </a:lnTo>
                  <a:lnTo>
                    <a:pt x="4653" y="3726"/>
                  </a:lnTo>
                  <a:lnTo>
                    <a:pt x="4764" y="3485"/>
                  </a:lnTo>
                  <a:lnTo>
                    <a:pt x="4857" y="3244"/>
                  </a:lnTo>
                  <a:lnTo>
                    <a:pt x="4931" y="2985"/>
                  </a:lnTo>
                  <a:lnTo>
                    <a:pt x="4986" y="2744"/>
                  </a:lnTo>
                  <a:lnTo>
                    <a:pt x="5023" y="2484"/>
                  </a:lnTo>
                  <a:lnTo>
                    <a:pt x="5061" y="2225"/>
                  </a:lnTo>
                  <a:lnTo>
                    <a:pt x="5042" y="1984"/>
                  </a:lnTo>
                  <a:lnTo>
                    <a:pt x="5023" y="1743"/>
                  </a:lnTo>
                  <a:lnTo>
                    <a:pt x="4968" y="1502"/>
                  </a:lnTo>
                  <a:lnTo>
                    <a:pt x="4894" y="1280"/>
                  </a:lnTo>
                  <a:lnTo>
                    <a:pt x="4783" y="1057"/>
                  </a:lnTo>
                  <a:lnTo>
                    <a:pt x="4634" y="853"/>
                  </a:lnTo>
                  <a:lnTo>
                    <a:pt x="4467" y="668"/>
                  </a:lnTo>
                  <a:lnTo>
                    <a:pt x="4282" y="501"/>
                  </a:lnTo>
                  <a:lnTo>
                    <a:pt x="4097" y="353"/>
                  </a:lnTo>
                  <a:lnTo>
                    <a:pt x="3930" y="242"/>
                  </a:lnTo>
                  <a:lnTo>
                    <a:pt x="3745" y="168"/>
                  </a:lnTo>
                  <a:lnTo>
                    <a:pt x="3578" y="94"/>
                  </a:lnTo>
                  <a:lnTo>
                    <a:pt x="3411" y="56"/>
                  </a:lnTo>
                  <a:lnTo>
                    <a:pt x="3263" y="19"/>
                  </a:lnTo>
                  <a:lnTo>
                    <a:pt x="31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8184974" y="1136044"/>
              <a:ext cx="153370" cy="76332"/>
            </a:xfrm>
            <a:custGeom>
              <a:avLst/>
              <a:gdLst/>
              <a:ahLst/>
              <a:cxnLst/>
              <a:rect l="l" t="t" r="r" b="b"/>
              <a:pathLst>
                <a:path w="3912" h="1947" extrusionOk="0">
                  <a:moveTo>
                    <a:pt x="3800" y="1"/>
                  </a:moveTo>
                  <a:lnTo>
                    <a:pt x="3763" y="19"/>
                  </a:lnTo>
                  <a:lnTo>
                    <a:pt x="75" y="1743"/>
                  </a:lnTo>
                  <a:lnTo>
                    <a:pt x="38" y="1761"/>
                  </a:lnTo>
                  <a:lnTo>
                    <a:pt x="19" y="1798"/>
                  </a:lnTo>
                  <a:lnTo>
                    <a:pt x="1" y="1854"/>
                  </a:lnTo>
                  <a:lnTo>
                    <a:pt x="19" y="1891"/>
                  </a:lnTo>
                  <a:lnTo>
                    <a:pt x="56" y="1947"/>
                  </a:lnTo>
                  <a:lnTo>
                    <a:pt x="167" y="1947"/>
                  </a:lnTo>
                  <a:lnTo>
                    <a:pt x="3856" y="204"/>
                  </a:lnTo>
                  <a:lnTo>
                    <a:pt x="3893" y="186"/>
                  </a:lnTo>
                  <a:lnTo>
                    <a:pt x="3911" y="149"/>
                  </a:lnTo>
                  <a:lnTo>
                    <a:pt x="3911" y="112"/>
                  </a:lnTo>
                  <a:lnTo>
                    <a:pt x="3911" y="56"/>
                  </a:lnTo>
                  <a:lnTo>
                    <a:pt x="3874" y="19"/>
                  </a:lnTo>
                  <a:lnTo>
                    <a:pt x="383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8210418" y="1114991"/>
              <a:ext cx="82134" cy="125730"/>
            </a:xfrm>
            <a:custGeom>
              <a:avLst/>
              <a:gdLst/>
              <a:ahLst/>
              <a:cxnLst/>
              <a:rect l="l" t="t" r="r" b="b"/>
              <a:pathLst>
                <a:path w="2095" h="3207" extrusionOk="0">
                  <a:moveTo>
                    <a:pt x="93" y="0"/>
                  </a:moveTo>
                  <a:lnTo>
                    <a:pt x="56" y="19"/>
                  </a:lnTo>
                  <a:lnTo>
                    <a:pt x="19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67"/>
                  </a:lnTo>
                  <a:lnTo>
                    <a:pt x="1891" y="3151"/>
                  </a:lnTo>
                  <a:lnTo>
                    <a:pt x="1928" y="3206"/>
                  </a:lnTo>
                  <a:lnTo>
                    <a:pt x="1984" y="3206"/>
                  </a:lnTo>
                  <a:lnTo>
                    <a:pt x="2039" y="3188"/>
                  </a:lnTo>
                  <a:lnTo>
                    <a:pt x="2076" y="3169"/>
                  </a:lnTo>
                  <a:lnTo>
                    <a:pt x="2095" y="3132"/>
                  </a:lnTo>
                  <a:lnTo>
                    <a:pt x="2095" y="3077"/>
                  </a:lnTo>
                  <a:lnTo>
                    <a:pt x="2076" y="3040"/>
                  </a:lnTo>
                  <a:lnTo>
                    <a:pt x="204" y="56"/>
                  </a:lnTo>
                  <a:lnTo>
                    <a:pt x="186" y="19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8177721" y="1065553"/>
              <a:ext cx="187518" cy="236210"/>
            </a:xfrm>
            <a:custGeom>
              <a:avLst/>
              <a:gdLst/>
              <a:ahLst/>
              <a:cxnLst/>
              <a:rect l="l" t="t" r="r" b="b"/>
              <a:pathLst>
                <a:path w="4783" h="6025" extrusionOk="0">
                  <a:moveTo>
                    <a:pt x="2688" y="1"/>
                  </a:moveTo>
                  <a:lnTo>
                    <a:pt x="2540" y="19"/>
                  </a:lnTo>
                  <a:lnTo>
                    <a:pt x="2280" y="56"/>
                  </a:lnTo>
                  <a:lnTo>
                    <a:pt x="2058" y="112"/>
                  </a:lnTo>
                  <a:lnTo>
                    <a:pt x="1872" y="168"/>
                  </a:lnTo>
                  <a:lnTo>
                    <a:pt x="1817" y="186"/>
                  </a:lnTo>
                  <a:lnTo>
                    <a:pt x="1539" y="297"/>
                  </a:lnTo>
                  <a:lnTo>
                    <a:pt x="1353" y="390"/>
                  </a:lnTo>
                  <a:lnTo>
                    <a:pt x="1149" y="483"/>
                  </a:lnTo>
                  <a:lnTo>
                    <a:pt x="927" y="612"/>
                  </a:lnTo>
                  <a:lnTo>
                    <a:pt x="723" y="779"/>
                  </a:lnTo>
                  <a:lnTo>
                    <a:pt x="538" y="946"/>
                  </a:lnTo>
                  <a:lnTo>
                    <a:pt x="371" y="1150"/>
                  </a:lnTo>
                  <a:lnTo>
                    <a:pt x="352" y="1168"/>
                  </a:lnTo>
                  <a:lnTo>
                    <a:pt x="352" y="1205"/>
                  </a:lnTo>
                  <a:lnTo>
                    <a:pt x="371" y="1224"/>
                  </a:lnTo>
                  <a:lnTo>
                    <a:pt x="390" y="1261"/>
                  </a:lnTo>
                  <a:lnTo>
                    <a:pt x="464" y="1261"/>
                  </a:lnTo>
                  <a:lnTo>
                    <a:pt x="482" y="1242"/>
                  </a:lnTo>
                  <a:lnTo>
                    <a:pt x="649" y="1057"/>
                  </a:lnTo>
                  <a:lnTo>
                    <a:pt x="834" y="890"/>
                  </a:lnTo>
                  <a:lnTo>
                    <a:pt x="1020" y="742"/>
                  </a:lnTo>
                  <a:lnTo>
                    <a:pt x="1224" y="612"/>
                  </a:lnTo>
                  <a:lnTo>
                    <a:pt x="1427" y="520"/>
                  </a:lnTo>
                  <a:lnTo>
                    <a:pt x="1613" y="427"/>
                  </a:lnTo>
                  <a:lnTo>
                    <a:pt x="1872" y="334"/>
                  </a:lnTo>
                  <a:lnTo>
                    <a:pt x="1909" y="316"/>
                  </a:lnTo>
                  <a:lnTo>
                    <a:pt x="2113" y="260"/>
                  </a:lnTo>
                  <a:lnTo>
                    <a:pt x="2317" y="205"/>
                  </a:lnTo>
                  <a:lnTo>
                    <a:pt x="2558" y="168"/>
                  </a:lnTo>
                  <a:lnTo>
                    <a:pt x="2688" y="149"/>
                  </a:lnTo>
                  <a:lnTo>
                    <a:pt x="2818" y="168"/>
                  </a:lnTo>
                  <a:lnTo>
                    <a:pt x="2966" y="168"/>
                  </a:lnTo>
                  <a:lnTo>
                    <a:pt x="3114" y="205"/>
                  </a:lnTo>
                  <a:lnTo>
                    <a:pt x="3262" y="260"/>
                  </a:lnTo>
                  <a:lnTo>
                    <a:pt x="3411" y="316"/>
                  </a:lnTo>
                  <a:lnTo>
                    <a:pt x="3577" y="408"/>
                  </a:lnTo>
                  <a:lnTo>
                    <a:pt x="3744" y="501"/>
                  </a:lnTo>
                  <a:lnTo>
                    <a:pt x="3911" y="631"/>
                  </a:lnTo>
                  <a:lnTo>
                    <a:pt x="4078" y="798"/>
                  </a:lnTo>
                  <a:lnTo>
                    <a:pt x="4245" y="964"/>
                  </a:lnTo>
                  <a:lnTo>
                    <a:pt x="4374" y="1150"/>
                  </a:lnTo>
                  <a:lnTo>
                    <a:pt x="4467" y="1354"/>
                  </a:lnTo>
                  <a:lnTo>
                    <a:pt x="4560" y="1558"/>
                  </a:lnTo>
                  <a:lnTo>
                    <a:pt x="4597" y="1799"/>
                  </a:lnTo>
                  <a:lnTo>
                    <a:pt x="4634" y="2021"/>
                  </a:lnTo>
                  <a:lnTo>
                    <a:pt x="4634" y="2262"/>
                  </a:lnTo>
                  <a:lnTo>
                    <a:pt x="4634" y="2503"/>
                  </a:lnTo>
                  <a:lnTo>
                    <a:pt x="4597" y="2744"/>
                  </a:lnTo>
                  <a:lnTo>
                    <a:pt x="4541" y="3003"/>
                  </a:lnTo>
                  <a:lnTo>
                    <a:pt x="4467" y="3244"/>
                  </a:lnTo>
                  <a:lnTo>
                    <a:pt x="4374" y="3485"/>
                  </a:lnTo>
                  <a:lnTo>
                    <a:pt x="4282" y="3726"/>
                  </a:lnTo>
                  <a:lnTo>
                    <a:pt x="4152" y="3967"/>
                  </a:lnTo>
                  <a:lnTo>
                    <a:pt x="4022" y="4208"/>
                  </a:lnTo>
                  <a:lnTo>
                    <a:pt x="3893" y="4412"/>
                  </a:lnTo>
                  <a:lnTo>
                    <a:pt x="3726" y="4616"/>
                  </a:lnTo>
                  <a:lnTo>
                    <a:pt x="3559" y="4801"/>
                  </a:lnTo>
                  <a:lnTo>
                    <a:pt x="3355" y="4968"/>
                  </a:lnTo>
                  <a:lnTo>
                    <a:pt x="3133" y="5135"/>
                  </a:lnTo>
                  <a:lnTo>
                    <a:pt x="2892" y="5283"/>
                  </a:lnTo>
                  <a:lnTo>
                    <a:pt x="2651" y="5413"/>
                  </a:lnTo>
                  <a:lnTo>
                    <a:pt x="2391" y="5542"/>
                  </a:lnTo>
                  <a:lnTo>
                    <a:pt x="2113" y="5635"/>
                  </a:lnTo>
                  <a:lnTo>
                    <a:pt x="1854" y="5728"/>
                  </a:lnTo>
                  <a:lnTo>
                    <a:pt x="1576" y="5802"/>
                  </a:lnTo>
                  <a:lnTo>
                    <a:pt x="1316" y="5839"/>
                  </a:lnTo>
                  <a:lnTo>
                    <a:pt x="1038" y="5876"/>
                  </a:lnTo>
                  <a:lnTo>
                    <a:pt x="797" y="5876"/>
                  </a:lnTo>
                  <a:lnTo>
                    <a:pt x="556" y="5858"/>
                  </a:lnTo>
                  <a:lnTo>
                    <a:pt x="315" y="5820"/>
                  </a:lnTo>
                  <a:lnTo>
                    <a:pt x="112" y="5765"/>
                  </a:lnTo>
                  <a:lnTo>
                    <a:pt x="74" y="5746"/>
                  </a:lnTo>
                  <a:lnTo>
                    <a:pt x="56" y="5765"/>
                  </a:lnTo>
                  <a:lnTo>
                    <a:pt x="37" y="5783"/>
                  </a:lnTo>
                  <a:lnTo>
                    <a:pt x="19" y="5802"/>
                  </a:lnTo>
                  <a:lnTo>
                    <a:pt x="0" y="5839"/>
                  </a:lnTo>
                  <a:lnTo>
                    <a:pt x="19" y="5858"/>
                  </a:lnTo>
                  <a:lnTo>
                    <a:pt x="37" y="5876"/>
                  </a:lnTo>
                  <a:lnTo>
                    <a:pt x="56" y="5895"/>
                  </a:lnTo>
                  <a:lnTo>
                    <a:pt x="241" y="5950"/>
                  </a:lnTo>
                  <a:lnTo>
                    <a:pt x="427" y="6006"/>
                  </a:lnTo>
                  <a:lnTo>
                    <a:pt x="630" y="6024"/>
                  </a:lnTo>
                  <a:lnTo>
                    <a:pt x="1057" y="6024"/>
                  </a:lnTo>
                  <a:lnTo>
                    <a:pt x="1279" y="6006"/>
                  </a:lnTo>
                  <a:lnTo>
                    <a:pt x="1502" y="5969"/>
                  </a:lnTo>
                  <a:lnTo>
                    <a:pt x="1724" y="5913"/>
                  </a:lnTo>
                  <a:lnTo>
                    <a:pt x="1946" y="5858"/>
                  </a:lnTo>
                  <a:lnTo>
                    <a:pt x="2187" y="5783"/>
                  </a:lnTo>
                  <a:lnTo>
                    <a:pt x="2391" y="5691"/>
                  </a:lnTo>
                  <a:lnTo>
                    <a:pt x="2614" y="5598"/>
                  </a:lnTo>
                  <a:lnTo>
                    <a:pt x="2836" y="5487"/>
                  </a:lnTo>
                  <a:lnTo>
                    <a:pt x="3040" y="5376"/>
                  </a:lnTo>
                  <a:lnTo>
                    <a:pt x="3225" y="5246"/>
                  </a:lnTo>
                  <a:lnTo>
                    <a:pt x="3411" y="5116"/>
                  </a:lnTo>
                  <a:lnTo>
                    <a:pt x="3577" y="4968"/>
                  </a:lnTo>
                  <a:lnTo>
                    <a:pt x="3744" y="4820"/>
                  </a:lnTo>
                  <a:lnTo>
                    <a:pt x="3874" y="4671"/>
                  </a:lnTo>
                  <a:lnTo>
                    <a:pt x="4004" y="4505"/>
                  </a:lnTo>
                  <a:lnTo>
                    <a:pt x="4152" y="4282"/>
                  </a:lnTo>
                  <a:lnTo>
                    <a:pt x="4300" y="4041"/>
                  </a:lnTo>
                  <a:lnTo>
                    <a:pt x="4411" y="3782"/>
                  </a:lnTo>
                  <a:lnTo>
                    <a:pt x="4523" y="3541"/>
                  </a:lnTo>
                  <a:lnTo>
                    <a:pt x="4615" y="3281"/>
                  </a:lnTo>
                  <a:lnTo>
                    <a:pt x="4689" y="3022"/>
                  </a:lnTo>
                  <a:lnTo>
                    <a:pt x="4745" y="2762"/>
                  </a:lnTo>
                  <a:lnTo>
                    <a:pt x="4782" y="2503"/>
                  </a:lnTo>
                  <a:lnTo>
                    <a:pt x="4782" y="2243"/>
                  </a:lnTo>
                  <a:lnTo>
                    <a:pt x="4782" y="1984"/>
                  </a:lnTo>
                  <a:lnTo>
                    <a:pt x="4745" y="1743"/>
                  </a:lnTo>
                  <a:lnTo>
                    <a:pt x="4689" y="1502"/>
                  </a:lnTo>
                  <a:lnTo>
                    <a:pt x="4597" y="1280"/>
                  </a:lnTo>
                  <a:lnTo>
                    <a:pt x="4504" y="1057"/>
                  </a:lnTo>
                  <a:lnTo>
                    <a:pt x="4356" y="872"/>
                  </a:lnTo>
                  <a:lnTo>
                    <a:pt x="4189" y="686"/>
                  </a:lnTo>
                  <a:lnTo>
                    <a:pt x="4004" y="520"/>
                  </a:lnTo>
                  <a:lnTo>
                    <a:pt x="3818" y="371"/>
                  </a:lnTo>
                  <a:lnTo>
                    <a:pt x="3633" y="260"/>
                  </a:lnTo>
                  <a:lnTo>
                    <a:pt x="3466" y="186"/>
                  </a:lnTo>
                  <a:lnTo>
                    <a:pt x="3299" y="112"/>
                  </a:lnTo>
                  <a:lnTo>
                    <a:pt x="3133" y="56"/>
                  </a:lnTo>
                  <a:lnTo>
                    <a:pt x="2984" y="19"/>
                  </a:lnTo>
                  <a:lnTo>
                    <a:pt x="2818" y="19"/>
                  </a:lnTo>
                  <a:lnTo>
                    <a:pt x="26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B616-A378-4F42-9754-7854210C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 (SGK -95)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4DD559-A2B2-4F87-BCEA-D3922FFA8F42}"/>
              </a:ext>
            </a:extLst>
          </p:cNvPr>
          <p:cNvSpPr/>
          <p:nvPr/>
        </p:nvSpPr>
        <p:spPr>
          <a:xfrm>
            <a:off x="1067931" y="1520628"/>
            <a:ext cx="3226420" cy="691376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thở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B95A72-77C4-4AF7-91AB-2B4F171CD331}"/>
              </a:ext>
            </a:extLst>
          </p:cNvPr>
          <p:cNvSpPr/>
          <p:nvPr/>
        </p:nvSpPr>
        <p:spPr>
          <a:xfrm>
            <a:off x="4980878" y="1442224"/>
            <a:ext cx="3434578" cy="691376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thở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</a:t>
            </a:r>
          </a:p>
        </p:txBody>
      </p:sp>
      <p:pic>
        <p:nvPicPr>
          <p:cNvPr id="1028" name="Picture 4" descr="Infant Child Sleep Drawing Clip Art, PNG, 800x650px, Watercolor, Cartoon,  Flower, Frame, Heart Download Free">
            <a:extLst>
              <a:ext uri="{FF2B5EF4-FFF2-40B4-BE49-F238E27FC236}">
                <a16:creationId xmlns:a16="http://schemas.microsoft.com/office/drawing/2014/main" id="{D865B4F3-4535-49D5-8647-DEB74E7A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62" b="91231" l="7927" r="90000">
                        <a14:foregroundMark x1="7927" y1="48000" x2="7927" y2="48000"/>
                        <a14:foregroundMark x1="45244" y1="91231" x2="45244" y2="91231"/>
                        <a14:foregroundMark x1="82439" y1="56769" x2="82439" y2="56769"/>
                        <a14:foregroundMark x1="90000" y1="85692" x2="90000" y2="85692"/>
                        <a14:foregroundMark x1="29024" y1="6462" x2="29024" y2="6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32" y="1442224"/>
            <a:ext cx="1501806" cy="119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all House PNG, Vector, PSD, and Clipart With Transparent Background for  Free Download | Pngtree">
            <a:extLst>
              <a:ext uri="{FF2B5EF4-FFF2-40B4-BE49-F238E27FC236}">
                <a16:creationId xmlns:a16="http://schemas.microsoft.com/office/drawing/2014/main" id="{375C860F-137C-4229-8C53-B27E54F21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500" y1="55556" x2="41667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2" y="1537329"/>
            <a:ext cx="1862717" cy="186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0E2C2B-727E-46B7-803A-7C970134A66D}"/>
              </a:ext>
            </a:extLst>
          </p:cNvPr>
          <p:cNvSpPr/>
          <p:nvPr/>
        </p:nvSpPr>
        <p:spPr>
          <a:xfrm>
            <a:off x="1067930" y="2950485"/>
            <a:ext cx="3226420" cy="691376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86E90E-EA41-4262-98DD-E22E32AD38A3}"/>
              </a:ext>
            </a:extLst>
          </p:cNvPr>
          <p:cNvSpPr/>
          <p:nvPr/>
        </p:nvSpPr>
        <p:spPr>
          <a:xfrm>
            <a:off x="4944203" y="2959253"/>
            <a:ext cx="3434578" cy="691376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hít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ngực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qua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mũi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miệng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D25FE3DE-56DF-45C9-BC7F-1FED63D9C87E}"/>
              </a:ext>
            </a:extLst>
          </p:cNvPr>
          <p:cNvSpPr/>
          <p:nvPr/>
        </p:nvSpPr>
        <p:spPr>
          <a:xfrm>
            <a:off x="2450147" y="2453819"/>
            <a:ext cx="379141" cy="32820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3775A2FF-4DDA-4147-B19A-D77F296E6198}"/>
              </a:ext>
            </a:extLst>
          </p:cNvPr>
          <p:cNvSpPr/>
          <p:nvPr/>
        </p:nvSpPr>
        <p:spPr>
          <a:xfrm>
            <a:off x="6471921" y="2407646"/>
            <a:ext cx="379141" cy="32820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4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5" grpId="0" animBg="1"/>
      <p:bldP spid="10" grpId="0" animBg="1"/>
    </p:bldLst>
  </p:timing>
</p:sld>
</file>

<file path=ppt/theme/theme1.xml><?xml version="1.0" encoding="utf-8"?>
<a:theme xmlns:a="http://schemas.openxmlformats.org/drawingml/2006/main" name="English for Business &amp; Management Workshop by Slidesgo">
  <a:themeElements>
    <a:clrScheme name="Simple Light">
      <a:dk1>
        <a:srgbClr val="2C3045"/>
      </a:dk1>
      <a:lt1>
        <a:srgbClr val="FFFFFF"/>
      </a:lt1>
      <a:dk2>
        <a:srgbClr val="FFB462"/>
      </a:dk2>
      <a:lt2>
        <a:srgbClr val="2D8CB5"/>
      </a:lt2>
      <a:accent1>
        <a:srgbClr val="F28749"/>
      </a:accent1>
      <a:accent2>
        <a:srgbClr val="FFCD50"/>
      </a:accent2>
      <a:accent3>
        <a:srgbClr val="71BDDA"/>
      </a:accent3>
      <a:accent4>
        <a:srgbClr val="F54F4F"/>
      </a:accent4>
      <a:accent5>
        <a:srgbClr val="5EBEA7"/>
      </a:accent5>
      <a:accent6>
        <a:srgbClr val="FFFFFF"/>
      </a:accent6>
      <a:hlink>
        <a:srgbClr val="2C3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821</Words>
  <Application>Microsoft Office PowerPoint</Application>
  <PresentationFormat>On-screen Show (16:9)</PresentationFormat>
  <Paragraphs>111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Cambria</vt:lpstr>
      <vt:lpstr>Barlow Medium</vt:lpstr>
      <vt:lpstr>Arial</vt:lpstr>
      <vt:lpstr>#9Slide03 BoosterNextFYBlack</vt:lpstr>
      <vt:lpstr>Didact Gothic</vt:lpstr>
      <vt:lpstr>Bebas Neue</vt:lpstr>
      <vt:lpstr>English for Business &amp; Management Workshop by Slidesgo</vt:lpstr>
      <vt:lpstr>NGHĨA CỦA TỪ VÀ CÁC BIỆN PHÁP TU TỪ</vt:lpstr>
      <vt:lpstr>Mục tiêu bài học</vt:lpstr>
      <vt:lpstr>HOẠT ĐỘNG NHÓM</vt:lpstr>
      <vt:lpstr>CỦNG CỐ KIẾN THỨC</vt:lpstr>
      <vt:lpstr>1. NGHĨA CỦA TỪ</vt:lpstr>
      <vt:lpstr>2. DẤU CÂU</vt:lpstr>
      <vt:lpstr>3. BIỆN PHÁP TU TỪ</vt:lpstr>
      <vt:lpstr>LUYỆN TẬP  VẬN DỤNG</vt:lpstr>
      <vt:lpstr>Bài tập 1 (SGK -95)</vt:lpstr>
      <vt:lpstr>Bài tập 2 (SGK -95)</vt:lpstr>
      <vt:lpstr>Bài tập 3 (SGK -95)</vt:lpstr>
      <vt:lpstr>Bài tập 4 (SGK -96)</vt:lpstr>
      <vt:lpstr>Bài tập 4 (SGK -96)</vt:lpstr>
      <vt:lpstr>Bài tập 4 (SGK -96)</vt:lpstr>
      <vt:lpstr>Bài tập 4 (SGK -96)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NGHĨA CỦA TỪ VÀ CÁC BIỆN PHÁP TU TỪ</dc:title>
  <cp:lastModifiedBy>Dương Uyên</cp:lastModifiedBy>
  <cp:revision>4</cp:revision>
  <dcterms:modified xsi:type="dcterms:W3CDTF">2022-06-28T17:12:30Z</dcterms:modified>
</cp:coreProperties>
</file>