
<file path=[Content_Types].xml><?xml version="1.0" encoding="utf-8"?>
<Types xmlns="http://schemas.openxmlformats.org/package/2006/content-types">
  <Default Extension="bin"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307" r:id="rId3"/>
    <p:sldId id="257" r:id="rId4"/>
    <p:sldId id="282" r:id="rId5"/>
    <p:sldId id="283" r:id="rId6"/>
    <p:sldId id="308" r:id="rId7"/>
    <p:sldId id="285" r:id="rId8"/>
    <p:sldId id="293" r:id="rId9"/>
    <p:sldId id="284" r:id="rId10"/>
    <p:sldId id="309" r:id="rId11"/>
    <p:sldId id="294" r:id="rId12"/>
    <p:sldId id="295" r:id="rId13"/>
    <p:sldId id="296" r:id="rId14"/>
    <p:sldId id="297" r:id="rId15"/>
    <p:sldId id="298" r:id="rId16"/>
    <p:sldId id="300" r:id="rId17"/>
    <p:sldId id="302" r:id="rId18"/>
    <p:sldId id="303" r:id="rId19"/>
    <p:sldId id="304" r:id="rId20"/>
    <p:sldId id="305" r:id="rId21"/>
    <p:sldId id="306" r:id="rId22"/>
    <p:sldId id="286" r:id="rId23"/>
    <p:sldId id="289" r:id="rId24"/>
    <p:sldId id="291" r:id="rId25"/>
    <p:sldId id="292" r:id="rId26"/>
    <p:sldId id="301"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8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D9383-0A91-4C6A-B907-5260481813D6}" type="datetimeFigureOut">
              <a:rPr lang="en-US" smtClean="0"/>
              <a:pPr/>
              <a:t>5/31/2023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B5E61-0DB3-4827-B63D-6EAA204F61C4}" type="slidenum">
              <a:rPr lang="en-US" smtClean="0"/>
              <a:pPr/>
              <a:t>‹#›</a:t>
            </a:fld>
            <a:endParaRPr lang="en-US"/>
          </a:p>
        </p:txBody>
      </p:sp>
    </p:spTree>
    <p:extLst>
      <p:ext uri="{BB962C8B-B14F-4D97-AF65-F5344CB8AC3E}">
        <p14:creationId xmlns:p14="http://schemas.microsoft.com/office/powerpoint/2010/main" val="75482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E7457F-0742-41E5-8087-0FE932D2643D}" type="slidenum">
              <a:rPr lang="en-US" sz="1200">
                <a:latin typeface=".VnArial Narrow" pitchFamily="34" charset="0"/>
              </a:rPr>
              <a:pPr algn="r"/>
              <a:t>1</a:t>
            </a:fld>
            <a:endParaRPr lang="en-US" sz="1200">
              <a:latin typeface=".VnArial Narrow"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1197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ED830-9F34-47EC-BF07-290D744A2BB5}"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ED830-9F34-47EC-BF07-290D744A2BB5}"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ED830-9F34-47EC-BF07-290D744A2BB5}"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ED830-9F34-47EC-BF07-290D744A2BB5}"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ED830-9F34-47EC-BF07-290D744A2BB5}"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ED830-9F34-47EC-BF07-290D744A2BB5}"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ED830-9F34-47EC-BF07-290D744A2BB5}"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ED830-9F34-47EC-BF07-290D744A2BB5}"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377DF-956F-46E5-9E05-ABF39F8021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khoahoc.vietjack.com/question/723174/nguon-nang-luong-nao-duoi-day-la-nguon-nang-luong-tai-ta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84150" y="-198438"/>
            <a:ext cx="9144000" cy="6858001"/>
          </a:xfrm>
          <a:prstGeom prst="rect">
            <a:avLst/>
          </a:prstGeom>
          <a:solidFill>
            <a:schemeClr val="bg1"/>
          </a:solidFill>
          <a:ln w="9525">
            <a:noFill/>
            <a:miter lim="800000"/>
            <a:headEnd/>
            <a:tailEnd/>
          </a:ln>
        </p:spPr>
        <p:txBody>
          <a:bodyPr wrap="none" anchor="ctr"/>
          <a:lstStyle/>
          <a:p>
            <a:pPr algn="ctr"/>
            <a:endParaRPr lang="en-US"/>
          </a:p>
        </p:txBody>
      </p:sp>
      <p:pic>
        <p:nvPicPr>
          <p:cNvPr id="5123" name="Picture 4" descr="bluline[1]"/>
          <p:cNvPicPr>
            <a:picLocks noChangeAspect="1" noChangeArrowheads="1"/>
          </p:cNvPicPr>
          <p:nvPr/>
        </p:nvPicPr>
        <p:blipFill>
          <a:blip r:embed="rId4"/>
          <a:srcRect/>
          <a:stretch>
            <a:fillRect/>
          </a:stretch>
        </p:blipFill>
        <p:spPr bwMode="auto">
          <a:xfrm flipV="1">
            <a:off x="19050" y="6858000"/>
            <a:ext cx="9124950" cy="158750"/>
          </a:xfrm>
          <a:prstGeom prst="rect">
            <a:avLst/>
          </a:prstGeom>
          <a:noFill/>
          <a:ln w="9525">
            <a:noFill/>
            <a:miter lim="800000"/>
            <a:headEnd/>
            <a:tailEnd/>
          </a:ln>
        </p:spPr>
      </p:pic>
      <p:pic>
        <p:nvPicPr>
          <p:cNvPr id="5124" name="Picture 5" descr="bluline[1]"/>
          <p:cNvPicPr>
            <a:picLocks noChangeAspect="1" noChangeArrowheads="1"/>
          </p:cNvPicPr>
          <p:nvPr/>
        </p:nvPicPr>
        <p:blipFill>
          <a:blip r:embed="rId4"/>
          <a:srcRect/>
          <a:stretch>
            <a:fillRect/>
          </a:stretch>
        </p:blipFill>
        <p:spPr bwMode="auto">
          <a:xfrm rot="5400000">
            <a:off x="-3388518" y="3464718"/>
            <a:ext cx="6629400" cy="157163"/>
          </a:xfrm>
          <a:prstGeom prst="rect">
            <a:avLst/>
          </a:prstGeom>
          <a:noFill/>
          <a:ln w="9525">
            <a:noFill/>
            <a:miter lim="800000"/>
            <a:headEnd/>
            <a:tailEnd/>
          </a:ln>
        </p:spPr>
      </p:pic>
      <p:pic>
        <p:nvPicPr>
          <p:cNvPr id="5125" name="Picture 6" descr="bluline[1]"/>
          <p:cNvPicPr>
            <a:picLocks noChangeAspect="1" noChangeArrowheads="1"/>
          </p:cNvPicPr>
          <p:nvPr/>
        </p:nvPicPr>
        <p:blipFill>
          <a:blip r:embed="rId4"/>
          <a:srcRect/>
          <a:stretch>
            <a:fillRect/>
          </a:stretch>
        </p:blipFill>
        <p:spPr bwMode="auto">
          <a:xfrm rot="5400000">
            <a:off x="5655469" y="3371056"/>
            <a:ext cx="6858000" cy="115888"/>
          </a:xfrm>
          <a:prstGeom prst="rect">
            <a:avLst/>
          </a:prstGeom>
          <a:noFill/>
          <a:ln w="9525">
            <a:noFill/>
            <a:miter lim="800000"/>
            <a:headEnd/>
            <a:tailEnd/>
          </a:ln>
        </p:spPr>
      </p:pic>
      <p:pic>
        <p:nvPicPr>
          <p:cNvPr id="5126" name="Picture 7" descr="bluline[1]"/>
          <p:cNvPicPr>
            <a:picLocks noChangeAspect="1" noChangeArrowheads="1"/>
          </p:cNvPicPr>
          <p:nvPr/>
        </p:nvPicPr>
        <p:blipFill>
          <a:blip r:embed="rId4"/>
          <a:srcRect/>
          <a:stretch>
            <a:fillRect/>
          </a:stretch>
        </p:blipFill>
        <p:spPr bwMode="auto">
          <a:xfrm>
            <a:off x="0" y="-1588"/>
            <a:ext cx="9182100" cy="230188"/>
          </a:xfrm>
          <a:prstGeom prst="rect">
            <a:avLst/>
          </a:prstGeom>
          <a:noFill/>
          <a:ln w="9525">
            <a:noFill/>
            <a:miter lim="800000"/>
            <a:headEnd/>
            <a:tailEnd/>
          </a:ln>
        </p:spPr>
      </p:pic>
      <p:pic>
        <p:nvPicPr>
          <p:cNvPr id="5127" name="Picture 8" descr="FIREWRK8"/>
          <p:cNvPicPr>
            <a:picLocks noChangeAspect="1" noChangeArrowheads="1"/>
          </p:cNvPicPr>
          <p:nvPr/>
        </p:nvPicPr>
        <p:blipFill>
          <a:blip r:embed="rId5"/>
          <a:srcRect/>
          <a:stretch>
            <a:fillRect/>
          </a:stretch>
        </p:blipFill>
        <p:spPr bwMode="auto">
          <a:xfrm>
            <a:off x="304800" y="4495800"/>
            <a:ext cx="1662113" cy="1454150"/>
          </a:xfrm>
          <a:prstGeom prst="rect">
            <a:avLst/>
          </a:prstGeom>
          <a:noFill/>
          <a:ln w="9525">
            <a:noFill/>
            <a:miter lim="800000"/>
            <a:headEnd/>
            <a:tailEnd/>
          </a:ln>
        </p:spPr>
      </p:pic>
      <p:pic>
        <p:nvPicPr>
          <p:cNvPr id="5128" name="Picture 9" descr="FIREWRK8"/>
          <p:cNvPicPr>
            <a:picLocks noChangeAspect="1" noChangeArrowheads="1"/>
          </p:cNvPicPr>
          <p:nvPr/>
        </p:nvPicPr>
        <p:blipFill>
          <a:blip r:embed="rId5"/>
          <a:srcRect/>
          <a:stretch>
            <a:fillRect/>
          </a:stretch>
        </p:blipFill>
        <p:spPr bwMode="auto">
          <a:xfrm>
            <a:off x="1676400" y="4114800"/>
            <a:ext cx="1338263" cy="1171575"/>
          </a:xfrm>
          <a:prstGeom prst="rect">
            <a:avLst/>
          </a:prstGeom>
          <a:noFill/>
          <a:ln w="9525">
            <a:noFill/>
            <a:miter lim="800000"/>
            <a:headEnd/>
            <a:tailEnd/>
          </a:ln>
        </p:spPr>
      </p:pic>
      <p:pic>
        <p:nvPicPr>
          <p:cNvPr id="59402" name="Picture 10" descr="FIREWRK8"/>
          <p:cNvPicPr>
            <a:picLocks noChangeAspect="1" noChangeArrowheads="1"/>
          </p:cNvPicPr>
          <p:nvPr/>
        </p:nvPicPr>
        <p:blipFill>
          <a:blip r:embed="rId5"/>
          <a:srcRect/>
          <a:stretch>
            <a:fillRect/>
          </a:stretch>
        </p:blipFill>
        <p:spPr bwMode="auto">
          <a:xfrm>
            <a:off x="6400800" y="3505200"/>
            <a:ext cx="1087438" cy="952500"/>
          </a:xfrm>
          <a:prstGeom prst="rect">
            <a:avLst/>
          </a:prstGeom>
          <a:noFill/>
          <a:ln w="9525">
            <a:noFill/>
            <a:miter lim="800000"/>
            <a:headEnd/>
            <a:tailEnd/>
          </a:ln>
        </p:spPr>
      </p:pic>
      <p:pic>
        <p:nvPicPr>
          <p:cNvPr id="59403" name="Picture 11" descr="FIREWRK8"/>
          <p:cNvPicPr>
            <a:picLocks noChangeAspect="1" noChangeArrowheads="1"/>
          </p:cNvPicPr>
          <p:nvPr/>
        </p:nvPicPr>
        <p:blipFill>
          <a:blip r:embed="rId5"/>
          <a:srcRect/>
          <a:stretch>
            <a:fillRect/>
          </a:stretch>
        </p:blipFill>
        <p:spPr bwMode="auto">
          <a:xfrm>
            <a:off x="1143000" y="2895600"/>
            <a:ext cx="763588" cy="668338"/>
          </a:xfrm>
          <a:prstGeom prst="rect">
            <a:avLst/>
          </a:prstGeom>
          <a:noFill/>
          <a:ln w="9525">
            <a:noFill/>
            <a:miter lim="800000"/>
            <a:headEnd/>
            <a:tailEnd/>
          </a:ln>
        </p:spPr>
      </p:pic>
      <p:pic>
        <p:nvPicPr>
          <p:cNvPr id="59404" name="Picture 12" descr="FIREWRK8"/>
          <p:cNvPicPr>
            <a:picLocks noChangeAspect="1" noChangeArrowheads="1"/>
          </p:cNvPicPr>
          <p:nvPr/>
        </p:nvPicPr>
        <p:blipFill>
          <a:blip r:embed="rId5"/>
          <a:srcRect/>
          <a:stretch>
            <a:fillRect/>
          </a:stretch>
        </p:blipFill>
        <p:spPr bwMode="auto">
          <a:xfrm>
            <a:off x="3810000" y="4851400"/>
            <a:ext cx="763588" cy="668338"/>
          </a:xfrm>
          <a:prstGeom prst="rect">
            <a:avLst/>
          </a:prstGeom>
          <a:noFill/>
          <a:ln w="9525">
            <a:noFill/>
            <a:miter lim="800000"/>
            <a:headEnd/>
            <a:tailEnd/>
          </a:ln>
        </p:spPr>
      </p:pic>
      <p:pic>
        <p:nvPicPr>
          <p:cNvPr id="5132" name="Picture 13" descr="FIREWRK8"/>
          <p:cNvPicPr>
            <a:picLocks noChangeAspect="1" noChangeArrowheads="1"/>
          </p:cNvPicPr>
          <p:nvPr/>
        </p:nvPicPr>
        <p:blipFill>
          <a:blip r:embed="rId5"/>
          <a:srcRect/>
          <a:stretch>
            <a:fillRect/>
          </a:stretch>
        </p:blipFill>
        <p:spPr bwMode="auto">
          <a:xfrm>
            <a:off x="6477000" y="4648200"/>
            <a:ext cx="2130425" cy="1863725"/>
          </a:xfrm>
          <a:prstGeom prst="rect">
            <a:avLst/>
          </a:prstGeom>
          <a:noFill/>
          <a:ln w="9525">
            <a:noFill/>
            <a:miter lim="800000"/>
            <a:headEnd/>
            <a:tailEnd/>
          </a:ln>
        </p:spPr>
      </p:pic>
      <p:sp>
        <p:nvSpPr>
          <p:cNvPr id="59406" name="WordArt 14"/>
          <p:cNvSpPr>
            <a:spLocks noChangeArrowheads="1" noChangeShapeType="1" noTextEdit="1"/>
          </p:cNvSpPr>
          <p:nvPr/>
        </p:nvSpPr>
        <p:spPr bwMode="auto">
          <a:xfrm>
            <a:off x="1066800" y="1066800"/>
            <a:ext cx="7162800" cy="127635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Nhiệt liệt chào mừng</a:t>
            </a:r>
          </a:p>
        </p:txBody>
      </p:sp>
      <p:sp>
        <p:nvSpPr>
          <p:cNvPr id="59407" name="WordArt 15"/>
          <p:cNvSpPr>
            <a:spLocks noChangeArrowheads="1" noChangeShapeType="1" noTextEdit="1"/>
          </p:cNvSpPr>
          <p:nvPr/>
        </p:nvSpPr>
        <p:spPr bwMode="auto">
          <a:xfrm>
            <a:off x="533400" y="3200400"/>
            <a:ext cx="7924800" cy="1524000"/>
          </a:xfrm>
          <a:prstGeom prst="rect">
            <a:avLst/>
          </a:prstGeom>
        </p:spPr>
        <p:txBody>
          <a:bodyPr wrap="none" fromWordArt="1">
            <a:prstTxWarp prst="textPlain">
              <a:avLst>
                <a:gd name="adj" fmla="val 50000"/>
              </a:avLst>
            </a:prstTxWarp>
          </a:bodyPr>
          <a:lstStyle/>
          <a:p>
            <a:pPr algn="ctr"/>
            <a:r>
              <a:rPr lang="en-US" sz="2800" kern="10">
                <a:ln w="19050">
                  <a:solidFill>
                    <a:srgbClr val="FB200F"/>
                  </a:solidFill>
                  <a:round/>
                  <a:headEnd/>
                  <a:tailEnd/>
                </a:ln>
                <a:solidFill>
                  <a:srgbClr val="FF9933"/>
                </a:solidFill>
                <a:effectLst>
                  <a:outerShdw dist="35921" dir="2700000" algn="ctr" rotWithShape="0">
                    <a:srgbClr val="990000"/>
                  </a:outerShdw>
                </a:effectLst>
                <a:latin typeface="Times New Roman"/>
                <a:cs typeface="Times New Roman"/>
              </a:rPr>
              <a:t>QUÝ THẦY CÔ ĐẾN DỰ GIỜ</a:t>
            </a:r>
          </a:p>
        </p:txBody>
      </p:sp>
      <p:pic>
        <p:nvPicPr>
          <p:cNvPr id="5135" name="Picture 16" descr="th_54"/>
          <p:cNvPicPr>
            <a:picLocks noChangeAspect="1" noChangeArrowheads="1" noCrop="1"/>
          </p:cNvPicPr>
          <p:nvPr/>
        </p:nvPicPr>
        <p:blipFill>
          <a:blip r:embed="rId6"/>
          <a:srcRect/>
          <a:stretch>
            <a:fillRect/>
          </a:stretch>
        </p:blipFill>
        <p:spPr bwMode="auto">
          <a:xfrm>
            <a:off x="0" y="0"/>
            <a:ext cx="2227263" cy="2292350"/>
          </a:xfrm>
          <a:prstGeom prst="rect">
            <a:avLst/>
          </a:prstGeom>
          <a:noFill/>
          <a:ln w="9525">
            <a:noFill/>
            <a:miter lim="800000"/>
            <a:headEnd/>
            <a:tailEnd/>
          </a:ln>
        </p:spPr>
      </p:pic>
      <p:pic>
        <p:nvPicPr>
          <p:cNvPr id="5136" name="Picture 17" descr="th_54"/>
          <p:cNvPicPr>
            <a:picLocks noChangeAspect="1" noChangeArrowheads="1" noCrop="1"/>
          </p:cNvPicPr>
          <p:nvPr/>
        </p:nvPicPr>
        <p:blipFill>
          <a:blip r:embed="rId6"/>
          <a:srcRect/>
          <a:stretch>
            <a:fillRect/>
          </a:stretch>
        </p:blipFill>
        <p:spPr bwMode="auto">
          <a:xfrm>
            <a:off x="6916738" y="0"/>
            <a:ext cx="2227262" cy="2292350"/>
          </a:xfrm>
          <a:prstGeom prst="rect">
            <a:avLst/>
          </a:prstGeom>
          <a:noFill/>
          <a:ln w="9525">
            <a:noFill/>
            <a:miter lim="800000"/>
            <a:headEnd/>
            <a:tailEnd/>
          </a:ln>
        </p:spPr>
      </p:pic>
      <p:sp>
        <p:nvSpPr>
          <p:cNvPr id="59411" name="AutoShape 19"/>
          <p:cNvSpPr>
            <a:spLocks noChangeArrowheads="1"/>
          </p:cNvSpPr>
          <p:nvPr/>
        </p:nvSpPr>
        <p:spPr bwMode="auto">
          <a:xfrm>
            <a:off x="228600" y="1219200"/>
            <a:ext cx="762000" cy="1371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2" name="AutoShape 20"/>
          <p:cNvSpPr>
            <a:spLocks noChangeArrowheads="1"/>
          </p:cNvSpPr>
          <p:nvPr/>
        </p:nvSpPr>
        <p:spPr bwMode="auto">
          <a:xfrm>
            <a:off x="7848600" y="1447800"/>
            <a:ext cx="990600" cy="1295400"/>
          </a:xfrm>
          <a:prstGeom prst="irregularSeal1">
            <a:avLst/>
          </a:prstGeom>
          <a:gradFill rotWithShape="1">
            <a:gsLst>
              <a:gs pos="0">
                <a:srgbClr val="CC00CC"/>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3" name="AutoShape 21"/>
          <p:cNvSpPr>
            <a:spLocks noChangeArrowheads="1"/>
          </p:cNvSpPr>
          <p:nvPr/>
        </p:nvSpPr>
        <p:spPr bwMode="auto">
          <a:xfrm>
            <a:off x="7543800" y="5943600"/>
            <a:ext cx="1371600" cy="914400"/>
          </a:xfrm>
          <a:prstGeom prst="irregularSeal1">
            <a:avLst/>
          </a:prstGeom>
          <a:gradFill rotWithShape="1">
            <a:gsLst>
              <a:gs pos="0">
                <a:srgbClr val="00FF00"/>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4" name="AutoShape 22"/>
          <p:cNvSpPr>
            <a:spLocks noChangeArrowheads="1"/>
          </p:cNvSpPr>
          <p:nvPr/>
        </p:nvSpPr>
        <p:spPr bwMode="auto">
          <a:xfrm>
            <a:off x="0" y="5867400"/>
            <a:ext cx="2286000" cy="685800"/>
          </a:xfrm>
          <a:prstGeom prst="irregularSeal2">
            <a:avLst/>
          </a:prstGeom>
          <a:gradFill rotWithShape="1">
            <a:gsLst>
              <a:gs pos="0">
                <a:srgbClr val="FFCC00"/>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5" name="AutoShape 23"/>
          <p:cNvSpPr>
            <a:spLocks noChangeArrowheads="1"/>
          </p:cNvSpPr>
          <p:nvPr/>
        </p:nvSpPr>
        <p:spPr bwMode="auto">
          <a:xfrm>
            <a:off x="4495800" y="533400"/>
            <a:ext cx="1981200" cy="533400"/>
          </a:xfrm>
          <a:prstGeom prst="irregularSeal2">
            <a:avLst/>
          </a:prstGeom>
          <a:gradFill rotWithShape="1">
            <a:gsLst>
              <a:gs pos="0">
                <a:schemeClr val="accent1"/>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6" name="AutoShape 24">
            <a:hlinkClick r:id="" action="ppaction://noaction"/>
          </p:cNvPr>
          <p:cNvSpPr>
            <a:spLocks noChangeArrowheads="1"/>
          </p:cNvSpPr>
          <p:nvPr/>
        </p:nvSpPr>
        <p:spPr bwMode="auto">
          <a:xfrm>
            <a:off x="5881688" y="2327275"/>
            <a:ext cx="1063625" cy="838200"/>
          </a:xfrm>
          <a:prstGeom prst="star5">
            <a:avLst/>
          </a:prstGeom>
          <a:solidFill>
            <a:srgbClr val="008000"/>
          </a:solidFill>
          <a:ln w="9525">
            <a:solidFill>
              <a:srgbClr val="FF6600"/>
            </a:solidFill>
            <a:miter lim="800000"/>
            <a:headEnd/>
            <a:tailEnd/>
          </a:ln>
          <a:effectLst/>
          <a:extLst/>
        </p:spPr>
        <p:txBody>
          <a:bodyPr wrap="none" anchor="ctr"/>
          <a:lstStyle/>
          <a:p>
            <a:pPr>
              <a:defRPr/>
            </a:pPr>
            <a:endParaRPr lang="en-US"/>
          </a:p>
        </p:txBody>
      </p:sp>
      <p:sp>
        <p:nvSpPr>
          <p:cNvPr id="59417" name="AutoShape 25">
            <a:hlinkClick r:id="" action="ppaction://noaction"/>
          </p:cNvPr>
          <p:cNvSpPr>
            <a:spLocks noChangeArrowheads="1"/>
          </p:cNvSpPr>
          <p:nvPr/>
        </p:nvSpPr>
        <p:spPr bwMode="auto">
          <a:xfrm>
            <a:off x="2041525" y="2327275"/>
            <a:ext cx="990600" cy="838200"/>
          </a:xfrm>
          <a:prstGeom prst="star5">
            <a:avLst/>
          </a:prstGeom>
          <a:solidFill>
            <a:srgbClr val="6600CC"/>
          </a:solidFill>
          <a:ln w="9525">
            <a:solidFill>
              <a:srgbClr val="FF6600"/>
            </a:solidFill>
            <a:miter lim="800000"/>
            <a:headEnd/>
            <a:tailEnd/>
          </a:ln>
          <a:effectLst/>
          <a:extLst/>
        </p:spPr>
        <p:txBody>
          <a:bodyPr wrap="none" anchor="ctr"/>
          <a:lstStyle/>
          <a:p>
            <a:pPr algn="ctr">
              <a:defRPr/>
            </a:pPr>
            <a:endParaRPr lang="vi-VN" sz="2200">
              <a:solidFill>
                <a:srgbClr val="6600CC"/>
              </a:solidFill>
            </a:endParaRPr>
          </a:p>
        </p:txBody>
      </p:sp>
      <p:sp>
        <p:nvSpPr>
          <p:cNvPr id="59418" name="AutoShape 26">
            <a:hlinkClick r:id="" action="ppaction://noaction"/>
          </p:cNvPr>
          <p:cNvSpPr>
            <a:spLocks noChangeArrowheads="1"/>
          </p:cNvSpPr>
          <p:nvPr/>
        </p:nvSpPr>
        <p:spPr bwMode="auto">
          <a:xfrm>
            <a:off x="5638800" y="4700588"/>
            <a:ext cx="1035050" cy="838200"/>
          </a:xfrm>
          <a:prstGeom prst="star5">
            <a:avLst/>
          </a:prstGeom>
          <a:solidFill>
            <a:srgbClr val="FFFF00"/>
          </a:solidFill>
          <a:ln w="9525">
            <a:solidFill>
              <a:srgbClr val="CC0066"/>
            </a:solidFill>
            <a:miter lim="800000"/>
            <a:headEnd/>
            <a:tailEnd/>
          </a:ln>
          <a:effectLst/>
          <a:extLst/>
        </p:spPr>
        <p:txBody>
          <a:bodyPr wrap="none" anchor="ctr"/>
          <a:lstStyle/>
          <a:p>
            <a:pPr>
              <a:defRPr/>
            </a:pPr>
            <a:endParaRPr lang="en-US"/>
          </a:p>
        </p:txBody>
      </p:sp>
      <p:sp>
        <p:nvSpPr>
          <p:cNvPr id="59419" name="AutoShape 27">
            <a:hlinkClick r:id="" action="ppaction://noaction"/>
          </p:cNvPr>
          <p:cNvSpPr>
            <a:spLocks noChangeArrowheads="1"/>
          </p:cNvSpPr>
          <p:nvPr/>
        </p:nvSpPr>
        <p:spPr bwMode="auto">
          <a:xfrm>
            <a:off x="2286000" y="4614863"/>
            <a:ext cx="1128713" cy="857250"/>
          </a:xfrm>
          <a:prstGeom prst="star5">
            <a:avLst/>
          </a:prstGeom>
          <a:solidFill>
            <a:srgbClr val="FF6600"/>
          </a:solidFill>
          <a:ln w="9525">
            <a:solidFill>
              <a:srgbClr val="CC0066"/>
            </a:solidFill>
            <a:miter lim="800000"/>
            <a:headEnd/>
            <a:tailEnd/>
          </a:ln>
          <a:effectLst/>
          <a:extLst/>
        </p:spPr>
        <p:txBody>
          <a:bodyPr wrap="none" anchor="ctr"/>
          <a:lstStyle/>
          <a:p>
            <a:pPr>
              <a:defRPr/>
            </a:pPr>
            <a:endParaRPr lang="en-US"/>
          </a:p>
        </p:txBody>
      </p:sp>
      <p:sp>
        <p:nvSpPr>
          <p:cNvPr id="5146" name="Freeform 32"/>
          <p:cNvSpPr>
            <a:spLocks/>
          </p:cNvSpPr>
          <p:nvPr/>
        </p:nvSpPr>
        <p:spPr bwMode="auto">
          <a:xfrm>
            <a:off x="3657600" y="5308600"/>
            <a:ext cx="1825625" cy="769938"/>
          </a:xfrm>
          <a:custGeom>
            <a:avLst/>
            <a:gdLst>
              <a:gd name="T0" fmla="*/ 2147483647 w 16112"/>
              <a:gd name="T1" fmla="*/ 2147483647 h 6793"/>
              <a:gd name="T2" fmla="*/ 2147483647 w 16112"/>
              <a:gd name="T3" fmla="*/ 2147483647 h 6793"/>
              <a:gd name="T4" fmla="*/ 2147483647 w 16112"/>
              <a:gd name="T5" fmla="*/ 2147483647 h 6793"/>
              <a:gd name="T6" fmla="*/ 2147483647 w 16112"/>
              <a:gd name="T7" fmla="*/ 2147483647 h 6793"/>
              <a:gd name="T8" fmla="*/ 2147483647 w 16112"/>
              <a:gd name="T9" fmla="*/ 2147483647 h 6793"/>
              <a:gd name="T10" fmla="*/ 2147483647 w 16112"/>
              <a:gd name="T11" fmla="*/ 2147483647 h 6793"/>
              <a:gd name="T12" fmla="*/ 2147483647 w 16112"/>
              <a:gd name="T13" fmla="*/ 2147483647 h 6793"/>
              <a:gd name="T14" fmla="*/ 2147483647 w 16112"/>
              <a:gd name="T15" fmla="*/ 2147483647 h 6793"/>
              <a:gd name="T16" fmla="*/ 2147483647 w 16112"/>
              <a:gd name="T17" fmla="*/ 2147483647 h 6793"/>
              <a:gd name="T18" fmla="*/ 2147483647 w 16112"/>
              <a:gd name="T19" fmla="*/ 2147483647 h 6793"/>
              <a:gd name="T20" fmla="*/ 2147483647 w 16112"/>
              <a:gd name="T21" fmla="*/ 0 h 6793"/>
              <a:gd name="T22" fmla="*/ 2147483647 w 16112"/>
              <a:gd name="T23" fmla="*/ 2147483647 h 6793"/>
              <a:gd name="T24" fmla="*/ 2147483647 w 16112"/>
              <a:gd name="T25" fmla="*/ 2147483647 h 6793"/>
              <a:gd name="T26" fmla="*/ 2147483647 w 16112"/>
              <a:gd name="T27" fmla="*/ 2147483647 h 6793"/>
              <a:gd name="T28" fmla="*/ 2147483647 w 16112"/>
              <a:gd name="T29" fmla="*/ 2147483647 h 6793"/>
              <a:gd name="T30" fmla="*/ 2147483647 w 16112"/>
              <a:gd name="T31" fmla="*/ 2147483647 h 6793"/>
              <a:gd name="T32" fmla="*/ 2147483647 w 16112"/>
              <a:gd name="T33" fmla="*/ 2147483647 h 6793"/>
              <a:gd name="T34" fmla="*/ 2147483647 w 16112"/>
              <a:gd name="T35" fmla="*/ 2147483647 h 6793"/>
              <a:gd name="T36" fmla="*/ 2147483647 w 16112"/>
              <a:gd name="T37" fmla="*/ 2147483647 h 6793"/>
              <a:gd name="T38" fmla="*/ 2147483647 w 16112"/>
              <a:gd name="T39" fmla="*/ 2147483647 h 6793"/>
              <a:gd name="T40" fmla="*/ 2147483647 w 16112"/>
              <a:gd name="T41" fmla="*/ 2147483647 h 6793"/>
              <a:gd name="T42" fmla="*/ 2147483647 w 16112"/>
              <a:gd name="T43" fmla="*/ 2147483647 h 6793"/>
              <a:gd name="T44" fmla="*/ 2147483647 w 16112"/>
              <a:gd name="T45" fmla="*/ 2147483647 h 6793"/>
              <a:gd name="T46" fmla="*/ 2147483647 w 16112"/>
              <a:gd name="T47" fmla="*/ 2147483647 h 6793"/>
              <a:gd name="T48" fmla="*/ 2147483647 w 16112"/>
              <a:gd name="T49" fmla="*/ 2147483647 h 6793"/>
              <a:gd name="T50" fmla="*/ 2147483647 w 16112"/>
              <a:gd name="T51" fmla="*/ 2147483647 h 6793"/>
              <a:gd name="T52" fmla="*/ 2147483647 w 16112"/>
              <a:gd name="T53" fmla="*/ 2147483647 h 6793"/>
              <a:gd name="T54" fmla="*/ 2147483647 w 16112"/>
              <a:gd name="T55" fmla="*/ 2147483647 h 6793"/>
              <a:gd name="T56" fmla="*/ 2147483647 w 16112"/>
              <a:gd name="T57" fmla="*/ 2147483647 h 6793"/>
              <a:gd name="T58" fmla="*/ 2147483647 w 16112"/>
              <a:gd name="T59" fmla="*/ 2147483647 h 6793"/>
              <a:gd name="T60" fmla="*/ 2147483647 w 16112"/>
              <a:gd name="T61" fmla="*/ 2147483647 h 6793"/>
              <a:gd name="T62" fmla="*/ 2147483647 w 16112"/>
              <a:gd name="T63" fmla="*/ 2147483647 h 6793"/>
              <a:gd name="T64" fmla="*/ 2147483647 w 16112"/>
              <a:gd name="T65" fmla="*/ 2147483647 h 6793"/>
              <a:gd name="T66" fmla="*/ 2147483647 w 16112"/>
              <a:gd name="T67" fmla="*/ 2147483647 h 6793"/>
              <a:gd name="T68" fmla="*/ 2147483647 w 16112"/>
              <a:gd name="T69" fmla="*/ 2147483647 h 6793"/>
              <a:gd name="T70" fmla="*/ 2147483647 w 16112"/>
              <a:gd name="T71" fmla="*/ 2147483647 h 6793"/>
              <a:gd name="T72" fmla="*/ 2147483647 w 16112"/>
              <a:gd name="T73" fmla="*/ 2147483647 h 6793"/>
              <a:gd name="T74" fmla="*/ 2147483647 w 16112"/>
              <a:gd name="T75" fmla="*/ 2147483647 h 6793"/>
              <a:gd name="T76" fmla="*/ 2147483647 w 16112"/>
              <a:gd name="T77" fmla="*/ 2147483647 h 6793"/>
              <a:gd name="T78" fmla="*/ 2147483647 w 16112"/>
              <a:gd name="T79" fmla="*/ 2147483647 h 6793"/>
              <a:gd name="T80" fmla="*/ 2147483647 w 16112"/>
              <a:gd name="T81" fmla="*/ 2147483647 h 6793"/>
              <a:gd name="T82" fmla="*/ 2147483647 w 16112"/>
              <a:gd name="T83" fmla="*/ 2147483647 h 6793"/>
              <a:gd name="T84" fmla="*/ 0 w 16112"/>
              <a:gd name="T85" fmla="*/ 2147483647 h 67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12"/>
              <a:gd name="T130" fmla="*/ 0 h 6793"/>
              <a:gd name="T131" fmla="*/ 16112 w 16112"/>
              <a:gd name="T132" fmla="*/ 6793 h 67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12" h="6793">
                <a:moveTo>
                  <a:pt x="0" y="3396"/>
                </a:moveTo>
                <a:lnTo>
                  <a:pt x="10" y="3221"/>
                </a:lnTo>
                <a:lnTo>
                  <a:pt x="41" y="3050"/>
                </a:lnTo>
                <a:lnTo>
                  <a:pt x="93" y="2880"/>
                </a:lnTo>
                <a:lnTo>
                  <a:pt x="164" y="2713"/>
                </a:lnTo>
                <a:lnTo>
                  <a:pt x="254" y="2549"/>
                </a:lnTo>
                <a:lnTo>
                  <a:pt x="363" y="2387"/>
                </a:lnTo>
                <a:lnTo>
                  <a:pt x="490" y="2230"/>
                </a:lnTo>
                <a:lnTo>
                  <a:pt x="634" y="2075"/>
                </a:lnTo>
                <a:lnTo>
                  <a:pt x="795" y="1925"/>
                </a:lnTo>
                <a:lnTo>
                  <a:pt x="973" y="1778"/>
                </a:lnTo>
                <a:lnTo>
                  <a:pt x="1167" y="1636"/>
                </a:lnTo>
                <a:lnTo>
                  <a:pt x="1377" y="1498"/>
                </a:lnTo>
                <a:lnTo>
                  <a:pt x="1601" y="1365"/>
                </a:lnTo>
                <a:lnTo>
                  <a:pt x="1841" y="1236"/>
                </a:lnTo>
                <a:lnTo>
                  <a:pt x="2094" y="1114"/>
                </a:lnTo>
                <a:lnTo>
                  <a:pt x="2360" y="995"/>
                </a:lnTo>
                <a:lnTo>
                  <a:pt x="2640" y="883"/>
                </a:lnTo>
                <a:lnTo>
                  <a:pt x="2932" y="775"/>
                </a:lnTo>
                <a:lnTo>
                  <a:pt x="3237" y="675"/>
                </a:lnTo>
                <a:lnTo>
                  <a:pt x="3552" y="580"/>
                </a:lnTo>
                <a:lnTo>
                  <a:pt x="3879" y="492"/>
                </a:lnTo>
                <a:lnTo>
                  <a:pt x="4217" y="410"/>
                </a:lnTo>
                <a:lnTo>
                  <a:pt x="4564" y="335"/>
                </a:lnTo>
                <a:lnTo>
                  <a:pt x="4921" y="267"/>
                </a:lnTo>
                <a:lnTo>
                  <a:pt x="5287" y="206"/>
                </a:lnTo>
                <a:lnTo>
                  <a:pt x="5661" y="153"/>
                </a:lnTo>
                <a:lnTo>
                  <a:pt x="6043" y="107"/>
                </a:lnTo>
                <a:lnTo>
                  <a:pt x="6433" y="69"/>
                </a:lnTo>
                <a:lnTo>
                  <a:pt x="6829" y="39"/>
                </a:lnTo>
                <a:lnTo>
                  <a:pt x="7232" y="18"/>
                </a:lnTo>
                <a:lnTo>
                  <a:pt x="7642" y="5"/>
                </a:lnTo>
                <a:lnTo>
                  <a:pt x="8056" y="0"/>
                </a:lnTo>
                <a:lnTo>
                  <a:pt x="8470" y="5"/>
                </a:lnTo>
                <a:lnTo>
                  <a:pt x="8880" y="18"/>
                </a:lnTo>
                <a:lnTo>
                  <a:pt x="9283" y="39"/>
                </a:lnTo>
                <a:lnTo>
                  <a:pt x="9679" y="69"/>
                </a:lnTo>
                <a:lnTo>
                  <a:pt x="10069" y="107"/>
                </a:lnTo>
                <a:lnTo>
                  <a:pt x="10451" y="153"/>
                </a:lnTo>
                <a:lnTo>
                  <a:pt x="10825" y="206"/>
                </a:lnTo>
                <a:lnTo>
                  <a:pt x="11191" y="267"/>
                </a:lnTo>
                <a:lnTo>
                  <a:pt x="11548" y="335"/>
                </a:lnTo>
                <a:lnTo>
                  <a:pt x="11895" y="410"/>
                </a:lnTo>
                <a:lnTo>
                  <a:pt x="12232" y="492"/>
                </a:lnTo>
                <a:lnTo>
                  <a:pt x="12560" y="580"/>
                </a:lnTo>
                <a:lnTo>
                  <a:pt x="12875" y="675"/>
                </a:lnTo>
                <a:lnTo>
                  <a:pt x="13180" y="775"/>
                </a:lnTo>
                <a:lnTo>
                  <a:pt x="13472" y="883"/>
                </a:lnTo>
                <a:lnTo>
                  <a:pt x="13751" y="995"/>
                </a:lnTo>
                <a:lnTo>
                  <a:pt x="14018" y="1114"/>
                </a:lnTo>
                <a:lnTo>
                  <a:pt x="14271" y="1236"/>
                </a:lnTo>
                <a:lnTo>
                  <a:pt x="14511" y="1365"/>
                </a:lnTo>
                <a:lnTo>
                  <a:pt x="14735" y="1498"/>
                </a:lnTo>
                <a:lnTo>
                  <a:pt x="14945" y="1636"/>
                </a:lnTo>
                <a:lnTo>
                  <a:pt x="15139" y="1778"/>
                </a:lnTo>
                <a:lnTo>
                  <a:pt x="15317" y="1925"/>
                </a:lnTo>
                <a:lnTo>
                  <a:pt x="15478" y="2075"/>
                </a:lnTo>
                <a:lnTo>
                  <a:pt x="15622" y="2230"/>
                </a:lnTo>
                <a:lnTo>
                  <a:pt x="15749" y="2387"/>
                </a:lnTo>
                <a:lnTo>
                  <a:pt x="15859" y="2549"/>
                </a:lnTo>
                <a:lnTo>
                  <a:pt x="15949" y="2713"/>
                </a:lnTo>
                <a:lnTo>
                  <a:pt x="16019" y="2880"/>
                </a:lnTo>
                <a:lnTo>
                  <a:pt x="16071" y="3050"/>
                </a:lnTo>
                <a:lnTo>
                  <a:pt x="16102" y="3221"/>
                </a:lnTo>
                <a:lnTo>
                  <a:pt x="16112" y="3396"/>
                </a:lnTo>
                <a:lnTo>
                  <a:pt x="16102" y="3571"/>
                </a:lnTo>
                <a:lnTo>
                  <a:pt x="16071" y="3743"/>
                </a:lnTo>
                <a:lnTo>
                  <a:pt x="16019" y="3913"/>
                </a:lnTo>
                <a:lnTo>
                  <a:pt x="15949" y="4080"/>
                </a:lnTo>
                <a:lnTo>
                  <a:pt x="15859" y="4245"/>
                </a:lnTo>
                <a:lnTo>
                  <a:pt x="15749" y="4406"/>
                </a:lnTo>
                <a:lnTo>
                  <a:pt x="15622" y="4564"/>
                </a:lnTo>
                <a:lnTo>
                  <a:pt x="15478" y="4718"/>
                </a:lnTo>
                <a:lnTo>
                  <a:pt x="15317" y="4868"/>
                </a:lnTo>
                <a:lnTo>
                  <a:pt x="15139" y="5015"/>
                </a:lnTo>
                <a:lnTo>
                  <a:pt x="14945" y="5157"/>
                </a:lnTo>
                <a:lnTo>
                  <a:pt x="14735" y="5295"/>
                </a:lnTo>
                <a:lnTo>
                  <a:pt x="14511" y="5429"/>
                </a:lnTo>
                <a:lnTo>
                  <a:pt x="14271" y="5556"/>
                </a:lnTo>
                <a:lnTo>
                  <a:pt x="14018" y="5680"/>
                </a:lnTo>
                <a:lnTo>
                  <a:pt x="13751" y="5798"/>
                </a:lnTo>
                <a:lnTo>
                  <a:pt x="13472" y="5911"/>
                </a:lnTo>
                <a:lnTo>
                  <a:pt x="13180" y="6017"/>
                </a:lnTo>
                <a:lnTo>
                  <a:pt x="12875" y="6118"/>
                </a:lnTo>
                <a:lnTo>
                  <a:pt x="12560" y="6213"/>
                </a:lnTo>
                <a:lnTo>
                  <a:pt x="12232" y="6301"/>
                </a:lnTo>
                <a:lnTo>
                  <a:pt x="11895" y="6383"/>
                </a:lnTo>
                <a:lnTo>
                  <a:pt x="11548" y="6458"/>
                </a:lnTo>
                <a:lnTo>
                  <a:pt x="11191" y="6525"/>
                </a:lnTo>
                <a:lnTo>
                  <a:pt x="10825" y="6587"/>
                </a:lnTo>
                <a:lnTo>
                  <a:pt x="10451" y="6640"/>
                </a:lnTo>
                <a:lnTo>
                  <a:pt x="10069" y="6685"/>
                </a:lnTo>
                <a:lnTo>
                  <a:pt x="9679" y="6724"/>
                </a:lnTo>
                <a:lnTo>
                  <a:pt x="9283" y="6754"/>
                </a:lnTo>
                <a:lnTo>
                  <a:pt x="8880" y="6775"/>
                </a:lnTo>
                <a:lnTo>
                  <a:pt x="8470" y="6788"/>
                </a:lnTo>
                <a:lnTo>
                  <a:pt x="8056" y="6793"/>
                </a:lnTo>
                <a:lnTo>
                  <a:pt x="7642" y="6788"/>
                </a:lnTo>
                <a:lnTo>
                  <a:pt x="7232" y="6775"/>
                </a:lnTo>
                <a:lnTo>
                  <a:pt x="6829" y="6754"/>
                </a:lnTo>
                <a:lnTo>
                  <a:pt x="6433" y="6724"/>
                </a:lnTo>
                <a:lnTo>
                  <a:pt x="6043" y="6685"/>
                </a:lnTo>
                <a:lnTo>
                  <a:pt x="5661" y="6640"/>
                </a:lnTo>
                <a:lnTo>
                  <a:pt x="5287" y="6587"/>
                </a:lnTo>
                <a:lnTo>
                  <a:pt x="4921" y="6525"/>
                </a:lnTo>
                <a:lnTo>
                  <a:pt x="4564" y="6458"/>
                </a:lnTo>
                <a:lnTo>
                  <a:pt x="4217" y="6383"/>
                </a:lnTo>
                <a:lnTo>
                  <a:pt x="3879" y="6301"/>
                </a:lnTo>
                <a:lnTo>
                  <a:pt x="3552" y="6213"/>
                </a:lnTo>
                <a:lnTo>
                  <a:pt x="3237" y="6118"/>
                </a:lnTo>
                <a:lnTo>
                  <a:pt x="2932" y="6017"/>
                </a:lnTo>
                <a:lnTo>
                  <a:pt x="2640" y="5911"/>
                </a:lnTo>
                <a:lnTo>
                  <a:pt x="2360" y="5798"/>
                </a:lnTo>
                <a:lnTo>
                  <a:pt x="2094" y="5680"/>
                </a:lnTo>
                <a:lnTo>
                  <a:pt x="1841" y="5556"/>
                </a:lnTo>
                <a:lnTo>
                  <a:pt x="1601" y="5429"/>
                </a:lnTo>
                <a:lnTo>
                  <a:pt x="1377" y="5295"/>
                </a:lnTo>
                <a:lnTo>
                  <a:pt x="1167" y="5157"/>
                </a:lnTo>
                <a:lnTo>
                  <a:pt x="973" y="5015"/>
                </a:lnTo>
                <a:lnTo>
                  <a:pt x="795" y="4868"/>
                </a:lnTo>
                <a:lnTo>
                  <a:pt x="634" y="4718"/>
                </a:lnTo>
                <a:lnTo>
                  <a:pt x="490" y="4564"/>
                </a:lnTo>
                <a:lnTo>
                  <a:pt x="363" y="4406"/>
                </a:lnTo>
                <a:lnTo>
                  <a:pt x="254" y="4245"/>
                </a:lnTo>
                <a:lnTo>
                  <a:pt x="164" y="4080"/>
                </a:lnTo>
                <a:lnTo>
                  <a:pt x="93" y="3913"/>
                </a:lnTo>
                <a:lnTo>
                  <a:pt x="41" y="3743"/>
                </a:lnTo>
                <a:lnTo>
                  <a:pt x="10" y="3571"/>
                </a:lnTo>
                <a:lnTo>
                  <a:pt x="0" y="3396"/>
                </a:lnTo>
                <a:close/>
              </a:path>
            </a:pathLst>
          </a:custGeom>
          <a:noFill/>
          <a:ln w="28575">
            <a:solidFill>
              <a:srgbClr val="FF0066"/>
            </a:solidFill>
            <a:round/>
            <a:headEnd/>
            <a:tailEnd/>
          </a:ln>
        </p:spPr>
        <p:txBody>
          <a:bodyPr/>
          <a:lstStyle/>
          <a:p>
            <a:endParaRPr lang="en-US"/>
          </a:p>
        </p:txBody>
      </p:sp>
      <p:sp>
        <p:nvSpPr>
          <p:cNvPr id="5147" name="Freeform 33"/>
          <p:cNvSpPr>
            <a:spLocks/>
          </p:cNvSpPr>
          <p:nvPr/>
        </p:nvSpPr>
        <p:spPr bwMode="auto">
          <a:xfrm>
            <a:off x="4038600" y="4927600"/>
            <a:ext cx="1130300" cy="1625600"/>
          </a:xfrm>
          <a:custGeom>
            <a:avLst/>
            <a:gdLst>
              <a:gd name="T0" fmla="*/ 2147483647 w 9982"/>
              <a:gd name="T1" fmla="*/ 2147483647 h 14339"/>
              <a:gd name="T2" fmla="*/ 2147483647 w 9982"/>
              <a:gd name="T3" fmla="*/ 2147483647 h 14339"/>
              <a:gd name="T4" fmla="*/ 2147483647 w 9982"/>
              <a:gd name="T5" fmla="*/ 2147483647 h 14339"/>
              <a:gd name="T6" fmla="*/ 2147483647 w 9982"/>
              <a:gd name="T7" fmla="*/ 2147483647 h 14339"/>
              <a:gd name="T8" fmla="*/ 2147483647 w 9982"/>
              <a:gd name="T9" fmla="*/ 2147483647 h 14339"/>
              <a:gd name="T10" fmla="*/ 2147483647 w 9982"/>
              <a:gd name="T11" fmla="*/ 2147483647 h 14339"/>
              <a:gd name="T12" fmla="*/ 2147483647 w 9982"/>
              <a:gd name="T13" fmla="*/ 2147483647 h 14339"/>
              <a:gd name="T14" fmla="*/ 2147483647 w 9982"/>
              <a:gd name="T15" fmla="*/ 2147483647 h 14339"/>
              <a:gd name="T16" fmla="*/ 2147483647 w 9982"/>
              <a:gd name="T17" fmla="*/ 2147483647 h 14339"/>
              <a:gd name="T18" fmla="*/ 2147483647 w 9982"/>
              <a:gd name="T19" fmla="*/ 2147483647 h 14339"/>
              <a:gd name="T20" fmla="*/ 2147483647 w 9982"/>
              <a:gd name="T21" fmla="*/ 2147483647 h 14339"/>
              <a:gd name="T22" fmla="*/ 2147483647 w 9982"/>
              <a:gd name="T23" fmla="*/ 2147483647 h 14339"/>
              <a:gd name="T24" fmla="*/ 2147483647 w 9982"/>
              <a:gd name="T25" fmla="*/ 2147483647 h 14339"/>
              <a:gd name="T26" fmla="*/ 2147483647 w 9982"/>
              <a:gd name="T27" fmla="*/ 2147483647 h 14339"/>
              <a:gd name="T28" fmla="*/ 2147483647 w 9982"/>
              <a:gd name="T29" fmla="*/ 2147483647 h 14339"/>
              <a:gd name="T30" fmla="*/ 2147483647 w 9982"/>
              <a:gd name="T31" fmla="*/ 2147483647 h 14339"/>
              <a:gd name="T32" fmla="*/ 2147483647 w 9982"/>
              <a:gd name="T33" fmla="*/ 2147483647 h 14339"/>
              <a:gd name="T34" fmla="*/ 2147483647 w 9982"/>
              <a:gd name="T35" fmla="*/ 2147483647 h 14339"/>
              <a:gd name="T36" fmla="*/ 2147483647 w 9982"/>
              <a:gd name="T37" fmla="*/ 2147483647 h 14339"/>
              <a:gd name="T38" fmla="*/ 2147483647 w 9982"/>
              <a:gd name="T39" fmla="*/ 0 h 14339"/>
              <a:gd name="T40" fmla="*/ 2147483647 w 9982"/>
              <a:gd name="T41" fmla="*/ 2147483647 h 14339"/>
              <a:gd name="T42" fmla="*/ 2147483647 w 9982"/>
              <a:gd name="T43" fmla="*/ 2147483647 h 14339"/>
              <a:gd name="T44" fmla="*/ 2147483647 w 9982"/>
              <a:gd name="T45" fmla="*/ 2147483647 h 14339"/>
              <a:gd name="T46" fmla="*/ 2147483647 w 9982"/>
              <a:gd name="T47" fmla="*/ 2147483647 h 14339"/>
              <a:gd name="T48" fmla="*/ 2147483647 w 9982"/>
              <a:gd name="T49" fmla="*/ 2147483647 h 14339"/>
              <a:gd name="T50" fmla="*/ 2147483647 w 9982"/>
              <a:gd name="T51" fmla="*/ 2147483647 h 14339"/>
              <a:gd name="T52" fmla="*/ 2147483647 w 9982"/>
              <a:gd name="T53" fmla="*/ 2147483647 h 14339"/>
              <a:gd name="T54" fmla="*/ 2147483647 w 9982"/>
              <a:gd name="T55" fmla="*/ 2147483647 h 14339"/>
              <a:gd name="T56" fmla="*/ 2147483647 w 9982"/>
              <a:gd name="T57" fmla="*/ 2147483647 h 14339"/>
              <a:gd name="T58" fmla="*/ 2147483647 w 9982"/>
              <a:gd name="T59" fmla="*/ 2147483647 h 14339"/>
              <a:gd name="T60" fmla="*/ 2147483647 w 9982"/>
              <a:gd name="T61" fmla="*/ 2147483647 h 14339"/>
              <a:gd name="T62" fmla="*/ 2147483647 w 9982"/>
              <a:gd name="T63" fmla="*/ 2147483647 h 14339"/>
              <a:gd name="T64" fmla="*/ 2147483647 w 9982"/>
              <a:gd name="T65" fmla="*/ 2147483647 h 14339"/>
              <a:gd name="T66" fmla="*/ 2147483647 w 9982"/>
              <a:gd name="T67" fmla="*/ 2147483647 h 14339"/>
              <a:gd name="T68" fmla="*/ 2147483647 w 9982"/>
              <a:gd name="T69" fmla="*/ 2147483647 h 14339"/>
              <a:gd name="T70" fmla="*/ 2147483647 w 9982"/>
              <a:gd name="T71" fmla="*/ 2147483647 h 14339"/>
              <a:gd name="T72" fmla="*/ 2147483647 w 9982"/>
              <a:gd name="T73" fmla="*/ 2147483647 h 14339"/>
              <a:gd name="T74" fmla="*/ 2147483647 w 9982"/>
              <a:gd name="T75" fmla="*/ 2147483647 h 14339"/>
              <a:gd name="T76" fmla="*/ 2147483647 w 9982"/>
              <a:gd name="T77" fmla="*/ 2147483647 h 14339"/>
              <a:gd name="T78" fmla="*/ 2147483647 w 9982"/>
              <a:gd name="T79" fmla="*/ 2147483647 h 14339"/>
              <a:gd name="T80" fmla="*/ 2147483647 w 9982"/>
              <a:gd name="T81" fmla="*/ 2147483647 h 14339"/>
              <a:gd name="T82" fmla="*/ 2147483647 w 9982"/>
              <a:gd name="T83" fmla="*/ 2147483647 h 14339"/>
              <a:gd name="T84" fmla="*/ 2147483647 w 9982"/>
              <a:gd name="T85" fmla="*/ 2147483647 h 14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82"/>
              <a:gd name="T130" fmla="*/ 0 h 14339"/>
              <a:gd name="T131" fmla="*/ 9982 w 9982"/>
              <a:gd name="T132" fmla="*/ 14339 h 14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82" h="14339">
                <a:moveTo>
                  <a:pt x="963" y="14133"/>
                </a:moveTo>
                <a:lnTo>
                  <a:pt x="817" y="14036"/>
                </a:lnTo>
                <a:lnTo>
                  <a:pt x="683" y="13922"/>
                </a:lnTo>
                <a:lnTo>
                  <a:pt x="561" y="13793"/>
                </a:lnTo>
                <a:lnTo>
                  <a:pt x="451" y="13648"/>
                </a:lnTo>
                <a:lnTo>
                  <a:pt x="354" y="13488"/>
                </a:lnTo>
                <a:lnTo>
                  <a:pt x="269" y="13314"/>
                </a:lnTo>
                <a:lnTo>
                  <a:pt x="195" y="13125"/>
                </a:lnTo>
                <a:lnTo>
                  <a:pt x="133" y="12924"/>
                </a:lnTo>
                <a:lnTo>
                  <a:pt x="83" y="12709"/>
                </a:lnTo>
                <a:lnTo>
                  <a:pt x="45" y="12482"/>
                </a:lnTo>
                <a:lnTo>
                  <a:pt x="19" y="12244"/>
                </a:lnTo>
                <a:lnTo>
                  <a:pt x="3" y="11993"/>
                </a:lnTo>
                <a:lnTo>
                  <a:pt x="0" y="11732"/>
                </a:lnTo>
                <a:lnTo>
                  <a:pt x="8" y="11462"/>
                </a:lnTo>
                <a:lnTo>
                  <a:pt x="29" y="11181"/>
                </a:lnTo>
                <a:lnTo>
                  <a:pt x="60" y="10891"/>
                </a:lnTo>
                <a:lnTo>
                  <a:pt x="102" y="10593"/>
                </a:lnTo>
                <a:lnTo>
                  <a:pt x="156" y="10287"/>
                </a:lnTo>
                <a:lnTo>
                  <a:pt x="220" y="9973"/>
                </a:lnTo>
                <a:lnTo>
                  <a:pt x="296" y="9653"/>
                </a:lnTo>
                <a:lnTo>
                  <a:pt x="382" y="9326"/>
                </a:lnTo>
                <a:lnTo>
                  <a:pt x="480" y="8994"/>
                </a:lnTo>
                <a:lnTo>
                  <a:pt x="589" y="8656"/>
                </a:lnTo>
                <a:lnTo>
                  <a:pt x="708" y="8313"/>
                </a:lnTo>
                <a:lnTo>
                  <a:pt x="838" y="7967"/>
                </a:lnTo>
                <a:lnTo>
                  <a:pt x="979" y="7617"/>
                </a:lnTo>
                <a:lnTo>
                  <a:pt x="1130" y="7263"/>
                </a:lnTo>
                <a:lnTo>
                  <a:pt x="1293" y="6907"/>
                </a:lnTo>
                <a:lnTo>
                  <a:pt x="1465" y="6551"/>
                </a:lnTo>
                <a:lnTo>
                  <a:pt x="1647" y="6191"/>
                </a:lnTo>
                <a:lnTo>
                  <a:pt x="1841" y="5831"/>
                </a:lnTo>
                <a:lnTo>
                  <a:pt x="2045" y="5470"/>
                </a:lnTo>
                <a:lnTo>
                  <a:pt x="2255" y="5114"/>
                </a:lnTo>
                <a:lnTo>
                  <a:pt x="2471" y="4768"/>
                </a:lnTo>
                <a:lnTo>
                  <a:pt x="2692" y="4430"/>
                </a:lnTo>
                <a:lnTo>
                  <a:pt x="2916" y="4102"/>
                </a:lnTo>
                <a:lnTo>
                  <a:pt x="3143" y="3784"/>
                </a:lnTo>
                <a:lnTo>
                  <a:pt x="3374" y="3476"/>
                </a:lnTo>
                <a:lnTo>
                  <a:pt x="3608" y="3179"/>
                </a:lnTo>
                <a:lnTo>
                  <a:pt x="3843" y="2893"/>
                </a:lnTo>
                <a:lnTo>
                  <a:pt x="4081" y="2619"/>
                </a:lnTo>
                <a:lnTo>
                  <a:pt x="4320" y="2357"/>
                </a:lnTo>
                <a:lnTo>
                  <a:pt x="4560" y="2105"/>
                </a:lnTo>
                <a:lnTo>
                  <a:pt x="4799" y="1868"/>
                </a:lnTo>
                <a:lnTo>
                  <a:pt x="5039" y="1641"/>
                </a:lnTo>
                <a:lnTo>
                  <a:pt x="5279" y="1429"/>
                </a:lnTo>
                <a:lnTo>
                  <a:pt x="5518" y="1230"/>
                </a:lnTo>
                <a:lnTo>
                  <a:pt x="5755" y="1043"/>
                </a:lnTo>
                <a:lnTo>
                  <a:pt x="5991" y="872"/>
                </a:lnTo>
                <a:lnTo>
                  <a:pt x="6225" y="715"/>
                </a:lnTo>
                <a:lnTo>
                  <a:pt x="6456" y="573"/>
                </a:lnTo>
                <a:lnTo>
                  <a:pt x="6683" y="445"/>
                </a:lnTo>
                <a:lnTo>
                  <a:pt x="6907" y="333"/>
                </a:lnTo>
                <a:lnTo>
                  <a:pt x="7128" y="236"/>
                </a:lnTo>
                <a:lnTo>
                  <a:pt x="7344" y="155"/>
                </a:lnTo>
                <a:lnTo>
                  <a:pt x="7555" y="92"/>
                </a:lnTo>
                <a:lnTo>
                  <a:pt x="7761" y="43"/>
                </a:lnTo>
                <a:lnTo>
                  <a:pt x="7962" y="13"/>
                </a:lnTo>
                <a:lnTo>
                  <a:pt x="8155" y="0"/>
                </a:lnTo>
                <a:lnTo>
                  <a:pt x="8343" y="4"/>
                </a:lnTo>
                <a:lnTo>
                  <a:pt x="8523" y="26"/>
                </a:lnTo>
                <a:lnTo>
                  <a:pt x="8696" y="67"/>
                </a:lnTo>
                <a:lnTo>
                  <a:pt x="8862" y="127"/>
                </a:lnTo>
                <a:lnTo>
                  <a:pt x="9019" y="205"/>
                </a:lnTo>
                <a:lnTo>
                  <a:pt x="9165" y="301"/>
                </a:lnTo>
                <a:lnTo>
                  <a:pt x="9299" y="415"/>
                </a:lnTo>
                <a:lnTo>
                  <a:pt x="9421" y="543"/>
                </a:lnTo>
                <a:lnTo>
                  <a:pt x="9531" y="688"/>
                </a:lnTo>
                <a:lnTo>
                  <a:pt x="9628" y="848"/>
                </a:lnTo>
                <a:lnTo>
                  <a:pt x="9713" y="1023"/>
                </a:lnTo>
                <a:lnTo>
                  <a:pt x="9787" y="1212"/>
                </a:lnTo>
                <a:lnTo>
                  <a:pt x="9849" y="1413"/>
                </a:lnTo>
                <a:lnTo>
                  <a:pt x="9899" y="1628"/>
                </a:lnTo>
                <a:lnTo>
                  <a:pt x="9937" y="1855"/>
                </a:lnTo>
                <a:lnTo>
                  <a:pt x="9963" y="2094"/>
                </a:lnTo>
                <a:lnTo>
                  <a:pt x="9979" y="2344"/>
                </a:lnTo>
                <a:lnTo>
                  <a:pt x="9982" y="2604"/>
                </a:lnTo>
                <a:lnTo>
                  <a:pt x="9974" y="2876"/>
                </a:lnTo>
                <a:lnTo>
                  <a:pt x="9953" y="3156"/>
                </a:lnTo>
                <a:lnTo>
                  <a:pt x="9922" y="3446"/>
                </a:lnTo>
                <a:lnTo>
                  <a:pt x="9880" y="3743"/>
                </a:lnTo>
                <a:lnTo>
                  <a:pt x="9826" y="4050"/>
                </a:lnTo>
                <a:lnTo>
                  <a:pt x="9762" y="4363"/>
                </a:lnTo>
                <a:lnTo>
                  <a:pt x="9686" y="4684"/>
                </a:lnTo>
                <a:lnTo>
                  <a:pt x="9600" y="5010"/>
                </a:lnTo>
                <a:lnTo>
                  <a:pt x="9502" y="5343"/>
                </a:lnTo>
                <a:lnTo>
                  <a:pt x="9393" y="5681"/>
                </a:lnTo>
                <a:lnTo>
                  <a:pt x="9274" y="6024"/>
                </a:lnTo>
                <a:lnTo>
                  <a:pt x="9144" y="6370"/>
                </a:lnTo>
                <a:lnTo>
                  <a:pt x="9003" y="6720"/>
                </a:lnTo>
                <a:lnTo>
                  <a:pt x="8852" y="7072"/>
                </a:lnTo>
                <a:lnTo>
                  <a:pt x="8689" y="7428"/>
                </a:lnTo>
                <a:lnTo>
                  <a:pt x="8517" y="7787"/>
                </a:lnTo>
                <a:lnTo>
                  <a:pt x="8335" y="8146"/>
                </a:lnTo>
                <a:lnTo>
                  <a:pt x="8141" y="8506"/>
                </a:lnTo>
                <a:lnTo>
                  <a:pt x="7937" y="8867"/>
                </a:lnTo>
                <a:lnTo>
                  <a:pt x="7727" y="9223"/>
                </a:lnTo>
                <a:lnTo>
                  <a:pt x="7511" y="9570"/>
                </a:lnTo>
                <a:lnTo>
                  <a:pt x="7290" y="9907"/>
                </a:lnTo>
                <a:lnTo>
                  <a:pt x="7066" y="10235"/>
                </a:lnTo>
                <a:lnTo>
                  <a:pt x="6839" y="10553"/>
                </a:lnTo>
                <a:lnTo>
                  <a:pt x="6608" y="10861"/>
                </a:lnTo>
                <a:lnTo>
                  <a:pt x="6374" y="11158"/>
                </a:lnTo>
                <a:lnTo>
                  <a:pt x="6138" y="11444"/>
                </a:lnTo>
                <a:lnTo>
                  <a:pt x="5901" y="11718"/>
                </a:lnTo>
                <a:lnTo>
                  <a:pt x="5662" y="11981"/>
                </a:lnTo>
                <a:lnTo>
                  <a:pt x="5422" y="12232"/>
                </a:lnTo>
                <a:lnTo>
                  <a:pt x="5183" y="12470"/>
                </a:lnTo>
                <a:lnTo>
                  <a:pt x="4943" y="12696"/>
                </a:lnTo>
                <a:lnTo>
                  <a:pt x="4703" y="12908"/>
                </a:lnTo>
                <a:lnTo>
                  <a:pt x="4464" y="13107"/>
                </a:lnTo>
                <a:lnTo>
                  <a:pt x="4227" y="13293"/>
                </a:lnTo>
                <a:lnTo>
                  <a:pt x="3991" y="13464"/>
                </a:lnTo>
                <a:lnTo>
                  <a:pt x="3757" y="13622"/>
                </a:lnTo>
                <a:lnTo>
                  <a:pt x="3526" y="13764"/>
                </a:lnTo>
                <a:lnTo>
                  <a:pt x="3299" y="13892"/>
                </a:lnTo>
                <a:lnTo>
                  <a:pt x="3075" y="14005"/>
                </a:lnTo>
                <a:lnTo>
                  <a:pt x="2854" y="14101"/>
                </a:lnTo>
                <a:lnTo>
                  <a:pt x="2638" y="14182"/>
                </a:lnTo>
                <a:lnTo>
                  <a:pt x="2427" y="14246"/>
                </a:lnTo>
                <a:lnTo>
                  <a:pt x="2221" y="14294"/>
                </a:lnTo>
                <a:lnTo>
                  <a:pt x="2020" y="14325"/>
                </a:lnTo>
                <a:lnTo>
                  <a:pt x="1827" y="14339"/>
                </a:lnTo>
                <a:lnTo>
                  <a:pt x="1639" y="14334"/>
                </a:lnTo>
                <a:lnTo>
                  <a:pt x="1458" y="14312"/>
                </a:lnTo>
                <a:lnTo>
                  <a:pt x="1286" y="14269"/>
                </a:lnTo>
                <a:lnTo>
                  <a:pt x="1120" y="14210"/>
                </a:lnTo>
                <a:lnTo>
                  <a:pt x="963" y="14133"/>
                </a:lnTo>
                <a:close/>
              </a:path>
            </a:pathLst>
          </a:custGeom>
          <a:noFill/>
          <a:ln w="28575">
            <a:solidFill>
              <a:srgbClr val="009900"/>
            </a:solidFill>
            <a:round/>
            <a:headEnd/>
            <a:tailEnd/>
          </a:ln>
        </p:spPr>
        <p:txBody>
          <a:bodyPr/>
          <a:lstStyle/>
          <a:p>
            <a:endParaRPr lang="en-US"/>
          </a:p>
        </p:txBody>
      </p:sp>
      <p:sp>
        <p:nvSpPr>
          <p:cNvPr id="5148" name="Freeform 34"/>
          <p:cNvSpPr>
            <a:spLocks/>
          </p:cNvSpPr>
          <p:nvPr/>
        </p:nvSpPr>
        <p:spPr bwMode="auto">
          <a:xfrm>
            <a:off x="4046538" y="4902200"/>
            <a:ext cx="1130300" cy="1625600"/>
          </a:xfrm>
          <a:custGeom>
            <a:avLst/>
            <a:gdLst>
              <a:gd name="T0" fmla="*/ 2147483647 w 9982"/>
              <a:gd name="T1" fmla="*/ 2147483647 h 14339"/>
              <a:gd name="T2" fmla="*/ 2147483647 w 9982"/>
              <a:gd name="T3" fmla="*/ 2147483647 h 14339"/>
              <a:gd name="T4" fmla="*/ 2147483647 w 9982"/>
              <a:gd name="T5" fmla="*/ 2147483647 h 14339"/>
              <a:gd name="T6" fmla="*/ 2147483647 w 9982"/>
              <a:gd name="T7" fmla="*/ 2147483647 h 14339"/>
              <a:gd name="T8" fmla="*/ 2147483647 w 9982"/>
              <a:gd name="T9" fmla="*/ 2147483647 h 14339"/>
              <a:gd name="T10" fmla="*/ 2147483647 w 9982"/>
              <a:gd name="T11" fmla="*/ 2147483647 h 14339"/>
              <a:gd name="T12" fmla="*/ 2147483647 w 9982"/>
              <a:gd name="T13" fmla="*/ 2147483647 h 14339"/>
              <a:gd name="T14" fmla="*/ 2147483647 w 9982"/>
              <a:gd name="T15" fmla="*/ 2147483647 h 14339"/>
              <a:gd name="T16" fmla="*/ 2147483647 w 9982"/>
              <a:gd name="T17" fmla="*/ 2147483647 h 14339"/>
              <a:gd name="T18" fmla="*/ 2147483647 w 9982"/>
              <a:gd name="T19" fmla="*/ 2147483647 h 14339"/>
              <a:gd name="T20" fmla="*/ 2147483647 w 9982"/>
              <a:gd name="T21" fmla="*/ 2147483647 h 14339"/>
              <a:gd name="T22" fmla="*/ 2147483647 w 9982"/>
              <a:gd name="T23" fmla="*/ 2147483647 h 14339"/>
              <a:gd name="T24" fmla="*/ 2147483647 w 9982"/>
              <a:gd name="T25" fmla="*/ 2147483647 h 14339"/>
              <a:gd name="T26" fmla="*/ 2147483647 w 9982"/>
              <a:gd name="T27" fmla="*/ 2147483647 h 14339"/>
              <a:gd name="T28" fmla="*/ 2147483647 w 9982"/>
              <a:gd name="T29" fmla="*/ 2147483647 h 14339"/>
              <a:gd name="T30" fmla="*/ 2147483647 w 9982"/>
              <a:gd name="T31" fmla="*/ 2147483647 h 14339"/>
              <a:gd name="T32" fmla="*/ 2147483647 w 9982"/>
              <a:gd name="T33" fmla="*/ 2147483647 h 14339"/>
              <a:gd name="T34" fmla="*/ 2147483647 w 9982"/>
              <a:gd name="T35" fmla="*/ 2147483647 h 14339"/>
              <a:gd name="T36" fmla="*/ 2147483647 w 9982"/>
              <a:gd name="T37" fmla="*/ 2147483647 h 14339"/>
              <a:gd name="T38" fmla="*/ 2147483647 w 9982"/>
              <a:gd name="T39" fmla="*/ 2147483647 h 14339"/>
              <a:gd name="T40" fmla="*/ 2147483647 w 9982"/>
              <a:gd name="T41" fmla="*/ 2147483647 h 14339"/>
              <a:gd name="T42" fmla="*/ 2147483647 w 9982"/>
              <a:gd name="T43" fmla="*/ 2147483647 h 14339"/>
              <a:gd name="T44" fmla="*/ 2147483647 w 9982"/>
              <a:gd name="T45" fmla="*/ 2147483647 h 14339"/>
              <a:gd name="T46" fmla="*/ 2147483647 w 9982"/>
              <a:gd name="T47" fmla="*/ 2147483647 h 14339"/>
              <a:gd name="T48" fmla="*/ 2147483647 w 9982"/>
              <a:gd name="T49" fmla="*/ 2147483647 h 14339"/>
              <a:gd name="T50" fmla="*/ 2147483647 w 9982"/>
              <a:gd name="T51" fmla="*/ 2147483647 h 14339"/>
              <a:gd name="T52" fmla="*/ 2147483647 w 9982"/>
              <a:gd name="T53" fmla="*/ 2147483647 h 14339"/>
              <a:gd name="T54" fmla="*/ 2147483647 w 9982"/>
              <a:gd name="T55" fmla="*/ 2147483647 h 14339"/>
              <a:gd name="T56" fmla="*/ 2147483647 w 9982"/>
              <a:gd name="T57" fmla="*/ 2147483647 h 14339"/>
              <a:gd name="T58" fmla="*/ 2147483647 w 9982"/>
              <a:gd name="T59" fmla="*/ 2147483647 h 14339"/>
              <a:gd name="T60" fmla="*/ 2147483647 w 9982"/>
              <a:gd name="T61" fmla="*/ 2147483647 h 14339"/>
              <a:gd name="T62" fmla="*/ 2147483647 w 9982"/>
              <a:gd name="T63" fmla="*/ 2147483647 h 14339"/>
              <a:gd name="T64" fmla="*/ 2147483647 w 9982"/>
              <a:gd name="T65" fmla="*/ 2147483647 h 14339"/>
              <a:gd name="T66" fmla="*/ 2147483647 w 9982"/>
              <a:gd name="T67" fmla="*/ 2147483647 h 14339"/>
              <a:gd name="T68" fmla="*/ 2147483647 w 9982"/>
              <a:gd name="T69" fmla="*/ 2147483647 h 14339"/>
              <a:gd name="T70" fmla="*/ 2147483647 w 9982"/>
              <a:gd name="T71" fmla="*/ 2147483647 h 14339"/>
              <a:gd name="T72" fmla="*/ 2147483647 w 9982"/>
              <a:gd name="T73" fmla="*/ 2147483647 h 14339"/>
              <a:gd name="T74" fmla="*/ 2147483647 w 9982"/>
              <a:gd name="T75" fmla="*/ 2147483647 h 14339"/>
              <a:gd name="T76" fmla="*/ 2147483647 w 9982"/>
              <a:gd name="T77" fmla="*/ 2147483647 h 14339"/>
              <a:gd name="T78" fmla="*/ 2147483647 w 9982"/>
              <a:gd name="T79" fmla="*/ 2147483647 h 14339"/>
              <a:gd name="T80" fmla="*/ 2147483647 w 9982"/>
              <a:gd name="T81" fmla="*/ 2147483647 h 14339"/>
              <a:gd name="T82" fmla="*/ 2147483647 w 9982"/>
              <a:gd name="T83" fmla="*/ 2147483647 h 14339"/>
              <a:gd name="T84" fmla="*/ 2147483647 w 9982"/>
              <a:gd name="T85" fmla="*/ 2147483647 h 14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82"/>
              <a:gd name="T130" fmla="*/ 0 h 14339"/>
              <a:gd name="T131" fmla="*/ 9982 w 9982"/>
              <a:gd name="T132" fmla="*/ 14339 h 14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82" h="14339">
                <a:moveTo>
                  <a:pt x="9019" y="14133"/>
                </a:moveTo>
                <a:lnTo>
                  <a:pt x="8862" y="14210"/>
                </a:lnTo>
                <a:lnTo>
                  <a:pt x="8696" y="14269"/>
                </a:lnTo>
                <a:lnTo>
                  <a:pt x="8523" y="14312"/>
                </a:lnTo>
                <a:lnTo>
                  <a:pt x="8343" y="14334"/>
                </a:lnTo>
                <a:lnTo>
                  <a:pt x="8155" y="14339"/>
                </a:lnTo>
                <a:lnTo>
                  <a:pt x="7962" y="14325"/>
                </a:lnTo>
                <a:lnTo>
                  <a:pt x="7761" y="14294"/>
                </a:lnTo>
                <a:lnTo>
                  <a:pt x="7555" y="14246"/>
                </a:lnTo>
                <a:lnTo>
                  <a:pt x="7344" y="14182"/>
                </a:lnTo>
                <a:lnTo>
                  <a:pt x="7128" y="14101"/>
                </a:lnTo>
                <a:lnTo>
                  <a:pt x="6907" y="14005"/>
                </a:lnTo>
                <a:lnTo>
                  <a:pt x="6683" y="13892"/>
                </a:lnTo>
                <a:lnTo>
                  <a:pt x="6456" y="13764"/>
                </a:lnTo>
                <a:lnTo>
                  <a:pt x="6225" y="13622"/>
                </a:lnTo>
                <a:lnTo>
                  <a:pt x="5991" y="13464"/>
                </a:lnTo>
                <a:lnTo>
                  <a:pt x="5755" y="13293"/>
                </a:lnTo>
                <a:lnTo>
                  <a:pt x="5518" y="13107"/>
                </a:lnTo>
                <a:lnTo>
                  <a:pt x="5279" y="12908"/>
                </a:lnTo>
                <a:lnTo>
                  <a:pt x="5039" y="12696"/>
                </a:lnTo>
                <a:lnTo>
                  <a:pt x="4799" y="12470"/>
                </a:lnTo>
                <a:lnTo>
                  <a:pt x="4560" y="12232"/>
                </a:lnTo>
                <a:lnTo>
                  <a:pt x="4320" y="11981"/>
                </a:lnTo>
                <a:lnTo>
                  <a:pt x="4081" y="11718"/>
                </a:lnTo>
                <a:lnTo>
                  <a:pt x="3843" y="11444"/>
                </a:lnTo>
                <a:lnTo>
                  <a:pt x="3608" y="11158"/>
                </a:lnTo>
                <a:lnTo>
                  <a:pt x="3374" y="10861"/>
                </a:lnTo>
                <a:lnTo>
                  <a:pt x="3143" y="10553"/>
                </a:lnTo>
                <a:lnTo>
                  <a:pt x="2916" y="10235"/>
                </a:lnTo>
                <a:lnTo>
                  <a:pt x="2692" y="9907"/>
                </a:lnTo>
                <a:lnTo>
                  <a:pt x="2471" y="9570"/>
                </a:lnTo>
                <a:lnTo>
                  <a:pt x="2255" y="9223"/>
                </a:lnTo>
                <a:lnTo>
                  <a:pt x="2045" y="8867"/>
                </a:lnTo>
                <a:lnTo>
                  <a:pt x="1841" y="8506"/>
                </a:lnTo>
                <a:lnTo>
                  <a:pt x="1647" y="8146"/>
                </a:lnTo>
                <a:lnTo>
                  <a:pt x="1465" y="7787"/>
                </a:lnTo>
                <a:lnTo>
                  <a:pt x="1293" y="7428"/>
                </a:lnTo>
                <a:lnTo>
                  <a:pt x="1130" y="7072"/>
                </a:lnTo>
                <a:lnTo>
                  <a:pt x="979" y="6720"/>
                </a:lnTo>
                <a:lnTo>
                  <a:pt x="838" y="6370"/>
                </a:lnTo>
                <a:lnTo>
                  <a:pt x="708" y="6024"/>
                </a:lnTo>
                <a:lnTo>
                  <a:pt x="589" y="5681"/>
                </a:lnTo>
                <a:lnTo>
                  <a:pt x="480" y="5343"/>
                </a:lnTo>
                <a:lnTo>
                  <a:pt x="382" y="5010"/>
                </a:lnTo>
                <a:lnTo>
                  <a:pt x="296" y="4684"/>
                </a:lnTo>
                <a:lnTo>
                  <a:pt x="220" y="4363"/>
                </a:lnTo>
                <a:lnTo>
                  <a:pt x="156" y="4050"/>
                </a:lnTo>
                <a:lnTo>
                  <a:pt x="102" y="3743"/>
                </a:lnTo>
                <a:lnTo>
                  <a:pt x="60" y="3446"/>
                </a:lnTo>
                <a:lnTo>
                  <a:pt x="29" y="3156"/>
                </a:lnTo>
                <a:lnTo>
                  <a:pt x="8" y="2876"/>
                </a:lnTo>
                <a:lnTo>
                  <a:pt x="0" y="2604"/>
                </a:lnTo>
                <a:lnTo>
                  <a:pt x="3" y="2344"/>
                </a:lnTo>
                <a:lnTo>
                  <a:pt x="19" y="2094"/>
                </a:lnTo>
                <a:lnTo>
                  <a:pt x="45" y="1855"/>
                </a:lnTo>
                <a:lnTo>
                  <a:pt x="83" y="1628"/>
                </a:lnTo>
                <a:lnTo>
                  <a:pt x="133" y="1413"/>
                </a:lnTo>
                <a:lnTo>
                  <a:pt x="195" y="1212"/>
                </a:lnTo>
                <a:lnTo>
                  <a:pt x="269" y="1023"/>
                </a:lnTo>
                <a:lnTo>
                  <a:pt x="354" y="848"/>
                </a:lnTo>
                <a:lnTo>
                  <a:pt x="451" y="688"/>
                </a:lnTo>
                <a:lnTo>
                  <a:pt x="561" y="543"/>
                </a:lnTo>
                <a:lnTo>
                  <a:pt x="683" y="415"/>
                </a:lnTo>
                <a:lnTo>
                  <a:pt x="817" y="301"/>
                </a:lnTo>
                <a:lnTo>
                  <a:pt x="963" y="205"/>
                </a:lnTo>
                <a:lnTo>
                  <a:pt x="1120" y="127"/>
                </a:lnTo>
                <a:lnTo>
                  <a:pt x="1286" y="67"/>
                </a:lnTo>
                <a:lnTo>
                  <a:pt x="1458" y="26"/>
                </a:lnTo>
                <a:lnTo>
                  <a:pt x="1639" y="4"/>
                </a:lnTo>
                <a:lnTo>
                  <a:pt x="1827" y="0"/>
                </a:lnTo>
                <a:lnTo>
                  <a:pt x="2020" y="13"/>
                </a:lnTo>
                <a:lnTo>
                  <a:pt x="2221" y="43"/>
                </a:lnTo>
                <a:lnTo>
                  <a:pt x="2427" y="92"/>
                </a:lnTo>
                <a:lnTo>
                  <a:pt x="2638" y="155"/>
                </a:lnTo>
                <a:lnTo>
                  <a:pt x="2854" y="236"/>
                </a:lnTo>
                <a:lnTo>
                  <a:pt x="3075" y="333"/>
                </a:lnTo>
                <a:lnTo>
                  <a:pt x="3299" y="445"/>
                </a:lnTo>
                <a:lnTo>
                  <a:pt x="3526" y="573"/>
                </a:lnTo>
                <a:lnTo>
                  <a:pt x="3757" y="715"/>
                </a:lnTo>
                <a:lnTo>
                  <a:pt x="3991" y="872"/>
                </a:lnTo>
                <a:lnTo>
                  <a:pt x="4227" y="1043"/>
                </a:lnTo>
                <a:lnTo>
                  <a:pt x="4464" y="1230"/>
                </a:lnTo>
                <a:lnTo>
                  <a:pt x="4703" y="1429"/>
                </a:lnTo>
                <a:lnTo>
                  <a:pt x="4943" y="1641"/>
                </a:lnTo>
                <a:lnTo>
                  <a:pt x="5183" y="1868"/>
                </a:lnTo>
                <a:lnTo>
                  <a:pt x="5422" y="2105"/>
                </a:lnTo>
                <a:lnTo>
                  <a:pt x="5662" y="2357"/>
                </a:lnTo>
                <a:lnTo>
                  <a:pt x="5901" y="2619"/>
                </a:lnTo>
                <a:lnTo>
                  <a:pt x="6138" y="2893"/>
                </a:lnTo>
                <a:lnTo>
                  <a:pt x="6374" y="3180"/>
                </a:lnTo>
                <a:lnTo>
                  <a:pt x="6608" y="3477"/>
                </a:lnTo>
                <a:lnTo>
                  <a:pt x="6839" y="3784"/>
                </a:lnTo>
                <a:lnTo>
                  <a:pt x="7066" y="4102"/>
                </a:lnTo>
                <a:lnTo>
                  <a:pt x="7290" y="4430"/>
                </a:lnTo>
                <a:lnTo>
                  <a:pt x="7511" y="4768"/>
                </a:lnTo>
                <a:lnTo>
                  <a:pt x="7727" y="5114"/>
                </a:lnTo>
                <a:lnTo>
                  <a:pt x="7937" y="5470"/>
                </a:lnTo>
                <a:lnTo>
                  <a:pt x="8141" y="5831"/>
                </a:lnTo>
                <a:lnTo>
                  <a:pt x="8335" y="6192"/>
                </a:lnTo>
                <a:lnTo>
                  <a:pt x="8517" y="6551"/>
                </a:lnTo>
                <a:lnTo>
                  <a:pt x="8689" y="6907"/>
                </a:lnTo>
                <a:lnTo>
                  <a:pt x="8852" y="7263"/>
                </a:lnTo>
                <a:lnTo>
                  <a:pt x="9003" y="7617"/>
                </a:lnTo>
                <a:lnTo>
                  <a:pt x="9144" y="7967"/>
                </a:lnTo>
                <a:lnTo>
                  <a:pt x="9274" y="8313"/>
                </a:lnTo>
                <a:lnTo>
                  <a:pt x="9393" y="8656"/>
                </a:lnTo>
                <a:lnTo>
                  <a:pt x="9502" y="8994"/>
                </a:lnTo>
                <a:lnTo>
                  <a:pt x="9600" y="9326"/>
                </a:lnTo>
                <a:lnTo>
                  <a:pt x="9686" y="9653"/>
                </a:lnTo>
                <a:lnTo>
                  <a:pt x="9762" y="9973"/>
                </a:lnTo>
                <a:lnTo>
                  <a:pt x="9826" y="10287"/>
                </a:lnTo>
                <a:lnTo>
                  <a:pt x="9880" y="10593"/>
                </a:lnTo>
                <a:lnTo>
                  <a:pt x="9922" y="10891"/>
                </a:lnTo>
                <a:lnTo>
                  <a:pt x="9953" y="11181"/>
                </a:lnTo>
                <a:lnTo>
                  <a:pt x="9974" y="11462"/>
                </a:lnTo>
                <a:lnTo>
                  <a:pt x="9982" y="11732"/>
                </a:lnTo>
                <a:lnTo>
                  <a:pt x="9979" y="11993"/>
                </a:lnTo>
                <a:lnTo>
                  <a:pt x="9963" y="12244"/>
                </a:lnTo>
                <a:lnTo>
                  <a:pt x="9937" y="12482"/>
                </a:lnTo>
                <a:lnTo>
                  <a:pt x="9899" y="12709"/>
                </a:lnTo>
                <a:lnTo>
                  <a:pt x="9849" y="12924"/>
                </a:lnTo>
                <a:lnTo>
                  <a:pt x="9787" y="13125"/>
                </a:lnTo>
                <a:lnTo>
                  <a:pt x="9713" y="13314"/>
                </a:lnTo>
                <a:lnTo>
                  <a:pt x="9628" y="13488"/>
                </a:lnTo>
                <a:lnTo>
                  <a:pt x="9531" y="13648"/>
                </a:lnTo>
                <a:lnTo>
                  <a:pt x="9421" y="13793"/>
                </a:lnTo>
                <a:lnTo>
                  <a:pt x="9299" y="13922"/>
                </a:lnTo>
                <a:lnTo>
                  <a:pt x="9165" y="14036"/>
                </a:lnTo>
                <a:lnTo>
                  <a:pt x="9019" y="14133"/>
                </a:lnTo>
                <a:close/>
              </a:path>
            </a:pathLst>
          </a:custGeom>
          <a:noFill/>
          <a:ln w="28575">
            <a:solidFill>
              <a:srgbClr val="0000FF"/>
            </a:solidFill>
            <a:round/>
            <a:headEnd/>
            <a:tailEnd/>
          </a:ln>
        </p:spPr>
        <p:txBody>
          <a:bodyPr/>
          <a:lstStyle/>
          <a:p>
            <a:endParaRPr lang="en-US"/>
          </a:p>
        </p:txBody>
      </p:sp>
      <p:sp>
        <p:nvSpPr>
          <p:cNvPr id="59427" name="Freeform 35"/>
          <p:cNvSpPr>
            <a:spLocks/>
          </p:cNvSpPr>
          <p:nvPr/>
        </p:nvSpPr>
        <p:spPr bwMode="auto">
          <a:xfrm>
            <a:off x="3736975" y="5884863"/>
            <a:ext cx="128588" cy="128587"/>
          </a:xfrm>
          <a:custGeom>
            <a:avLst/>
            <a:gdLst>
              <a:gd name="T0" fmla="*/ 2147483647 w 1136"/>
              <a:gd name="T1" fmla="*/ 2147483647 h 1133"/>
              <a:gd name="T2" fmla="*/ 2147483647 w 1136"/>
              <a:gd name="T3" fmla="*/ 2147483647 h 1133"/>
              <a:gd name="T4" fmla="*/ 2147483647 w 1136"/>
              <a:gd name="T5" fmla="*/ 2147483647 h 1133"/>
              <a:gd name="T6" fmla="*/ 2147483647 w 1136"/>
              <a:gd name="T7" fmla="*/ 2147483647 h 1133"/>
              <a:gd name="T8" fmla="*/ 2147483647 w 1136"/>
              <a:gd name="T9" fmla="*/ 2147483647 h 1133"/>
              <a:gd name="T10" fmla="*/ 2147483647 w 1136"/>
              <a:gd name="T11" fmla="*/ 2147483647 h 1133"/>
              <a:gd name="T12" fmla="*/ 2147483647 w 1136"/>
              <a:gd name="T13" fmla="*/ 2147483647 h 1133"/>
              <a:gd name="T14" fmla="*/ 2147483647 w 1136"/>
              <a:gd name="T15" fmla="*/ 2147483647 h 1133"/>
              <a:gd name="T16" fmla="*/ 2147483647 w 1136"/>
              <a:gd name="T17" fmla="*/ 2147483647 h 1133"/>
              <a:gd name="T18" fmla="*/ 2147483647 w 1136"/>
              <a:gd name="T19" fmla="*/ 2147483647 h 1133"/>
              <a:gd name="T20" fmla="*/ 2147483647 w 1136"/>
              <a:gd name="T21" fmla="*/ 2147483647 h 1133"/>
              <a:gd name="T22" fmla="*/ 2147483647 w 1136"/>
              <a:gd name="T23" fmla="*/ 2147483647 h 1133"/>
              <a:gd name="T24" fmla="*/ 2147483647 w 1136"/>
              <a:gd name="T25" fmla="*/ 2147483647 h 1133"/>
              <a:gd name="T26" fmla="*/ 2147483647 w 1136"/>
              <a:gd name="T27" fmla="*/ 2147483647 h 1133"/>
              <a:gd name="T28" fmla="*/ 2147483647 w 1136"/>
              <a:gd name="T29" fmla="*/ 2147483647 h 1133"/>
              <a:gd name="T30" fmla="*/ 2147483647 w 1136"/>
              <a:gd name="T31" fmla="*/ 2147483647 h 1133"/>
              <a:gd name="T32" fmla="*/ 2147483647 w 1136"/>
              <a:gd name="T33" fmla="*/ 2147483647 h 1133"/>
              <a:gd name="T34" fmla="*/ 2147483647 w 1136"/>
              <a:gd name="T35" fmla="*/ 2147483647 h 1133"/>
              <a:gd name="T36" fmla="*/ 2147483647 w 1136"/>
              <a:gd name="T37" fmla="*/ 2147483647 h 1133"/>
              <a:gd name="T38" fmla="*/ 2147483647 w 1136"/>
              <a:gd name="T39" fmla="*/ 2147483647 h 1133"/>
              <a:gd name="T40" fmla="*/ 2147483647 w 1136"/>
              <a:gd name="T41" fmla="*/ 2147483647 h 1133"/>
              <a:gd name="T42" fmla="*/ 2147483647 w 1136"/>
              <a:gd name="T43" fmla="*/ 2147483647 h 1133"/>
              <a:gd name="T44" fmla="*/ 2147483647 w 1136"/>
              <a:gd name="T45" fmla="*/ 2147483647 h 1133"/>
              <a:gd name="T46" fmla="*/ 2147483647 w 1136"/>
              <a:gd name="T47" fmla="*/ 2147483647 h 1133"/>
              <a:gd name="T48" fmla="*/ 2147483647 w 1136"/>
              <a:gd name="T49" fmla="*/ 2147483647 h 1133"/>
              <a:gd name="T50" fmla="*/ 2147483647 w 1136"/>
              <a:gd name="T51" fmla="*/ 2147483647 h 1133"/>
              <a:gd name="T52" fmla="*/ 2147483647 w 1136"/>
              <a:gd name="T53" fmla="*/ 2147483647 h 1133"/>
              <a:gd name="T54" fmla="*/ 2147483647 w 1136"/>
              <a:gd name="T55" fmla="*/ 2147483647 h 1133"/>
              <a:gd name="T56" fmla="*/ 2147483647 w 1136"/>
              <a:gd name="T57" fmla="*/ 2147483647 h 1133"/>
              <a:gd name="T58" fmla="*/ 2147483647 w 1136"/>
              <a:gd name="T59" fmla="*/ 2147483647 h 1133"/>
              <a:gd name="T60" fmla="*/ 2147483647 w 1136"/>
              <a:gd name="T61" fmla="*/ 2147483647 h 1133"/>
              <a:gd name="T62" fmla="*/ 2147483647 w 1136"/>
              <a:gd name="T63" fmla="*/ 2147483647 h 1133"/>
              <a:gd name="T64" fmla="*/ 2147483647 w 1136"/>
              <a:gd name="T65" fmla="*/ 2147483647 h 1133"/>
              <a:gd name="T66" fmla="*/ 2147483647 w 1136"/>
              <a:gd name="T67" fmla="*/ 2147483647 h 1133"/>
              <a:gd name="T68" fmla="*/ 2147483647 w 1136"/>
              <a:gd name="T69" fmla="*/ 2147483647 h 1133"/>
              <a:gd name="T70" fmla="*/ 2147483647 w 1136"/>
              <a:gd name="T71" fmla="*/ 2147483647 h 1133"/>
              <a:gd name="T72" fmla="*/ 2147483647 w 1136"/>
              <a:gd name="T73" fmla="*/ 2147483647 h 1133"/>
              <a:gd name="T74" fmla="*/ 2147483647 w 1136"/>
              <a:gd name="T75" fmla="*/ 2147483647 h 1133"/>
              <a:gd name="T76" fmla="*/ 2147483647 w 1136"/>
              <a:gd name="T77" fmla="*/ 2147483647 h 1133"/>
              <a:gd name="T78" fmla="*/ 2147483647 w 1136"/>
              <a:gd name="T79" fmla="*/ 2147483647 h 1133"/>
              <a:gd name="T80" fmla="*/ 2147483647 w 1136"/>
              <a:gd name="T81" fmla="*/ 2147483647 h 1133"/>
              <a:gd name="T82" fmla="*/ 2147483647 w 1136"/>
              <a:gd name="T83" fmla="*/ 2147483647 h 1133"/>
              <a:gd name="T84" fmla="*/ 2147483647 w 1136"/>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3"/>
              <a:gd name="T131" fmla="*/ 1136 w 1136"/>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3">
                <a:moveTo>
                  <a:pt x="567" y="0"/>
                </a:moveTo>
                <a:lnTo>
                  <a:pt x="596" y="0"/>
                </a:lnTo>
                <a:lnTo>
                  <a:pt x="626" y="3"/>
                </a:lnTo>
                <a:lnTo>
                  <a:pt x="654" y="6"/>
                </a:lnTo>
                <a:lnTo>
                  <a:pt x="682" y="11"/>
                </a:lnTo>
                <a:lnTo>
                  <a:pt x="709" y="17"/>
                </a:lnTo>
                <a:lnTo>
                  <a:pt x="737" y="25"/>
                </a:lnTo>
                <a:lnTo>
                  <a:pt x="763" y="34"/>
                </a:lnTo>
                <a:lnTo>
                  <a:pt x="789" y="44"/>
                </a:lnTo>
                <a:lnTo>
                  <a:pt x="814" y="55"/>
                </a:lnTo>
                <a:lnTo>
                  <a:pt x="838" y="68"/>
                </a:lnTo>
                <a:lnTo>
                  <a:pt x="863" y="81"/>
                </a:lnTo>
                <a:lnTo>
                  <a:pt x="885" y="97"/>
                </a:lnTo>
                <a:lnTo>
                  <a:pt x="907" y="113"/>
                </a:lnTo>
                <a:lnTo>
                  <a:pt x="929" y="129"/>
                </a:lnTo>
                <a:lnTo>
                  <a:pt x="949" y="147"/>
                </a:lnTo>
                <a:lnTo>
                  <a:pt x="969" y="166"/>
                </a:lnTo>
                <a:lnTo>
                  <a:pt x="988" y="185"/>
                </a:lnTo>
                <a:lnTo>
                  <a:pt x="1006" y="206"/>
                </a:lnTo>
                <a:lnTo>
                  <a:pt x="1023" y="227"/>
                </a:lnTo>
                <a:lnTo>
                  <a:pt x="1039" y="249"/>
                </a:lnTo>
                <a:lnTo>
                  <a:pt x="1053" y="273"/>
                </a:lnTo>
                <a:lnTo>
                  <a:pt x="1067" y="297"/>
                </a:lnTo>
                <a:lnTo>
                  <a:pt x="1079" y="321"/>
                </a:lnTo>
                <a:lnTo>
                  <a:pt x="1091" y="346"/>
                </a:lnTo>
                <a:lnTo>
                  <a:pt x="1101" y="371"/>
                </a:lnTo>
                <a:lnTo>
                  <a:pt x="1110" y="398"/>
                </a:lnTo>
                <a:lnTo>
                  <a:pt x="1118" y="425"/>
                </a:lnTo>
                <a:lnTo>
                  <a:pt x="1124" y="452"/>
                </a:lnTo>
                <a:lnTo>
                  <a:pt x="1129" y="480"/>
                </a:lnTo>
                <a:lnTo>
                  <a:pt x="1133" y="508"/>
                </a:lnTo>
                <a:lnTo>
                  <a:pt x="1135" y="537"/>
                </a:lnTo>
                <a:lnTo>
                  <a:pt x="1136" y="566"/>
                </a:lnTo>
                <a:lnTo>
                  <a:pt x="1135" y="596"/>
                </a:lnTo>
                <a:lnTo>
                  <a:pt x="1133" y="625"/>
                </a:lnTo>
                <a:lnTo>
                  <a:pt x="1129" y="653"/>
                </a:lnTo>
                <a:lnTo>
                  <a:pt x="1124" y="681"/>
                </a:lnTo>
                <a:lnTo>
                  <a:pt x="1118" y="708"/>
                </a:lnTo>
                <a:lnTo>
                  <a:pt x="1110" y="736"/>
                </a:lnTo>
                <a:lnTo>
                  <a:pt x="1101" y="762"/>
                </a:lnTo>
                <a:lnTo>
                  <a:pt x="1091" y="787"/>
                </a:lnTo>
                <a:lnTo>
                  <a:pt x="1079" y="812"/>
                </a:lnTo>
                <a:lnTo>
                  <a:pt x="1067" y="837"/>
                </a:lnTo>
                <a:lnTo>
                  <a:pt x="1053" y="860"/>
                </a:lnTo>
                <a:lnTo>
                  <a:pt x="1039" y="883"/>
                </a:lnTo>
                <a:lnTo>
                  <a:pt x="1023" y="906"/>
                </a:lnTo>
                <a:lnTo>
                  <a:pt x="1006" y="927"/>
                </a:lnTo>
                <a:lnTo>
                  <a:pt x="988" y="948"/>
                </a:lnTo>
                <a:lnTo>
                  <a:pt x="969" y="967"/>
                </a:lnTo>
                <a:lnTo>
                  <a:pt x="949" y="986"/>
                </a:lnTo>
                <a:lnTo>
                  <a:pt x="929" y="1004"/>
                </a:lnTo>
                <a:lnTo>
                  <a:pt x="907" y="1020"/>
                </a:lnTo>
                <a:lnTo>
                  <a:pt x="885" y="1036"/>
                </a:lnTo>
                <a:lnTo>
                  <a:pt x="863" y="1051"/>
                </a:lnTo>
                <a:lnTo>
                  <a:pt x="838" y="1066"/>
                </a:lnTo>
                <a:lnTo>
                  <a:pt x="814" y="1079"/>
                </a:lnTo>
                <a:lnTo>
                  <a:pt x="789" y="1089"/>
                </a:lnTo>
                <a:lnTo>
                  <a:pt x="763" y="1099"/>
                </a:lnTo>
                <a:lnTo>
                  <a:pt x="737" y="1108"/>
                </a:lnTo>
                <a:lnTo>
                  <a:pt x="709" y="1116"/>
                </a:lnTo>
                <a:lnTo>
                  <a:pt x="682" y="1122"/>
                </a:lnTo>
                <a:lnTo>
                  <a:pt x="654" y="1128"/>
                </a:lnTo>
                <a:lnTo>
                  <a:pt x="626" y="1130"/>
                </a:lnTo>
                <a:lnTo>
                  <a:pt x="596" y="1133"/>
                </a:lnTo>
                <a:lnTo>
                  <a:pt x="567" y="1133"/>
                </a:lnTo>
                <a:lnTo>
                  <a:pt x="538" y="1133"/>
                </a:lnTo>
                <a:lnTo>
                  <a:pt x="510" y="1130"/>
                </a:lnTo>
                <a:lnTo>
                  <a:pt x="482" y="1128"/>
                </a:lnTo>
                <a:lnTo>
                  <a:pt x="453" y="1122"/>
                </a:lnTo>
                <a:lnTo>
                  <a:pt x="426" y="1116"/>
                </a:lnTo>
                <a:lnTo>
                  <a:pt x="399" y="1108"/>
                </a:lnTo>
                <a:lnTo>
                  <a:pt x="373" y="1099"/>
                </a:lnTo>
                <a:lnTo>
                  <a:pt x="346" y="1089"/>
                </a:lnTo>
                <a:lnTo>
                  <a:pt x="321" y="1079"/>
                </a:lnTo>
                <a:lnTo>
                  <a:pt x="297" y="1066"/>
                </a:lnTo>
                <a:lnTo>
                  <a:pt x="273" y="1051"/>
                </a:lnTo>
                <a:lnTo>
                  <a:pt x="250" y="1036"/>
                </a:lnTo>
                <a:lnTo>
                  <a:pt x="228" y="1020"/>
                </a:lnTo>
                <a:lnTo>
                  <a:pt x="206" y="1004"/>
                </a:lnTo>
                <a:lnTo>
                  <a:pt x="186" y="986"/>
                </a:lnTo>
                <a:lnTo>
                  <a:pt x="166" y="967"/>
                </a:lnTo>
                <a:lnTo>
                  <a:pt x="147" y="948"/>
                </a:lnTo>
                <a:lnTo>
                  <a:pt x="130" y="927"/>
                </a:lnTo>
                <a:lnTo>
                  <a:pt x="113" y="906"/>
                </a:lnTo>
                <a:lnTo>
                  <a:pt x="97" y="883"/>
                </a:lnTo>
                <a:lnTo>
                  <a:pt x="82" y="860"/>
                </a:lnTo>
                <a:lnTo>
                  <a:pt x="68" y="837"/>
                </a:lnTo>
                <a:lnTo>
                  <a:pt x="56" y="812"/>
                </a:lnTo>
                <a:lnTo>
                  <a:pt x="44" y="787"/>
                </a:lnTo>
                <a:lnTo>
                  <a:pt x="34" y="762"/>
                </a:lnTo>
                <a:lnTo>
                  <a:pt x="25" y="736"/>
                </a:lnTo>
                <a:lnTo>
                  <a:pt x="18" y="708"/>
                </a:lnTo>
                <a:lnTo>
                  <a:pt x="12" y="681"/>
                </a:lnTo>
                <a:lnTo>
                  <a:pt x="7" y="653"/>
                </a:lnTo>
                <a:lnTo>
                  <a:pt x="3" y="625"/>
                </a:lnTo>
                <a:lnTo>
                  <a:pt x="1" y="596"/>
                </a:lnTo>
                <a:lnTo>
                  <a:pt x="0" y="566"/>
                </a:lnTo>
                <a:lnTo>
                  <a:pt x="1" y="537"/>
                </a:lnTo>
                <a:lnTo>
                  <a:pt x="3" y="508"/>
                </a:lnTo>
                <a:lnTo>
                  <a:pt x="7" y="480"/>
                </a:lnTo>
                <a:lnTo>
                  <a:pt x="12" y="452"/>
                </a:lnTo>
                <a:lnTo>
                  <a:pt x="18" y="425"/>
                </a:lnTo>
                <a:lnTo>
                  <a:pt x="25" y="398"/>
                </a:lnTo>
                <a:lnTo>
                  <a:pt x="34" y="371"/>
                </a:lnTo>
                <a:lnTo>
                  <a:pt x="44" y="346"/>
                </a:lnTo>
                <a:lnTo>
                  <a:pt x="56" y="321"/>
                </a:lnTo>
                <a:lnTo>
                  <a:pt x="68" y="297"/>
                </a:lnTo>
                <a:lnTo>
                  <a:pt x="82" y="273"/>
                </a:lnTo>
                <a:lnTo>
                  <a:pt x="97" y="249"/>
                </a:lnTo>
                <a:lnTo>
                  <a:pt x="113" y="227"/>
                </a:lnTo>
                <a:lnTo>
                  <a:pt x="130" y="206"/>
                </a:lnTo>
                <a:lnTo>
                  <a:pt x="147" y="185"/>
                </a:lnTo>
                <a:lnTo>
                  <a:pt x="166" y="166"/>
                </a:lnTo>
                <a:lnTo>
                  <a:pt x="186" y="147"/>
                </a:lnTo>
                <a:lnTo>
                  <a:pt x="206" y="129"/>
                </a:lnTo>
                <a:lnTo>
                  <a:pt x="228" y="113"/>
                </a:lnTo>
                <a:lnTo>
                  <a:pt x="250" y="97"/>
                </a:lnTo>
                <a:lnTo>
                  <a:pt x="273" y="81"/>
                </a:lnTo>
                <a:lnTo>
                  <a:pt x="297" y="68"/>
                </a:lnTo>
                <a:lnTo>
                  <a:pt x="321" y="55"/>
                </a:lnTo>
                <a:lnTo>
                  <a:pt x="346" y="44"/>
                </a:lnTo>
                <a:lnTo>
                  <a:pt x="373" y="34"/>
                </a:lnTo>
                <a:lnTo>
                  <a:pt x="399" y="25"/>
                </a:lnTo>
                <a:lnTo>
                  <a:pt x="426" y="17"/>
                </a:lnTo>
                <a:lnTo>
                  <a:pt x="453" y="11"/>
                </a:lnTo>
                <a:lnTo>
                  <a:pt x="482" y="6"/>
                </a:lnTo>
                <a:lnTo>
                  <a:pt x="510" y="3"/>
                </a:lnTo>
                <a:lnTo>
                  <a:pt x="538" y="0"/>
                </a:lnTo>
                <a:lnTo>
                  <a:pt x="567" y="0"/>
                </a:lnTo>
                <a:close/>
              </a:path>
            </a:pathLst>
          </a:custGeom>
          <a:solidFill>
            <a:srgbClr val="01A786"/>
          </a:solidFill>
          <a:ln w="9525">
            <a:noFill/>
            <a:round/>
            <a:headEnd/>
            <a:tailEnd/>
          </a:ln>
        </p:spPr>
        <p:txBody>
          <a:bodyPr/>
          <a:lstStyle/>
          <a:p>
            <a:endParaRPr lang="en-US"/>
          </a:p>
        </p:txBody>
      </p:sp>
      <p:sp>
        <p:nvSpPr>
          <p:cNvPr id="59428" name="Freeform 36"/>
          <p:cNvSpPr>
            <a:spLocks/>
          </p:cNvSpPr>
          <p:nvPr/>
        </p:nvSpPr>
        <p:spPr bwMode="auto">
          <a:xfrm>
            <a:off x="4008438" y="5451475"/>
            <a:ext cx="128587" cy="128588"/>
          </a:xfrm>
          <a:custGeom>
            <a:avLst/>
            <a:gdLst>
              <a:gd name="T0" fmla="*/ 2147483647 w 1136"/>
              <a:gd name="T1" fmla="*/ 2147483647 h 1133"/>
              <a:gd name="T2" fmla="*/ 2147483647 w 1136"/>
              <a:gd name="T3" fmla="*/ 2147483647 h 1133"/>
              <a:gd name="T4" fmla="*/ 2147483647 w 1136"/>
              <a:gd name="T5" fmla="*/ 2147483647 h 1133"/>
              <a:gd name="T6" fmla="*/ 2147483647 w 1136"/>
              <a:gd name="T7" fmla="*/ 2147483647 h 1133"/>
              <a:gd name="T8" fmla="*/ 2147483647 w 1136"/>
              <a:gd name="T9" fmla="*/ 2147483647 h 1133"/>
              <a:gd name="T10" fmla="*/ 2147483647 w 1136"/>
              <a:gd name="T11" fmla="*/ 2147483647 h 1133"/>
              <a:gd name="T12" fmla="*/ 2147483647 w 1136"/>
              <a:gd name="T13" fmla="*/ 2147483647 h 1133"/>
              <a:gd name="T14" fmla="*/ 2147483647 w 1136"/>
              <a:gd name="T15" fmla="*/ 2147483647 h 1133"/>
              <a:gd name="T16" fmla="*/ 2147483647 w 1136"/>
              <a:gd name="T17" fmla="*/ 2147483647 h 1133"/>
              <a:gd name="T18" fmla="*/ 2147483647 w 1136"/>
              <a:gd name="T19" fmla="*/ 2147483647 h 1133"/>
              <a:gd name="T20" fmla="*/ 2147483647 w 1136"/>
              <a:gd name="T21" fmla="*/ 2147483647 h 1133"/>
              <a:gd name="T22" fmla="*/ 2147483647 w 1136"/>
              <a:gd name="T23" fmla="*/ 2147483647 h 1133"/>
              <a:gd name="T24" fmla="*/ 2147483647 w 1136"/>
              <a:gd name="T25" fmla="*/ 2147483647 h 1133"/>
              <a:gd name="T26" fmla="*/ 2147483647 w 1136"/>
              <a:gd name="T27" fmla="*/ 2147483647 h 1133"/>
              <a:gd name="T28" fmla="*/ 2147483647 w 1136"/>
              <a:gd name="T29" fmla="*/ 2147483647 h 1133"/>
              <a:gd name="T30" fmla="*/ 2147483647 w 1136"/>
              <a:gd name="T31" fmla="*/ 2147483647 h 1133"/>
              <a:gd name="T32" fmla="*/ 2147483647 w 1136"/>
              <a:gd name="T33" fmla="*/ 2147483647 h 1133"/>
              <a:gd name="T34" fmla="*/ 2147483647 w 1136"/>
              <a:gd name="T35" fmla="*/ 2147483647 h 1133"/>
              <a:gd name="T36" fmla="*/ 2147483647 w 1136"/>
              <a:gd name="T37" fmla="*/ 2147483647 h 1133"/>
              <a:gd name="T38" fmla="*/ 2147483647 w 1136"/>
              <a:gd name="T39" fmla="*/ 2147483647 h 1133"/>
              <a:gd name="T40" fmla="*/ 2147483647 w 1136"/>
              <a:gd name="T41" fmla="*/ 2147483647 h 1133"/>
              <a:gd name="T42" fmla="*/ 2147483647 w 1136"/>
              <a:gd name="T43" fmla="*/ 2147483647 h 1133"/>
              <a:gd name="T44" fmla="*/ 2147483647 w 1136"/>
              <a:gd name="T45" fmla="*/ 2147483647 h 1133"/>
              <a:gd name="T46" fmla="*/ 2147483647 w 1136"/>
              <a:gd name="T47" fmla="*/ 2147483647 h 1133"/>
              <a:gd name="T48" fmla="*/ 2147483647 w 1136"/>
              <a:gd name="T49" fmla="*/ 2147483647 h 1133"/>
              <a:gd name="T50" fmla="*/ 2147483647 w 1136"/>
              <a:gd name="T51" fmla="*/ 2147483647 h 1133"/>
              <a:gd name="T52" fmla="*/ 2147483647 w 1136"/>
              <a:gd name="T53" fmla="*/ 2147483647 h 1133"/>
              <a:gd name="T54" fmla="*/ 2147483647 w 1136"/>
              <a:gd name="T55" fmla="*/ 2147483647 h 1133"/>
              <a:gd name="T56" fmla="*/ 2147483647 w 1136"/>
              <a:gd name="T57" fmla="*/ 2147483647 h 1133"/>
              <a:gd name="T58" fmla="*/ 2147483647 w 1136"/>
              <a:gd name="T59" fmla="*/ 2147483647 h 1133"/>
              <a:gd name="T60" fmla="*/ 2147483647 w 1136"/>
              <a:gd name="T61" fmla="*/ 2147483647 h 1133"/>
              <a:gd name="T62" fmla="*/ 2147483647 w 1136"/>
              <a:gd name="T63" fmla="*/ 2147483647 h 1133"/>
              <a:gd name="T64" fmla="*/ 2147483647 w 1136"/>
              <a:gd name="T65" fmla="*/ 2147483647 h 1133"/>
              <a:gd name="T66" fmla="*/ 2147483647 w 1136"/>
              <a:gd name="T67" fmla="*/ 2147483647 h 1133"/>
              <a:gd name="T68" fmla="*/ 2147483647 w 1136"/>
              <a:gd name="T69" fmla="*/ 2147483647 h 1133"/>
              <a:gd name="T70" fmla="*/ 2147483647 w 1136"/>
              <a:gd name="T71" fmla="*/ 2147483647 h 1133"/>
              <a:gd name="T72" fmla="*/ 2147483647 w 1136"/>
              <a:gd name="T73" fmla="*/ 2147483647 h 1133"/>
              <a:gd name="T74" fmla="*/ 2147483647 w 1136"/>
              <a:gd name="T75" fmla="*/ 2147483647 h 1133"/>
              <a:gd name="T76" fmla="*/ 2147483647 w 1136"/>
              <a:gd name="T77" fmla="*/ 2147483647 h 1133"/>
              <a:gd name="T78" fmla="*/ 2147483647 w 1136"/>
              <a:gd name="T79" fmla="*/ 2147483647 h 1133"/>
              <a:gd name="T80" fmla="*/ 2147483647 w 1136"/>
              <a:gd name="T81" fmla="*/ 2147483647 h 1133"/>
              <a:gd name="T82" fmla="*/ 2147483647 w 1136"/>
              <a:gd name="T83" fmla="*/ 2147483647 h 1133"/>
              <a:gd name="T84" fmla="*/ 2147483647 w 1136"/>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3"/>
              <a:gd name="T131" fmla="*/ 1136 w 1136"/>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3">
                <a:moveTo>
                  <a:pt x="569" y="0"/>
                </a:moveTo>
                <a:lnTo>
                  <a:pt x="597" y="0"/>
                </a:lnTo>
                <a:lnTo>
                  <a:pt x="626" y="3"/>
                </a:lnTo>
                <a:lnTo>
                  <a:pt x="655" y="6"/>
                </a:lnTo>
                <a:lnTo>
                  <a:pt x="683" y="11"/>
                </a:lnTo>
                <a:lnTo>
                  <a:pt x="710" y="17"/>
                </a:lnTo>
                <a:lnTo>
                  <a:pt x="737" y="25"/>
                </a:lnTo>
                <a:lnTo>
                  <a:pt x="764" y="34"/>
                </a:lnTo>
                <a:lnTo>
                  <a:pt x="790" y="44"/>
                </a:lnTo>
                <a:lnTo>
                  <a:pt x="815" y="55"/>
                </a:lnTo>
                <a:lnTo>
                  <a:pt x="839" y="68"/>
                </a:lnTo>
                <a:lnTo>
                  <a:pt x="863" y="81"/>
                </a:lnTo>
                <a:lnTo>
                  <a:pt x="885" y="96"/>
                </a:lnTo>
                <a:lnTo>
                  <a:pt x="909" y="112"/>
                </a:lnTo>
                <a:lnTo>
                  <a:pt x="930" y="128"/>
                </a:lnTo>
                <a:lnTo>
                  <a:pt x="950" y="146"/>
                </a:lnTo>
                <a:lnTo>
                  <a:pt x="970" y="166"/>
                </a:lnTo>
                <a:lnTo>
                  <a:pt x="988" y="185"/>
                </a:lnTo>
                <a:lnTo>
                  <a:pt x="1006" y="206"/>
                </a:lnTo>
                <a:lnTo>
                  <a:pt x="1024" y="227"/>
                </a:lnTo>
                <a:lnTo>
                  <a:pt x="1040" y="249"/>
                </a:lnTo>
                <a:lnTo>
                  <a:pt x="1054" y="272"/>
                </a:lnTo>
                <a:lnTo>
                  <a:pt x="1068" y="296"/>
                </a:lnTo>
                <a:lnTo>
                  <a:pt x="1080" y="321"/>
                </a:lnTo>
                <a:lnTo>
                  <a:pt x="1092" y="346"/>
                </a:lnTo>
                <a:lnTo>
                  <a:pt x="1102" y="371"/>
                </a:lnTo>
                <a:lnTo>
                  <a:pt x="1111" y="398"/>
                </a:lnTo>
                <a:lnTo>
                  <a:pt x="1118" y="424"/>
                </a:lnTo>
                <a:lnTo>
                  <a:pt x="1124" y="452"/>
                </a:lnTo>
                <a:lnTo>
                  <a:pt x="1129" y="480"/>
                </a:lnTo>
                <a:lnTo>
                  <a:pt x="1133" y="508"/>
                </a:lnTo>
                <a:lnTo>
                  <a:pt x="1135" y="537"/>
                </a:lnTo>
                <a:lnTo>
                  <a:pt x="1136" y="566"/>
                </a:lnTo>
                <a:lnTo>
                  <a:pt x="1135" y="595"/>
                </a:lnTo>
                <a:lnTo>
                  <a:pt x="1133" y="624"/>
                </a:lnTo>
                <a:lnTo>
                  <a:pt x="1129" y="653"/>
                </a:lnTo>
                <a:lnTo>
                  <a:pt x="1124" y="681"/>
                </a:lnTo>
                <a:lnTo>
                  <a:pt x="1118" y="708"/>
                </a:lnTo>
                <a:lnTo>
                  <a:pt x="1111" y="735"/>
                </a:lnTo>
                <a:lnTo>
                  <a:pt x="1102" y="761"/>
                </a:lnTo>
                <a:lnTo>
                  <a:pt x="1092" y="786"/>
                </a:lnTo>
                <a:lnTo>
                  <a:pt x="1080" y="812"/>
                </a:lnTo>
                <a:lnTo>
                  <a:pt x="1068" y="837"/>
                </a:lnTo>
                <a:lnTo>
                  <a:pt x="1054" y="860"/>
                </a:lnTo>
                <a:lnTo>
                  <a:pt x="1040" y="883"/>
                </a:lnTo>
                <a:lnTo>
                  <a:pt x="1024" y="905"/>
                </a:lnTo>
                <a:lnTo>
                  <a:pt x="1006" y="926"/>
                </a:lnTo>
                <a:lnTo>
                  <a:pt x="988" y="947"/>
                </a:lnTo>
                <a:lnTo>
                  <a:pt x="970" y="967"/>
                </a:lnTo>
                <a:lnTo>
                  <a:pt x="950" y="986"/>
                </a:lnTo>
                <a:lnTo>
                  <a:pt x="930" y="1004"/>
                </a:lnTo>
                <a:lnTo>
                  <a:pt x="909" y="1021"/>
                </a:lnTo>
                <a:lnTo>
                  <a:pt x="885" y="1036"/>
                </a:lnTo>
                <a:lnTo>
                  <a:pt x="863" y="1051"/>
                </a:lnTo>
                <a:lnTo>
                  <a:pt x="839" y="1064"/>
                </a:lnTo>
                <a:lnTo>
                  <a:pt x="815" y="1077"/>
                </a:lnTo>
                <a:lnTo>
                  <a:pt x="790" y="1088"/>
                </a:lnTo>
                <a:lnTo>
                  <a:pt x="764" y="1098"/>
                </a:lnTo>
                <a:lnTo>
                  <a:pt x="737" y="1107"/>
                </a:lnTo>
                <a:lnTo>
                  <a:pt x="710" y="1116"/>
                </a:lnTo>
                <a:lnTo>
                  <a:pt x="683" y="1122"/>
                </a:lnTo>
                <a:lnTo>
                  <a:pt x="655" y="1127"/>
                </a:lnTo>
                <a:lnTo>
                  <a:pt x="626" y="1131"/>
                </a:lnTo>
                <a:lnTo>
                  <a:pt x="597" y="1133"/>
                </a:lnTo>
                <a:lnTo>
                  <a:pt x="569" y="1133"/>
                </a:lnTo>
                <a:lnTo>
                  <a:pt x="539" y="1133"/>
                </a:lnTo>
                <a:lnTo>
                  <a:pt x="511" y="1131"/>
                </a:lnTo>
                <a:lnTo>
                  <a:pt x="482" y="1127"/>
                </a:lnTo>
                <a:lnTo>
                  <a:pt x="454" y="1122"/>
                </a:lnTo>
                <a:lnTo>
                  <a:pt x="427" y="1116"/>
                </a:lnTo>
                <a:lnTo>
                  <a:pt x="400" y="1107"/>
                </a:lnTo>
                <a:lnTo>
                  <a:pt x="373" y="1098"/>
                </a:lnTo>
                <a:lnTo>
                  <a:pt x="347" y="1088"/>
                </a:lnTo>
                <a:lnTo>
                  <a:pt x="322" y="1077"/>
                </a:lnTo>
                <a:lnTo>
                  <a:pt x="298" y="1064"/>
                </a:lnTo>
                <a:lnTo>
                  <a:pt x="274" y="1051"/>
                </a:lnTo>
                <a:lnTo>
                  <a:pt x="251" y="1036"/>
                </a:lnTo>
                <a:lnTo>
                  <a:pt x="228" y="1021"/>
                </a:lnTo>
                <a:lnTo>
                  <a:pt x="207" y="1004"/>
                </a:lnTo>
                <a:lnTo>
                  <a:pt x="187" y="986"/>
                </a:lnTo>
                <a:lnTo>
                  <a:pt x="167" y="967"/>
                </a:lnTo>
                <a:lnTo>
                  <a:pt x="148" y="947"/>
                </a:lnTo>
                <a:lnTo>
                  <a:pt x="130" y="926"/>
                </a:lnTo>
                <a:lnTo>
                  <a:pt x="113" y="905"/>
                </a:lnTo>
                <a:lnTo>
                  <a:pt x="97" y="883"/>
                </a:lnTo>
                <a:lnTo>
                  <a:pt x="83" y="860"/>
                </a:lnTo>
                <a:lnTo>
                  <a:pt x="69" y="837"/>
                </a:lnTo>
                <a:lnTo>
                  <a:pt x="57" y="812"/>
                </a:lnTo>
                <a:lnTo>
                  <a:pt x="45" y="786"/>
                </a:lnTo>
                <a:lnTo>
                  <a:pt x="35" y="761"/>
                </a:lnTo>
                <a:lnTo>
                  <a:pt x="26" y="735"/>
                </a:lnTo>
                <a:lnTo>
                  <a:pt x="19" y="708"/>
                </a:lnTo>
                <a:lnTo>
                  <a:pt x="13" y="681"/>
                </a:lnTo>
                <a:lnTo>
                  <a:pt x="8" y="653"/>
                </a:lnTo>
                <a:lnTo>
                  <a:pt x="3" y="624"/>
                </a:lnTo>
                <a:lnTo>
                  <a:pt x="1" y="595"/>
                </a:lnTo>
                <a:lnTo>
                  <a:pt x="0" y="566"/>
                </a:lnTo>
                <a:lnTo>
                  <a:pt x="1" y="537"/>
                </a:lnTo>
                <a:lnTo>
                  <a:pt x="3" y="508"/>
                </a:lnTo>
                <a:lnTo>
                  <a:pt x="8" y="480"/>
                </a:lnTo>
                <a:lnTo>
                  <a:pt x="13" y="452"/>
                </a:lnTo>
                <a:lnTo>
                  <a:pt x="19" y="424"/>
                </a:lnTo>
                <a:lnTo>
                  <a:pt x="26" y="398"/>
                </a:lnTo>
                <a:lnTo>
                  <a:pt x="35" y="371"/>
                </a:lnTo>
                <a:lnTo>
                  <a:pt x="45" y="346"/>
                </a:lnTo>
                <a:lnTo>
                  <a:pt x="57" y="321"/>
                </a:lnTo>
                <a:lnTo>
                  <a:pt x="69" y="296"/>
                </a:lnTo>
                <a:lnTo>
                  <a:pt x="83" y="272"/>
                </a:lnTo>
                <a:lnTo>
                  <a:pt x="97" y="249"/>
                </a:lnTo>
                <a:lnTo>
                  <a:pt x="113" y="227"/>
                </a:lnTo>
                <a:lnTo>
                  <a:pt x="130" y="206"/>
                </a:lnTo>
                <a:lnTo>
                  <a:pt x="148" y="185"/>
                </a:lnTo>
                <a:lnTo>
                  <a:pt x="167" y="166"/>
                </a:lnTo>
                <a:lnTo>
                  <a:pt x="187" y="146"/>
                </a:lnTo>
                <a:lnTo>
                  <a:pt x="207" y="128"/>
                </a:lnTo>
                <a:lnTo>
                  <a:pt x="228" y="112"/>
                </a:lnTo>
                <a:lnTo>
                  <a:pt x="251" y="96"/>
                </a:lnTo>
                <a:lnTo>
                  <a:pt x="274" y="81"/>
                </a:lnTo>
                <a:lnTo>
                  <a:pt x="298" y="68"/>
                </a:lnTo>
                <a:lnTo>
                  <a:pt x="322" y="55"/>
                </a:lnTo>
                <a:lnTo>
                  <a:pt x="347" y="44"/>
                </a:lnTo>
                <a:lnTo>
                  <a:pt x="373" y="34"/>
                </a:lnTo>
                <a:lnTo>
                  <a:pt x="400" y="25"/>
                </a:lnTo>
                <a:lnTo>
                  <a:pt x="427" y="17"/>
                </a:lnTo>
                <a:lnTo>
                  <a:pt x="454" y="11"/>
                </a:lnTo>
                <a:lnTo>
                  <a:pt x="482" y="6"/>
                </a:lnTo>
                <a:lnTo>
                  <a:pt x="511" y="3"/>
                </a:lnTo>
                <a:lnTo>
                  <a:pt x="539" y="0"/>
                </a:lnTo>
                <a:lnTo>
                  <a:pt x="569" y="0"/>
                </a:lnTo>
                <a:close/>
              </a:path>
            </a:pathLst>
          </a:custGeom>
          <a:solidFill>
            <a:srgbClr val="DD137B"/>
          </a:solidFill>
          <a:ln w="9525">
            <a:noFill/>
            <a:round/>
            <a:headEnd/>
            <a:tailEnd/>
          </a:ln>
        </p:spPr>
        <p:txBody>
          <a:bodyPr/>
          <a:lstStyle/>
          <a:p>
            <a:endParaRPr lang="en-US"/>
          </a:p>
        </p:txBody>
      </p:sp>
      <p:sp>
        <p:nvSpPr>
          <p:cNvPr id="59429" name="Freeform 37"/>
          <p:cNvSpPr>
            <a:spLocks/>
          </p:cNvSpPr>
          <p:nvPr/>
        </p:nvSpPr>
        <p:spPr bwMode="auto">
          <a:xfrm>
            <a:off x="5205413" y="5408613"/>
            <a:ext cx="128587" cy="128587"/>
          </a:xfrm>
          <a:custGeom>
            <a:avLst/>
            <a:gdLst>
              <a:gd name="T0" fmla="*/ 2147483647 w 1136"/>
              <a:gd name="T1" fmla="*/ 2147483647 h 1135"/>
              <a:gd name="T2" fmla="*/ 2147483647 w 1136"/>
              <a:gd name="T3" fmla="*/ 2147483647 h 1135"/>
              <a:gd name="T4" fmla="*/ 2147483647 w 1136"/>
              <a:gd name="T5" fmla="*/ 2147483647 h 1135"/>
              <a:gd name="T6" fmla="*/ 2147483647 w 1136"/>
              <a:gd name="T7" fmla="*/ 2147483647 h 1135"/>
              <a:gd name="T8" fmla="*/ 2147483647 w 1136"/>
              <a:gd name="T9" fmla="*/ 2147483647 h 1135"/>
              <a:gd name="T10" fmla="*/ 2147483647 w 1136"/>
              <a:gd name="T11" fmla="*/ 2147483647 h 1135"/>
              <a:gd name="T12" fmla="*/ 2147483647 w 1136"/>
              <a:gd name="T13" fmla="*/ 2147483647 h 1135"/>
              <a:gd name="T14" fmla="*/ 2147483647 w 1136"/>
              <a:gd name="T15" fmla="*/ 2147483647 h 1135"/>
              <a:gd name="T16" fmla="*/ 2147483647 w 1136"/>
              <a:gd name="T17" fmla="*/ 2147483647 h 1135"/>
              <a:gd name="T18" fmla="*/ 2147483647 w 1136"/>
              <a:gd name="T19" fmla="*/ 2147483647 h 1135"/>
              <a:gd name="T20" fmla="*/ 2147483647 w 1136"/>
              <a:gd name="T21" fmla="*/ 2147483647 h 1135"/>
              <a:gd name="T22" fmla="*/ 2147483647 w 1136"/>
              <a:gd name="T23" fmla="*/ 2147483647 h 1135"/>
              <a:gd name="T24" fmla="*/ 2147483647 w 1136"/>
              <a:gd name="T25" fmla="*/ 2147483647 h 1135"/>
              <a:gd name="T26" fmla="*/ 2147483647 w 1136"/>
              <a:gd name="T27" fmla="*/ 2147483647 h 1135"/>
              <a:gd name="T28" fmla="*/ 2147483647 w 1136"/>
              <a:gd name="T29" fmla="*/ 2147483647 h 1135"/>
              <a:gd name="T30" fmla="*/ 2147483647 w 1136"/>
              <a:gd name="T31" fmla="*/ 2147483647 h 1135"/>
              <a:gd name="T32" fmla="*/ 2147483647 w 1136"/>
              <a:gd name="T33" fmla="*/ 2147483647 h 1135"/>
              <a:gd name="T34" fmla="*/ 2147483647 w 1136"/>
              <a:gd name="T35" fmla="*/ 2147483647 h 1135"/>
              <a:gd name="T36" fmla="*/ 2147483647 w 1136"/>
              <a:gd name="T37" fmla="*/ 2147483647 h 1135"/>
              <a:gd name="T38" fmla="*/ 2147483647 w 1136"/>
              <a:gd name="T39" fmla="*/ 2147483647 h 1135"/>
              <a:gd name="T40" fmla="*/ 2147483647 w 1136"/>
              <a:gd name="T41" fmla="*/ 2147483647 h 1135"/>
              <a:gd name="T42" fmla="*/ 2147483647 w 1136"/>
              <a:gd name="T43" fmla="*/ 2147483647 h 1135"/>
              <a:gd name="T44" fmla="*/ 2147483647 w 1136"/>
              <a:gd name="T45" fmla="*/ 2147483647 h 1135"/>
              <a:gd name="T46" fmla="*/ 2147483647 w 1136"/>
              <a:gd name="T47" fmla="*/ 2147483647 h 1135"/>
              <a:gd name="T48" fmla="*/ 2147483647 w 1136"/>
              <a:gd name="T49" fmla="*/ 2147483647 h 1135"/>
              <a:gd name="T50" fmla="*/ 2147483647 w 1136"/>
              <a:gd name="T51" fmla="*/ 2147483647 h 1135"/>
              <a:gd name="T52" fmla="*/ 2147483647 w 1136"/>
              <a:gd name="T53" fmla="*/ 2147483647 h 1135"/>
              <a:gd name="T54" fmla="*/ 2147483647 w 1136"/>
              <a:gd name="T55" fmla="*/ 2147483647 h 1135"/>
              <a:gd name="T56" fmla="*/ 2147483647 w 1136"/>
              <a:gd name="T57" fmla="*/ 2147483647 h 1135"/>
              <a:gd name="T58" fmla="*/ 2147483647 w 1136"/>
              <a:gd name="T59" fmla="*/ 2147483647 h 1135"/>
              <a:gd name="T60" fmla="*/ 2147483647 w 1136"/>
              <a:gd name="T61" fmla="*/ 2147483647 h 1135"/>
              <a:gd name="T62" fmla="*/ 2147483647 w 1136"/>
              <a:gd name="T63" fmla="*/ 2147483647 h 1135"/>
              <a:gd name="T64" fmla="*/ 2147483647 w 1136"/>
              <a:gd name="T65" fmla="*/ 2147483647 h 1135"/>
              <a:gd name="T66" fmla="*/ 2147483647 w 1136"/>
              <a:gd name="T67" fmla="*/ 2147483647 h 1135"/>
              <a:gd name="T68" fmla="*/ 2147483647 w 1136"/>
              <a:gd name="T69" fmla="*/ 2147483647 h 1135"/>
              <a:gd name="T70" fmla="*/ 2147483647 w 1136"/>
              <a:gd name="T71" fmla="*/ 2147483647 h 1135"/>
              <a:gd name="T72" fmla="*/ 2147483647 w 1136"/>
              <a:gd name="T73" fmla="*/ 2147483647 h 1135"/>
              <a:gd name="T74" fmla="*/ 2147483647 w 1136"/>
              <a:gd name="T75" fmla="*/ 2147483647 h 1135"/>
              <a:gd name="T76" fmla="*/ 2147483647 w 1136"/>
              <a:gd name="T77" fmla="*/ 2147483647 h 1135"/>
              <a:gd name="T78" fmla="*/ 2147483647 w 1136"/>
              <a:gd name="T79" fmla="*/ 2147483647 h 1135"/>
              <a:gd name="T80" fmla="*/ 2147483647 w 1136"/>
              <a:gd name="T81" fmla="*/ 2147483647 h 1135"/>
              <a:gd name="T82" fmla="*/ 2147483647 w 1136"/>
              <a:gd name="T83" fmla="*/ 2147483647 h 1135"/>
              <a:gd name="T84" fmla="*/ 2147483647 w 1136"/>
              <a:gd name="T85" fmla="*/ 0 h 1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5"/>
              <a:gd name="T131" fmla="*/ 1136 w 1136"/>
              <a:gd name="T132" fmla="*/ 1135 h 11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5">
                <a:moveTo>
                  <a:pt x="569" y="0"/>
                </a:moveTo>
                <a:lnTo>
                  <a:pt x="598" y="1"/>
                </a:lnTo>
                <a:lnTo>
                  <a:pt x="626" y="4"/>
                </a:lnTo>
                <a:lnTo>
                  <a:pt x="655" y="8"/>
                </a:lnTo>
                <a:lnTo>
                  <a:pt x="683" y="12"/>
                </a:lnTo>
                <a:lnTo>
                  <a:pt x="711" y="19"/>
                </a:lnTo>
                <a:lnTo>
                  <a:pt x="737" y="26"/>
                </a:lnTo>
                <a:lnTo>
                  <a:pt x="763" y="35"/>
                </a:lnTo>
                <a:lnTo>
                  <a:pt x="790" y="45"/>
                </a:lnTo>
                <a:lnTo>
                  <a:pt x="815" y="57"/>
                </a:lnTo>
                <a:lnTo>
                  <a:pt x="839" y="69"/>
                </a:lnTo>
                <a:lnTo>
                  <a:pt x="863" y="83"/>
                </a:lnTo>
                <a:lnTo>
                  <a:pt x="886" y="97"/>
                </a:lnTo>
                <a:lnTo>
                  <a:pt x="908" y="113"/>
                </a:lnTo>
                <a:lnTo>
                  <a:pt x="930" y="130"/>
                </a:lnTo>
                <a:lnTo>
                  <a:pt x="951" y="147"/>
                </a:lnTo>
                <a:lnTo>
                  <a:pt x="970" y="167"/>
                </a:lnTo>
                <a:lnTo>
                  <a:pt x="989" y="187"/>
                </a:lnTo>
                <a:lnTo>
                  <a:pt x="1006" y="207"/>
                </a:lnTo>
                <a:lnTo>
                  <a:pt x="1023" y="228"/>
                </a:lnTo>
                <a:lnTo>
                  <a:pt x="1039" y="250"/>
                </a:lnTo>
                <a:lnTo>
                  <a:pt x="1055" y="273"/>
                </a:lnTo>
                <a:lnTo>
                  <a:pt x="1068" y="297"/>
                </a:lnTo>
                <a:lnTo>
                  <a:pt x="1081" y="322"/>
                </a:lnTo>
                <a:lnTo>
                  <a:pt x="1092" y="347"/>
                </a:lnTo>
                <a:lnTo>
                  <a:pt x="1102" y="373"/>
                </a:lnTo>
                <a:lnTo>
                  <a:pt x="1111" y="399"/>
                </a:lnTo>
                <a:lnTo>
                  <a:pt x="1118" y="426"/>
                </a:lnTo>
                <a:lnTo>
                  <a:pt x="1125" y="453"/>
                </a:lnTo>
                <a:lnTo>
                  <a:pt x="1130" y="482"/>
                </a:lnTo>
                <a:lnTo>
                  <a:pt x="1133" y="510"/>
                </a:lnTo>
                <a:lnTo>
                  <a:pt x="1135" y="538"/>
                </a:lnTo>
                <a:lnTo>
                  <a:pt x="1136" y="567"/>
                </a:lnTo>
                <a:lnTo>
                  <a:pt x="1135" y="596"/>
                </a:lnTo>
                <a:lnTo>
                  <a:pt x="1133" y="625"/>
                </a:lnTo>
                <a:lnTo>
                  <a:pt x="1130" y="654"/>
                </a:lnTo>
                <a:lnTo>
                  <a:pt x="1125" y="682"/>
                </a:lnTo>
                <a:lnTo>
                  <a:pt x="1118" y="709"/>
                </a:lnTo>
                <a:lnTo>
                  <a:pt x="1111" y="736"/>
                </a:lnTo>
                <a:lnTo>
                  <a:pt x="1102" y="762"/>
                </a:lnTo>
                <a:lnTo>
                  <a:pt x="1092" y="788"/>
                </a:lnTo>
                <a:lnTo>
                  <a:pt x="1081" y="814"/>
                </a:lnTo>
                <a:lnTo>
                  <a:pt x="1068" y="838"/>
                </a:lnTo>
                <a:lnTo>
                  <a:pt x="1055" y="862"/>
                </a:lnTo>
                <a:lnTo>
                  <a:pt x="1039" y="884"/>
                </a:lnTo>
                <a:lnTo>
                  <a:pt x="1023" y="906"/>
                </a:lnTo>
                <a:lnTo>
                  <a:pt x="1006" y="928"/>
                </a:lnTo>
                <a:lnTo>
                  <a:pt x="989" y="948"/>
                </a:lnTo>
                <a:lnTo>
                  <a:pt x="970" y="969"/>
                </a:lnTo>
                <a:lnTo>
                  <a:pt x="951" y="987"/>
                </a:lnTo>
                <a:lnTo>
                  <a:pt x="930" y="1005"/>
                </a:lnTo>
                <a:lnTo>
                  <a:pt x="908" y="1022"/>
                </a:lnTo>
                <a:lnTo>
                  <a:pt x="886" y="1038"/>
                </a:lnTo>
                <a:lnTo>
                  <a:pt x="863" y="1052"/>
                </a:lnTo>
                <a:lnTo>
                  <a:pt x="839" y="1066"/>
                </a:lnTo>
                <a:lnTo>
                  <a:pt x="815" y="1078"/>
                </a:lnTo>
                <a:lnTo>
                  <a:pt x="790" y="1089"/>
                </a:lnTo>
                <a:lnTo>
                  <a:pt x="763" y="1100"/>
                </a:lnTo>
                <a:lnTo>
                  <a:pt x="737" y="1108"/>
                </a:lnTo>
                <a:lnTo>
                  <a:pt x="711" y="1116"/>
                </a:lnTo>
                <a:lnTo>
                  <a:pt x="683" y="1123"/>
                </a:lnTo>
                <a:lnTo>
                  <a:pt x="655" y="1128"/>
                </a:lnTo>
                <a:lnTo>
                  <a:pt x="626" y="1132"/>
                </a:lnTo>
                <a:lnTo>
                  <a:pt x="598" y="1134"/>
                </a:lnTo>
                <a:lnTo>
                  <a:pt x="569" y="1135"/>
                </a:lnTo>
                <a:lnTo>
                  <a:pt x="540" y="1134"/>
                </a:lnTo>
                <a:lnTo>
                  <a:pt x="510" y="1132"/>
                </a:lnTo>
                <a:lnTo>
                  <a:pt x="482" y="1128"/>
                </a:lnTo>
                <a:lnTo>
                  <a:pt x="454" y="1123"/>
                </a:lnTo>
                <a:lnTo>
                  <a:pt x="427" y="1116"/>
                </a:lnTo>
                <a:lnTo>
                  <a:pt x="399" y="1108"/>
                </a:lnTo>
                <a:lnTo>
                  <a:pt x="373" y="1100"/>
                </a:lnTo>
                <a:lnTo>
                  <a:pt x="347" y="1089"/>
                </a:lnTo>
                <a:lnTo>
                  <a:pt x="322" y="1078"/>
                </a:lnTo>
                <a:lnTo>
                  <a:pt x="298" y="1066"/>
                </a:lnTo>
                <a:lnTo>
                  <a:pt x="274" y="1052"/>
                </a:lnTo>
                <a:lnTo>
                  <a:pt x="251" y="1038"/>
                </a:lnTo>
                <a:lnTo>
                  <a:pt x="229" y="1022"/>
                </a:lnTo>
                <a:lnTo>
                  <a:pt x="207" y="1005"/>
                </a:lnTo>
                <a:lnTo>
                  <a:pt x="187" y="987"/>
                </a:lnTo>
                <a:lnTo>
                  <a:pt x="167" y="969"/>
                </a:lnTo>
                <a:lnTo>
                  <a:pt x="148" y="948"/>
                </a:lnTo>
                <a:lnTo>
                  <a:pt x="130" y="928"/>
                </a:lnTo>
                <a:lnTo>
                  <a:pt x="113" y="906"/>
                </a:lnTo>
                <a:lnTo>
                  <a:pt x="98" y="884"/>
                </a:lnTo>
                <a:lnTo>
                  <a:pt x="83" y="862"/>
                </a:lnTo>
                <a:lnTo>
                  <a:pt x="69" y="838"/>
                </a:lnTo>
                <a:lnTo>
                  <a:pt x="57" y="814"/>
                </a:lnTo>
                <a:lnTo>
                  <a:pt x="46" y="788"/>
                </a:lnTo>
                <a:lnTo>
                  <a:pt x="36" y="762"/>
                </a:lnTo>
                <a:lnTo>
                  <a:pt x="26" y="736"/>
                </a:lnTo>
                <a:lnTo>
                  <a:pt x="18" y="709"/>
                </a:lnTo>
                <a:lnTo>
                  <a:pt x="12" y="682"/>
                </a:lnTo>
                <a:lnTo>
                  <a:pt x="7" y="654"/>
                </a:lnTo>
                <a:lnTo>
                  <a:pt x="3" y="625"/>
                </a:lnTo>
                <a:lnTo>
                  <a:pt x="1" y="596"/>
                </a:lnTo>
                <a:lnTo>
                  <a:pt x="0" y="567"/>
                </a:lnTo>
                <a:lnTo>
                  <a:pt x="1" y="538"/>
                </a:lnTo>
                <a:lnTo>
                  <a:pt x="3" y="510"/>
                </a:lnTo>
                <a:lnTo>
                  <a:pt x="7" y="482"/>
                </a:lnTo>
                <a:lnTo>
                  <a:pt x="12" y="453"/>
                </a:lnTo>
                <a:lnTo>
                  <a:pt x="18" y="426"/>
                </a:lnTo>
                <a:lnTo>
                  <a:pt x="26" y="399"/>
                </a:lnTo>
                <a:lnTo>
                  <a:pt x="36" y="373"/>
                </a:lnTo>
                <a:lnTo>
                  <a:pt x="46" y="347"/>
                </a:lnTo>
                <a:lnTo>
                  <a:pt x="57" y="322"/>
                </a:lnTo>
                <a:lnTo>
                  <a:pt x="69" y="297"/>
                </a:lnTo>
                <a:lnTo>
                  <a:pt x="83" y="273"/>
                </a:lnTo>
                <a:lnTo>
                  <a:pt x="98" y="250"/>
                </a:lnTo>
                <a:lnTo>
                  <a:pt x="113" y="228"/>
                </a:lnTo>
                <a:lnTo>
                  <a:pt x="130" y="207"/>
                </a:lnTo>
                <a:lnTo>
                  <a:pt x="148" y="187"/>
                </a:lnTo>
                <a:lnTo>
                  <a:pt x="167" y="167"/>
                </a:lnTo>
                <a:lnTo>
                  <a:pt x="187" y="147"/>
                </a:lnTo>
                <a:lnTo>
                  <a:pt x="207" y="130"/>
                </a:lnTo>
                <a:lnTo>
                  <a:pt x="229" y="113"/>
                </a:lnTo>
                <a:lnTo>
                  <a:pt x="251" y="97"/>
                </a:lnTo>
                <a:lnTo>
                  <a:pt x="274" y="83"/>
                </a:lnTo>
                <a:lnTo>
                  <a:pt x="298" y="69"/>
                </a:lnTo>
                <a:lnTo>
                  <a:pt x="322" y="57"/>
                </a:lnTo>
                <a:lnTo>
                  <a:pt x="347" y="45"/>
                </a:lnTo>
                <a:lnTo>
                  <a:pt x="373" y="35"/>
                </a:lnTo>
                <a:lnTo>
                  <a:pt x="399" y="26"/>
                </a:lnTo>
                <a:lnTo>
                  <a:pt x="427" y="19"/>
                </a:lnTo>
                <a:lnTo>
                  <a:pt x="454" y="12"/>
                </a:lnTo>
                <a:lnTo>
                  <a:pt x="482" y="8"/>
                </a:lnTo>
                <a:lnTo>
                  <a:pt x="510" y="4"/>
                </a:lnTo>
                <a:lnTo>
                  <a:pt x="540" y="1"/>
                </a:lnTo>
                <a:lnTo>
                  <a:pt x="569" y="0"/>
                </a:lnTo>
                <a:close/>
              </a:path>
            </a:pathLst>
          </a:custGeom>
          <a:solidFill>
            <a:srgbClr val="FFF500"/>
          </a:solidFill>
          <a:ln w="9525">
            <a:noFill/>
            <a:round/>
            <a:headEnd/>
            <a:tailEnd/>
          </a:ln>
        </p:spPr>
        <p:txBody>
          <a:bodyPr/>
          <a:lstStyle/>
          <a:p>
            <a:endParaRPr lang="en-US"/>
          </a:p>
        </p:txBody>
      </p:sp>
      <p:sp>
        <p:nvSpPr>
          <p:cNvPr id="59430" name="Freeform 38"/>
          <p:cNvSpPr>
            <a:spLocks/>
          </p:cNvSpPr>
          <p:nvPr/>
        </p:nvSpPr>
        <p:spPr bwMode="auto">
          <a:xfrm>
            <a:off x="4843463" y="4862513"/>
            <a:ext cx="128587" cy="128587"/>
          </a:xfrm>
          <a:custGeom>
            <a:avLst/>
            <a:gdLst>
              <a:gd name="T0" fmla="*/ 2147483647 w 1135"/>
              <a:gd name="T1" fmla="*/ 2147483647 h 1133"/>
              <a:gd name="T2" fmla="*/ 2147483647 w 1135"/>
              <a:gd name="T3" fmla="*/ 2147483647 h 1133"/>
              <a:gd name="T4" fmla="*/ 2147483647 w 1135"/>
              <a:gd name="T5" fmla="*/ 2147483647 h 1133"/>
              <a:gd name="T6" fmla="*/ 2147483647 w 1135"/>
              <a:gd name="T7" fmla="*/ 2147483647 h 1133"/>
              <a:gd name="T8" fmla="*/ 2147483647 w 1135"/>
              <a:gd name="T9" fmla="*/ 2147483647 h 1133"/>
              <a:gd name="T10" fmla="*/ 2147483647 w 1135"/>
              <a:gd name="T11" fmla="*/ 2147483647 h 1133"/>
              <a:gd name="T12" fmla="*/ 2147483647 w 1135"/>
              <a:gd name="T13" fmla="*/ 2147483647 h 1133"/>
              <a:gd name="T14" fmla="*/ 2147483647 w 1135"/>
              <a:gd name="T15" fmla="*/ 2147483647 h 1133"/>
              <a:gd name="T16" fmla="*/ 2147483647 w 1135"/>
              <a:gd name="T17" fmla="*/ 2147483647 h 1133"/>
              <a:gd name="T18" fmla="*/ 2147483647 w 1135"/>
              <a:gd name="T19" fmla="*/ 2147483647 h 1133"/>
              <a:gd name="T20" fmla="*/ 2147483647 w 1135"/>
              <a:gd name="T21" fmla="*/ 2147483647 h 1133"/>
              <a:gd name="T22" fmla="*/ 2147483647 w 1135"/>
              <a:gd name="T23" fmla="*/ 2147483647 h 1133"/>
              <a:gd name="T24" fmla="*/ 2147483647 w 1135"/>
              <a:gd name="T25" fmla="*/ 2147483647 h 1133"/>
              <a:gd name="T26" fmla="*/ 2147483647 w 1135"/>
              <a:gd name="T27" fmla="*/ 2147483647 h 1133"/>
              <a:gd name="T28" fmla="*/ 2147483647 w 1135"/>
              <a:gd name="T29" fmla="*/ 2147483647 h 1133"/>
              <a:gd name="T30" fmla="*/ 2147483647 w 1135"/>
              <a:gd name="T31" fmla="*/ 2147483647 h 1133"/>
              <a:gd name="T32" fmla="*/ 2147483647 w 1135"/>
              <a:gd name="T33" fmla="*/ 2147483647 h 1133"/>
              <a:gd name="T34" fmla="*/ 2147483647 w 1135"/>
              <a:gd name="T35" fmla="*/ 2147483647 h 1133"/>
              <a:gd name="T36" fmla="*/ 2147483647 w 1135"/>
              <a:gd name="T37" fmla="*/ 2147483647 h 1133"/>
              <a:gd name="T38" fmla="*/ 2147483647 w 1135"/>
              <a:gd name="T39" fmla="*/ 2147483647 h 1133"/>
              <a:gd name="T40" fmla="*/ 2147483647 w 1135"/>
              <a:gd name="T41" fmla="*/ 2147483647 h 1133"/>
              <a:gd name="T42" fmla="*/ 2147483647 w 1135"/>
              <a:gd name="T43" fmla="*/ 2147483647 h 1133"/>
              <a:gd name="T44" fmla="*/ 2147483647 w 1135"/>
              <a:gd name="T45" fmla="*/ 2147483647 h 1133"/>
              <a:gd name="T46" fmla="*/ 2147483647 w 1135"/>
              <a:gd name="T47" fmla="*/ 2147483647 h 1133"/>
              <a:gd name="T48" fmla="*/ 2147483647 w 1135"/>
              <a:gd name="T49" fmla="*/ 2147483647 h 1133"/>
              <a:gd name="T50" fmla="*/ 2147483647 w 1135"/>
              <a:gd name="T51" fmla="*/ 2147483647 h 1133"/>
              <a:gd name="T52" fmla="*/ 2147483647 w 1135"/>
              <a:gd name="T53" fmla="*/ 2147483647 h 1133"/>
              <a:gd name="T54" fmla="*/ 2147483647 w 1135"/>
              <a:gd name="T55" fmla="*/ 2147483647 h 1133"/>
              <a:gd name="T56" fmla="*/ 2147483647 w 1135"/>
              <a:gd name="T57" fmla="*/ 2147483647 h 1133"/>
              <a:gd name="T58" fmla="*/ 2147483647 w 1135"/>
              <a:gd name="T59" fmla="*/ 2147483647 h 1133"/>
              <a:gd name="T60" fmla="*/ 2147483647 w 1135"/>
              <a:gd name="T61" fmla="*/ 2147483647 h 1133"/>
              <a:gd name="T62" fmla="*/ 0 w 1135"/>
              <a:gd name="T63" fmla="*/ 2147483647 h 1133"/>
              <a:gd name="T64" fmla="*/ 2147483647 w 1135"/>
              <a:gd name="T65" fmla="*/ 2147483647 h 1133"/>
              <a:gd name="T66" fmla="*/ 2147483647 w 1135"/>
              <a:gd name="T67" fmla="*/ 2147483647 h 1133"/>
              <a:gd name="T68" fmla="*/ 2147483647 w 1135"/>
              <a:gd name="T69" fmla="*/ 2147483647 h 1133"/>
              <a:gd name="T70" fmla="*/ 2147483647 w 1135"/>
              <a:gd name="T71" fmla="*/ 2147483647 h 1133"/>
              <a:gd name="T72" fmla="*/ 2147483647 w 1135"/>
              <a:gd name="T73" fmla="*/ 2147483647 h 1133"/>
              <a:gd name="T74" fmla="*/ 2147483647 w 1135"/>
              <a:gd name="T75" fmla="*/ 2147483647 h 1133"/>
              <a:gd name="T76" fmla="*/ 2147483647 w 1135"/>
              <a:gd name="T77" fmla="*/ 2147483647 h 1133"/>
              <a:gd name="T78" fmla="*/ 2147483647 w 1135"/>
              <a:gd name="T79" fmla="*/ 2147483647 h 1133"/>
              <a:gd name="T80" fmla="*/ 2147483647 w 1135"/>
              <a:gd name="T81" fmla="*/ 2147483647 h 1133"/>
              <a:gd name="T82" fmla="*/ 2147483647 w 1135"/>
              <a:gd name="T83" fmla="*/ 2147483647 h 1133"/>
              <a:gd name="T84" fmla="*/ 2147483647 w 1135"/>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5"/>
              <a:gd name="T130" fmla="*/ 0 h 1133"/>
              <a:gd name="T131" fmla="*/ 1135 w 1135"/>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5" h="1133">
                <a:moveTo>
                  <a:pt x="567" y="0"/>
                </a:moveTo>
                <a:lnTo>
                  <a:pt x="597" y="0"/>
                </a:lnTo>
                <a:lnTo>
                  <a:pt x="626" y="3"/>
                </a:lnTo>
                <a:lnTo>
                  <a:pt x="654" y="5"/>
                </a:lnTo>
                <a:lnTo>
                  <a:pt x="682" y="11"/>
                </a:lnTo>
                <a:lnTo>
                  <a:pt x="710" y="17"/>
                </a:lnTo>
                <a:lnTo>
                  <a:pt x="737" y="25"/>
                </a:lnTo>
                <a:lnTo>
                  <a:pt x="763" y="34"/>
                </a:lnTo>
                <a:lnTo>
                  <a:pt x="788" y="44"/>
                </a:lnTo>
                <a:lnTo>
                  <a:pt x="813" y="54"/>
                </a:lnTo>
                <a:lnTo>
                  <a:pt x="839" y="67"/>
                </a:lnTo>
                <a:lnTo>
                  <a:pt x="862" y="82"/>
                </a:lnTo>
                <a:lnTo>
                  <a:pt x="885" y="97"/>
                </a:lnTo>
                <a:lnTo>
                  <a:pt x="907" y="113"/>
                </a:lnTo>
                <a:lnTo>
                  <a:pt x="928" y="129"/>
                </a:lnTo>
                <a:lnTo>
                  <a:pt x="949" y="147"/>
                </a:lnTo>
                <a:lnTo>
                  <a:pt x="969" y="166"/>
                </a:lnTo>
                <a:lnTo>
                  <a:pt x="988" y="185"/>
                </a:lnTo>
                <a:lnTo>
                  <a:pt x="1006" y="206"/>
                </a:lnTo>
                <a:lnTo>
                  <a:pt x="1022" y="227"/>
                </a:lnTo>
                <a:lnTo>
                  <a:pt x="1038" y="250"/>
                </a:lnTo>
                <a:lnTo>
                  <a:pt x="1053" y="273"/>
                </a:lnTo>
                <a:lnTo>
                  <a:pt x="1066" y="296"/>
                </a:lnTo>
                <a:lnTo>
                  <a:pt x="1079" y="321"/>
                </a:lnTo>
                <a:lnTo>
                  <a:pt x="1091" y="346"/>
                </a:lnTo>
                <a:lnTo>
                  <a:pt x="1101" y="371"/>
                </a:lnTo>
                <a:lnTo>
                  <a:pt x="1110" y="397"/>
                </a:lnTo>
                <a:lnTo>
                  <a:pt x="1118" y="425"/>
                </a:lnTo>
                <a:lnTo>
                  <a:pt x="1124" y="452"/>
                </a:lnTo>
                <a:lnTo>
                  <a:pt x="1129" y="480"/>
                </a:lnTo>
                <a:lnTo>
                  <a:pt x="1133" y="508"/>
                </a:lnTo>
                <a:lnTo>
                  <a:pt x="1135" y="537"/>
                </a:lnTo>
                <a:lnTo>
                  <a:pt x="1135" y="567"/>
                </a:lnTo>
                <a:lnTo>
                  <a:pt x="1135" y="596"/>
                </a:lnTo>
                <a:lnTo>
                  <a:pt x="1133" y="625"/>
                </a:lnTo>
                <a:lnTo>
                  <a:pt x="1129" y="653"/>
                </a:lnTo>
                <a:lnTo>
                  <a:pt x="1124" y="681"/>
                </a:lnTo>
                <a:lnTo>
                  <a:pt x="1118" y="708"/>
                </a:lnTo>
                <a:lnTo>
                  <a:pt x="1110" y="736"/>
                </a:lnTo>
                <a:lnTo>
                  <a:pt x="1101" y="762"/>
                </a:lnTo>
                <a:lnTo>
                  <a:pt x="1091" y="787"/>
                </a:lnTo>
                <a:lnTo>
                  <a:pt x="1079" y="812"/>
                </a:lnTo>
                <a:lnTo>
                  <a:pt x="1066" y="837"/>
                </a:lnTo>
                <a:lnTo>
                  <a:pt x="1053" y="860"/>
                </a:lnTo>
                <a:lnTo>
                  <a:pt x="1038" y="884"/>
                </a:lnTo>
                <a:lnTo>
                  <a:pt x="1022" y="906"/>
                </a:lnTo>
                <a:lnTo>
                  <a:pt x="1006" y="927"/>
                </a:lnTo>
                <a:lnTo>
                  <a:pt x="988" y="948"/>
                </a:lnTo>
                <a:lnTo>
                  <a:pt x="969" y="967"/>
                </a:lnTo>
                <a:lnTo>
                  <a:pt x="949" y="986"/>
                </a:lnTo>
                <a:lnTo>
                  <a:pt x="928" y="1004"/>
                </a:lnTo>
                <a:lnTo>
                  <a:pt x="907" y="1020"/>
                </a:lnTo>
                <a:lnTo>
                  <a:pt x="885" y="1036"/>
                </a:lnTo>
                <a:lnTo>
                  <a:pt x="862" y="1052"/>
                </a:lnTo>
                <a:lnTo>
                  <a:pt x="839" y="1065"/>
                </a:lnTo>
                <a:lnTo>
                  <a:pt x="813" y="1078"/>
                </a:lnTo>
                <a:lnTo>
                  <a:pt x="788" y="1089"/>
                </a:lnTo>
                <a:lnTo>
                  <a:pt x="763" y="1099"/>
                </a:lnTo>
                <a:lnTo>
                  <a:pt x="737" y="1108"/>
                </a:lnTo>
                <a:lnTo>
                  <a:pt x="710" y="1116"/>
                </a:lnTo>
                <a:lnTo>
                  <a:pt x="682" y="1122"/>
                </a:lnTo>
                <a:lnTo>
                  <a:pt x="654" y="1127"/>
                </a:lnTo>
                <a:lnTo>
                  <a:pt x="626" y="1130"/>
                </a:lnTo>
                <a:lnTo>
                  <a:pt x="597" y="1133"/>
                </a:lnTo>
                <a:lnTo>
                  <a:pt x="567" y="1133"/>
                </a:lnTo>
                <a:lnTo>
                  <a:pt x="538" y="1133"/>
                </a:lnTo>
                <a:lnTo>
                  <a:pt x="509" y="1130"/>
                </a:lnTo>
                <a:lnTo>
                  <a:pt x="481" y="1127"/>
                </a:lnTo>
                <a:lnTo>
                  <a:pt x="454" y="1122"/>
                </a:lnTo>
                <a:lnTo>
                  <a:pt x="425" y="1116"/>
                </a:lnTo>
                <a:lnTo>
                  <a:pt x="399" y="1108"/>
                </a:lnTo>
                <a:lnTo>
                  <a:pt x="372" y="1099"/>
                </a:lnTo>
                <a:lnTo>
                  <a:pt x="347" y="1089"/>
                </a:lnTo>
                <a:lnTo>
                  <a:pt x="321" y="1078"/>
                </a:lnTo>
                <a:lnTo>
                  <a:pt x="297" y="1065"/>
                </a:lnTo>
                <a:lnTo>
                  <a:pt x="273" y="1052"/>
                </a:lnTo>
                <a:lnTo>
                  <a:pt x="250" y="1036"/>
                </a:lnTo>
                <a:lnTo>
                  <a:pt x="228" y="1020"/>
                </a:lnTo>
                <a:lnTo>
                  <a:pt x="207" y="1004"/>
                </a:lnTo>
                <a:lnTo>
                  <a:pt x="185" y="986"/>
                </a:lnTo>
                <a:lnTo>
                  <a:pt x="166" y="967"/>
                </a:lnTo>
                <a:lnTo>
                  <a:pt x="147" y="948"/>
                </a:lnTo>
                <a:lnTo>
                  <a:pt x="129" y="927"/>
                </a:lnTo>
                <a:lnTo>
                  <a:pt x="113" y="906"/>
                </a:lnTo>
                <a:lnTo>
                  <a:pt x="97" y="884"/>
                </a:lnTo>
                <a:lnTo>
                  <a:pt x="82" y="860"/>
                </a:lnTo>
                <a:lnTo>
                  <a:pt x="68" y="837"/>
                </a:lnTo>
                <a:lnTo>
                  <a:pt x="55" y="812"/>
                </a:lnTo>
                <a:lnTo>
                  <a:pt x="44" y="787"/>
                </a:lnTo>
                <a:lnTo>
                  <a:pt x="34" y="762"/>
                </a:lnTo>
                <a:lnTo>
                  <a:pt x="25" y="736"/>
                </a:lnTo>
                <a:lnTo>
                  <a:pt x="17" y="708"/>
                </a:lnTo>
                <a:lnTo>
                  <a:pt x="11" y="681"/>
                </a:lnTo>
                <a:lnTo>
                  <a:pt x="6" y="653"/>
                </a:lnTo>
                <a:lnTo>
                  <a:pt x="3" y="625"/>
                </a:lnTo>
                <a:lnTo>
                  <a:pt x="0" y="596"/>
                </a:lnTo>
                <a:lnTo>
                  <a:pt x="0" y="567"/>
                </a:lnTo>
                <a:lnTo>
                  <a:pt x="0" y="537"/>
                </a:lnTo>
                <a:lnTo>
                  <a:pt x="3" y="508"/>
                </a:lnTo>
                <a:lnTo>
                  <a:pt x="6" y="480"/>
                </a:lnTo>
                <a:lnTo>
                  <a:pt x="11" y="452"/>
                </a:lnTo>
                <a:lnTo>
                  <a:pt x="17" y="425"/>
                </a:lnTo>
                <a:lnTo>
                  <a:pt x="25" y="397"/>
                </a:lnTo>
                <a:lnTo>
                  <a:pt x="34" y="371"/>
                </a:lnTo>
                <a:lnTo>
                  <a:pt x="44" y="346"/>
                </a:lnTo>
                <a:lnTo>
                  <a:pt x="55" y="321"/>
                </a:lnTo>
                <a:lnTo>
                  <a:pt x="68" y="296"/>
                </a:lnTo>
                <a:lnTo>
                  <a:pt x="82" y="273"/>
                </a:lnTo>
                <a:lnTo>
                  <a:pt x="97" y="250"/>
                </a:lnTo>
                <a:lnTo>
                  <a:pt x="113" y="227"/>
                </a:lnTo>
                <a:lnTo>
                  <a:pt x="129" y="206"/>
                </a:lnTo>
                <a:lnTo>
                  <a:pt x="147" y="185"/>
                </a:lnTo>
                <a:lnTo>
                  <a:pt x="166" y="166"/>
                </a:lnTo>
                <a:lnTo>
                  <a:pt x="185" y="147"/>
                </a:lnTo>
                <a:lnTo>
                  <a:pt x="207" y="129"/>
                </a:lnTo>
                <a:lnTo>
                  <a:pt x="228" y="113"/>
                </a:lnTo>
                <a:lnTo>
                  <a:pt x="250" y="97"/>
                </a:lnTo>
                <a:lnTo>
                  <a:pt x="273" y="82"/>
                </a:lnTo>
                <a:lnTo>
                  <a:pt x="297" y="67"/>
                </a:lnTo>
                <a:lnTo>
                  <a:pt x="321" y="54"/>
                </a:lnTo>
                <a:lnTo>
                  <a:pt x="347" y="44"/>
                </a:lnTo>
                <a:lnTo>
                  <a:pt x="372" y="34"/>
                </a:lnTo>
                <a:lnTo>
                  <a:pt x="399" y="25"/>
                </a:lnTo>
                <a:lnTo>
                  <a:pt x="425" y="17"/>
                </a:lnTo>
                <a:lnTo>
                  <a:pt x="454" y="11"/>
                </a:lnTo>
                <a:lnTo>
                  <a:pt x="481" y="5"/>
                </a:lnTo>
                <a:lnTo>
                  <a:pt x="509" y="3"/>
                </a:lnTo>
                <a:lnTo>
                  <a:pt x="538" y="0"/>
                </a:lnTo>
                <a:lnTo>
                  <a:pt x="567" y="0"/>
                </a:lnTo>
                <a:close/>
              </a:path>
            </a:pathLst>
          </a:custGeom>
          <a:solidFill>
            <a:srgbClr val="FF0000"/>
          </a:solidFill>
          <a:ln w="9525">
            <a:noFill/>
            <a:round/>
            <a:headEnd/>
            <a:tailEnd/>
          </a:ln>
        </p:spPr>
        <p:txBody>
          <a:bodyPr/>
          <a:lstStyle/>
          <a:p>
            <a:endParaRPr lang="en-US"/>
          </a:p>
        </p:txBody>
      </p:sp>
      <p:pic>
        <p:nvPicPr>
          <p:cNvPr id="5153" name="Picture 39" descr="Quadiacau"/>
          <p:cNvPicPr>
            <a:picLocks noChangeAspect="1" noChangeArrowheads="1"/>
          </p:cNvPicPr>
          <p:nvPr/>
        </p:nvPicPr>
        <p:blipFill>
          <a:blip r:embed="rId7"/>
          <a:srcRect/>
          <a:stretch>
            <a:fillRect/>
          </a:stretch>
        </p:blipFill>
        <p:spPr bwMode="auto">
          <a:xfrm>
            <a:off x="4267200" y="5461000"/>
            <a:ext cx="685800" cy="533400"/>
          </a:xfrm>
          <a:prstGeom prst="rect">
            <a:avLst/>
          </a:prstGeom>
          <a:noFill/>
          <a:ln w="9525">
            <a:noFill/>
            <a:miter lim="800000"/>
            <a:headEnd/>
            <a:tailEnd/>
          </a:ln>
        </p:spPr>
      </p:pic>
      <p:sp>
        <p:nvSpPr>
          <p:cNvPr id="5154" name="TextBox 34"/>
          <p:cNvSpPr txBox="1">
            <a:spLocks noChangeArrowheads="1"/>
          </p:cNvSpPr>
          <p:nvPr/>
        </p:nvSpPr>
        <p:spPr bwMode="auto">
          <a:xfrm>
            <a:off x="1981200" y="5165229"/>
            <a:ext cx="5181600" cy="1692771"/>
          </a:xfrm>
          <a:prstGeom prst="rect">
            <a:avLst/>
          </a:prstGeom>
          <a:noFill/>
          <a:ln w="9525">
            <a:noFill/>
            <a:miter lim="800000"/>
            <a:headEnd/>
            <a:tailEnd/>
          </a:ln>
        </p:spPr>
        <p:txBody>
          <a:bodyPr wrap="square">
            <a:spAutoFit/>
          </a:bodyPr>
          <a:lstStyle/>
          <a:p>
            <a:pPr algn="ctr"/>
            <a:r>
              <a:rPr lang="vi-VN" sz="6000" b="1" dirty="0" smtClean="0">
                <a:solidFill>
                  <a:srgbClr val="FF0066"/>
                </a:solidFill>
                <a:latin typeface="+mj-lt"/>
                <a:cs typeface="Times New Roman" pitchFamily="18" charset="0"/>
              </a:rPr>
              <a:t>KHTN 6</a:t>
            </a:r>
          </a:p>
          <a:p>
            <a:pPr algn="ctr"/>
            <a:endParaRPr lang="en-US" sz="4400" b="1" dirty="0">
              <a:solidFill>
                <a:srgbClr val="FF0066"/>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3000" fill="hold"/>
                                        <p:tgtEl>
                                          <p:spTgt spid="5940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5940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9404"/>
                                        </p:tgtEl>
                                        <p:attrNameLst>
                                          <p:attrName>r</p:attrName>
                                        </p:attrNameLst>
                                      </p:cBhvr>
                                    </p:animRot>
                                  </p:childTnLst>
                                </p:cTn>
                              </p:par>
                              <p:par>
                                <p:cTn id="11" presetID="20" presetClass="entr" presetSubtype="0" fill="hold" grpId="0" nodeType="withEffect">
                                  <p:stCondLst>
                                    <p:cond delay="0"/>
                                  </p:stCondLst>
                                  <p:childTnLst>
                                    <p:set>
                                      <p:cBhvr>
                                        <p:cTn id="12" dur="1" fill="hold">
                                          <p:stCondLst>
                                            <p:cond delay="0"/>
                                          </p:stCondLst>
                                        </p:cTn>
                                        <p:tgtEl>
                                          <p:spTgt spid="59406"/>
                                        </p:tgtEl>
                                        <p:attrNameLst>
                                          <p:attrName>style.visibility</p:attrName>
                                        </p:attrNameLst>
                                      </p:cBhvr>
                                      <p:to>
                                        <p:strVal val="visible"/>
                                      </p:to>
                                    </p:set>
                                    <p:animEffect transition="in" filter="wedge">
                                      <p:cBhvr>
                                        <p:cTn id="13" dur="2000"/>
                                        <p:tgtEl>
                                          <p:spTgt spid="59406"/>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59407"/>
                                        </p:tgtEl>
                                        <p:attrNameLst>
                                          <p:attrName>style.visibility</p:attrName>
                                        </p:attrNameLst>
                                      </p:cBhvr>
                                      <p:to>
                                        <p:strVal val="visible"/>
                                      </p:to>
                                    </p:set>
                                    <p:anim calcmode="lin" valueType="num">
                                      <p:cBhvr>
                                        <p:cTn id="16" dur="2000" fill="hold"/>
                                        <p:tgtEl>
                                          <p:spTgt spid="59407"/>
                                        </p:tgtEl>
                                        <p:attrNameLst>
                                          <p:attrName>ppt_w</p:attrName>
                                        </p:attrNameLst>
                                      </p:cBhvr>
                                      <p:tavLst>
                                        <p:tav tm="0">
                                          <p:val>
                                            <p:fltVal val="0"/>
                                          </p:val>
                                        </p:tav>
                                        <p:tav tm="100000">
                                          <p:val>
                                            <p:strVal val="#ppt_w"/>
                                          </p:val>
                                        </p:tav>
                                      </p:tavLst>
                                    </p:anim>
                                    <p:anim calcmode="lin" valueType="num">
                                      <p:cBhvr>
                                        <p:cTn id="17" dur="2000" fill="hold"/>
                                        <p:tgtEl>
                                          <p:spTgt spid="59407"/>
                                        </p:tgtEl>
                                        <p:attrNameLst>
                                          <p:attrName>ppt_h</p:attrName>
                                        </p:attrNameLst>
                                      </p:cBhvr>
                                      <p:tavLst>
                                        <p:tav tm="0">
                                          <p:val>
                                            <p:fltVal val="0"/>
                                          </p:val>
                                        </p:tav>
                                        <p:tav tm="100000">
                                          <p:val>
                                            <p:strVal val="#ppt_h"/>
                                          </p:val>
                                        </p:tav>
                                      </p:tavLst>
                                    </p:anim>
                                    <p:animEffect transition="in" filter="fade">
                                      <p:cBhvr>
                                        <p:cTn id="18" dur="2000"/>
                                        <p:tgtEl>
                                          <p:spTgt spid="59407"/>
                                        </p:tgtEl>
                                      </p:cBhvr>
                                    </p:animEffect>
                                  </p:childTnLst>
                                </p:cTn>
                              </p:par>
                            </p:childTnLst>
                          </p:cTn>
                        </p:par>
                        <p:par>
                          <p:cTn id="19" fill="hold" nodeType="afterGroup">
                            <p:stCondLst>
                              <p:cond delay="3000"/>
                            </p:stCondLst>
                            <p:childTnLst>
                              <p:par>
                                <p:cTn id="20" presetID="23" presetClass="entr" presetSubtype="528" repeatCount="indefinite" fill="hold" grpId="0" nodeType="afterEffect">
                                  <p:stCondLst>
                                    <p:cond delay="0"/>
                                  </p:stCondLst>
                                  <p:endCondLst>
                                    <p:cond evt="onNext" delay="0">
                                      <p:tgtEl>
                                        <p:sldTgt/>
                                      </p:tgtEl>
                                    </p:cond>
                                  </p:endCondLst>
                                  <p:childTnLst>
                                    <p:set>
                                      <p:cBhvr>
                                        <p:cTn id="21" dur="1" fill="hold">
                                          <p:stCondLst>
                                            <p:cond delay="0"/>
                                          </p:stCondLst>
                                        </p:cTn>
                                        <p:tgtEl>
                                          <p:spTgt spid="59411"/>
                                        </p:tgtEl>
                                        <p:attrNameLst>
                                          <p:attrName>style.visibility</p:attrName>
                                        </p:attrNameLst>
                                      </p:cBhvr>
                                      <p:to>
                                        <p:strVal val="visible"/>
                                      </p:to>
                                    </p:set>
                                    <p:anim calcmode="lin" valueType="num">
                                      <p:cBhvr>
                                        <p:cTn id="22" dur="500" fill="hold"/>
                                        <p:tgtEl>
                                          <p:spTgt spid="59411"/>
                                        </p:tgtEl>
                                        <p:attrNameLst>
                                          <p:attrName>ppt_w</p:attrName>
                                        </p:attrNameLst>
                                      </p:cBhvr>
                                      <p:tavLst>
                                        <p:tav tm="0">
                                          <p:val>
                                            <p:fltVal val="0"/>
                                          </p:val>
                                        </p:tav>
                                        <p:tav tm="100000">
                                          <p:val>
                                            <p:strVal val="#ppt_w"/>
                                          </p:val>
                                        </p:tav>
                                      </p:tavLst>
                                    </p:anim>
                                    <p:anim calcmode="lin" valueType="num">
                                      <p:cBhvr>
                                        <p:cTn id="23" dur="500" fill="hold"/>
                                        <p:tgtEl>
                                          <p:spTgt spid="59411"/>
                                        </p:tgtEl>
                                        <p:attrNameLst>
                                          <p:attrName>ppt_h</p:attrName>
                                        </p:attrNameLst>
                                      </p:cBhvr>
                                      <p:tavLst>
                                        <p:tav tm="0">
                                          <p:val>
                                            <p:fltVal val="0"/>
                                          </p:val>
                                        </p:tav>
                                        <p:tav tm="100000">
                                          <p:val>
                                            <p:strVal val="#ppt_h"/>
                                          </p:val>
                                        </p:tav>
                                      </p:tavLst>
                                    </p:anim>
                                    <p:anim calcmode="lin" valueType="num">
                                      <p:cBhvr>
                                        <p:cTn id="24" dur="500" fill="hold"/>
                                        <p:tgtEl>
                                          <p:spTgt spid="59411"/>
                                        </p:tgtEl>
                                        <p:attrNameLst>
                                          <p:attrName>ppt_x</p:attrName>
                                        </p:attrNameLst>
                                      </p:cBhvr>
                                      <p:tavLst>
                                        <p:tav tm="0">
                                          <p:val>
                                            <p:fltVal val="0.5"/>
                                          </p:val>
                                        </p:tav>
                                        <p:tav tm="100000">
                                          <p:val>
                                            <p:strVal val="#ppt_x"/>
                                          </p:val>
                                        </p:tav>
                                      </p:tavLst>
                                    </p:anim>
                                    <p:anim calcmode="lin" valueType="num">
                                      <p:cBhvr>
                                        <p:cTn id="25" dur="500" fill="hold"/>
                                        <p:tgtEl>
                                          <p:spTgt spid="59411"/>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3500"/>
                            </p:stCondLst>
                            <p:childTnLst>
                              <p:par>
                                <p:cTn id="27" presetID="23" presetClass="entr" presetSubtype="528" repeatCount="indefinite" fill="hold" grpId="0" nodeType="afterEffect">
                                  <p:stCondLst>
                                    <p:cond delay="0"/>
                                  </p:stCondLst>
                                  <p:endCondLst>
                                    <p:cond evt="onNext" delay="0">
                                      <p:tgtEl>
                                        <p:sldTgt/>
                                      </p:tgtEl>
                                    </p:cond>
                                  </p:endCondLst>
                                  <p:childTnLst>
                                    <p:set>
                                      <p:cBhvr>
                                        <p:cTn id="28" dur="1" fill="hold">
                                          <p:stCondLst>
                                            <p:cond delay="0"/>
                                          </p:stCondLst>
                                        </p:cTn>
                                        <p:tgtEl>
                                          <p:spTgt spid="59412"/>
                                        </p:tgtEl>
                                        <p:attrNameLst>
                                          <p:attrName>style.visibility</p:attrName>
                                        </p:attrNameLst>
                                      </p:cBhvr>
                                      <p:to>
                                        <p:strVal val="visible"/>
                                      </p:to>
                                    </p:set>
                                    <p:anim calcmode="lin" valueType="num">
                                      <p:cBhvr>
                                        <p:cTn id="29" dur="500" fill="hold"/>
                                        <p:tgtEl>
                                          <p:spTgt spid="59412"/>
                                        </p:tgtEl>
                                        <p:attrNameLst>
                                          <p:attrName>ppt_w</p:attrName>
                                        </p:attrNameLst>
                                      </p:cBhvr>
                                      <p:tavLst>
                                        <p:tav tm="0">
                                          <p:val>
                                            <p:fltVal val="0"/>
                                          </p:val>
                                        </p:tav>
                                        <p:tav tm="100000">
                                          <p:val>
                                            <p:strVal val="#ppt_w"/>
                                          </p:val>
                                        </p:tav>
                                      </p:tavLst>
                                    </p:anim>
                                    <p:anim calcmode="lin" valueType="num">
                                      <p:cBhvr>
                                        <p:cTn id="30" dur="500" fill="hold"/>
                                        <p:tgtEl>
                                          <p:spTgt spid="59412"/>
                                        </p:tgtEl>
                                        <p:attrNameLst>
                                          <p:attrName>ppt_h</p:attrName>
                                        </p:attrNameLst>
                                      </p:cBhvr>
                                      <p:tavLst>
                                        <p:tav tm="0">
                                          <p:val>
                                            <p:fltVal val="0"/>
                                          </p:val>
                                        </p:tav>
                                        <p:tav tm="100000">
                                          <p:val>
                                            <p:strVal val="#ppt_h"/>
                                          </p:val>
                                        </p:tav>
                                      </p:tavLst>
                                    </p:anim>
                                    <p:anim calcmode="lin" valueType="num">
                                      <p:cBhvr>
                                        <p:cTn id="31" dur="500" fill="hold"/>
                                        <p:tgtEl>
                                          <p:spTgt spid="59412"/>
                                        </p:tgtEl>
                                        <p:attrNameLst>
                                          <p:attrName>ppt_x</p:attrName>
                                        </p:attrNameLst>
                                      </p:cBhvr>
                                      <p:tavLst>
                                        <p:tav tm="0">
                                          <p:val>
                                            <p:fltVal val="0.5"/>
                                          </p:val>
                                        </p:tav>
                                        <p:tav tm="100000">
                                          <p:val>
                                            <p:strVal val="#ppt_x"/>
                                          </p:val>
                                        </p:tav>
                                      </p:tavLst>
                                    </p:anim>
                                    <p:anim calcmode="lin" valueType="num">
                                      <p:cBhvr>
                                        <p:cTn id="32" dur="500" fill="hold"/>
                                        <p:tgtEl>
                                          <p:spTgt spid="59412"/>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4000"/>
                            </p:stCondLst>
                            <p:childTnLst>
                              <p:par>
                                <p:cTn id="34" presetID="23" presetClass="entr" presetSubtype="528" repeatCount="indefinite" fill="hold" grpId="0" nodeType="afterEffect">
                                  <p:stCondLst>
                                    <p:cond delay="0"/>
                                  </p:stCondLst>
                                  <p:childTnLst>
                                    <p:set>
                                      <p:cBhvr>
                                        <p:cTn id="35" dur="1" fill="hold">
                                          <p:stCondLst>
                                            <p:cond delay="0"/>
                                          </p:stCondLst>
                                        </p:cTn>
                                        <p:tgtEl>
                                          <p:spTgt spid="59413"/>
                                        </p:tgtEl>
                                        <p:attrNameLst>
                                          <p:attrName>style.visibility</p:attrName>
                                        </p:attrNameLst>
                                      </p:cBhvr>
                                      <p:to>
                                        <p:strVal val="visible"/>
                                      </p:to>
                                    </p:set>
                                    <p:anim calcmode="lin" valueType="num">
                                      <p:cBhvr>
                                        <p:cTn id="36" dur="500" fill="hold"/>
                                        <p:tgtEl>
                                          <p:spTgt spid="59413"/>
                                        </p:tgtEl>
                                        <p:attrNameLst>
                                          <p:attrName>ppt_w</p:attrName>
                                        </p:attrNameLst>
                                      </p:cBhvr>
                                      <p:tavLst>
                                        <p:tav tm="0">
                                          <p:val>
                                            <p:fltVal val="0"/>
                                          </p:val>
                                        </p:tav>
                                        <p:tav tm="100000">
                                          <p:val>
                                            <p:strVal val="#ppt_w"/>
                                          </p:val>
                                        </p:tav>
                                      </p:tavLst>
                                    </p:anim>
                                    <p:anim calcmode="lin" valueType="num">
                                      <p:cBhvr>
                                        <p:cTn id="37" dur="500" fill="hold"/>
                                        <p:tgtEl>
                                          <p:spTgt spid="59413"/>
                                        </p:tgtEl>
                                        <p:attrNameLst>
                                          <p:attrName>ppt_h</p:attrName>
                                        </p:attrNameLst>
                                      </p:cBhvr>
                                      <p:tavLst>
                                        <p:tav tm="0">
                                          <p:val>
                                            <p:fltVal val="0"/>
                                          </p:val>
                                        </p:tav>
                                        <p:tav tm="100000">
                                          <p:val>
                                            <p:strVal val="#ppt_h"/>
                                          </p:val>
                                        </p:tav>
                                      </p:tavLst>
                                    </p:anim>
                                    <p:anim calcmode="lin" valueType="num">
                                      <p:cBhvr>
                                        <p:cTn id="38" dur="500" fill="hold"/>
                                        <p:tgtEl>
                                          <p:spTgt spid="59413"/>
                                        </p:tgtEl>
                                        <p:attrNameLst>
                                          <p:attrName>ppt_x</p:attrName>
                                        </p:attrNameLst>
                                      </p:cBhvr>
                                      <p:tavLst>
                                        <p:tav tm="0">
                                          <p:val>
                                            <p:fltVal val="0.5"/>
                                          </p:val>
                                        </p:tav>
                                        <p:tav tm="100000">
                                          <p:val>
                                            <p:strVal val="#ppt_x"/>
                                          </p:val>
                                        </p:tav>
                                      </p:tavLst>
                                    </p:anim>
                                    <p:anim calcmode="lin" valueType="num">
                                      <p:cBhvr>
                                        <p:cTn id="39" dur="500" fill="hold"/>
                                        <p:tgtEl>
                                          <p:spTgt spid="59413"/>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4500"/>
                            </p:stCondLst>
                            <p:childTnLst>
                              <p:par>
                                <p:cTn id="41" presetID="23" presetClass="entr" presetSubtype="528" repeatCount="indefinite" fill="hold" grpId="0" nodeType="afterEffect">
                                  <p:stCondLst>
                                    <p:cond delay="0"/>
                                  </p:stCondLst>
                                  <p:childTnLst>
                                    <p:set>
                                      <p:cBhvr>
                                        <p:cTn id="42" dur="1" fill="hold">
                                          <p:stCondLst>
                                            <p:cond delay="0"/>
                                          </p:stCondLst>
                                        </p:cTn>
                                        <p:tgtEl>
                                          <p:spTgt spid="59414"/>
                                        </p:tgtEl>
                                        <p:attrNameLst>
                                          <p:attrName>style.visibility</p:attrName>
                                        </p:attrNameLst>
                                      </p:cBhvr>
                                      <p:to>
                                        <p:strVal val="visible"/>
                                      </p:to>
                                    </p:set>
                                    <p:anim calcmode="lin" valueType="num">
                                      <p:cBhvr>
                                        <p:cTn id="43" dur="500" fill="hold"/>
                                        <p:tgtEl>
                                          <p:spTgt spid="59414"/>
                                        </p:tgtEl>
                                        <p:attrNameLst>
                                          <p:attrName>ppt_w</p:attrName>
                                        </p:attrNameLst>
                                      </p:cBhvr>
                                      <p:tavLst>
                                        <p:tav tm="0">
                                          <p:val>
                                            <p:fltVal val="0"/>
                                          </p:val>
                                        </p:tav>
                                        <p:tav tm="100000">
                                          <p:val>
                                            <p:strVal val="#ppt_w"/>
                                          </p:val>
                                        </p:tav>
                                      </p:tavLst>
                                    </p:anim>
                                    <p:anim calcmode="lin" valueType="num">
                                      <p:cBhvr>
                                        <p:cTn id="44" dur="500" fill="hold"/>
                                        <p:tgtEl>
                                          <p:spTgt spid="59414"/>
                                        </p:tgtEl>
                                        <p:attrNameLst>
                                          <p:attrName>ppt_h</p:attrName>
                                        </p:attrNameLst>
                                      </p:cBhvr>
                                      <p:tavLst>
                                        <p:tav tm="0">
                                          <p:val>
                                            <p:fltVal val="0"/>
                                          </p:val>
                                        </p:tav>
                                        <p:tav tm="100000">
                                          <p:val>
                                            <p:strVal val="#ppt_h"/>
                                          </p:val>
                                        </p:tav>
                                      </p:tavLst>
                                    </p:anim>
                                    <p:anim calcmode="lin" valueType="num">
                                      <p:cBhvr>
                                        <p:cTn id="45" dur="500" fill="hold"/>
                                        <p:tgtEl>
                                          <p:spTgt spid="59414"/>
                                        </p:tgtEl>
                                        <p:attrNameLst>
                                          <p:attrName>ppt_x</p:attrName>
                                        </p:attrNameLst>
                                      </p:cBhvr>
                                      <p:tavLst>
                                        <p:tav tm="0">
                                          <p:val>
                                            <p:fltVal val="0.5"/>
                                          </p:val>
                                        </p:tav>
                                        <p:tav tm="100000">
                                          <p:val>
                                            <p:strVal val="#ppt_x"/>
                                          </p:val>
                                        </p:tav>
                                      </p:tavLst>
                                    </p:anim>
                                    <p:anim calcmode="lin" valueType="num">
                                      <p:cBhvr>
                                        <p:cTn id="46" dur="500" fill="hold"/>
                                        <p:tgtEl>
                                          <p:spTgt spid="59414"/>
                                        </p:tgtEl>
                                        <p:attrNameLst>
                                          <p:attrName>ppt_y</p:attrName>
                                        </p:attrNameLst>
                                      </p:cBhvr>
                                      <p:tavLst>
                                        <p:tav tm="0">
                                          <p:val>
                                            <p:fltVal val="0.5"/>
                                          </p:val>
                                        </p:tav>
                                        <p:tav tm="100000">
                                          <p:val>
                                            <p:strVal val="#ppt_y"/>
                                          </p:val>
                                        </p:tav>
                                      </p:tavLst>
                                    </p:anim>
                                  </p:childTnLst>
                                </p:cTn>
                              </p:par>
                            </p:childTnLst>
                          </p:cTn>
                        </p:par>
                        <p:par>
                          <p:cTn id="47" fill="hold" nodeType="afterGroup">
                            <p:stCondLst>
                              <p:cond delay="5000"/>
                            </p:stCondLst>
                            <p:childTnLst>
                              <p:par>
                                <p:cTn id="48" presetID="23" presetClass="entr" presetSubtype="528" repeatCount="indefinite" fill="hold" grpId="0" nodeType="afterEffect">
                                  <p:stCondLst>
                                    <p:cond delay="0"/>
                                  </p:stCondLst>
                                  <p:childTnLst>
                                    <p:set>
                                      <p:cBhvr>
                                        <p:cTn id="49" dur="1" fill="hold">
                                          <p:stCondLst>
                                            <p:cond delay="0"/>
                                          </p:stCondLst>
                                        </p:cTn>
                                        <p:tgtEl>
                                          <p:spTgt spid="59415"/>
                                        </p:tgtEl>
                                        <p:attrNameLst>
                                          <p:attrName>style.visibility</p:attrName>
                                        </p:attrNameLst>
                                      </p:cBhvr>
                                      <p:to>
                                        <p:strVal val="visible"/>
                                      </p:to>
                                    </p:set>
                                    <p:anim calcmode="lin" valueType="num">
                                      <p:cBhvr>
                                        <p:cTn id="50" dur="500" fill="hold"/>
                                        <p:tgtEl>
                                          <p:spTgt spid="59415"/>
                                        </p:tgtEl>
                                        <p:attrNameLst>
                                          <p:attrName>ppt_w</p:attrName>
                                        </p:attrNameLst>
                                      </p:cBhvr>
                                      <p:tavLst>
                                        <p:tav tm="0">
                                          <p:val>
                                            <p:fltVal val="0"/>
                                          </p:val>
                                        </p:tav>
                                        <p:tav tm="100000">
                                          <p:val>
                                            <p:strVal val="#ppt_w"/>
                                          </p:val>
                                        </p:tav>
                                      </p:tavLst>
                                    </p:anim>
                                    <p:anim calcmode="lin" valueType="num">
                                      <p:cBhvr>
                                        <p:cTn id="51" dur="500" fill="hold"/>
                                        <p:tgtEl>
                                          <p:spTgt spid="59415"/>
                                        </p:tgtEl>
                                        <p:attrNameLst>
                                          <p:attrName>ppt_h</p:attrName>
                                        </p:attrNameLst>
                                      </p:cBhvr>
                                      <p:tavLst>
                                        <p:tav tm="0">
                                          <p:val>
                                            <p:fltVal val="0"/>
                                          </p:val>
                                        </p:tav>
                                        <p:tav tm="100000">
                                          <p:val>
                                            <p:strVal val="#ppt_h"/>
                                          </p:val>
                                        </p:tav>
                                      </p:tavLst>
                                    </p:anim>
                                    <p:anim calcmode="lin" valueType="num">
                                      <p:cBhvr>
                                        <p:cTn id="52" dur="500" fill="hold"/>
                                        <p:tgtEl>
                                          <p:spTgt spid="59415"/>
                                        </p:tgtEl>
                                        <p:attrNameLst>
                                          <p:attrName>ppt_x</p:attrName>
                                        </p:attrNameLst>
                                      </p:cBhvr>
                                      <p:tavLst>
                                        <p:tav tm="0">
                                          <p:val>
                                            <p:fltVal val="0.5"/>
                                          </p:val>
                                        </p:tav>
                                        <p:tav tm="100000">
                                          <p:val>
                                            <p:strVal val="#ppt_x"/>
                                          </p:val>
                                        </p:tav>
                                      </p:tavLst>
                                    </p:anim>
                                    <p:anim calcmode="lin" valueType="num">
                                      <p:cBhvr>
                                        <p:cTn id="53" dur="500" fill="hold"/>
                                        <p:tgtEl>
                                          <p:spTgt spid="59415"/>
                                        </p:tgtEl>
                                        <p:attrNameLst>
                                          <p:attrName>ppt_y</p:attrName>
                                        </p:attrNameLst>
                                      </p:cBhvr>
                                      <p:tavLst>
                                        <p:tav tm="0">
                                          <p:val>
                                            <p:fltVal val="0.5"/>
                                          </p:val>
                                        </p:tav>
                                        <p:tav tm="100000">
                                          <p:val>
                                            <p:strVal val="#ppt_y"/>
                                          </p:val>
                                        </p:tav>
                                      </p:tavLst>
                                    </p:anim>
                                  </p:childTnLst>
                                </p:cTn>
                              </p:par>
                              <p:par>
                                <p:cTn id="54" presetID="1" presetClass="path" presetSubtype="0" repeatCount="indefinite" accel="50000" decel="50000" fill="hold" grpId="0" nodeType="withEffect">
                                  <p:stCondLst>
                                    <p:cond delay="0"/>
                                  </p:stCondLst>
                                  <p:childTnLst>
                                    <p:animMotion origin="layout" path="M 0.01059 -0.08601 C 0.02986 -0.10127 0.06771 -0.06219 0.09479 0.00162 C 0.1217 0.06451 0.12691 0.12879 0.10729 0.14498 C 0.08629 0.15885 0.04861 0.12 0.02136 0.05642 C -0.00573 -0.00693 -0.01076 -0.07005 0.01059 -0.08601 Z " pathEditMode="relative" rAng="-1766967" ptsTypes="fffff">
                                      <p:cBhvr>
                                        <p:cTn id="55" dur="1000" fill="hold"/>
                                        <p:tgtEl>
                                          <p:spTgt spid="59428"/>
                                        </p:tgtEl>
                                        <p:attrNameLst>
                                          <p:attrName>ppt_x</p:attrName>
                                          <p:attrName>ppt_y</p:attrName>
                                        </p:attrNameLst>
                                      </p:cBhvr>
                                      <p:rCtr x="48" y="116"/>
                                    </p:animMotion>
                                  </p:childTnLst>
                                </p:cTn>
                              </p:par>
                              <p:par>
                                <p:cTn id="56" presetID="1" presetClass="path" presetSubtype="0" repeatCount="indefinite" accel="50000" decel="50000" fill="hold" grpId="0" nodeType="withEffect">
                                  <p:stCondLst>
                                    <p:cond delay="0"/>
                                  </p:stCondLst>
                                  <p:childTnLst>
                                    <p:animMotion origin="layout" path="M -0.01718 -0.02914 C -0.01718 -0.05919 0.02726 -0.08509 0.08334 -0.08602 C 0.13924 -0.08509 0.18525 -0.05989 0.18525 -0.02914 C 0.18525 0.00161 0.13924 0.02427 0.08334 0.02682 C 0.02744 0.02682 -0.01718 0.00161 -0.01718 -0.02914 Z " pathEditMode="fixed" rAng="16200000" ptsTypes="fffff">
                                      <p:cBhvr>
                                        <p:cTn id="57" dur="500" fill="hold"/>
                                        <p:tgtEl>
                                          <p:spTgt spid="59427"/>
                                        </p:tgtEl>
                                        <p:attrNameLst>
                                          <p:attrName>ppt_x</p:attrName>
                                          <p:attrName>ppt_y</p:attrName>
                                        </p:attrNameLst>
                                      </p:cBhvr>
                                      <p:rCtr x="101" y="0"/>
                                    </p:animMotion>
                                  </p:childTnLst>
                                </p:cTn>
                              </p:par>
                              <p:par>
                                <p:cTn id="58" presetID="1" presetClass="path" presetSubtype="0" repeatCount="indefinite" accel="50000" decel="50000" fill="hold" grpId="0" nodeType="withEffect">
                                  <p:stCondLst>
                                    <p:cond delay="0"/>
                                  </p:stCondLst>
                                  <p:childTnLst>
                                    <p:animMotion origin="layout" path="M 0.02083 2.77457E-6 C 0.03871 0.01456 0.03212 0.07699 0.00434 0.13826 C -0.02309 0.20046 -0.05972 0.2393 -0.07986 0.22427 C -0.09722 0.20971 -0.09097 0.14705 -0.06337 0.08578 C -0.03577 0.02335 0.00156 -0.01526 0.02083 2.77457E-6 Z " pathEditMode="fixed" rAng="1837594" ptsTypes="fffff">
                                      <p:cBhvr>
                                        <p:cTn id="59" dur="1000" fill="hold"/>
                                        <p:tgtEl>
                                          <p:spTgt spid="59430"/>
                                        </p:tgtEl>
                                        <p:attrNameLst>
                                          <p:attrName>ppt_x</p:attrName>
                                          <p:attrName>ppt_y</p:attrName>
                                        </p:attrNameLst>
                                      </p:cBhvr>
                                      <p:rCtr x="-50" y="112"/>
                                    </p:animMotion>
                                  </p:childTnLst>
                                </p:cTn>
                              </p:par>
                              <p:par>
                                <p:cTn id="60" presetID="1" presetClass="path" presetSubtype="0" repeatCount="indefinite" accel="50000" decel="50000" fill="hold" grpId="0" nodeType="withEffect">
                                  <p:stCondLst>
                                    <p:cond delay="0"/>
                                  </p:stCondLst>
                                  <p:childTnLst>
                                    <p:animMotion origin="layout" path="M -0.07362 -0.01873 C -0.01771 -0.01873 0.02795 0.00532 0.02795 0.03515 C 0.02795 0.06474 -0.01771 0.08925 -0.07362 0.08925 C -0.12969 0.08925 -0.175 0.06474 -0.175 0.03515 C -0.175 0.00532 -0.12969 -0.01873 -0.07362 -0.01873 Z " pathEditMode="relative" rAng="0" ptsTypes="fffff">
                                      <p:cBhvr>
                                        <p:cTn id="61" dur="500" fill="hold"/>
                                        <p:tgtEl>
                                          <p:spTgt spid="59429"/>
                                        </p:tgtEl>
                                        <p:attrNameLst>
                                          <p:attrName>ppt_x</p:attrName>
                                          <p:attrName>ppt_y</p:attrName>
                                        </p:attrNameLst>
                                      </p:cBhvr>
                                      <p:rCtr x="0" y="54"/>
                                    </p:animMotion>
                                  </p:childTnLst>
                                </p:cTn>
                              </p:par>
                              <p:par>
                                <p:cTn id="62" presetID="8" presetClass="emph" presetSubtype="0" repeatCount="3000" fill="hold" nodeType="withEffect">
                                  <p:stCondLst>
                                    <p:cond delay="0"/>
                                  </p:stCondLst>
                                  <p:childTnLst>
                                    <p:animRot by="21600000">
                                      <p:cBhvr>
                                        <p:cTn id="63" dur="2000" fill="hold"/>
                                        <p:tgtEl>
                                          <p:spTgt spid="59416"/>
                                        </p:tgtEl>
                                        <p:attrNameLst>
                                          <p:attrName>r</p:attrName>
                                        </p:attrNameLst>
                                      </p:cBhvr>
                                    </p:animRot>
                                  </p:childTnLst>
                                </p:cTn>
                              </p:par>
                              <p:par>
                                <p:cTn id="64" presetID="8" presetClass="emph" presetSubtype="0" repeatCount="3000" fill="hold" nodeType="withEffect">
                                  <p:stCondLst>
                                    <p:cond delay="0"/>
                                  </p:stCondLst>
                                  <p:childTnLst>
                                    <p:animRot by="21600000">
                                      <p:cBhvr>
                                        <p:cTn id="65" dur="2000" fill="hold"/>
                                        <p:tgtEl>
                                          <p:spTgt spid="59417"/>
                                        </p:tgtEl>
                                        <p:attrNameLst>
                                          <p:attrName>r</p:attrName>
                                        </p:attrNameLst>
                                      </p:cBhvr>
                                    </p:animRot>
                                  </p:childTnLst>
                                </p:cTn>
                              </p:par>
                              <p:par>
                                <p:cTn id="66" presetID="8" presetClass="emph" presetSubtype="0" repeatCount="3000" fill="hold" nodeType="withEffect">
                                  <p:stCondLst>
                                    <p:cond delay="0"/>
                                  </p:stCondLst>
                                  <p:childTnLst>
                                    <p:animRot by="21600000">
                                      <p:cBhvr>
                                        <p:cTn id="67" dur="2000" fill="hold"/>
                                        <p:tgtEl>
                                          <p:spTgt spid="59418"/>
                                        </p:tgtEl>
                                        <p:attrNameLst>
                                          <p:attrName>r</p:attrName>
                                        </p:attrNameLst>
                                      </p:cBhvr>
                                    </p:animRot>
                                  </p:childTnLst>
                                </p:cTn>
                              </p:par>
                              <p:par>
                                <p:cTn id="68" presetID="8" presetClass="emph" presetSubtype="0" repeatCount="3000" fill="hold" nodeType="withEffect">
                                  <p:stCondLst>
                                    <p:cond delay="0"/>
                                  </p:stCondLst>
                                  <p:childTnLst>
                                    <p:animRot by="21600000">
                                      <p:cBhvr>
                                        <p:cTn id="69" dur="2000" fill="hold"/>
                                        <p:tgtEl>
                                          <p:spTgt spid="594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59416"/>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3" presetClass="exit" presetSubtype="0" fill="hold" nodeType="clickEffect">
                                  <p:stCondLst>
                                    <p:cond delay="0"/>
                                  </p:stCondLst>
                                  <p:childTnLst>
                                    <p:anim calcmode="lin" valueType="num">
                                      <p:cBhvr>
                                        <p:cTn id="74" dur="2000"/>
                                        <p:tgtEl>
                                          <p:spTgt spid="59416"/>
                                        </p:tgtEl>
                                        <p:attrNameLst>
                                          <p:attrName>ppt_w</p:attrName>
                                        </p:attrNameLst>
                                      </p:cBhvr>
                                      <p:tavLst>
                                        <p:tav tm="0">
                                          <p:val>
                                            <p:strVal val="ppt_w"/>
                                          </p:val>
                                        </p:tav>
                                        <p:tav tm="100000">
                                          <p:val>
                                            <p:fltVal val="0"/>
                                          </p:val>
                                        </p:tav>
                                      </p:tavLst>
                                    </p:anim>
                                    <p:anim calcmode="lin" valueType="num">
                                      <p:cBhvr>
                                        <p:cTn id="75" dur="2000"/>
                                        <p:tgtEl>
                                          <p:spTgt spid="59416"/>
                                        </p:tgtEl>
                                        <p:attrNameLst>
                                          <p:attrName>ppt_h</p:attrName>
                                        </p:attrNameLst>
                                      </p:cBhvr>
                                      <p:tavLst>
                                        <p:tav tm="0">
                                          <p:val>
                                            <p:strVal val="ppt_h"/>
                                          </p:val>
                                        </p:tav>
                                        <p:tav tm="100000">
                                          <p:val>
                                            <p:fltVal val="0"/>
                                          </p:val>
                                        </p:tav>
                                      </p:tavLst>
                                    </p:anim>
                                    <p:animEffect transition="out" filter="fade">
                                      <p:cBhvr>
                                        <p:cTn id="76" dur="2000"/>
                                        <p:tgtEl>
                                          <p:spTgt spid="59416"/>
                                        </p:tgtEl>
                                      </p:cBhvr>
                                    </p:animEffect>
                                    <p:set>
                                      <p:cBhvr>
                                        <p:cTn id="77" dur="1" fill="hold">
                                          <p:stCondLst>
                                            <p:cond delay="1999"/>
                                          </p:stCondLst>
                                        </p:cTn>
                                        <p:tgtEl>
                                          <p:spTgt spid="59416"/>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par>
                          <p:cTn id="78" fill="hold" nodeType="afterGroup">
                            <p:stCondLst>
                              <p:cond delay="2000"/>
                            </p:stCondLst>
                            <p:childTnLst>
                              <p:par>
                                <p:cTn id="79" presetID="9" presetClass="exit" presetSubtype="0" fill="hold" nodeType="afterEffect">
                                  <p:stCondLst>
                                    <p:cond delay="0"/>
                                  </p:stCondLst>
                                  <p:childTnLst>
                                    <p:animEffect transition="out" filter="dissolve">
                                      <p:cBhvr>
                                        <p:cTn id="80" dur="500"/>
                                        <p:tgtEl>
                                          <p:spTgt spid="59416"/>
                                        </p:tgtEl>
                                      </p:cBhvr>
                                    </p:animEffect>
                                    <p:set>
                                      <p:cBhvr>
                                        <p:cTn id="81" dur="1" fill="hold">
                                          <p:stCondLst>
                                            <p:cond delay="499"/>
                                          </p:stCondLst>
                                        </p:cTn>
                                        <p:tgtEl>
                                          <p:spTgt spid="59416"/>
                                        </p:tgtEl>
                                        <p:attrNameLst>
                                          <p:attrName>style.visibility</p:attrName>
                                        </p:attrNameLst>
                                      </p:cBhvr>
                                      <p:to>
                                        <p:strVal val="hidden"/>
                                      </p:to>
                                    </p:set>
                                  </p:childTnLst>
                                </p:cTn>
                              </p:par>
                            </p:childTnLst>
                          </p:cTn>
                        </p:par>
                      </p:childTnLst>
                    </p:cTn>
                  </p:par>
                </p:childTnLst>
              </p:cTn>
              <p:nextCondLst>
                <p:cond evt="onClick" delay="0">
                  <p:tgtEl>
                    <p:spTgt spid="59416"/>
                  </p:tgtEl>
                </p:cond>
              </p:nextCondLst>
            </p:seq>
            <p:seq concurrent="1" nextAc="seek">
              <p:cTn id="82" restart="whenNotActive" fill="hold" evtFilter="cancelBubble" nodeType="interactiveSeq">
                <p:stCondLst>
                  <p:cond evt="onClick" delay="0">
                    <p:tgtEl>
                      <p:spTgt spid="5941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3" presetClass="exit" presetSubtype="0" fill="hold" nodeType="clickEffect">
                                  <p:stCondLst>
                                    <p:cond delay="0"/>
                                  </p:stCondLst>
                                  <p:childTnLst>
                                    <p:anim calcmode="lin" valueType="num">
                                      <p:cBhvr>
                                        <p:cTn id="86" dur="2000"/>
                                        <p:tgtEl>
                                          <p:spTgt spid="59417"/>
                                        </p:tgtEl>
                                        <p:attrNameLst>
                                          <p:attrName>ppt_w</p:attrName>
                                        </p:attrNameLst>
                                      </p:cBhvr>
                                      <p:tavLst>
                                        <p:tav tm="0">
                                          <p:val>
                                            <p:strVal val="ppt_w"/>
                                          </p:val>
                                        </p:tav>
                                        <p:tav tm="100000">
                                          <p:val>
                                            <p:fltVal val="0"/>
                                          </p:val>
                                        </p:tav>
                                      </p:tavLst>
                                    </p:anim>
                                    <p:anim calcmode="lin" valueType="num">
                                      <p:cBhvr>
                                        <p:cTn id="87" dur="2000"/>
                                        <p:tgtEl>
                                          <p:spTgt spid="59417"/>
                                        </p:tgtEl>
                                        <p:attrNameLst>
                                          <p:attrName>ppt_h</p:attrName>
                                        </p:attrNameLst>
                                      </p:cBhvr>
                                      <p:tavLst>
                                        <p:tav tm="0">
                                          <p:val>
                                            <p:strVal val="ppt_h"/>
                                          </p:val>
                                        </p:tav>
                                        <p:tav tm="100000">
                                          <p:val>
                                            <p:fltVal val="0"/>
                                          </p:val>
                                        </p:tav>
                                      </p:tavLst>
                                    </p:anim>
                                    <p:animEffect transition="out" filter="fade">
                                      <p:cBhvr>
                                        <p:cTn id="88" dur="2000"/>
                                        <p:tgtEl>
                                          <p:spTgt spid="59417"/>
                                        </p:tgtEl>
                                      </p:cBhvr>
                                    </p:animEffect>
                                    <p:set>
                                      <p:cBhvr>
                                        <p:cTn id="89" dur="1" fill="hold">
                                          <p:stCondLst>
                                            <p:cond delay="1999"/>
                                          </p:stCondLst>
                                        </p:cTn>
                                        <p:tgtEl>
                                          <p:spTgt spid="59417"/>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par>
                          <p:cTn id="90" fill="hold" nodeType="afterGroup">
                            <p:stCondLst>
                              <p:cond delay="2000"/>
                            </p:stCondLst>
                            <p:childTnLst>
                              <p:par>
                                <p:cTn id="91" presetID="9" presetClass="exit" presetSubtype="0" fill="hold" nodeType="afterEffect">
                                  <p:stCondLst>
                                    <p:cond delay="0"/>
                                  </p:stCondLst>
                                  <p:childTnLst>
                                    <p:animEffect transition="out" filter="dissolve">
                                      <p:cBhvr>
                                        <p:cTn id="92" dur="500"/>
                                        <p:tgtEl>
                                          <p:spTgt spid="59417"/>
                                        </p:tgtEl>
                                      </p:cBhvr>
                                    </p:animEffect>
                                    <p:set>
                                      <p:cBhvr>
                                        <p:cTn id="93" dur="1" fill="hold">
                                          <p:stCondLst>
                                            <p:cond delay="499"/>
                                          </p:stCondLst>
                                        </p:cTn>
                                        <p:tgtEl>
                                          <p:spTgt spid="59417"/>
                                        </p:tgtEl>
                                        <p:attrNameLst>
                                          <p:attrName>style.visibility</p:attrName>
                                        </p:attrNameLst>
                                      </p:cBhvr>
                                      <p:to>
                                        <p:strVal val="hidden"/>
                                      </p:to>
                                    </p:set>
                                  </p:childTnLst>
                                </p:cTn>
                              </p:par>
                            </p:childTnLst>
                          </p:cTn>
                        </p:par>
                      </p:childTnLst>
                    </p:cTn>
                  </p:par>
                </p:childTnLst>
              </p:cTn>
              <p:nextCondLst>
                <p:cond evt="onClick" delay="0">
                  <p:tgtEl>
                    <p:spTgt spid="59417"/>
                  </p:tgtEl>
                </p:cond>
              </p:nextCondLst>
            </p:seq>
            <p:seq concurrent="1" nextAc="seek">
              <p:cTn id="94" restart="whenNotActive" fill="hold" evtFilter="cancelBubble" nodeType="interactiveSeq">
                <p:stCondLst>
                  <p:cond evt="onClick" delay="0">
                    <p:tgtEl>
                      <p:spTgt spid="59418"/>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3" presetClass="exit" presetSubtype="0" fill="hold" nodeType="clickEffect">
                                  <p:stCondLst>
                                    <p:cond delay="0"/>
                                  </p:stCondLst>
                                  <p:childTnLst>
                                    <p:anim calcmode="lin" valueType="num">
                                      <p:cBhvr>
                                        <p:cTn id="98" dur="2000"/>
                                        <p:tgtEl>
                                          <p:spTgt spid="59418"/>
                                        </p:tgtEl>
                                        <p:attrNameLst>
                                          <p:attrName>ppt_w</p:attrName>
                                        </p:attrNameLst>
                                      </p:cBhvr>
                                      <p:tavLst>
                                        <p:tav tm="0">
                                          <p:val>
                                            <p:strVal val="ppt_w"/>
                                          </p:val>
                                        </p:tav>
                                        <p:tav tm="100000">
                                          <p:val>
                                            <p:fltVal val="0"/>
                                          </p:val>
                                        </p:tav>
                                      </p:tavLst>
                                    </p:anim>
                                    <p:anim calcmode="lin" valueType="num">
                                      <p:cBhvr>
                                        <p:cTn id="99" dur="2000"/>
                                        <p:tgtEl>
                                          <p:spTgt spid="59418"/>
                                        </p:tgtEl>
                                        <p:attrNameLst>
                                          <p:attrName>ppt_h</p:attrName>
                                        </p:attrNameLst>
                                      </p:cBhvr>
                                      <p:tavLst>
                                        <p:tav tm="0">
                                          <p:val>
                                            <p:strVal val="ppt_h"/>
                                          </p:val>
                                        </p:tav>
                                        <p:tav tm="100000">
                                          <p:val>
                                            <p:fltVal val="0"/>
                                          </p:val>
                                        </p:tav>
                                      </p:tavLst>
                                    </p:anim>
                                    <p:animEffect transition="out" filter="fade">
                                      <p:cBhvr>
                                        <p:cTn id="100" dur="2000"/>
                                        <p:tgtEl>
                                          <p:spTgt spid="59418"/>
                                        </p:tgtEl>
                                      </p:cBhvr>
                                    </p:animEffect>
                                    <p:set>
                                      <p:cBhvr>
                                        <p:cTn id="101" dur="1" fill="hold">
                                          <p:stCondLst>
                                            <p:cond delay="1999"/>
                                          </p:stCondLst>
                                        </p:cTn>
                                        <p:tgtEl>
                                          <p:spTgt spid="59418"/>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himes.wav"/>
                                        </p:tgtEl>
                                      </p:cMediaNode>
                                    </p:audio>
                                  </p:subTnLst>
                                </p:cTn>
                              </p:par>
                            </p:childTnLst>
                          </p:cTn>
                        </p:par>
                        <p:par>
                          <p:cTn id="102" fill="hold" nodeType="afterGroup">
                            <p:stCondLst>
                              <p:cond delay="2000"/>
                            </p:stCondLst>
                            <p:childTnLst>
                              <p:par>
                                <p:cTn id="103" presetID="9" presetClass="exit" presetSubtype="0" fill="hold" nodeType="afterEffect">
                                  <p:stCondLst>
                                    <p:cond delay="0"/>
                                  </p:stCondLst>
                                  <p:childTnLst>
                                    <p:animEffect transition="out" filter="dissolve">
                                      <p:cBhvr>
                                        <p:cTn id="104" dur="500"/>
                                        <p:tgtEl>
                                          <p:spTgt spid="59418"/>
                                        </p:tgtEl>
                                      </p:cBhvr>
                                    </p:animEffect>
                                    <p:set>
                                      <p:cBhvr>
                                        <p:cTn id="105" dur="1" fill="hold">
                                          <p:stCondLst>
                                            <p:cond delay="499"/>
                                          </p:stCondLst>
                                        </p:cTn>
                                        <p:tgtEl>
                                          <p:spTgt spid="59418"/>
                                        </p:tgtEl>
                                        <p:attrNameLst>
                                          <p:attrName>style.visibility</p:attrName>
                                        </p:attrNameLst>
                                      </p:cBhvr>
                                      <p:to>
                                        <p:strVal val="hidden"/>
                                      </p:to>
                                    </p:set>
                                  </p:childTnLst>
                                </p:cTn>
                              </p:par>
                            </p:childTnLst>
                          </p:cTn>
                        </p:par>
                      </p:childTnLst>
                    </p:cTn>
                  </p:par>
                </p:childTnLst>
              </p:cTn>
              <p:nextCondLst>
                <p:cond evt="onClick" delay="0">
                  <p:tgtEl>
                    <p:spTgt spid="59418"/>
                  </p:tgtEl>
                </p:cond>
              </p:nextCondLst>
            </p:seq>
            <p:seq concurrent="1" nextAc="seek">
              <p:cTn id="106" restart="whenNotActive" fill="hold" evtFilter="cancelBubble" nodeType="interactiveSeq">
                <p:stCondLst>
                  <p:cond evt="onClick" delay="0">
                    <p:tgtEl>
                      <p:spTgt spid="59419"/>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3" presetClass="exit" presetSubtype="0" fill="hold" nodeType="clickEffect">
                                  <p:stCondLst>
                                    <p:cond delay="0"/>
                                  </p:stCondLst>
                                  <p:childTnLst>
                                    <p:anim calcmode="lin" valueType="num">
                                      <p:cBhvr>
                                        <p:cTn id="110" dur="2000"/>
                                        <p:tgtEl>
                                          <p:spTgt spid="59419"/>
                                        </p:tgtEl>
                                        <p:attrNameLst>
                                          <p:attrName>ppt_w</p:attrName>
                                        </p:attrNameLst>
                                      </p:cBhvr>
                                      <p:tavLst>
                                        <p:tav tm="0">
                                          <p:val>
                                            <p:strVal val="ppt_w"/>
                                          </p:val>
                                        </p:tav>
                                        <p:tav tm="100000">
                                          <p:val>
                                            <p:fltVal val="0"/>
                                          </p:val>
                                        </p:tav>
                                      </p:tavLst>
                                    </p:anim>
                                    <p:anim calcmode="lin" valueType="num">
                                      <p:cBhvr>
                                        <p:cTn id="111" dur="2000"/>
                                        <p:tgtEl>
                                          <p:spTgt spid="59419"/>
                                        </p:tgtEl>
                                        <p:attrNameLst>
                                          <p:attrName>ppt_h</p:attrName>
                                        </p:attrNameLst>
                                      </p:cBhvr>
                                      <p:tavLst>
                                        <p:tav tm="0">
                                          <p:val>
                                            <p:strVal val="ppt_h"/>
                                          </p:val>
                                        </p:tav>
                                        <p:tav tm="100000">
                                          <p:val>
                                            <p:fltVal val="0"/>
                                          </p:val>
                                        </p:tav>
                                      </p:tavLst>
                                    </p:anim>
                                    <p:animEffect transition="out" filter="fade">
                                      <p:cBhvr>
                                        <p:cTn id="112" dur="2000"/>
                                        <p:tgtEl>
                                          <p:spTgt spid="59419"/>
                                        </p:tgtEl>
                                      </p:cBhvr>
                                    </p:animEffect>
                                    <p:set>
                                      <p:cBhvr>
                                        <p:cTn id="113" dur="1" fill="hold">
                                          <p:stCondLst>
                                            <p:cond delay="1999"/>
                                          </p:stCondLst>
                                        </p:cTn>
                                        <p:tgtEl>
                                          <p:spTgt spid="59419"/>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himes.wav"/>
                                        </p:tgtEl>
                                      </p:cMediaNode>
                                    </p:audio>
                                  </p:subTnLst>
                                </p:cTn>
                              </p:par>
                            </p:childTnLst>
                          </p:cTn>
                        </p:par>
                        <p:par>
                          <p:cTn id="114" fill="hold" nodeType="afterGroup">
                            <p:stCondLst>
                              <p:cond delay="2000"/>
                            </p:stCondLst>
                            <p:childTnLst>
                              <p:par>
                                <p:cTn id="115" presetID="9" presetClass="exit" presetSubtype="0" fill="hold" nodeType="afterEffect">
                                  <p:stCondLst>
                                    <p:cond delay="0"/>
                                  </p:stCondLst>
                                  <p:childTnLst>
                                    <p:animEffect transition="out" filter="dissolve">
                                      <p:cBhvr>
                                        <p:cTn id="116" dur="500"/>
                                        <p:tgtEl>
                                          <p:spTgt spid="59419"/>
                                        </p:tgtEl>
                                      </p:cBhvr>
                                    </p:animEffect>
                                    <p:set>
                                      <p:cBhvr>
                                        <p:cTn id="117" dur="1" fill="hold">
                                          <p:stCondLst>
                                            <p:cond delay="499"/>
                                          </p:stCondLst>
                                        </p:cTn>
                                        <p:tgtEl>
                                          <p:spTgt spid="59419"/>
                                        </p:tgtEl>
                                        <p:attrNameLst>
                                          <p:attrName>style.visibility</p:attrName>
                                        </p:attrNameLst>
                                      </p:cBhvr>
                                      <p:to>
                                        <p:strVal val="hidden"/>
                                      </p:to>
                                    </p:set>
                                  </p:childTnLst>
                                </p:cTn>
                              </p:par>
                            </p:childTnLst>
                          </p:cTn>
                        </p:par>
                      </p:childTnLst>
                    </p:cTn>
                  </p:par>
                </p:childTnLst>
              </p:cTn>
              <p:nextCondLst>
                <p:cond evt="onClick" delay="0">
                  <p:tgtEl>
                    <p:spTgt spid="59419"/>
                  </p:tgtEl>
                </p:cond>
              </p:nextCondLst>
            </p:seq>
          </p:childTnLst>
        </p:cTn>
      </p:par>
    </p:tnLst>
    <p:bldLst>
      <p:bldP spid="59406" grpId="0" animBg="1"/>
      <p:bldP spid="59407" grpId="0" animBg="1"/>
      <p:bldP spid="59411" grpId="0" animBg="1"/>
      <p:bldP spid="59412" grpId="0" animBg="1"/>
      <p:bldP spid="59413" grpId="0" animBg="1"/>
      <p:bldP spid="59414" grpId="0" animBg="1"/>
      <p:bldP spid="59415" grpId="0" animBg="1"/>
      <p:bldP spid="59427" grpId="0" animBg="1"/>
      <p:bldP spid="59428" grpId="0" animBg="1"/>
      <p:bldP spid="59429" grpId="0" animBg="1"/>
      <p:bldP spid="594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iáo án điện tử vật lí 6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Tổng hợp những hình nền Powerpoint chuyên nghiệp"/>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Rectangle 3"/>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?1.a.Nêu những điểm khác nhau giữa nguồn năng lượng tái tạo và nguồn năng lượng không tái tạo?</a:t>
            </a:r>
          </a:p>
          <a:p>
            <a:r>
              <a:rPr lang="vi-VN" sz="3200" dirty="0" smtClean="0">
                <a:latin typeface="Times New Roman" pitchFamily="18" charset="0"/>
                <a:cs typeface="Times New Roman" pitchFamily="18" charset="0"/>
              </a:rPr>
              <a:t>b. Những nguồn năng lượng nào sau đây là năng lượng tái tạo: than, xăng, Mặt Trời, khí tự nhiên, gió?</a:t>
            </a:r>
            <a:endParaRPr lang="vi-VN" sz="3200" dirty="0">
              <a:latin typeface="Times New Roman" pitchFamily="18" charset="0"/>
              <a:cs typeface="Times New Roman" pitchFamily="18" charset="0"/>
            </a:endParaRPr>
          </a:p>
        </p:txBody>
      </p:sp>
      <p:sp>
        <p:nvSpPr>
          <p:cNvPr id="5" name="Rectangle 4"/>
          <p:cNvSpPr/>
          <p:nvPr/>
        </p:nvSpPr>
        <p:spPr>
          <a:xfrm>
            <a:off x="3352800" y="1981200"/>
            <a:ext cx="1774845" cy="646331"/>
          </a:xfrm>
          <a:prstGeom prst="rect">
            <a:avLst/>
          </a:prstGeom>
        </p:spPr>
        <p:txBody>
          <a:bodyPr wrap="none">
            <a:spAutoFit/>
          </a:bodyPr>
          <a:lstStyle/>
          <a:p>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2667000"/>
          <a:ext cx="9144001" cy="3922214"/>
        </p:xfrm>
        <a:graphic>
          <a:graphicData uri="http://schemas.openxmlformats.org/drawingml/2006/table">
            <a:tbl>
              <a:tblPr/>
              <a:tblGrid>
                <a:gridCol w="2655117"/>
                <a:gridCol w="3059884"/>
                <a:gridCol w="3429000"/>
              </a:tblGrid>
              <a:tr h="1029522">
                <a:tc>
                  <a:txBody>
                    <a:bodyPr/>
                    <a:lstStyle/>
                    <a:p>
                      <a:pPr algn="ctr" fontAlgn="t"/>
                      <a:endParaRPr lang="vi-VN" sz="3200" dirty="0">
                        <a:solidFill>
                          <a:srgbClr val="000000"/>
                        </a:solidFill>
                        <a:latin typeface="Times New Roman" pitchFamily="18" charset="0"/>
                        <a:cs typeface="Times New Roman" pitchFamily="18" charset="0"/>
                      </a:endParaRPr>
                    </a:p>
                  </a:txBody>
                  <a:tcPr marL="61301" marR="61301" marT="0" marB="0">
                    <a:lnL>
                      <a:noFill/>
                    </a:lnL>
                    <a:lnR w="12700" cap="flat" cmpd="sng" algn="ctr">
                      <a:solidFill>
                        <a:srgbClr val="981FAA"/>
                      </a:solidFill>
                      <a:prstDash val="solid"/>
                      <a:round/>
                      <a:headEnd type="none" w="med" len="med"/>
                      <a:tailEnd type="none" w="med" len="med"/>
                    </a:lnR>
                    <a:lnT w="12700" cap="flat" cmpd="sng" algn="ctr">
                      <a:solidFill>
                        <a:srgbClr val="981FAA"/>
                      </a:solidFill>
                      <a:prstDash val="solid"/>
                      <a:round/>
                      <a:headEnd type="none" w="med" len="med"/>
                      <a:tailEnd type="none" w="med" len="med"/>
                    </a:lnT>
                    <a:lnB w="12700" cap="flat" cmpd="sng" algn="ctr">
                      <a:solidFill>
                        <a:srgbClr val="981FAA"/>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vi-VN" sz="3600" b="1" dirty="0" smtClean="0">
                          <a:solidFill>
                            <a:srgbClr val="000000"/>
                          </a:solidFill>
                          <a:latin typeface="Times New Roman" pitchFamily="18" charset="0"/>
                          <a:cs typeface="Times New Roman" pitchFamily="18" charset="0"/>
                        </a:rPr>
                        <a:t>Năng lượng tái tạo</a:t>
                      </a:r>
                      <a:endParaRPr lang="vi-VN" sz="3600" dirty="0" smtClean="0">
                        <a:solidFill>
                          <a:srgbClr val="000000"/>
                        </a:solidFill>
                        <a:latin typeface="Times New Roman" pitchFamily="18" charset="0"/>
                        <a:cs typeface="Times New Roman" pitchFamily="18" charset="0"/>
                      </a:endParaRPr>
                    </a:p>
                  </a:txBody>
                  <a:tcPr marL="61301" marR="61301" marT="0" marB="0">
                    <a:lnL w="12700" cap="flat" cmpd="sng" algn="ctr">
                      <a:solidFill>
                        <a:srgbClr val="981FAA"/>
                      </a:solidFill>
                      <a:prstDash val="solid"/>
                      <a:round/>
                      <a:headEnd type="none" w="med" len="med"/>
                      <a:tailEnd type="none" w="med" len="med"/>
                    </a:lnL>
                    <a:lnR w="12700" cap="flat" cmpd="sng" algn="ctr">
                      <a:solidFill>
                        <a:srgbClr val="9837BC"/>
                      </a:solidFill>
                      <a:prstDash val="solid"/>
                      <a:round/>
                      <a:headEnd type="none" w="med" len="med"/>
                      <a:tailEnd type="none" w="med" len="med"/>
                    </a:lnR>
                    <a:lnT w="12700" cap="flat" cmpd="sng" algn="ctr">
                      <a:solidFill>
                        <a:srgbClr val="9837BC"/>
                      </a:solidFill>
                      <a:prstDash val="solid"/>
                      <a:round/>
                      <a:headEnd type="none" w="med" len="med"/>
                      <a:tailEnd type="none" w="med" len="med"/>
                    </a:lnT>
                    <a:lnB w="12700" cap="flat" cmpd="sng" algn="ctr">
                      <a:solidFill>
                        <a:srgbClr val="9837BC"/>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smtClean="0">
                          <a:solidFill>
                            <a:srgbClr val="000000"/>
                          </a:solidFill>
                          <a:latin typeface="Times New Roman" pitchFamily="18" charset="0"/>
                          <a:cs typeface="Times New Roman" pitchFamily="18" charset="0"/>
                        </a:rPr>
                        <a:t>Năng lượng không tái tạo</a:t>
                      </a:r>
                      <a:endParaRPr lang="vi-VN" sz="3600" dirty="0" smtClean="0">
                        <a:solidFill>
                          <a:srgbClr val="000000"/>
                        </a:solidFill>
                        <a:latin typeface="Times New Roman" pitchFamily="18" charset="0"/>
                        <a:cs typeface="Times New Roman" pitchFamily="18" charset="0"/>
                      </a:endParaRPr>
                    </a:p>
                  </a:txBody>
                  <a:tcPr marL="81734" marR="81734" marT="40867" marB="40867">
                    <a:lnL w="12700" cap="flat" cmpd="sng" algn="ctr">
                      <a:solidFill>
                        <a:srgbClr val="9837BC"/>
                      </a:solidFill>
                      <a:prstDash val="solid"/>
                      <a:round/>
                      <a:headEnd type="none" w="med" len="med"/>
                      <a:tailEnd type="none" w="med" len="med"/>
                    </a:lnL>
                  </a:tcPr>
                </a:tc>
              </a:tr>
              <a:tr h="686347">
                <a:tc>
                  <a:txBody>
                    <a:bodyPr/>
                    <a:lstStyle/>
                    <a:p>
                      <a:pPr algn="ctr" fontAlgn="t"/>
                      <a:r>
                        <a:rPr lang="en-US" sz="3600" b="1" dirty="0" err="1">
                          <a:solidFill>
                            <a:srgbClr val="000000"/>
                          </a:solidFill>
                          <a:latin typeface="Times New Roman" pitchFamily="18" charset="0"/>
                          <a:cs typeface="Times New Roman" pitchFamily="18" charset="0"/>
                        </a:rPr>
                        <a:t>Thời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gian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hình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thành</a:t>
                      </a:r>
                      <a:endParaRPr lang="en-US" sz="3600" dirty="0">
                        <a:solidFill>
                          <a:srgbClr val="000000"/>
                        </a:solidFill>
                        <a:latin typeface="Times New Roman" pitchFamily="18" charset="0"/>
                        <a:cs typeface="Times New Roman" pitchFamily="18" charset="0"/>
                      </a:endParaRPr>
                    </a:p>
                  </a:txBody>
                  <a:tcPr marL="61301" marR="61301" marT="0" marB="0">
                    <a:lnL w="12700" cap="flat" cmpd="sng" algn="ctr">
                      <a:solidFill>
                        <a:srgbClr val="6034F0"/>
                      </a:solidFill>
                      <a:prstDash val="solid"/>
                      <a:round/>
                      <a:headEnd type="none" w="med" len="med"/>
                      <a:tailEnd type="none" w="med" len="med"/>
                    </a:lnL>
                    <a:lnR w="12700" cap="flat" cmpd="sng" algn="ctr">
                      <a:solidFill>
                        <a:srgbClr val="6034F0"/>
                      </a:solidFill>
                      <a:prstDash val="solid"/>
                      <a:round/>
                      <a:headEnd type="none" w="med" len="med"/>
                      <a:tailEnd type="none" w="med" len="med"/>
                    </a:lnR>
                    <a:lnT w="12700" cap="flat" cmpd="sng" algn="ctr">
                      <a:solidFill>
                        <a:srgbClr val="981FAA"/>
                      </a:solidFill>
                      <a:prstDash val="solid"/>
                      <a:round/>
                      <a:headEnd type="none" w="med" len="med"/>
                      <a:tailEnd type="none" w="med" len="med"/>
                    </a:lnT>
                    <a:lnB w="12700" cap="flat" cmpd="sng" algn="ctr">
                      <a:solidFill>
                        <a:srgbClr val="6034F0"/>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Nhanh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luôn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sẵn</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6034F0"/>
                      </a:solidFill>
                      <a:prstDash val="solid"/>
                      <a:round/>
                      <a:headEnd type="none" w="med" len="med"/>
                      <a:tailEnd type="none" w="med" len="med"/>
                    </a:lnL>
                    <a:lnR w="12700" cap="flat" cmpd="sng" algn="ctr">
                      <a:solidFill>
                        <a:srgbClr val="8034D8"/>
                      </a:solidFill>
                      <a:prstDash val="solid"/>
                      <a:round/>
                      <a:headEnd type="none" w="med" len="med"/>
                      <a:tailEnd type="none" w="med" len="med"/>
                    </a:lnR>
                    <a:lnT w="12700" cap="flat" cmpd="sng" algn="ctr">
                      <a:solidFill>
                        <a:srgbClr val="9837BC"/>
                      </a:solidFill>
                      <a:prstDash val="solid"/>
                      <a:round/>
                      <a:headEnd type="none" w="med" len="med"/>
                      <a:tailEnd type="none" w="med" len="med"/>
                    </a:lnT>
                    <a:lnB w="12700" cap="flat" cmpd="sng" algn="ctr">
                      <a:solidFill>
                        <a:srgbClr val="8034D8"/>
                      </a:solidFill>
                      <a:prstDash val="solid"/>
                      <a:round/>
                      <a:headEnd type="none" w="med" len="med"/>
                      <a:tailEnd type="none" w="med" len="med"/>
                    </a:lnB>
                  </a:tcPr>
                </a:tc>
                <a:tc>
                  <a:txBody>
                    <a:bodyPr/>
                    <a:lstStyle/>
                    <a:p>
                      <a:pPr algn="ctr" fontAlgn="t"/>
                      <a:r>
                        <a:rPr lang="vi-VN" sz="3600" b="1" dirty="0">
                          <a:solidFill>
                            <a:srgbClr val="000000"/>
                          </a:solidFill>
                          <a:latin typeface="Times New Roman" pitchFamily="18" charset="0"/>
                          <a:cs typeface="Times New Roman" pitchFamily="18" charset="0"/>
                        </a:rPr>
                        <a:t>Hàng triệu năm, trăm triệu năm</a:t>
                      </a:r>
                    </a:p>
                  </a:txBody>
                  <a:tcPr marL="61301" marR="61301" marT="0" marB="0">
                    <a:lnL w="12700" cap="flat" cmpd="sng" algn="ctr">
                      <a:solidFill>
                        <a:srgbClr val="8034D8"/>
                      </a:solidFill>
                      <a:prstDash val="solid"/>
                      <a:round/>
                      <a:headEnd type="none" w="med" len="med"/>
                      <a:tailEnd type="none" w="med" len="med"/>
                    </a:lnL>
                    <a:lnR w="12700" cap="flat" cmpd="sng" algn="ctr">
                      <a:solidFill>
                        <a:srgbClr val="8034D8"/>
                      </a:solidFill>
                      <a:prstDash val="solid"/>
                      <a:round/>
                      <a:headEnd type="none" w="med" len="med"/>
                      <a:tailEnd type="none" w="med" len="med"/>
                    </a:lnR>
                    <a:lnB w="12700" cap="flat" cmpd="sng" algn="ctr">
                      <a:solidFill>
                        <a:srgbClr val="8034D8"/>
                      </a:solidFill>
                      <a:prstDash val="solid"/>
                      <a:round/>
                      <a:headEnd type="none" w="med" len="med"/>
                      <a:tailEnd type="none" w="med" len="med"/>
                    </a:lnB>
                  </a:tcPr>
                </a:tc>
              </a:tr>
              <a:tr h="686347">
                <a:tc>
                  <a:txBody>
                    <a:bodyPr/>
                    <a:lstStyle/>
                    <a:p>
                      <a:pPr algn="ctr" fontAlgn="t"/>
                      <a:r>
                        <a:rPr lang="en-US" sz="3600" b="1" dirty="0" err="1">
                          <a:solidFill>
                            <a:srgbClr val="000000"/>
                          </a:solidFill>
                          <a:latin typeface="Times New Roman" pitchFamily="18" charset="0"/>
                          <a:cs typeface="Times New Roman" pitchFamily="18" charset="0"/>
                        </a:rPr>
                        <a:t>Cách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thức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a:t>
                      </a:r>
                      <a:endParaRPr lang="en-US" sz="3600" dirty="0">
                        <a:solidFill>
                          <a:srgbClr val="000000"/>
                        </a:solidFill>
                        <a:latin typeface="Times New Roman" pitchFamily="18" charset="0"/>
                        <a:cs typeface="Times New Roman" pitchFamily="18" charset="0"/>
                      </a:endParaRPr>
                    </a:p>
                  </a:txBody>
                  <a:tcPr marL="61301" marR="61301" marT="0" marB="0">
                    <a:lnL w="12700" cap="flat" cmpd="sng" algn="ctr">
                      <a:solidFill>
                        <a:srgbClr val="D01701"/>
                      </a:solidFill>
                      <a:prstDash val="solid"/>
                      <a:round/>
                      <a:headEnd type="none" w="med" len="med"/>
                      <a:tailEnd type="none" w="med" len="med"/>
                    </a:lnL>
                    <a:lnR w="12700" cap="flat" cmpd="sng" algn="ctr">
                      <a:solidFill>
                        <a:srgbClr val="D01701"/>
                      </a:solidFill>
                      <a:prstDash val="solid"/>
                      <a:round/>
                      <a:headEnd type="none" w="med" len="med"/>
                      <a:tailEnd type="none" w="med" len="med"/>
                    </a:lnR>
                    <a:lnT w="12700" cap="flat" cmpd="sng" algn="ctr">
                      <a:solidFill>
                        <a:srgbClr val="6034F0"/>
                      </a:solidFill>
                      <a:prstDash val="solid"/>
                      <a:round/>
                      <a:headEnd type="none" w="med" len="med"/>
                      <a:tailEnd type="none" w="med" len="med"/>
                    </a:lnT>
                    <a:lnB w="12700" cap="flat" cmpd="sng" algn="ctr">
                      <a:solidFill>
                        <a:srgbClr val="D01701"/>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 </a:t>
                      </a:r>
                      <a:r>
                        <a:rPr lang="en-US" sz="3600" b="1" dirty="0" err="1">
                          <a:solidFill>
                            <a:srgbClr val="000000"/>
                          </a:solidFill>
                          <a:latin typeface="Times New Roman" pitchFamily="18" charset="0"/>
                          <a:cs typeface="Times New Roman" pitchFamily="18" charset="0"/>
                        </a:rPr>
                        <a:t>liên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tục</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D01701"/>
                      </a:solidFill>
                      <a:prstDash val="solid"/>
                      <a:round/>
                      <a:headEnd type="none" w="med" len="med"/>
                      <a:tailEnd type="none" w="med" len="med"/>
                    </a:lnL>
                    <a:lnR w="12700" cap="flat" cmpd="sng" algn="ctr">
                      <a:solidFill>
                        <a:srgbClr val="20F704"/>
                      </a:solidFill>
                      <a:prstDash val="solid"/>
                      <a:round/>
                      <a:headEnd type="none" w="med" len="med"/>
                      <a:tailEnd type="none" w="med" len="med"/>
                    </a:lnR>
                    <a:lnT w="12700" cap="flat" cmpd="sng" algn="ctr">
                      <a:solidFill>
                        <a:srgbClr val="8034D8"/>
                      </a:solidFill>
                      <a:prstDash val="solid"/>
                      <a:round/>
                      <a:headEnd type="none" w="med" len="med"/>
                      <a:tailEnd type="none" w="med" len="med"/>
                    </a:lnT>
                    <a:lnB w="12700" cap="flat" cmpd="sng" algn="ctr">
                      <a:solidFill>
                        <a:srgbClr val="20F704"/>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Không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thể</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 </a:t>
                      </a:r>
                      <a:r>
                        <a:rPr lang="en-US" sz="3600" b="1" dirty="0" err="1">
                          <a:solidFill>
                            <a:srgbClr val="000000"/>
                          </a:solidFill>
                          <a:latin typeface="Times New Roman" pitchFamily="18" charset="0"/>
                          <a:cs typeface="Times New Roman" pitchFamily="18" charset="0"/>
                        </a:rPr>
                        <a:t>nhanh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thể</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cạn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kiệt</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20F704"/>
                      </a:solidFill>
                      <a:prstDash val="solid"/>
                      <a:round/>
                      <a:headEnd type="none" w="med" len="med"/>
                      <a:tailEnd type="none" w="med" len="med"/>
                    </a:lnL>
                    <a:lnR w="12700" cap="flat" cmpd="sng" algn="ctr">
                      <a:solidFill>
                        <a:srgbClr val="20F704"/>
                      </a:solidFill>
                      <a:prstDash val="solid"/>
                      <a:round/>
                      <a:headEnd type="none" w="med" len="med"/>
                      <a:tailEnd type="none" w="med" len="med"/>
                    </a:lnR>
                    <a:lnT w="12700" cap="flat" cmpd="sng" algn="ctr">
                      <a:solidFill>
                        <a:srgbClr val="8034D8"/>
                      </a:solidFill>
                      <a:prstDash val="solid"/>
                      <a:round/>
                      <a:headEnd type="none" w="med" len="med"/>
                      <a:tailEnd type="none" w="med" len="med"/>
                    </a:lnT>
                    <a:lnB w="12700" cap="flat" cmpd="sng" algn="ctr">
                      <a:solidFill>
                        <a:srgbClr val="20F704"/>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b/ - Những nguồn năng lượng là năng lượng tái tạo: Mặt Trời, gió</a:t>
            </a:r>
          </a:p>
          <a:p>
            <a:r>
              <a:rPr lang="vi-VN" sz="3600" dirty="0" smtClean="0">
                <a:latin typeface="Times New Roman" pitchFamily="18" charset="0"/>
                <a:cs typeface="Times New Roman" pitchFamily="18" charset="0"/>
              </a:rPr>
              <a:t>- Những nguồn năng lượng là năng lượng không tái tạo: Khí tự nhiên, than, xăng.</a:t>
            </a:r>
            <a:endParaRPr lang="vi-VN" sz="3600" dirty="0">
              <a:latin typeface="Times New Roman" pitchFamily="18" charset="0"/>
              <a:cs typeface="Times New Roman" pitchFamily="18" charset="0"/>
            </a:endParaRPr>
          </a:p>
        </p:txBody>
      </p:sp>
      <p:sp>
        <p:nvSpPr>
          <p:cNvPr id="5" name="Rectangle 4"/>
          <p:cNvSpPr/>
          <p:nvPr/>
        </p:nvSpPr>
        <p:spPr>
          <a:xfrm>
            <a:off x="0" y="2209800"/>
            <a:ext cx="9372600" cy="2308324"/>
          </a:xfrm>
          <a:prstGeom prst="rect">
            <a:avLst/>
          </a:prstGeom>
        </p:spPr>
        <p:txBody>
          <a:bodyPr wrap="square">
            <a:spAutoFit/>
          </a:bodyPr>
          <a:lstStyle/>
          <a:p>
            <a:r>
              <a:rPr lang="vi-VN" sz="3600" dirty="0" smtClean="0">
                <a:solidFill>
                  <a:srgbClr val="002060"/>
                </a:solidFill>
                <a:latin typeface="Times New Roman" pitchFamily="18" charset="0"/>
                <a:cs typeface="Times New Roman" pitchFamily="18" charset="0"/>
              </a:rPr>
              <a:t>?2.Các nhà khoa học dự đoán rằng đến năm 2100 sẽ không còn dầu và than trên Trái Đất. Cuộc sống của chúng ta sẽ thay đổi ra sao khi nguồn nhiên liệu này cạn kiệt?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44196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Cuộc sống của chúng ta sẽ có nhiều thay đổi, nó vừa là cơ hội nhưng cũng là thách thức đối với chúng ta.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plus(in)">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Dầu khí và than đá là nguồn nhiên liệu rẻ tiền, sử dụng phổ biến để tạo ra nhiệt năng, điện năng phục vụ cho nông nghiệp,giao thông, dân dụng,.. </a:t>
            </a:r>
            <a:endParaRPr lang="en-US" sz="3600" dirty="0">
              <a:latin typeface="Times New Roman" pitchFamily="18" charset="0"/>
              <a:cs typeface="Times New Roman" pitchFamily="18" charset="0"/>
            </a:endParaRPr>
          </a:p>
        </p:txBody>
      </p:sp>
      <p:sp>
        <p:nvSpPr>
          <p:cNvPr id="4" name="Rectangle 3"/>
          <p:cNvSpPr/>
          <p:nvPr/>
        </p:nvSpPr>
        <p:spPr>
          <a:xfrm>
            <a:off x="0" y="1676400"/>
            <a:ext cx="9144000" cy="3970318"/>
          </a:xfrm>
          <a:prstGeom prst="rect">
            <a:avLst/>
          </a:prstGeom>
        </p:spPr>
        <p:txBody>
          <a:bodyPr wrap="square">
            <a:spAutoFit/>
          </a:bodyPr>
          <a:lstStyle/>
          <a:p>
            <a:r>
              <a:rPr lang="vi-VN" sz="3600" dirty="0" smtClean="0">
                <a:latin typeface="Times New Roman" pitchFamily="18" charset="0"/>
                <a:cs typeface="Times New Roman" pitchFamily="18" charset="0"/>
              </a:rPr>
              <a:t>+ Khi hết nguồn nhiên liệu này, chúng ta cần phải tìm nhiên liệu mới thay thế như:Năng lượng từ ánh sáng mặt trời,năng lượng gió, năng lượng sinh khối,...để tạo ra điện năng, nhiệt năng Chúng ta sẽ dùng các loại xe điện , xe chạy bằng nhiên liệu sinh học... Thay cho xe động cơ xăng, dầu.</a:t>
            </a:r>
            <a:endParaRPr lang="en-US" sz="3600" dirty="0">
              <a:latin typeface="Times New Roman" pitchFamily="18" charset="0"/>
              <a:cs typeface="Times New Roman" pitchFamily="18" charset="0"/>
            </a:endParaRPr>
          </a:p>
        </p:txBody>
      </p:sp>
      <p:sp>
        <p:nvSpPr>
          <p:cNvPr id="5" name="Rectangle 4"/>
          <p:cNvSpPr/>
          <p:nvPr/>
        </p:nvSpPr>
        <p:spPr>
          <a:xfrm>
            <a:off x="0" y="5486400"/>
            <a:ext cx="9372600" cy="1200329"/>
          </a:xfrm>
          <a:prstGeom prst="rect">
            <a:avLst/>
          </a:prstGeom>
        </p:spPr>
        <p:txBody>
          <a:bodyPr wrap="square">
            <a:spAutoFit/>
          </a:bodyPr>
          <a:lstStyle/>
          <a:p>
            <a:r>
              <a:rPr lang="vi-VN" sz="3600" dirty="0" smtClean="0">
                <a:latin typeface="Times New Roman" pitchFamily="18" charset="0"/>
                <a:cs typeface="Times New Roman" pitchFamily="18" charset="0"/>
              </a:rPr>
              <a:t>Khi đó sẽ giảm ô nhiễm môi trường nên đây vừa là cơ hội, vừa là thách thức đối với cuộc sống của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chúng ta trong tương lai. </a:t>
            </a:r>
            <a:endParaRPr lang="en-US" sz="3600" dirty="0"/>
          </a:p>
        </p:txBody>
      </p:sp>
      <p:sp>
        <p:nvSpPr>
          <p:cNvPr id="4" name="Rectangle 3"/>
          <p:cNvSpPr/>
          <p:nvPr/>
        </p:nvSpPr>
        <p:spPr>
          <a:xfrm>
            <a:off x="0" y="533400"/>
            <a:ext cx="9144000" cy="1200329"/>
          </a:xfrm>
          <a:prstGeom prst="rect">
            <a:avLst/>
          </a:prstGeom>
        </p:spPr>
        <p:txBody>
          <a:bodyPr wrap="square">
            <a:spAutoFit/>
          </a:bodyPr>
          <a:lstStyle/>
          <a:p>
            <a:pPr fontAlgn="base"/>
            <a:r>
              <a:rPr lang="vi-VN" sz="3600" b="1" dirty="0" smtClean="0">
                <a:solidFill>
                  <a:srgbClr val="FF0000"/>
                </a:solidFill>
                <a:latin typeface="Times New Roman" pitchFamily="18" charset="0"/>
                <a:cs typeface="Times New Roman" pitchFamily="18" charset="0"/>
              </a:rPr>
              <a:t>Ưu điểm và nhược điểm của việc sử dụng năng lượng mặt trời</a:t>
            </a:r>
            <a:endParaRPr lang="vi-VN" sz="3600" b="1" dirty="0">
              <a:solidFill>
                <a:srgbClr val="FF0000"/>
              </a:solidFill>
              <a:latin typeface="Times New Roman" pitchFamily="18" charset="0"/>
              <a:cs typeface="Times New Roman" pitchFamily="18" charset="0"/>
            </a:endParaRPr>
          </a:p>
        </p:txBody>
      </p:sp>
      <p:sp>
        <p:nvSpPr>
          <p:cNvPr id="5" name="Rectangle 4"/>
          <p:cNvSpPr/>
          <p:nvPr/>
        </p:nvSpPr>
        <p:spPr>
          <a:xfrm>
            <a:off x="0" y="1600200"/>
            <a:ext cx="9144000" cy="2862322"/>
          </a:xfrm>
          <a:prstGeom prst="rect">
            <a:avLst/>
          </a:prstGeom>
        </p:spPr>
        <p:txBody>
          <a:bodyPr wrap="square">
            <a:spAutoFit/>
          </a:bodyPr>
          <a:lstStyle/>
          <a:p>
            <a:r>
              <a:rPr lang="vi-VN" sz="3600" dirty="0" smtClean="0">
                <a:solidFill>
                  <a:srgbClr val="7030A0"/>
                </a:solidFill>
                <a:latin typeface="Times New Roman" pitchFamily="18" charset="0"/>
                <a:cs typeface="Times New Roman" pitchFamily="18" charset="0"/>
              </a:rPr>
              <a:t>1.Quan sát hình 50.2 dưới đây và trả lời các câu hỏi:</a:t>
            </a:r>
          </a:p>
          <a:p>
            <a:r>
              <a:rPr lang="vi-VN" sz="3600" dirty="0" smtClean="0">
                <a:latin typeface="Times New Roman" pitchFamily="18" charset="0"/>
                <a:cs typeface="Times New Roman" pitchFamily="18" charset="0"/>
              </a:rPr>
              <a:t>a. Năng lượng ánh sáng từ Mặt Trời có thể được chuyển hóa thành điện như thế nào? (Hình 50.2 a)</a:t>
            </a:r>
            <a:endParaRPr lang="vi-VN" sz="3600" dirty="0">
              <a:latin typeface="Times New Roman" pitchFamily="18" charset="0"/>
              <a:cs typeface="Times New Roman" pitchFamily="18" charset="0"/>
            </a:endParaRPr>
          </a:p>
        </p:txBody>
      </p:sp>
      <p:sp>
        <p:nvSpPr>
          <p:cNvPr id="6" name="Rectangle 5"/>
          <p:cNvSpPr/>
          <p:nvPr/>
        </p:nvSpPr>
        <p:spPr>
          <a:xfrm>
            <a:off x="0" y="441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b.Năng lượng ánh sáng từ Mặt Trời có thể được sử dụng để sản xuất nhiên liệu từ thực vật bằng cách nào? (Hình 50.2b)</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ình nền Powerpoint chuyên nghiệp sáng tạo"/>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2468" name="Picture 4" descr="Quan sát hình 50.2 dưới đây và trả lời các câu hỏi"/>
          <p:cNvPicPr>
            <a:picLocks noChangeAspect="1" noChangeArrowheads="1"/>
          </p:cNvPicPr>
          <p:nvPr/>
        </p:nvPicPr>
        <p:blipFill>
          <a:blip r:embed="rId3"/>
          <a:srcRect/>
          <a:stretch>
            <a:fillRect/>
          </a:stretch>
        </p:blipFill>
        <p:spPr bwMode="auto">
          <a:xfrm>
            <a:off x="0" y="0"/>
            <a:ext cx="9144000" cy="2819400"/>
          </a:xfrm>
          <a:prstGeom prst="rect">
            <a:avLst/>
          </a:prstGeom>
          <a:noFill/>
        </p:spPr>
      </p:pic>
      <p:sp>
        <p:nvSpPr>
          <p:cNvPr id="6" name="Rectangle 5"/>
          <p:cNvSpPr/>
          <p:nvPr/>
        </p:nvSpPr>
        <p:spPr>
          <a:xfrm>
            <a:off x="0" y="2819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a.Năng lượng ánh sáng từ Mặt Trời có thể được chuyển hóa thành điện bằng cách:</a:t>
            </a:r>
            <a:endParaRPr lang="en-US" sz="3600" dirty="0">
              <a:latin typeface="Times New Roman" pitchFamily="18" charset="0"/>
              <a:cs typeface="Times New Roman" pitchFamily="18" charset="0"/>
            </a:endParaRPr>
          </a:p>
        </p:txBody>
      </p:sp>
      <p:sp>
        <p:nvSpPr>
          <p:cNvPr id="7" name="Rectangle 6"/>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Sử dụng các tấm pin năng lượng Mặt Trời, biến năng lượng mặt trời thành điện năng.</a:t>
            </a:r>
            <a:endParaRPr lang="en-US" sz="3600" dirty="0">
              <a:latin typeface="Times New Roman" pitchFamily="18" charset="0"/>
              <a:cs typeface="Times New Roman" pitchFamily="18" charset="0"/>
            </a:endParaRPr>
          </a:p>
        </p:txBody>
      </p:sp>
      <p:sp>
        <p:nvSpPr>
          <p:cNvPr id="8" name="Rectangle 7"/>
          <p:cNvSpPr/>
          <p:nvPr/>
        </p:nvSpPr>
        <p:spPr>
          <a:xfrm>
            <a:off x="0" y="5105400"/>
            <a:ext cx="9144000" cy="1200329"/>
          </a:xfrm>
          <a:prstGeom prst="rect">
            <a:avLst/>
          </a:prstGeom>
        </p:spPr>
        <p:txBody>
          <a:bodyPr wrap="square">
            <a:spAutoFit/>
          </a:bodyPr>
          <a:lstStyle/>
          <a:p>
            <a:r>
              <a:rPr lang="vi-VN" dirty="0" smtClean="0"/>
              <a:t> </a:t>
            </a:r>
            <a:r>
              <a:rPr lang="vi-VN" sz="3600" dirty="0" smtClean="0">
                <a:latin typeface="Times New Roman" pitchFamily="18" charset="0"/>
                <a:cs typeface="Times New Roman" pitchFamily="18" charset="0"/>
              </a:rPr>
              <a:t>Kết nối với hệ thống lưới điện để sử dụng.</a:t>
            </a:r>
          </a:p>
          <a:p>
            <a:r>
              <a:rPr lang="vi-VN" dirty="0" smtClean="0"/>
              <a:t/>
            </a:r>
            <a:br>
              <a:rPr lang="vi-VN"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slide(fromBottom)">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ình nền Powerpoint chuyên nghiệp nhất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descr="Quan sát hình 50.2 dưới đây và trả lời các câu hỏi"/>
          <p:cNvPicPr>
            <a:picLocks noChangeAspect="1" noChangeArrowheads="1"/>
          </p:cNvPicPr>
          <p:nvPr/>
        </p:nvPicPr>
        <p:blipFill>
          <a:blip r:embed="rId3"/>
          <a:srcRect/>
          <a:stretch>
            <a:fillRect/>
          </a:stretch>
        </p:blipFill>
        <p:spPr bwMode="auto">
          <a:xfrm>
            <a:off x="0" y="0"/>
            <a:ext cx="9144000" cy="2590800"/>
          </a:xfrm>
          <a:prstGeom prst="rect">
            <a:avLst/>
          </a:prstGeom>
          <a:noFill/>
        </p:spPr>
      </p:pic>
      <p:sp>
        <p:nvSpPr>
          <p:cNvPr id="5" name="Rectangle 4"/>
          <p:cNvSpPr/>
          <p:nvPr/>
        </p:nvSpPr>
        <p:spPr>
          <a:xfrm>
            <a:off x="0" y="2590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b. Năng lượng ánh sáng từ Mặt Trời có thể được sử dụng để sản xuất nhiên liệu từ thực vật bằng cách:</a:t>
            </a:r>
            <a:endParaRPr lang="en-US" sz="3200" dirty="0">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Thực vật hấp thụ năng lượng ánh sáng mặt trời chuyển hóa năng lượng và phát triển.</a:t>
            </a:r>
            <a:endParaRPr lang="en-US" sz="3200" dirty="0">
              <a:latin typeface="Times New Roman" pitchFamily="18" charset="0"/>
              <a:cs typeface="Times New Roman" pitchFamily="18" charset="0"/>
            </a:endParaRPr>
          </a:p>
        </p:txBody>
      </p:sp>
      <p:sp>
        <p:nvSpPr>
          <p:cNvPr id="7" name="Rectangle 6"/>
          <p:cNvSpPr/>
          <p:nvPr/>
        </p:nvSpPr>
        <p:spPr>
          <a:xfrm>
            <a:off x="0" y="45720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Sau khi chúng được sử dụng vào mục đích cuộc sống của con người thì những phần thừa sẽ được chuyển hóa thành phân bón và chế tạo thành nhiên liệu sinh học.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ình nền Powerpoint chuyên nghiệp sáng tạo mới l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2.Thảo luận về những ưu điểm và nhược điểm trong việc sử dụng năng lượng Mặt Trời thay thế nhiên liệu hóa thạch trong hình 50.3.</a:t>
            </a:r>
            <a:endParaRPr lang="en-US" sz="3200" dirty="0">
              <a:latin typeface="Times New Roman" pitchFamily="18" charset="0"/>
              <a:cs typeface="Times New Roman" pitchFamily="18" charset="0"/>
            </a:endParaRPr>
          </a:p>
        </p:txBody>
      </p:sp>
      <p:sp>
        <p:nvSpPr>
          <p:cNvPr id="5" name="Rectangle 4"/>
          <p:cNvSpPr/>
          <p:nvPr/>
        </p:nvSpPr>
        <p:spPr>
          <a:xfrm>
            <a:off x="0" y="1447800"/>
            <a:ext cx="8534400" cy="2554545"/>
          </a:xfrm>
          <a:prstGeom prst="rect">
            <a:avLst/>
          </a:prstGeom>
        </p:spPr>
        <p:txBody>
          <a:bodyPr wrap="square">
            <a:spAutoFit/>
          </a:bodyPr>
          <a:lstStyle/>
          <a:p>
            <a:r>
              <a:rPr lang="vi-VN" sz="3200" dirty="0" smtClean="0">
                <a:latin typeface="Times New Roman" pitchFamily="18" charset="0"/>
                <a:cs typeface="Times New Roman" pitchFamily="18" charset="0"/>
              </a:rPr>
              <a:t>a.Pin Mặt Trời có thể cung cấp năng lượng cho ô tô và các thiết bị điện hoạt động.</a:t>
            </a:r>
          </a:p>
          <a:p>
            <a:r>
              <a:rPr lang="vi-VN" sz="3200" dirty="0" smtClean="0">
                <a:latin typeface="Times New Roman" pitchFamily="18" charset="0"/>
                <a:cs typeface="Times New Roman" pitchFamily="18" charset="0"/>
              </a:rPr>
              <a:t>b. Nhiệt độ của nước được đun nóng trực tiếp bằng bình đun sử dụng năng lượng Mặt Trời có thể đạt trên 60</a:t>
            </a:r>
            <a:r>
              <a:rPr lang="vi-VN" sz="3200" baseline="30000" dirty="0" smtClean="0">
                <a:latin typeface="Times New Roman" pitchFamily="18" charset="0"/>
                <a:cs typeface="Times New Roman" pitchFamily="18" charset="0"/>
              </a:rPr>
              <a:t>0</a:t>
            </a:r>
            <a:r>
              <a:rPr lang="vi-VN" sz="3200" dirty="0" smtClean="0">
                <a:latin typeface="Times New Roman" pitchFamily="18" charset="0"/>
                <a:cs typeface="Times New Roman" pitchFamily="18" charset="0"/>
              </a:rPr>
              <a:t>C.</a:t>
            </a:r>
            <a:endParaRPr lang="vi-VN" sz="3200" dirty="0">
              <a:latin typeface="Times New Roman" pitchFamily="18" charset="0"/>
              <a:cs typeface="Times New Roman" pitchFamily="18" charset="0"/>
            </a:endParaRPr>
          </a:p>
        </p:txBody>
      </p:sp>
      <p:pic>
        <p:nvPicPr>
          <p:cNvPr id="68610" name="Picture 2" descr="Thảo luận về những ưu điểm và nhược điểm trong việc sử dụng năng lượng Mặt Trời"/>
          <p:cNvPicPr>
            <a:picLocks noChangeAspect="1" noChangeArrowheads="1"/>
          </p:cNvPicPr>
          <p:nvPr/>
        </p:nvPicPr>
        <p:blipFill>
          <a:blip r:embed="rId3"/>
          <a:srcRect/>
          <a:stretch>
            <a:fillRect/>
          </a:stretch>
        </p:blipFill>
        <p:spPr bwMode="auto">
          <a:xfrm>
            <a:off x="0" y="3886200"/>
            <a:ext cx="9143999"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68610"/>
                                        </p:tgtEl>
                                        <p:attrNameLst>
                                          <p:attrName>style.visibility</p:attrName>
                                        </p:attrNameLst>
                                      </p:cBhvr>
                                      <p:to>
                                        <p:strVal val="visible"/>
                                      </p:to>
                                    </p:set>
                                    <p:animEffect transition="in" filter="barn(inHorizontal)">
                                      <p:cBhvr>
                                        <p:cTn id="25"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98277" cy="646331"/>
          </a:xfrm>
          <a:prstGeom prst="rect">
            <a:avLst/>
          </a:prstGeom>
        </p:spPr>
        <p:txBody>
          <a:bodyPr wrap="none">
            <a:spAutoFit/>
          </a:bodyPr>
          <a:lstStyle/>
          <a:p>
            <a:r>
              <a:rPr lang="vi-VN" sz="3600" b="1" dirty="0" smtClean="0">
                <a:latin typeface="Times New Roman" pitchFamily="18" charset="0"/>
                <a:cs typeface="Times New Roman" pitchFamily="18" charset="0"/>
              </a:rPr>
              <a:t>Ưu điểm</a:t>
            </a:r>
            <a:endParaRPr lang="en-US" sz="3600" dirty="0">
              <a:latin typeface="Times New Roman" pitchFamily="18" charset="0"/>
              <a:cs typeface="Times New Roman" pitchFamily="18" charset="0"/>
            </a:endParaRPr>
          </a:p>
        </p:txBody>
      </p:sp>
      <p:sp>
        <p:nvSpPr>
          <p:cNvPr id="8" name="Rectangle 7"/>
          <p:cNvSpPr/>
          <p:nvPr/>
        </p:nvSpPr>
        <p:spPr>
          <a:xfrm>
            <a:off x="0" y="533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Nguồn năng lượng tái tạo, vô tận không gây ô nhiễm môi trường</a:t>
            </a:r>
            <a:endParaRPr lang="en-US" sz="3600" dirty="0">
              <a:latin typeface="Times New Roman" pitchFamily="18" charset="0"/>
              <a:cs typeface="Times New Roman" pitchFamily="18" charset="0"/>
            </a:endParaRPr>
          </a:p>
        </p:txBody>
      </p:sp>
      <p:sp>
        <p:nvSpPr>
          <p:cNvPr id="9" name="Rectangle 8"/>
          <p:cNvSpPr/>
          <p:nvPr/>
        </p:nvSpPr>
        <p:spPr>
          <a:xfrm>
            <a:off x="0" y="2667000"/>
            <a:ext cx="2601994" cy="646331"/>
          </a:xfrm>
          <a:prstGeom prst="rect">
            <a:avLst/>
          </a:prstGeom>
        </p:spPr>
        <p:txBody>
          <a:bodyPr wrap="none">
            <a:spAutoFit/>
          </a:bodyPr>
          <a:lstStyle/>
          <a:p>
            <a:r>
              <a:rPr lang="vi-VN" sz="3600" b="1" dirty="0" smtClean="0">
                <a:latin typeface="Times New Roman" pitchFamily="18" charset="0"/>
                <a:cs typeface="Times New Roman" pitchFamily="18" charset="0"/>
              </a:rPr>
              <a:t>Nhược điểm</a:t>
            </a:r>
            <a:endParaRPr lang="en-US" sz="3600" dirty="0">
              <a:latin typeface="Times New Roman" pitchFamily="18" charset="0"/>
              <a:cs typeface="Times New Roman" pitchFamily="18" charset="0"/>
            </a:endParaRPr>
          </a:p>
        </p:txBody>
      </p:sp>
      <p:sp>
        <p:nvSpPr>
          <p:cNvPr id="10" name="Rectangle 9"/>
          <p:cNvSpPr/>
          <p:nvPr/>
        </p:nvSpPr>
        <p:spPr>
          <a:xfrm>
            <a:off x="0" y="1600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Có thể tạo ra khắp nơi với các quy mô lớn nhỏ khác nhau</a:t>
            </a:r>
            <a:endParaRPr lang="en-US" sz="3600" dirty="0">
              <a:latin typeface="Times New Roman" pitchFamily="18" charset="0"/>
              <a:cs typeface="Times New Roman" pitchFamily="18" charset="0"/>
            </a:endParaRPr>
          </a:p>
        </p:txBody>
      </p:sp>
      <p:sp>
        <p:nvSpPr>
          <p:cNvPr id="11" name="Rectangle 10"/>
          <p:cNvSpPr/>
          <p:nvPr/>
        </p:nvSpPr>
        <p:spPr>
          <a:xfrm>
            <a:off x="0" y="3200400"/>
            <a:ext cx="8915400" cy="646331"/>
          </a:xfrm>
          <a:prstGeom prst="rect">
            <a:avLst/>
          </a:prstGeom>
        </p:spPr>
        <p:txBody>
          <a:bodyPr wrap="square">
            <a:spAutoFit/>
          </a:bodyPr>
          <a:lstStyle/>
          <a:p>
            <a:r>
              <a:rPr lang="en-US" sz="3600" dirty="0" err="1" smtClean="0">
                <a:latin typeface="Times New Roman" pitchFamily="18" charset="0"/>
                <a:cs typeface="Times New Roman" pitchFamily="18" charset="0"/>
              </a:rPr>
              <a:t>Phụ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tiết</a:t>
            </a:r>
            <a:r>
              <a:rPr lang="vi-VN" sz="3600" dirty="0" smtClean="0">
                <a:latin typeface="Times New Roman" pitchFamily="18" charset="0"/>
                <a:cs typeface="Times New Roman" pitchFamily="18" charset="0"/>
              </a:rPr>
              <a:t>, tốn diện tích</a:t>
            </a:r>
            <a:endParaRPr lang="en-US" sz="3600" dirty="0">
              <a:latin typeface="Times New Roman" pitchFamily="18" charset="0"/>
              <a:cs typeface="Times New Roman" pitchFamily="18" charset="0"/>
            </a:endParaRPr>
          </a:p>
        </p:txBody>
      </p:sp>
      <p:sp>
        <p:nvSpPr>
          <p:cNvPr id="13" name="Rectangle 12"/>
          <p:cNvSpPr/>
          <p:nvPr/>
        </p:nvSpPr>
        <p:spPr>
          <a:xfrm>
            <a:off x="0" y="3810000"/>
            <a:ext cx="9144000" cy="646331"/>
          </a:xfrm>
          <a:prstGeom prst="rect">
            <a:avLst/>
          </a:prstGeom>
        </p:spPr>
        <p:txBody>
          <a:bodyPr wrap="square">
            <a:spAutoFit/>
          </a:bodyPr>
          <a:lstStyle/>
          <a:p>
            <a:r>
              <a:rPr lang="en-US" sz="3600" dirty="0" err="1" smtClean="0">
                <a:latin typeface="Times New Roman" pitchFamily="18" charset="0"/>
                <a:cs typeface="Times New Roman" pitchFamily="18" charset="0"/>
              </a:rPr>
              <a:t>Giá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cao</a:t>
            </a:r>
            <a:r>
              <a:rPr lang="vi-VN" sz="3600" dirty="0" smtClean="0">
                <a:latin typeface="Times New Roman" pitchFamily="18" charset="0"/>
                <a:cs typeface="Times New Roman" pitchFamily="18" charset="0"/>
              </a:rPr>
              <a:t>, tuổi thọ pin không dài</a:t>
            </a:r>
            <a:endParaRPr lang="en-US" sz="3600" dirty="0">
              <a:latin typeface="Times New Roman" pitchFamily="18" charset="0"/>
              <a:cs typeface="Times New Roman" pitchFamily="18" charset="0"/>
            </a:endParaRPr>
          </a:p>
        </p:txBody>
      </p:sp>
      <p:sp>
        <p:nvSpPr>
          <p:cNvPr id="14" name="Rectangle 13"/>
          <p:cNvSpPr/>
          <p:nvPr/>
        </p:nvSpPr>
        <p:spPr>
          <a:xfrm>
            <a:off x="0" y="4343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Chưa có cách xử lý hiệu quả chất thải của pin Mặt Trời</a:t>
            </a:r>
            <a:endParaRPr lang="en-US" sz="3600" dirty="0">
              <a:latin typeface="Times New Roman" pitchFamily="18" charset="0"/>
              <a:cs typeface="Times New Roman" pitchFamily="18" charset="0"/>
            </a:endParaRPr>
          </a:p>
        </p:txBody>
      </p:sp>
      <p:sp>
        <p:nvSpPr>
          <p:cNvPr id="15" name="Rectangle 14"/>
          <p:cNvSpPr/>
          <p:nvPr/>
        </p:nvSpPr>
        <p:spPr>
          <a:xfrm>
            <a:off x="1" y="5486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Hiệu suất thấp khi sử dụng trực tiếp thì công suất thấp( nước không sôi) </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slide(fromBottom)">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Horizontal)">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0" fill="hold"/>
                                        <p:tgtEl>
                                          <p:spTgt spid="13"/>
                                        </p:tgtEl>
                                        <p:attrNameLst>
                                          <p:attrName>ppt_x</p:attrName>
                                        </p:attrNameLst>
                                      </p:cBhvr>
                                      <p:tavLst>
                                        <p:tav tm="0">
                                          <p:val>
                                            <p:strVal val="#ppt_x"/>
                                          </p:val>
                                        </p:tav>
                                        <p:tav tm="100000">
                                          <p:val>
                                            <p:strVal val="#ppt_x"/>
                                          </p:val>
                                        </p:tav>
                                      </p:tavLst>
                                    </p:anim>
                                    <p:anim calcmode="lin" valueType="num">
                                      <p:cBhvr additive="base">
                                        <p:cTn id="35"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slide(fromBottom)">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Tự làm mô hình tuabin hoạt động bằng nguồn năng lượng tái tạo</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2062103"/>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Chuẩn bị: làm một chong chóng cắt ra từ vỏ lon nước ngọt như hình 50.4, một que cứng gắn trên một giá cố định để làm trục quay, một vật nhẹ (nút áo bằng nhựa) cột vào đầu sợi dây dài khoảng 1m quấn quanh trục.</a:t>
            </a:r>
            <a:endParaRPr lang="en-US" sz="3200" dirty="0">
              <a:latin typeface="Times New Roman" pitchFamily="18" charset="0"/>
              <a:cs typeface="Times New Roman" pitchFamily="18" charset="0"/>
            </a:endParaRPr>
          </a:p>
        </p:txBody>
      </p:sp>
      <p:sp>
        <p:nvSpPr>
          <p:cNvPr id="6" name="Rectangle 5"/>
          <p:cNvSpPr/>
          <p:nvPr/>
        </p:nvSpPr>
        <p:spPr>
          <a:xfrm>
            <a:off x="152400" y="2971800"/>
            <a:ext cx="8991600" cy="1077218"/>
          </a:xfrm>
          <a:prstGeom prst="rect">
            <a:avLst/>
          </a:prstGeom>
        </p:spPr>
        <p:txBody>
          <a:bodyPr wrap="square">
            <a:spAutoFit/>
          </a:bodyPr>
          <a:lstStyle/>
          <a:p>
            <a:r>
              <a:rPr lang="vi-VN" sz="3200" dirty="0" smtClean="0">
                <a:latin typeface="Times New Roman" pitchFamily="18" charset="0"/>
                <a:cs typeface="Times New Roman" pitchFamily="18" charset="0"/>
              </a:rPr>
              <a:t>- Tiến hành:+ Đặt các cánh quạt của chong chóng bên dưới vòi nước.</a:t>
            </a:r>
            <a:endParaRPr lang="vi-VN" sz="3200" dirty="0">
              <a:latin typeface="Times New Roman" pitchFamily="18" charset="0"/>
              <a:cs typeface="Times New Roman" pitchFamily="18" charset="0"/>
            </a:endParaRPr>
          </a:p>
        </p:txBody>
      </p:sp>
      <p:sp>
        <p:nvSpPr>
          <p:cNvPr id="7" name="Rectangle 6"/>
          <p:cNvSpPr/>
          <p:nvPr/>
        </p:nvSpPr>
        <p:spPr>
          <a:xfrm>
            <a:off x="0" y="3886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Mở vòi nước.Sức nước chảy mạnh làm chong chóng quay và tạo ra lực nâng vật lên cao.</a:t>
            </a:r>
            <a:endParaRPr lang="en-US" sz="3200" dirty="0">
              <a:latin typeface="Times New Roman" pitchFamily="18" charset="0"/>
              <a:cs typeface="Times New Roman" pitchFamily="18" charset="0"/>
            </a:endParaRPr>
          </a:p>
        </p:txBody>
      </p:sp>
      <p:sp>
        <p:nvSpPr>
          <p:cNvPr id="8" name="Rectangle 7"/>
          <p:cNvSpPr/>
          <p:nvPr/>
        </p:nvSpPr>
        <p:spPr>
          <a:xfrm>
            <a:off x="0" y="4876800"/>
            <a:ext cx="9144000" cy="2062103"/>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Thảo luận:</a:t>
            </a:r>
          </a:p>
          <a:p>
            <a:r>
              <a:rPr lang="vi-VN" sz="3200" dirty="0" smtClean="0">
                <a:latin typeface="Times New Roman" pitchFamily="18" charset="0"/>
                <a:cs typeface="Times New Roman" pitchFamily="18" charset="0"/>
              </a:rPr>
              <a:t>a/ Có sự chuyển hóa năng lượng gì xảy ra?</a:t>
            </a:r>
          </a:p>
          <a:p>
            <a:r>
              <a:rPr lang="vi-VN" sz="3200" dirty="0" smtClean="0">
                <a:latin typeface="Times New Roman" pitchFamily="18" charset="0"/>
                <a:cs typeface="Times New Roman" pitchFamily="18" charset="0"/>
              </a:rPr>
              <a:t>b/ Nghĩ cách cải tiến làm cho chong chóng quay nhanh hơn và liên tục?</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lide(fromBottom)">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Horizont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 calcmode="lin" valueType="num">
                                      <p:cBhvr additive="base">
                                        <p:cTn id="3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additive="base">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5040162" cy="646331"/>
          </a:xfrm>
          <a:prstGeom prst="rect">
            <a:avLst/>
          </a:prstGeom>
        </p:spPr>
        <p:txBody>
          <a:bodyPr wrap="none">
            <a:spAutoFit/>
          </a:bodyPr>
          <a:lstStyle/>
          <a:p>
            <a:pPr algn="ctr" fontAlgn="base"/>
            <a:r>
              <a:rPr lang="vi-VN" sz="3600" b="1" dirty="0" smtClean="0">
                <a:latin typeface="Times New Roman" pitchFamily="18" charset="0"/>
                <a:cs typeface="Times New Roman" pitchFamily="18" charset="0"/>
              </a:rPr>
              <a:t>Tóm tắt kiến thức bài cũ</a:t>
            </a:r>
            <a:endParaRPr lang="vi-VN" sz="3600" b="1" dirty="0">
              <a:latin typeface="Times New Roman" pitchFamily="18" charset="0"/>
              <a:cs typeface="Times New Roman" pitchFamily="18" charset="0"/>
            </a:endParaRPr>
          </a:p>
        </p:txBody>
      </p:sp>
      <p:sp>
        <p:nvSpPr>
          <p:cNvPr id="3" name="Rectangle 2"/>
          <p:cNvSpPr/>
          <p:nvPr/>
        </p:nvSpPr>
        <p:spPr>
          <a:xfrm>
            <a:off x="0" y="6858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Năng lượng hao phí xuất hiện trong quá trình chuyển hóa từ dạng này sang dạng khác; từ vật này sang vật khác.</a:t>
            </a:r>
            <a:endParaRPr lang="en-US" sz="3600" dirty="0">
              <a:latin typeface="Times New Roman" pitchFamily="18" charset="0"/>
              <a:cs typeface="Times New Roman" pitchFamily="18" charset="0"/>
            </a:endParaRPr>
          </a:p>
        </p:txBody>
      </p:sp>
      <p:sp>
        <p:nvSpPr>
          <p:cNvPr id="4" name="Rectangle 3"/>
          <p:cNvSpPr/>
          <p:nvPr/>
        </p:nvSpPr>
        <p:spPr>
          <a:xfrm>
            <a:off x="0" y="28956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hao phí thường xuất hiện dưới dạng nhiệt năng (đôi khi có cả âm thanh hoặc ánh sáng).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Tự làm mô hình tuabin hoạt động bằng nguồn năng lượng tái tạo"/>
          <p:cNvPicPr>
            <a:picLocks noChangeAspect="1" noChangeArrowheads="1"/>
          </p:cNvPicPr>
          <p:nvPr/>
        </p:nvPicPr>
        <p:blipFill>
          <a:blip r:embed="rId2"/>
          <a:srcRect/>
          <a:stretch>
            <a:fillRect/>
          </a:stretch>
        </p:blipFill>
        <p:spPr bwMode="auto">
          <a:xfrm>
            <a:off x="5638800" y="0"/>
            <a:ext cx="3505200" cy="4572000"/>
          </a:xfrm>
          <a:prstGeom prst="rect">
            <a:avLst/>
          </a:prstGeom>
          <a:noFill/>
        </p:spPr>
      </p:pic>
      <p:sp>
        <p:nvSpPr>
          <p:cNvPr id="5" name="Rectangle 4"/>
          <p:cNvSpPr/>
          <p:nvPr/>
        </p:nvSpPr>
        <p:spPr>
          <a:xfrm>
            <a:off x="0" y="0"/>
            <a:ext cx="5500224" cy="584775"/>
          </a:xfrm>
          <a:prstGeom prst="rect">
            <a:avLst/>
          </a:prstGeom>
        </p:spPr>
        <p:txBody>
          <a:bodyPr wrap="none">
            <a:spAutoFit/>
          </a:bodyPr>
          <a:lstStyle/>
          <a:p>
            <a:r>
              <a:rPr lang="vi-VN" sz="3200" dirty="0" smtClean="0">
                <a:latin typeface="Times New Roman" pitchFamily="18" charset="0"/>
                <a:cs typeface="Times New Roman" pitchFamily="18" charset="0"/>
              </a:rPr>
              <a:t>a.Có sự chuyển hóa năng lượng:</a:t>
            </a:r>
            <a:endParaRPr lang="en-US" sz="3200" dirty="0">
              <a:latin typeface="Times New Roman" pitchFamily="18" charset="0"/>
              <a:cs typeface="Times New Roman" pitchFamily="18" charset="0"/>
            </a:endParaRPr>
          </a:p>
        </p:txBody>
      </p:sp>
      <p:sp>
        <p:nvSpPr>
          <p:cNvPr id="6" name="Rectangle 5"/>
          <p:cNvSpPr/>
          <p:nvPr/>
        </p:nvSpPr>
        <p:spPr>
          <a:xfrm>
            <a:off x="0" y="533400"/>
            <a:ext cx="5486400" cy="2062103"/>
          </a:xfrm>
          <a:prstGeom prst="rect">
            <a:avLst/>
          </a:prstGeom>
        </p:spPr>
        <p:txBody>
          <a:bodyPr wrap="square">
            <a:spAutoFit/>
          </a:bodyPr>
          <a:lstStyle/>
          <a:p>
            <a:r>
              <a:rPr lang="vi-VN" sz="3200" dirty="0" smtClean="0">
                <a:latin typeface="Times New Roman" pitchFamily="18" charset="0"/>
                <a:cs typeface="Times New Roman" pitchFamily="18" charset="0"/>
              </a:rPr>
              <a:t>Thế năng (nước) =&gt; động năng (nước) =&gt; cơ năng (cánh chong chóng quay) =&gt; thế năng (nút áo đi lên).</a:t>
            </a:r>
            <a:endParaRPr lang="en-US" sz="3200" dirty="0">
              <a:latin typeface="Times New Roman" pitchFamily="18" charset="0"/>
              <a:cs typeface="Times New Roman" pitchFamily="18" charset="0"/>
            </a:endParaRPr>
          </a:p>
        </p:txBody>
      </p:sp>
      <p:sp>
        <p:nvSpPr>
          <p:cNvPr id="7" name="Rectangle 6"/>
          <p:cNvSpPr/>
          <p:nvPr/>
        </p:nvSpPr>
        <p:spPr>
          <a:xfrm>
            <a:off x="0" y="2590800"/>
            <a:ext cx="6019800" cy="1077218"/>
          </a:xfrm>
          <a:prstGeom prst="rect">
            <a:avLst/>
          </a:prstGeom>
        </p:spPr>
        <p:txBody>
          <a:bodyPr wrap="square">
            <a:spAutoFit/>
          </a:bodyPr>
          <a:lstStyle/>
          <a:p>
            <a:r>
              <a:rPr lang="vi-VN" sz="3200" dirty="0" smtClean="0">
                <a:latin typeface="Times New Roman" pitchFamily="18" charset="0"/>
                <a:cs typeface="Times New Roman" pitchFamily="18" charset="0"/>
              </a:rPr>
              <a:t>b.Cải tiến làm cho chong chóng quay nhanh hơn:</a:t>
            </a:r>
            <a:endParaRPr lang="en-US" sz="3200" dirty="0">
              <a:latin typeface="Times New Roman" pitchFamily="18" charset="0"/>
              <a:cs typeface="Times New Roman" pitchFamily="18" charset="0"/>
            </a:endParaRPr>
          </a:p>
        </p:txBody>
      </p:sp>
      <p:sp>
        <p:nvSpPr>
          <p:cNvPr id="8" name="Rectangle 7"/>
          <p:cNvSpPr/>
          <p:nvPr/>
        </p:nvSpPr>
        <p:spPr>
          <a:xfrm>
            <a:off x="0" y="3581400"/>
            <a:ext cx="5715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trục</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nhẵn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ectangle 8"/>
          <p:cNvSpPr/>
          <p:nvPr/>
        </p:nvSpPr>
        <p:spPr>
          <a:xfrm>
            <a:off x="0" y="4724400"/>
            <a:ext cx="8839200" cy="1077218"/>
          </a:xfrm>
          <a:prstGeom prst="rect">
            <a:avLst/>
          </a:prstGeom>
        </p:spPr>
        <p:txBody>
          <a:bodyPr wrap="square">
            <a:spAutoFit/>
          </a:bodyPr>
          <a:lstStyle/>
          <a:p>
            <a:r>
              <a:rPr lang="vi-VN" sz="3200" dirty="0" smtClean="0">
                <a:latin typeface="Times New Roman" pitchFamily="18" charset="0"/>
                <a:cs typeface="Times New Roman" pitchFamily="18" charset="0"/>
              </a:rPr>
              <a:t>Đưa vòi nước lên cao hơn để tăng thế năng của nước.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plus(in)">
                                      <p:cBhvr>
                                        <p:cTn id="3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0"/>
            <a:ext cx="9144000" cy="2149250"/>
          </a:xfrm>
          <a:prstGeom prst="rect">
            <a:avLst/>
          </a:prstGeom>
          <a:noFill/>
          <a:ln w="9525">
            <a:noFill/>
            <a:miter lim="800000"/>
            <a:headEnd/>
            <a:tailEnd/>
          </a:ln>
          <a:effectLst/>
        </p:spPr>
        <p:txBody>
          <a:bodyPr vert="horz" wrap="square" lIns="91440" tIns="88872"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CÂU </a:t>
            </a:r>
            <a:r>
              <a:rPr kumimoji="0" lang="vi-VN" sz="3200" b="0" i="0" strike="noStrike" cap="none" normalizeH="0" baseline="0" dirty="0" smtClean="0">
                <a:ln>
                  <a:noFill/>
                </a:ln>
                <a:solidFill>
                  <a:srgbClr val="000000"/>
                </a:solidFill>
                <a:effectLst/>
                <a:latin typeface="Times New Roman" pitchFamily="18" charset="0"/>
                <a:cs typeface="Times New Roman" pitchFamily="18" charset="0"/>
                <a:hlinkClick r:id="rId2"/>
              </a:rPr>
              <a:t>1</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a:t>
            </a:r>
            <a:r>
              <a:rPr lang="vi-VN" sz="3200" dirty="0" smtClean="0">
                <a:solidFill>
                  <a:srgbClr val="000000"/>
                </a:solidFill>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Nguồn</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năng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lượng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nào</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dưới</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đây</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là</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nguồn</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năng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lượng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tái</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tạo</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A. Than. </a:t>
            </a:r>
            <a:r>
              <a:rPr lang="vi-VN" sz="3200" dirty="0" smtClean="0">
                <a:solidFill>
                  <a:srgbClr val="333333"/>
                </a:solidFill>
                <a:latin typeface="Times New Roman" pitchFamily="18" charset="0"/>
                <a:cs typeface="Times New Roman" pitchFamily="18" charset="0"/>
              </a:rPr>
              <a:t>                              </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B.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Khí</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tự</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nhiên</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endParaRPr kumimoji="0" lang="en-US" sz="3200" b="0"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C.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Gió</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r>
              <a:rPr lang="vi-VN" sz="3200" dirty="0" smtClean="0">
                <a:solidFill>
                  <a:srgbClr val="333333"/>
                </a:solidFill>
                <a:latin typeface="Times New Roman" pitchFamily="18" charset="0"/>
                <a:cs typeface="Times New Roman" pitchFamily="18" charset="0"/>
              </a:rPr>
              <a:t>                                </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D.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Dầu</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Oval 4"/>
          <p:cNvSpPr/>
          <p:nvPr/>
        </p:nvSpPr>
        <p:spPr>
          <a:xfrm>
            <a:off x="0" y="1524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5146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2: Những nguồn năng lượng nào sau đây là năng lượng tái tạo:</a:t>
            </a:r>
          </a:p>
          <a:p>
            <a:r>
              <a:rPr lang="vi-VN" sz="3200" dirty="0" smtClean="0">
                <a:latin typeface="Times New Roman" pitchFamily="18" charset="0"/>
                <a:cs typeface="Times New Roman" pitchFamily="18" charset="0"/>
              </a:rPr>
              <a:t>A. than, xăng</a:t>
            </a:r>
          </a:p>
          <a:p>
            <a:r>
              <a:rPr lang="vi-VN" sz="3200" dirty="0" smtClean="0">
                <a:latin typeface="Times New Roman" pitchFamily="18" charset="0"/>
                <a:cs typeface="Times New Roman" pitchFamily="18" charset="0"/>
              </a:rPr>
              <a:t>B. Mặt Trời, khí tự nhiên.</a:t>
            </a:r>
          </a:p>
          <a:p>
            <a:r>
              <a:rPr lang="vi-VN" sz="3200" dirty="0" smtClean="0">
                <a:latin typeface="Times New Roman" pitchFamily="18" charset="0"/>
                <a:cs typeface="Times New Roman" pitchFamily="18" charset="0"/>
              </a:rPr>
              <a:t>C. Mặt Trời, gió.</a:t>
            </a:r>
          </a:p>
          <a:p>
            <a:r>
              <a:rPr lang="vi-VN" sz="3200" dirty="0" smtClean="0">
                <a:latin typeface="Times New Roman" pitchFamily="18" charset="0"/>
                <a:cs typeface="Times New Roman" pitchFamily="18" charset="0"/>
              </a:rPr>
              <a:t>D. dầu mỏ, khí tự nhiên.</a:t>
            </a:r>
            <a:endParaRPr lang="vi-VN" sz="3200" dirty="0">
              <a:latin typeface="Times New Roman" pitchFamily="18" charset="0"/>
              <a:cs typeface="Times New Roman" pitchFamily="18" charset="0"/>
            </a:endParaRPr>
          </a:p>
        </p:txBody>
      </p:sp>
      <p:sp>
        <p:nvSpPr>
          <p:cNvPr id="7" name="Oval 6"/>
          <p:cNvSpPr/>
          <p:nvPr/>
        </p:nvSpPr>
        <p:spPr>
          <a:xfrm>
            <a:off x="0" y="4495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 calcmode="lin" valueType="num">
                                      <p:cBhvr>
                                        <p:cTn id="7" dur="1000" fill="hold"/>
                                        <p:tgtEl>
                                          <p:spTgt spid="72705"/>
                                        </p:tgtEl>
                                        <p:attrNameLst>
                                          <p:attrName>ppt_w</p:attrName>
                                        </p:attrNameLst>
                                      </p:cBhvr>
                                      <p:tavLst>
                                        <p:tav tm="0">
                                          <p:val>
                                            <p:strVal val="#ppt_w*0.70"/>
                                          </p:val>
                                        </p:tav>
                                        <p:tav tm="100000">
                                          <p:val>
                                            <p:strVal val="#ppt_w"/>
                                          </p:val>
                                        </p:tav>
                                      </p:tavLst>
                                    </p:anim>
                                    <p:anim calcmode="lin" valueType="num">
                                      <p:cBhvr>
                                        <p:cTn id="8" dur="1000" fill="hold"/>
                                        <p:tgtEl>
                                          <p:spTgt spid="72705"/>
                                        </p:tgtEl>
                                        <p:attrNameLst>
                                          <p:attrName>ppt_h</p:attrName>
                                        </p:attrNameLst>
                                      </p:cBhvr>
                                      <p:tavLst>
                                        <p:tav tm="0">
                                          <p:val>
                                            <p:strVal val="#ppt_h"/>
                                          </p:val>
                                        </p:tav>
                                        <p:tav tm="100000">
                                          <p:val>
                                            <p:strVal val="#ppt_h"/>
                                          </p:val>
                                        </p:tav>
                                      </p:tavLst>
                                    </p:anim>
                                    <p:animEffect transition="in" filter="fade">
                                      <p:cBhvr>
                                        <p:cTn id="9" dur="1000"/>
                                        <p:tgtEl>
                                          <p:spTgt spid="7270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5" grpId="0" animBg="1"/>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Câu 3: Nguồn năng lượng nào dưới đây là nguồn năng lượng không tái tạo?</a:t>
            </a:r>
          </a:p>
          <a:p>
            <a:r>
              <a:rPr lang="vi-VN" sz="3200" dirty="0" smtClean="0">
                <a:latin typeface="Times New Roman" pitchFamily="18" charset="0"/>
                <a:cs typeface="Times New Roman" pitchFamily="18" charset="0"/>
              </a:rPr>
              <a:t>A. Mặt Trời.                            B. Nước.</a:t>
            </a:r>
          </a:p>
          <a:p>
            <a:r>
              <a:rPr lang="vi-VN" sz="3200" dirty="0" smtClean="0">
                <a:latin typeface="Times New Roman" pitchFamily="18" charset="0"/>
                <a:cs typeface="Times New Roman" pitchFamily="18" charset="0"/>
              </a:rPr>
              <a:t>C. Gió.                                    D. Dầu.</a:t>
            </a:r>
            <a:endParaRPr lang="vi-VN" sz="3200" dirty="0">
              <a:latin typeface="Times New Roman" pitchFamily="18" charset="0"/>
              <a:cs typeface="Times New Roman" pitchFamily="18" charset="0"/>
            </a:endParaRPr>
          </a:p>
        </p:txBody>
      </p:sp>
      <p:sp>
        <p:nvSpPr>
          <p:cNvPr id="6" name="Oval 5"/>
          <p:cNvSpPr/>
          <p:nvPr/>
        </p:nvSpPr>
        <p:spPr>
          <a:xfrm>
            <a:off x="4800600" y="1524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4: Trong những dạng năng lượng sau đây, dạng nào không phải là dạng năng lượng tái tạo?</a:t>
            </a:r>
          </a:p>
          <a:p>
            <a:r>
              <a:rPr lang="vi-VN" sz="3200" dirty="0" smtClean="0">
                <a:latin typeface="Times New Roman" pitchFamily="18" charset="0"/>
                <a:cs typeface="Times New Roman" pitchFamily="18" charset="0"/>
              </a:rPr>
              <a:t>A. Năng lượng địa nhiệt</a:t>
            </a:r>
          </a:p>
          <a:p>
            <a:r>
              <a:rPr lang="vi-VN" sz="3200" dirty="0" smtClean="0">
                <a:latin typeface="Times New Roman" pitchFamily="18" charset="0"/>
                <a:cs typeface="Times New Roman" pitchFamily="18" charset="0"/>
              </a:rPr>
              <a:t>B. Năng lượng từ than đá</a:t>
            </a:r>
          </a:p>
          <a:p>
            <a:r>
              <a:rPr lang="vi-VN" sz="3200" dirty="0" smtClean="0">
                <a:latin typeface="Times New Roman" pitchFamily="18" charset="0"/>
                <a:cs typeface="Times New Roman" pitchFamily="18" charset="0"/>
              </a:rPr>
              <a:t>C. Năng lượng sinh khối</a:t>
            </a:r>
          </a:p>
          <a:p>
            <a:r>
              <a:rPr lang="vi-VN" sz="3200" dirty="0" smtClean="0">
                <a:latin typeface="Times New Roman" pitchFamily="18" charset="0"/>
                <a:cs typeface="Times New Roman" pitchFamily="18" charset="0"/>
              </a:rPr>
              <a:t>D. Năng lượng từ gió</a:t>
            </a:r>
            <a:endParaRPr lang="vi-VN" sz="3200" dirty="0">
              <a:latin typeface="Times New Roman" pitchFamily="18" charset="0"/>
              <a:cs typeface="Times New Roman" pitchFamily="18" charset="0"/>
            </a:endParaRPr>
          </a:p>
        </p:txBody>
      </p:sp>
      <p:sp>
        <p:nvSpPr>
          <p:cNvPr id="8" name="Oval 7"/>
          <p:cNvSpPr/>
          <p:nvPr/>
        </p:nvSpPr>
        <p:spPr>
          <a:xfrm>
            <a:off x="0" y="4191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5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Horizontal)">
                                      <p:cBhvr>
                                        <p:cTn id="23" dur="500"/>
                                        <p:tgtEl>
                                          <p:spTgt spid="7">
                                            <p:txEl>
                                              <p:pRg st="0" end="0"/>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arn(inHorizontal)">
                                      <p:cBhvr>
                                        <p:cTn id="26" dur="500"/>
                                        <p:tgtEl>
                                          <p:spTgt spid="7">
                                            <p:txEl>
                                              <p:pRg st="1" end="1"/>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Horizontal)">
                                      <p:cBhvr>
                                        <p:cTn id="29" dur="500"/>
                                        <p:tgtEl>
                                          <p:spTgt spid="7">
                                            <p:txEl>
                                              <p:pRg st="2" end="2"/>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Horizontal)">
                                      <p:cBhvr>
                                        <p:cTn id="32" dur="500"/>
                                        <p:tgtEl>
                                          <p:spTgt spid="7">
                                            <p:txEl>
                                              <p:pRg st="3" end="3"/>
                                            </p:txEl>
                                          </p:spTgt>
                                        </p:tgtEl>
                                      </p:cBhvr>
                                    </p:animEffect>
                                  </p:childTnLst>
                                </p:cTn>
                              </p:par>
                              <p:par>
                                <p:cTn id="33" presetID="16" presetClass="entr" presetSubtype="26"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barn(inHorizontal)">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Câu 5: Cho các nguồn năng lượng: khí tự nhiên, </a:t>
            </a:r>
            <a:r>
              <a:rPr lang="vi-VN" sz="3200" i="1" dirty="0" smtClean="0">
                <a:latin typeface="Times New Roman" pitchFamily="18" charset="0"/>
                <a:cs typeface="Times New Roman" pitchFamily="18" charset="0"/>
              </a:rPr>
              <a:t>địa nhiệt</a:t>
            </a:r>
            <a:r>
              <a:rPr lang="vi-VN" sz="3200"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năng lượng Mặt Trời</a:t>
            </a:r>
            <a:r>
              <a:rPr lang="vi-VN" sz="3200"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sóng, thủy điện, </a:t>
            </a:r>
            <a:r>
              <a:rPr lang="vi-VN" sz="3200" dirty="0" smtClean="0">
                <a:latin typeface="Times New Roman" pitchFamily="18" charset="0"/>
                <a:cs typeface="Times New Roman" pitchFamily="18" charset="0"/>
              </a:rPr>
              <a:t>dầu mỏ, xăng, than đá. Có bao nhiêu trong số các nguồn năng lượng này là nguồn năng lượng tái tạo?</a:t>
            </a:r>
          </a:p>
          <a:p>
            <a:r>
              <a:rPr lang="vi-VN" sz="3200" dirty="0" smtClean="0">
                <a:latin typeface="Times New Roman" pitchFamily="18" charset="0"/>
                <a:cs typeface="Times New Roman" pitchFamily="18" charset="0"/>
              </a:rPr>
              <a:t>  A. 3                 B. 4                 C. 5                  D. 6</a:t>
            </a:r>
            <a:endParaRPr lang="vi-VN" sz="3200" dirty="0">
              <a:latin typeface="Times New Roman" pitchFamily="18" charset="0"/>
              <a:cs typeface="Times New Roman" pitchFamily="18" charset="0"/>
            </a:endParaRPr>
          </a:p>
        </p:txBody>
      </p:sp>
      <p:sp>
        <p:nvSpPr>
          <p:cNvPr id="5" name="Oval 4"/>
          <p:cNvSpPr/>
          <p:nvPr/>
        </p:nvSpPr>
        <p:spPr>
          <a:xfrm>
            <a:off x="2514600" y="1981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7432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6: Nguồn năng lượng nào được sử dụng để tạo ra điện năng mà không sử dụng bất kỳ bộ phận nào?</a:t>
            </a:r>
          </a:p>
          <a:p>
            <a:r>
              <a:rPr lang="vi-VN" sz="3200" dirty="0" smtClean="0">
                <a:latin typeface="Times New Roman" pitchFamily="18" charset="0"/>
                <a:cs typeface="Times New Roman" pitchFamily="18" charset="0"/>
              </a:rPr>
              <a:t>   A. Địa nhiệt</a:t>
            </a:r>
          </a:p>
          <a:p>
            <a:r>
              <a:rPr lang="vi-VN" sz="3200" dirty="0" smtClean="0">
                <a:latin typeface="Times New Roman" pitchFamily="18" charset="0"/>
                <a:cs typeface="Times New Roman" pitchFamily="18" charset="0"/>
              </a:rPr>
              <a:t>   B. Thủy điện</a:t>
            </a:r>
          </a:p>
          <a:p>
            <a:r>
              <a:rPr lang="vi-VN" sz="3200" dirty="0" smtClean="0">
                <a:latin typeface="Times New Roman" pitchFamily="18" charset="0"/>
                <a:cs typeface="Times New Roman" pitchFamily="18" charset="0"/>
              </a:rPr>
              <a:t>   C. Năng lượng hạt nhân</a:t>
            </a:r>
          </a:p>
          <a:p>
            <a:r>
              <a:rPr lang="vi-VN" sz="3200" dirty="0" smtClean="0">
                <a:latin typeface="Times New Roman" pitchFamily="18" charset="0"/>
                <a:cs typeface="Times New Roman" pitchFamily="18" charset="0"/>
              </a:rPr>
              <a:t>   D. Năng lượng mặt trời</a:t>
            </a:r>
            <a:endParaRPr lang="vi-VN" sz="3200" dirty="0">
              <a:latin typeface="Times New Roman" pitchFamily="18" charset="0"/>
              <a:cs typeface="Times New Roman" pitchFamily="18" charset="0"/>
            </a:endParaRPr>
          </a:p>
        </p:txBody>
      </p:sp>
      <p:sp>
        <p:nvSpPr>
          <p:cNvPr id="7" name="Oval 6"/>
          <p:cNvSpPr/>
          <p:nvPr/>
        </p:nvSpPr>
        <p:spPr>
          <a:xfrm>
            <a:off x="228600" y="5181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Horizontal)">
                                      <p:cBhvr>
                                        <p:cTn id="20" dur="500"/>
                                        <p:tgtEl>
                                          <p:spTgt spid="6">
                                            <p:txEl>
                                              <p:pRg st="0" end="0"/>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Horizontal)">
                                      <p:cBhvr>
                                        <p:cTn id="23" dur="500"/>
                                        <p:tgtEl>
                                          <p:spTgt spid="6">
                                            <p:txEl>
                                              <p:pRg st="1" end="1"/>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Horizontal)">
                                      <p:cBhvr>
                                        <p:cTn id="26" dur="500"/>
                                        <p:tgtEl>
                                          <p:spTgt spid="6">
                                            <p:txEl>
                                              <p:pRg st="2" end="2"/>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Horizontal)">
                                      <p:cBhvr>
                                        <p:cTn id="29" dur="500"/>
                                        <p:tgtEl>
                                          <p:spTgt spid="6">
                                            <p:txEl>
                                              <p:pRg st="3" end="3"/>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plus(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r>
              <a:rPr lang="vi-VN" sz="3600" dirty="0" smtClean="0">
                <a:latin typeface="Times New Roman" pitchFamily="18" charset="0"/>
                <a:cs typeface="Times New Roman" pitchFamily="18" charset="0"/>
              </a:rPr>
              <a:t>Câu 7: Thế nào là nguồn năng lượng tái tạo?</a:t>
            </a:r>
          </a:p>
          <a:p>
            <a:r>
              <a:rPr lang="vi-VN" sz="3600" dirty="0" smtClean="0">
                <a:latin typeface="Times New Roman" pitchFamily="18" charset="0"/>
                <a:cs typeface="Times New Roman" pitchFamily="18" charset="0"/>
              </a:rPr>
              <a:t>A. Nguồn năng lượng tái tạo là nguồn năng lượng có sẵn trong thiên nhiên và có thể cạn kiệt</a:t>
            </a:r>
          </a:p>
          <a:p>
            <a:r>
              <a:rPr lang="vi-VN" sz="3600" dirty="0" smtClean="0">
                <a:latin typeface="Times New Roman" pitchFamily="18" charset="0"/>
                <a:cs typeface="Times New Roman" pitchFamily="18" charset="0"/>
              </a:rPr>
              <a:t>B. Nguồn năng lượng tái tạo là nguồn năng lượng có sẵn trong thiên nhiên, liên tục được bổ sung thông qua các quá trình tự nhiên.</a:t>
            </a:r>
          </a:p>
          <a:p>
            <a:r>
              <a:rPr lang="vi-VN" sz="3600" dirty="0" smtClean="0">
                <a:latin typeface="Times New Roman" pitchFamily="18" charset="0"/>
                <a:cs typeface="Times New Roman" pitchFamily="18" charset="0"/>
              </a:rPr>
              <a:t>C. Nguồn năng lượng tái tạo là nguồn năng lượng con người tự tạo ra và cung cấp liên tục thông qua các quá trình chuyển hóa.</a:t>
            </a:r>
          </a:p>
          <a:p>
            <a:r>
              <a:rPr lang="vi-VN" sz="3600" dirty="0" smtClean="0">
                <a:latin typeface="Times New Roman" pitchFamily="18" charset="0"/>
                <a:cs typeface="Times New Roman" pitchFamily="18" charset="0"/>
              </a:rPr>
              <a:t>D. Nguồn năng lượng tái tạo là nguồn năng lượng không có sẵn trong thiên nhiên và có thể cạn kiệt.</a:t>
            </a:r>
            <a:endParaRPr lang="vi-VN" sz="3600" dirty="0">
              <a:latin typeface="Times New Roman" pitchFamily="18" charset="0"/>
              <a:cs typeface="Times New Roman" pitchFamily="18" charset="0"/>
            </a:endParaRPr>
          </a:p>
        </p:txBody>
      </p:sp>
      <p:sp>
        <p:nvSpPr>
          <p:cNvPr id="5" name="Oval 4"/>
          <p:cNvSpPr/>
          <p:nvPr/>
        </p:nvSpPr>
        <p:spPr>
          <a:xfrm>
            <a:off x="0" y="1676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p:spPr>
        <p:txBody>
          <a:bodyPr wrap="square">
            <a:spAutoFit/>
          </a:bodyPr>
          <a:lstStyle/>
          <a:p>
            <a:r>
              <a:rPr lang="vi-VN" sz="3200" dirty="0" smtClean="0">
                <a:latin typeface="Times New Roman" pitchFamily="18" charset="0"/>
                <a:cs typeface="Times New Roman" pitchFamily="18" charset="0"/>
              </a:rPr>
              <a:t>Câu 8: Phát biểu nào sau đây là đúng về nguồn năng lượng không tái tạo?</a:t>
            </a:r>
          </a:p>
          <a:p>
            <a:r>
              <a:rPr lang="vi-VN" sz="3200" dirty="0" smtClean="0">
                <a:latin typeface="Times New Roman" pitchFamily="18" charset="0"/>
                <a:cs typeface="Times New Roman" pitchFamily="18" charset="0"/>
              </a:rPr>
              <a:t>A. Nguồn năng lượng không tái tạo là nguồn năng lượng có trong thiên nhiên, có thể cạn kiệt vì phải mất hàng triệu đến hàng trăm triệu năm để hình thành.</a:t>
            </a:r>
          </a:p>
          <a:p>
            <a:r>
              <a:rPr lang="vi-VN" sz="3200" dirty="0" smtClean="0">
                <a:latin typeface="Times New Roman" pitchFamily="18" charset="0"/>
                <a:cs typeface="Times New Roman" pitchFamily="18" charset="0"/>
              </a:rPr>
              <a:t>B. Nguồn năng lượng không tái tạo là nguồn năng lượng có sẵn trong thiên nhiên, liên tục được bổ sung thông qua các quá trình tự nhiên.</a:t>
            </a:r>
          </a:p>
          <a:p>
            <a:r>
              <a:rPr lang="vi-VN" sz="3200" dirty="0" smtClean="0">
                <a:latin typeface="Times New Roman" pitchFamily="18" charset="0"/>
                <a:cs typeface="Times New Roman" pitchFamily="18" charset="0"/>
              </a:rPr>
              <a:t>C. Nguồn năng lượng không tái tạo là nguồn năng lượng con người tự tạo ra và cung cấp liên tục thông qua các quá trình chuyển hóa.</a:t>
            </a:r>
          </a:p>
          <a:p>
            <a:r>
              <a:rPr lang="vi-VN" sz="3200" dirty="0" smtClean="0">
                <a:latin typeface="Times New Roman" pitchFamily="18" charset="0"/>
                <a:cs typeface="Times New Roman" pitchFamily="18" charset="0"/>
              </a:rPr>
              <a:t>D. Nguồn năng lượng không tái tạo là nguồn năng lượng không có sẵn trong thiên nhiên và có thể cạn kiệt.</a:t>
            </a:r>
            <a:endParaRPr lang="vi-VN" sz="3200" dirty="0">
              <a:latin typeface="Times New Roman" pitchFamily="18" charset="0"/>
              <a:cs typeface="Times New Roman" pitchFamily="18" charset="0"/>
            </a:endParaRPr>
          </a:p>
        </p:txBody>
      </p:sp>
      <p:sp>
        <p:nvSpPr>
          <p:cNvPr id="5" name="Oval 4"/>
          <p:cNvSpPr/>
          <p:nvPr/>
        </p:nvSpPr>
        <p:spPr>
          <a:xfrm>
            <a:off x="0" y="914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ình nền Powerpoint chuyên nghiệp,đẹp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3048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0" y="1752600"/>
            <a:ext cx="9144000" cy="2862322"/>
          </a:xfrm>
          <a:prstGeom prst="rect">
            <a:avLst/>
          </a:prstGeom>
        </p:spPr>
        <p:txBody>
          <a:bodyPr wrap="square">
            <a:spAutoFit/>
          </a:bodyPr>
          <a:lstStyle/>
          <a:p>
            <a:pPr>
              <a:buFontTx/>
              <a:buChar char="-"/>
            </a:pPr>
            <a:r>
              <a:rPr lang="en-US" altLang="en-US" sz="4400" b="1" dirty="0" err="1" smtClean="0">
                <a:solidFill>
                  <a:schemeClr val="bg1"/>
                </a:solidFill>
                <a:latin typeface="Times New Roman" panose="02020603050405020304" pitchFamily="18" charset="0"/>
              </a:rPr>
              <a:t>Học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theo</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nội</a:t>
            </a:r>
            <a:r>
              <a:rPr lang="en-US" altLang="en-US" sz="4400" b="1" dirty="0" smtClean="0">
                <a:solidFill>
                  <a:schemeClr val="bg1"/>
                </a:solidFill>
                <a:latin typeface="Times New Roman" panose="02020603050405020304" pitchFamily="18" charset="0"/>
              </a:rPr>
              <a:t> dung </a:t>
            </a:r>
            <a:r>
              <a:rPr lang="en-US" altLang="en-US" sz="4400" b="1" dirty="0" err="1" smtClean="0">
                <a:solidFill>
                  <a:schemeClr val="bg1"/>
                </a:solidFill>
                <a:latin typeface="Times New Roman" panose="02020603050405020304" pitchFamily="18" charset="0"/>
              </a:rPr>
              <a:t>vở</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ghi</a:t>
            </a:r>
            <a:endParaRPr lang="en-US" altLang="en-US" sz="4400" b="1" dirty="0" smtClean="0">
              <a:solidFill>
                <a:schemeClr val="bg1"/>
              </a:solidFill>
              <a:latin typeface="Times New Roman" panose="02020603050405020304" pitchFamily="18" charset="0"/>
            </a:endParaRPr>
          </a:p>
          <a:p>
            <a:r>
              <a:rPr lang="vi-VN" altLang="en-US" sz="4400" b="1" dirty="0" smtClean="0">
                <a:solidFill>
                  <a:schemeClr val="bg1"/>
                </a:solidFill>
                <a:latin typeface="Times New Roman" panose="02020603050405020304" pitchFamily="18" charset="0"/>
              </a:rPr>
              <a:t>-</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Làm</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trong</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sách</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endParaRPr lang="en-US" altLang="en-US" sz="4400" b="1" dirty="0" smtClean="0">
              <a:solidFill>
                <a:schemeClr val="bg1"/>
              </a:solidFill>
              <a:latin typeface="Times New Roman" panose="02020603050405020304" pitchFamily="18" charset="0"/>
            </a:endParaRPr>
          </a:p>
          <a:p>
            <a:pPr>
              <a:buFontTx/>
              <a:buChar char="-"/>
            </a:pPr>
            <a:r>
              <a:rPr lang="en-US" altLang="en-US" sz="4400" b="1" dirty="0" err="1" smtClean="0">
                <a:solidFill>
                  <a:schemeClr val="bg1"/>
                </a:solidFill>
                <a:latin typeface="Times New Roman" panose="02020603050405020304" pitchFamily="18" charset="0"/>
              </a:rPr>
              <a:t>Đọc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trước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vi-VN" sz="4800" dirty="0" smtClean="0">
                <a:solidFill>
                  <a:schemeClr val="bg1"/>
                </a:solidFill>
                <a:latin typeface="Times New Roman" pitchFamily="18" charset="0"/>
                <a:cs typeface="Times New Roman" pitchFamily="18" charset="0"/>
              </a:rPr>
              <a:t>5</a:t>
            </a:r>
            <a:r>
              <a:rPr lang="vi-VN" altLang="en-US" sz="4800" b="1" dirty="0" smtClean="0">
                <a:solidFill>
                  <a:schemeClr val="bg1"/>
                </a:solidFill>
                <a:latin typeface="Times New Roman" panose="02020603050405020304" pitchFamily="18" charset="0"/>
              </a:rPr>
              <a:t>1</a:t>
            </a:r>
            <a:r>
              <a:rPr lang="en-US" altLang="en-US" sz="4400" b="1" dirty="0" smtClean="0">
                <a:solidFill>
                  <a:schemeClr val="bg1"/>
                </a:solidFill>
                <a:latin typeface="Times New Roman" panose="02020603050405020304" pitchFamily="18" charset="0"/>
              </a:rPr>
              <a:t>:</a:t>
            </a:r>
            <a:r>
              <a:rPr lang="vi-VN" altLang="en-US" sz="4400" b="1" dirty="0" smtClean="0">
                <a:solidFill>
                  <a:schemeClr val="bg1"/>
                </a:solidFill>
                <a:latin typeface="Times New Roman" panose="02020603050405020304" pitchFamily="18" charset="0"/>
              </a:rPr>
              <a:t>Tiết kiệm năng lượng </a:t>
            </a:r>
            <a:endParaRPr lang="en-US" altLang="en-US" sz="44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28601" y="762000"/>
            <a:ext cx="86868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7200" b="1" kern="0" dirty="0" smtClean="0">
                <a:solidFill>
                  <a:srgbClr val="3333FF"/>
                </a:solidFill>
              </a:rPr>
              <a:t>TIẾT </a:t>
            </a:r>
            <a:r>
              <a:rPr lang="vi-VN" altLang="en-US" sz="7200" b="1" kern="0" dirty="0" smtClean="0">
                <a:solidFill>
                  <a:srgbClr val="3333FF"/>
                </a:solidFill>
              </a:rPr>
              <a:t>1</a:t>
            </a:r>
            <a:r>
              <a:rPr lang="en-GB" altLang="en-US" sz="7200" b="1" kern="0" dirty="0" smtClean="0">
                <a:solidFill>
                  <a:srgbClr val="3333FF"/>
                </a:solidFill>
              </a:rPr>
              <a:t>23,124</a:t>
            </a:r>
            <a:r>
              <a:rPr lang="vi-VN" altLang="en-US" sz="7200" b="1" kern="0" dirty="0" smtClean="0">
                <a:solidFill>
                  <a:srgbClr val="3333FF"/>
                </a:solidFill>
              </a:rPr>
              <a:t>-BÀI </a:t>
            </a:r>
            <a:r>
              <a:rPr lang="vi-VN" altLang="en-US" sz="7200" b="1" kern="0" dirty="0" smtClean="0">
                <a:solidFill>
                  <a:srgbClr val="3333FF"/>
                </a:solidFill>
              </a:rPr>
              <a:t>50</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7200" b="1" kern="0" dirty="0" smtClean="0">
                <a:solidFill>
                  <a:srgbClr val="3333FF"/>
                </a:solidFill>
              </a:rPr>
              <a:t>NĂNG LƯỢNG </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7200" b="1" i="0" u="none" strike="noStrike" kern="0" cap="none" spc="0" normalizeH="0" baseline="0" noProof="0" dirty="0" smtClean="0">
                <a:ln>
                  <a:noFill/>
                </a:ln>
                <a:solidFill>
                  <a:srgbClr val="3333FF"/>
                </a:solidFill>
                <a:effectLst/>
                <a:uLnTx/>
                <a:uFillTx/>
                <a:latin typeface="Times New Roman" panose="02020603050405020304" pitchFamily="18" charset="0"/>
              </a:rPr>
              <a:t>TÁI</a:t>
            </a:r>
            <a:r>
              <a:rPr kumimoji="0" lang="vi-VN" altLang="en-US" sz="7200" b="1" i="0" u="none" strike="noStrike" kern="0" cap="none" spc="0" normalizeH="0" noProof="0" dirty="0" smtClean="0">
                <a:ln>
                  <a:noFill/>
                </a:ln>
                <a:solidFill>
                  <a:srgbClr val="3333FF"/>
                </a:solidFill>
                <a:effectLst/>
                <a:uLnTx/>
                <a:uFillTx/>
                <a:latin typeface="Times New Roman" panose="02020603050405020304" pitchFamily="18" charset="0"/>
              </a:rPr>
              <a:t> TẠO</a:t>
            </a:r>
            <a:endParaRPr kumimoji="0" lang="en-US" altLang="en-US" sz="72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vi-VN"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endParaRP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57800" cy="2862322"/>
          </a:xfrm>
          <a:prstGeom prst="rect">
            <a:avLst/>
          </a:prstGeom>
        </p:spPr>
        <p:txBody>
          <a:bodyPr wrap="square">
            <a:spAutoFit/>
          </a:bodyPr>
          <a:lstStyle/>
          <a:p>
            <a:r>
              <a:rPr lang="vi-VN" sz="3600" dirty="0" smtClean="0">
                <a:latin typeface="Times New Roman" pitchFamily="18" charset="0"/>
                <a:cs typeface="Times New Roman" pitchFamily="18" charset="0"/>
              </a:rPr>
              <a:t>Hình bên là cơ cấu nguồn năng lượng dùng để sản xuất điện ở nước ta năm 2015. Theo em năng lượng tái tạo là gì?</a:t>
            </a:r>
            <a:endParaRPr lang="en-US" sz="3600" dirty="0">
              <a:latin typeface="Times New Roman" pitchFamily="18" charset="0"/>
              <a:cs typeface="Times New Roman" pitchFamily="18" charset="0"/>
            </a:endParaRPr>
          </a:p>
        </p:txBody>
      </p:sp>
      <p:pic>
        <p:nvPicPr>
          <p:cNvPr id="1026" name="Picture 2" descr="https://hoigiasudanang.com/wp-content/uploads/2021/11/screenshot_90_171.png"/>
          <p:cNvPicPr>
            <a:picLocks noChangeAspect="1" noChangeArrowheads="1"/>
          </p:cNvPicPr>
          <p:nvPr/>
        </p:nvPicPr>
        <p:blipFill>
          <a:blip r:embed="rId2"/>
          <a:srcRect/>
          <a:stretch>
            <a:fillRect/>
          </a:stretch>
        </p:blipFill>
        <p:spPr bwMode="auto">
          <a:xfrm>
            <a:off x="5181600" y="228600"/>
            <a:ext cx="3962400" cy="3429000"/>
          </a:xfrm>
          <a:prstGeom prst="rect">
            <a:avLst/>
          </a:prstGeom>
          <a:noFill/>
        </p:spPr>
      </p:pic>
      <p:sp>
        <p:nvSpPr>
          <p:cNvPr id="4" name="Rectangle 3"/>
          <p:cNvSpPr/>
          <p:nvPr/>
        </p:nvSpPr>
        <p:spPr>
          <a:xfrm>
            <a:off x="0" y="2971800"/>
            <a:ext cx="6477000" cy="2862322"/>
          </a:xfrm>
          <a:prstGeom prst="rect">
            <a:avLst/>
          </a:prstGeom>
        </p:spPr>
        <p:txBody>
          <a:bodyPr wrap="square">
            <a:spAutoFit/>
          </a:bodyPr>
          <a:lstStyle/>
          <a:p>
            <a:r>
              <a:rPr lang="vi-VN" sz="3600" dirty="0" smtClean="0">
                <a:latin typeface="Times New Roman" pitchFamily="18" charset="0"/>
                <a:cs typeface="Times New Roman" pitchFamily="18" charset="0"/>
              </a:rPr>
              <a:t>Năng lượng tái tạo là nguồn năng lượng có sẵn trong tự nhiên, liên tục được bổ sung thông qua các quá trình tự nhiên.Ví dụ: Thủy điện, điện gió, điện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Horizont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05499" cy="646331"/>
          </a:xfrm>
          <a:prstGeom prst="rect">
            <a:avLst/>
          </a:prstGeom>
        </p:spPr>
        <p:txBody>
          <a:bodyPr wrap="none">
            <a:spAutoFit/>
          </a:bodyPr>
          <a:lstStyle/>
          <a:p>
            <a:pPr fontAlgn="base"/>
            <a:r>
              <a:rPr lang="vi-VN" sz="3600" b="1" dirty="0" smtClean="0">
                <a:latin typeface="Times New Roman" pitchFamily="18" charset="0"/>
                <a:cs typeface="Times New Roman" pitchFamily="18" charset="0"/>
              </a:rPr>
              <a:t>I. Nguồn năng lượng trong tự nhiên</a:t>
            </a:r>
            <a:endParaRPr lang="vi-VN" sz="3600" b="1" dirty="0">
              <a:latin typeface="Times New Roman" pitchFamily="18" charset="0"/>
              <a:cs typeface="Times New Roman" pitchFamily="18" charset="0"/>
            </a:endParaRPr>
          </a:p>
        </p:txBody>
      </p:sp>
      <p:sp>
        <p:nvSpPr>
          <p:cNvPr id="3" name="Rectangle 2"/>
          <p:cNvSpPr/>
          <p:nvPr/>
        </p:nvSpPr>
        <p:spPr>
          <a:xfrm>
            <a:off x="0" y="60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Nguồn năng lượng trong tự nhiên gồm nguồn năng lượng tái tạo và nguồn năng lượng không tái tạo.</a:t>
            </a:r>
            <a:endParaRPr lang="en-US" sz="3600" dirty="0">
              <a:latin typeface="Times New Roman" pitchFamily="18" charset="0"/>
              <a:cs typeface="Times New Roman" pitchFamily="18" charset="0"/>
            </a:endParaRPr>
          </a:p>
        </p:txBody>
      </p:sp>
      <p:sp>
        <p:nvSpPr>
          <p:cNvPr id="4" name="Rectangle 3"/>
          <p:cNvSpPr/>
          <p:nvPr/>
        </p:nvSpPr>
        <p:spPr>
          <a:xfrm>
            <a:off x="0" y="2286000"/>
            <a:ext cx="9144000" cy="1200329"/>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Nêu sự khác nhau giữa nguồn năng lượng tái tạo và nguồn năng lượng không tái tạo.</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0" y="3581400"/>
            <a:ext cx="4343400" cy="3276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3200" dirty="0" smtClean="0">
                <a:latin typeface="Times New Roman" pitchFamily="18" charset="0"/>
                <a:cs typeface="Times New Roman" pitchFamily="18" charset="0"/>
              </a:rPr>
              <a:t>Nguồn năng lượng tái tạo là nguồn năng lượng có sẵn trong thiên nhiên, liên tục được bổ sung thông qua các quá trình tự nhiên  </a:t>
            </a:r>
            <a:endParaRPr lang="en-US" sz="3200" dirty="0"/>
          </a:p>
        </p:txBody>
      </p:sp>
      <p:sp>
        <p:nvSpPr>
          <p:cNvPr id="7" name="Rectangle 6"/>
          <p:cNvSpPr/>
          <p:nvPr/>
        </p:nvSpPr>
        <p:spPr>
          <a:xfrm>
            <a:off x="4495800" y="3581400"/>
            <a:ext cx="4648200" cy="3276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3200" dirty="0" smtClean="0">
                <a:latin typeface="Times New Roman" pitchFamily="18" charset="0"/>
                <a:cs typeface="Times New Roman" pitchFamily="18" charset="0"/>
              </a:rPr>
              <a:t>Nguồn năng lượng không tái tạo phải mất hàng triệu đến hàng trăm triệu năm để hình thành và không thể bổ sung nhanh nên sẽ cạn kiệt trong tương lai gần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4">
                                            <p:txEl>
                                              <p:pRg st="0" end="0"/>
                                            </p:txEl>
                                          </p:spTgt>
                                        </p:tgtEl>
                                      </p:cBhvr>
                                    </p:animEffect>
                                    <p:set>
                                      <p:cBhvr>
                                        <p:cTn id="2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plus(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4)">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án điện tử vật lí 6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AutoShape 4"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8" name="AutoShape 8"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Hãy kể tên các dụng cụ có trong lớp học hoạt động bằng năng lượng lấy từ nguồn năng lượng tái tạo, nguồn năng lượng không tái tạo.</a:t>
            </a:r>
            <a:endParaRPr lang="en-US" sz="3600" dirty="0">
              <a:solidFill>
                <a:srgbClr val="C00000"/>
              </a:solidFill>
              <a:latin typeface="Times New Roman" pitchFamily="18" charset="0"/>
              <a:cs typeface="Times New Roman" pitchFamily="18" charset="0"/>
            </a:endParaRPr>
          </a:p>
        </p:txBody>
      </p:sp>
      <p:sp>
        <p:nvSpPr>
          <p:cNvPr id="13" name="Rectangle 12"/>
          <p:cNvSpPr/>
          <p:nvPr/>
        </p:nvSpPr>
        <p:spPr>
          <a:xfrm>
            <a:off x="0" y="1752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Các dụng cụ có trong lớp học hoạt động bằng năng lượng lấy từ nguồn năng lượng tái tạo:</a:t>
            </a:r>
            <a:endParaRPr lang="en-US" sz="3600" dirty="0">
              <a:latin typeface="Times New Roman" pitchFamily="18" charset="0"/>
              <a:cs typeface="Times New Roman" pitchFamily="18" charset="0"/>
            </a:endParaRPr>
          </a:p>
        </p:txBody>
      </p:sp>
      <p:sp>
        <p:nvSpPr>
          <p:cNvPr id="14" name="Rectangle 13"/>
          <p:cNvSpPr/>
          <p:nvPr/>
        </p:nvSpPr>
        <p:spPr>
          <a:xfrm>
            <a:off x="0" y="2895600"/>
            <a:ext cx="3163045"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gỗ</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5" name="Rectangle 14"/>
          <p:cNvSpPr/>
          <p:nvPr/>
        </p:nvSpPr>
        <p:spPr>
          <a:xfrm>
            <a:off x="0" y="3505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Các thiết bị dùng điện: quạt, bóng đèn sử dụng năng lượng điện lấy từ nhà máy thủy điện, pin Mặt Trời.</a:t>
            </a:r>
            <a:endParaRPr lang="en-US" sz="3600" dirty="0">
              <a:latin typeface="Times New Roman" pitchFamily="18" charset="0"/>
              <a:cs typeface="Times New Roman" pitchFamily="18" charset="0"/>
            </a:endParaRPr>
          </a:p>
        </p:txBody>
      </p:sp>
      <p:sp>
        <p:nvSpPr>
          <p:cNvPr id="16" name="Rectangle 15"/>
          <p:cNvSpPr/>
          <p:nvPr/>
        </p:nvSpPr>
        <p:spPr>
          <a:xfrm>
            <a:off x="0" y="5105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Các dụng cụ có trong lớp học hoạt động bằng năng lượng lấy từ nguồn năng lượng không tái tạo:</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inHorizont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heel(4)">
                                      <p:cBhvr>
                                        <p:cTn id="25" dur="20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170827" cy="646331"/>
          </a:xfrm>
          <a:prstGeom prst="rect">
            <a:avLst/>
          </a:prstGeom>
        </p:spPr>
        <p:txBody>
          <a:bodyPr wrap="none">
            <a:spAutoFit/>
          </a:bodyPr>
          <a:lstStyle/>
          <a:p>
            <a:r>
              <a:rPr lang="vi-VN" sz="3600" dirty="0" smtClean="0">
                <a:latin typeface="Times New Roman" pitchFamily="18" charset="0"/>
                <a:cs typeface="Times New Roman" pitchFamily="18" charset="0"/>
              </a:rPr>
              <a:t>+ đèn cồn sử dụng trong phòng thí nghiệm.</a:t>
            </a:r>
            <a:endParaRPr lang="en-US" sz="3600" dirty="0">
              <a:latin typeface="Times New Roman" pitchFamily="18" charset="0"/>
              <a:cs typeface="Times New Roman" pitchFamily="18" charset="0"/>
            </a:endParaRPr>
          </a:p>
        </p:txBody>
      </p:sp>
      <p:sp>
        <p:nvSpPr>
          <p:cNvPr id="3" name="Rectangle 2"/>
          <p:cNvSpPr/>
          <p:nvPr/>
        </p:nvSpPr>
        <p:spPr>
          <a:xfrm>
            <a:off x="0" y="914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điều hòa nhiệt độ, bình nóng lạnh,quạt điện sử dụng điện năng từ nhà máy nhiệt điện than, dầu khí.</a:t>
            </a:r>
            <a:endParaRPr lang="en-US" sz="3600" dirty="0">
              <a:latin typeface="Times New Roman" pitchFamily="18" charset="0"/>
              <a:cs typeface="Times New Roman" pitchFamily="18" charset="0"/>
            </a:endParaRPr>
          </a:p>
        </p:txBody>
      </p:sp>
      <p:sp>
        <p:nvSpPr>
          <p:cNvPr id="4" name="Rectangle 3"/>
          <p:cNvSpPr/>
          <p:nvPr/>
        </p:nvSpPr>
        <p:spPr>
          <a:xfrm>
            <a:off x="0" y="2590800"/>
            <a:ext cx="5795176" cy="646331"/>
          </a:xfrm>
          <a:prstGeom prst="rect">
            <a:avLst/>
          </a:prstGeom>
        </p:spPr>
        <p:txBody>
          <a:bodyPr wrap="none">
            <a:spAutoFit/>
          </a:bodyPr>
          <a:lstStyle/>
          <a:p>
            <a:pPr fontAlgn="base"/>
            <a:r>
              <a:rPr lang="vi-VN" sz="3600" b="1" dirty="0" smtClean="0">
                <a:latin typeface="Times New Roman" pitchFamily="18" charset="0"/>
                <a:cs typeface="Times New Roman" pitchFamily="18" charset="0"/>
              </a:rPr>
              <a:t>II. Nguồn năng lượng tái tạo</a:t>
            </a:r>
            <a:endParaRPr lang="vi-VN" sz="3600" b="1" dirty="0">
              <a:latin typeface="Times New Roman" pitchFamily="18" charset="0"/>
              <a:cs typeface="Times New Roman" pitchFamily="18" charset="0"/>
            </a:endParaRPr>
          </a:p>
        </p:txBody>
      </p:sp>
      <p:sp>
        <p:nvSpPr>
          <p:cNvPr id="5" name="Rectangle 4"/>
          <p:cNvSpPr/>
          <p:nvPr/>
        </p:nvSpPr>
        <p:spPr>
          <a:xfrm>
            <a:off x="0" y="3124200"/>
            <a:ext cx="7487947" cy="646331"/>
          </a:xfrm>
          <a:prstGeom prst="rect">
            <a:avLst/>
          </a:prstGeom>
        </p:spPr>
        <p:txBody>
          <a:bodyPr wrap="none">
            <a:spAutoFit/>
          </a:bodyPr>
          <a:lstStyle/>
          <a:p>
            <a:pPr fontAlgn="base"/>
            <a:r>
              <a:rPr lang="vi-VN" sz="3600" dirty="0" smtClean="0">
                <a:latin typeface="Times New Roman" pitchFamily="18" charset="0"/>
                <a:cs typeface="Times New Roman" pitchFamily="18" charset="0"/>
              </a:rPr>
              <a:t>Các nguồn năng lượng tái tạo bao gồm:</a:t>
            </a:r>
            <a:endParaRPr lang="vi-VN" sz="3600" dirty="0">
              <a:latin typeface="Times New Roman" pitchFamily="18" charset="0"/>
              <a:cs typeface="Times New Roman" pitchFamily="18" charset="0"/>
            </a:endParaRPr>
          </a:p>
        </p:txBody>
      </p:sp>
      <p:sp>
        <p:nvSpPr>
          <p:cNvPr id="6" name="Rectangle 5"/>
          <p:cNvSpPr/>
          <p:nvPr/>
        </p:nvSpPr>
        <p:spPr>
          <a:xfrm>
            <a:off x="1" y="3657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Năng lượng từ mặt trời và năng lượng từ gió luôn có sẵn trong thiên nhiên, được coi là vô hạn  </a:t>
            </a:r>
            <a:endParaRPr lang="en-US" sz="3600" dirty="0"/>
          </a:p>
        </p:txBody>
      </p:sp>
      <p:sp>
        <p:nvSpPr>
          <p:cNvPr id="7" name="Rectangle 6"/>
          <p:cNvSpPr/>
          <p:nvPr/>
        </p:nvSpPr>
        <p:spPr>
          <a:xfrm>
            <a:off x="0" y="4724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Năng lượng nước: năng lượng lấy từ sức chảy của dòng nước ( như thủy triều, sóng biển,...)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Năng lượng địa nhiệt: năng lượng thu được từ sức nóng bên trong lõi trái đất ( nhiệt tỏa ra từ các giếng phun , suối nước nóng, khu vực gần núi lửa,...)  </a:t>
            </a:r>
            <a:endParaRPr lang="en-US" sz="3600" dirty="0"/>
          </a:p>
        </p:txBody>
      </p:sp>
      <p:sp>
        <p:nvSpPr>
          <p:cNvPr id="4" name="Rectangle 3"/>
          <p:cNvSpPr/>
          <p:nvPr/>
        </p:nvSpPr>
        <p:spPr>
          <a:xfrm>
            <a:off x="0" y="22098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Năng lượng sinh khối: năng lượng thu được từ thực vật, gỗ, rơm, rác và chất thải, ...  </a:t>
            </a:r>
            <a:endParaRPr lang="en-US" sz="3600" dirty="0"/>
          </a:p>
        </p:txBody>
      </p:sp>
      <p:sp>
        <p:nvSpPr>
          <p:cNvPr id="5" name="Rectangle 4"/>
          <p:cNvSpPr/>
          <p:nvPr/>
        </p:nvSpPr>
        <p:spPr>
          <a:xfrm>
            <a:off x="0" y="33528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Các nguồn năng lượng này có ưu điểm:   </a:t>
            </a:r>
            <a:endParaRPr lang="en-US" sz="3600" dirty="0"/>
          </a:p>
        </p:txBody>
      </p:sp>
      <p:sp>
        <p:nvSpPr>
          <p:cNvPr id="6" name="Rectangle 5"/>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Liên tục được bổ sung nhanh chóng và có sẵn để sử dụng    </a:t>
            </a:r>
            <a:endParaRPr lang="en-US" sz="3600" dirty="0"/>
          </a:p>
        </p:txBody>
      </p:sp>
      <p:sp>
        <p:nvSpPr>
          <p:cNvPr id="7" name="Rectangle 6"/>
          <p:cNvSpPr/>
          <p:nvPr/>
        </p:nvSpPr>
        <p:spPr>
          <a:xfrm>
            <a:off x="0" y="50292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Có thể sử dụng để tạo ra điện và nhiệt   </a:t>
            </a:r>
            <a:endParaRPr lang="en-US" sz="3600" dirty="0"/>
          </a:p>
        </p:txBody>
      </p:sp>
      <p:sp>
        <p:nvSpPr>
          <p:cNvPr id="8" name="Rectangle 7"/>
          <p:cNvSpPr/>
          <p:nvPr/>
        </p:nvSpPr>
        <p:spPr>
          <a:xfrm>
            <a:off x="0" y="5562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Ít tác động tiêu cực đến môi trường so với nhiên liệu hóa thạch ( tha đá, dầu mỏ, khí tự nhiên)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1472</Words>
  <Application>Microsoft Office PowerPoint</Application>
  <PresentationFormat>On-screen Show (4:3)</PresentationFormat>
  <Paragraphs>134</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.VnArial Narrow</vt: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2021</cp:lastModifiedBy>
  <cp:revision>64</cp:revision>
  <dcterms:created xsi:type="dcterms:W3CDTF">2022-02-20T11:10:34Z</dcterms:created>
  <dcterms:modified xsi:type="dcterms:W3CDTF">2023-05-31T08:58:08Z</dcterms:modified>
</cp:coreProperties>
</file>