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25-May-21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Chương III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- Bài 15</a:t>
            </a:r>
            <a:r>
              <a:rPr lang="en-US" sz="3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Một số lương thực, thực phẩm</a:t>
            </a:r>
            <a:endParaRPr lang="en-US" b="1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smtClean="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CỦNG CỐ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NHIỆM VỤ VỀ NHÀ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38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Gạo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Ngô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Khoai lang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Mía</a:t>
            </a:r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Hoa quả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Mật ong</a:t>
            </a:r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/>
              <a:t>Quan sát H4.1, thảo luận nhóm (2HS/nhóm) hoàn thành phiếu học tập số 1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smtClean="0">
                <a:sym typeface="Wingdings" panose="05000000000000000000" pitchFamily="2" charset="2"/>
              </a:rPr>
              <a:t>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Century Schoolbook" panose="02040604050505020304" pitchFamily="18" charset="0"/>
                </a:rPr>
                <a:t>CARBONHYDRATE</a:t>
              </a:r>
              <a:endParaRPr lang="en-US" sz="2000" b="1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LƯƠNG THỰC, THỰC PHẨM</a:t>
            </a:r>
            <a:endParaRPr lang="en-US" sz="2800" b="1" kern="1200"/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solidFill>
                  <a:schemeClr val="tx1"/>
                </a:solidFill>
              </a:rPr>
              <a:t>CARBONHYDRATE (Tinh bột, đường, chất xơ)</a:t>
            </a:r>
            <a:endParaRPr lang="en-US" sz="2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 (Chất đạm)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(Chất béo)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CHẤT KHOÁNG VÀ VITAMIN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Gạo, ngô, khoai.</a:t>
                      </a:r>
                    </a:p>
                    <a:p>
                      <a:r>
                        <a:rPr lang="en-US" baseline="0" smtClean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Là</a:t>
                      </a:r>
                      <a:r>
                        <a:rPr lang="en-US" baseline="0" smtClean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Cây</a:t>
                      </a:r>
                      <a:r>
                        <a:rPr lang="en-US" baseline="0" smtClean="0"/>
                        <a:t> mía, hoa quả (ngọt), mật ong</a:t>
                      </a:r>
                    </a:p>
                    <a:p>
                      <a:r>
                        <a:rPr lang="en-US" baseline="0" smtClean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Cung cấp</a:t>
                      </a:r>
                      <a:r>
                        <a:rPr lang="en-US" baseline="0" smtClean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Rau xanh, khoai lang</a:t>
                      </a:r>
                    </a:p>
                    <a:p>
                      <a:r>
                        <a:rPr lang="en-US" baseline="0" smtClean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Hỗ trợ</a:t>
                      </a:r>
                      <a:r>
                        <a:rPr lang="en-US" baseline="0" smtClean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Thịt , cá,</a:t>
                      </a:r>
                      <a:r>
                        <a:rPr lang="en-US" baseline="0" smtClean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Cấu</a:t>
                      </a:r>
                      <a:r>
                        <a:rPr lang="en-US" baseline="0" smtClean="0"/>
                        <a:t> tạo, duy trì, phát triển cơ thể.</a:t>
                      </a:r>
                    </a:p>
                    <a:p>
                      <a:r>
                        <a:rPr lang="en-US" baseline="0" smtClean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-Dầu</a:t>
                      </a:r>
                      <a:r>
                        <a:rPr lang="en-US" baseline="0" smtClean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Nguồn</a:t>
                      </a:r>
                      <a:r>
                        <a:rPr lang="en-US" baseline="0" smtClean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Rau xanh, củ</a:t>
                      </a:r>
                      <a:r>
                        <a:rPr lang="en-US" baseline="0" smtClean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Cần</a:t>
                      </a:r>
                      <a:r>
                        <a:rPr lang="en-US" baseline="0" smtClean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" y="989469"/>
            <a:ext cx="10285503" cy="5789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96445" y="4579793"/>
            <a:ext cx="1551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www.youtube.com/embed/x_hDwnVPeWs?autoplay=0&amp;mute=1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629</TotalTime>
  <Words>930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Retrospect</vt:lpstr>
      <vt:lpstr>Chương III 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HP X360</cp:lastModifiedBy>
  <cp:revision>27</cp:revision>
  <dcterms:created xsi:type="dcterms:W3CDTF">2021-04-18T05:54:07Z</dcterms:created>
  <dcterms:modified xsi:type="dcterms:W3CDTF">2021-05-25T14:37:46Z</dcterms:modified>
</cp:coreProperties>
</file>