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22" r:id="rId2"/>
    <p:sldId id="351" r:id="rId3"/>
    <p:sldId id="356" r:id="rId4"/>
    <p:sldId id="355" r:id="rId5"/>
    <p:sldId id="315" r:id="rId6"/>
    <p:sldId id="326" r:id="rId7"/>
    <p:sldId id="349" r:id="rId8"/>
    <p:sldId id="357" r:id="rId9"/>
    <p:sldId id="358" r:id="rId10"/>
    <p:sldId id="359" r:id="rId11"/>
    <p:sldId id="360" r:id="rId12"/>
    <p:sldId id="361" r:id="rId13"/>
    <p:sldId id="362" r:id="rId14"/>
    <p:sldId id="363" r:id="rId15"/>
    <p:sldId id="364" r:id="rId16"/>
    <p:sldId id="365" r:id="rId17"/>
  </p:sldIdLst>
  <p:sldSz cx="12192000" cy="6858000"/>
  <p:notesSz cx="6797675" cy="9926638"/>
  <p:custDataLst>
    <p:tags r:id="rId1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00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71" autoAdjust="0"/>
  </p:normalViewPr>
  <p:slideViewPr>
    <p:cSldViewPr snapToGrid="0">
      <p:cViewPr varScale="1">
        <p:scale>
          <a:sx n="69" d="100"/>
          <a:sy n="69" d="100"/>
        </p:scale>
        <p:origin x="21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5FC2BDC-BE3C-41E0-A861-81889A591822}" type="datetimeFigureOut">
              <a:rPr lang="en-US" smtClean="0"/>
              <a:t>13/8/2021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36D0F33-FA7E-4781-A2BF-7D845DB97132}" type="slidenum">
              <a:rPr lang="en-US" smtClean="0"/>
              <a:t>‹#›</a:t>
            </a:fld>
            <a:endParaRPr lang="en-US"/>
          </a:p>
        </p:txBody>
      </p:sp>
    </p:spTree>
    <p:extLst>
      <p:ext uri="{BB962C8B-B14F-4D97-AF65-F5344CB8AC3E}">
        <p14:creationId xmlns:p14="http://schemas.microsoft.com/office/powerpoint/2010/main" val="27891435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B9020974-66D7-48CD-9810-AF62A4527D71}" type="slidenum">
              <a:rPr kumimoji="0" lang="zh-CN" altLang="en-US" sz="1200" b="0" i="0" u="none" strike="noStrike" kern="1200" cap="none" spc="0" normalizeH="0" baseline="0" noProof="0" smtClean="0">
                <a:ln>
                  <a:noFill/>
                </a:ln>
                <a:solidFill>
                  <a:prstClr val="black"/>
                </a:solidFill>
                <a:effectLst/>
                <a:uLnTx/>
                <a:uFillTx/>
                <a:latin typeface="微软雅黑" panose="020B0503020204020204" pitchFamily="34" charset="-122"/>
                <a:ea typeface="微软雅黑" panose="020B0503020204020204" pitchFamily="34" charset="-122"/>
                <a:cs typeface="+mn-cs"/>
              </a:rPr>
              <a:pPr marL="0" marR="0" lvl="0" indent="0" algn="r" defTabSz="6858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spTree>
    <p:extLst>
      <p:ext uri="{BB962C8B-B14F-4D97-AF65-F5344CB8AC3E}">
        <p14:creationId xmlns:p14="http://schemas.microsoft.com/office/powerpoint/2010/main" val="414557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7AB8568-79F8-4F4D-98E6-F06748B4EB52}" type="datetimeFigureOut">
              <a:rPr lang="en-US" smtClean="0"/>
              <a:t>13/8/2021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626957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13/8/2021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60513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13/8/2021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574839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7813"/>
            <a:ext cx="10972800" cy="5853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609600" y="6243638"/>
            <a:ext cx="2844800" cy="45720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8737600" y="6243638"/>
            <a:ext cx="2844800" cy="457200"/>
          </a:xfrm>
        </p:spPr>
        <p:txBody>
          <a:bodyPr/>
          <a:lstStyle>
            <a:lvl1pPr>
              <a:defRPr/>
            </a:lvl1pPr>
          </a:lstStyle>
          <a:p>
            <a:fld id="{9BEC9864-7CD8-4531-AE9D-6C0EE12BC52C}" type="slidenum">
              <a:rPr lang="en-US" altLang="en-US"/>
              <a:pPr/>
              <a:t>‹#›</a:t>
            </a:fld>
            <a:endParaRPr lang="en-US" altLang="en-US"/>
          </a:p>
        </p:txBody>
      </p:sp>
    </p:spTree>
    <p:extLst>
      <p:ext uri="{BB962C8B-B14F-4D97-AF65-F5344CB8AC3E}">
        <p14:creationId xmlns:p14="http://schemas.microsoft.com/office/powerpoint/2010/main" val="3539603826"/>
      </p:ext>
    </p:extLst>
  </p:cSld>
  <p:clrMapOvr>
    <a:masterClrMapping/>
  </p:clrMapOvr>
  <p:transition>
    <p:circl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7AB8568-79F8-4F4D-98E6-F06748B4EB52}" type="datetimeFigureOut">
              <a:rPr lang="en-US" smtClean="0"/>
              <a:t>13/8/2021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415032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7AB8568-79F8-4F4D-98E6-F06748B4EB52}" type="datetimeFigureOut">
              <a:rPr lang="en-US" smtClean="0"/>
              <a:t>13/8/2021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78203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7AB8568-79F8-4F4D-98E6-F06748B4EB52}" type="datetimeFigureOut">
              <a:rPr lang="en-US" smtClean="0"/>
              <a:t>13/8/2021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10137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7AB8568-79F8-4F4D-98E6-F06748B4EB52}" type="datetimeFigureOut">
              <a:rPr lang="en-US" smtClean="0"/>
              <a:t>13/8/2021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831300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7AB8568-79F8-4F4D-98E6-F06748B4EB52}" type="datetimeFigureOut">
              <a:rPr lang="en-US" smtClean="0"/>
              <a:t>13/8/2021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128978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AB8568-79F8-4F4D-98E6-F06748B4EB52}" type="datetimeFigureOut">
              <a:rPr lang="en-US" smtClean="0"/>
              <a:t>13/8/2021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4129753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13/8/2021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801966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7AB8568-79F8-4F4D-98E6-F06748B4EB52}" type="datetimeFigureOut">
              <a:rPr lang="en-US" smtClean="0"/>
              <a:t>13/8/2021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CE2231-FA6E-401D-ADB6-FBD8C0494AF8}" type="slidenum">
              <a:rPr lang="en-US" smtClean="0"/>
              <a:t>‹#›</a:t>
            </a:fld>
            <a:endParaRPr lang="en-US"/>
          </a:p>
        </p:txBody>
      </p:sp>
    </p:spTree>
    <p:extLst>
      <p:ext uri="{BB962C8B-B14F-4D97-AF65-F5344CB8AC3E}">
        <p14:creationId xmlns:p14="http://schemas.microsoft.com/office/powerpoint/2010/main" val="2915845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AB8568-79F8-4F4D-98E6-F06748B4EB52}" type="datetimeFigureOut">
              <a:rPr lang="en-US" smtClean="0"/>
              <a:t>13/8/2021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CE2231-FA6E-401D-ADB6-FBD8C0494AF8}" type="slidenum">
              <a:rPr lang="en-US" smtClean="0"/>
              <a:t>‹#›</a:t>
            </a:fld>
            <a:endParaRPr lang="en-US"/>
          </a:p>
        </p:txBody>
      </p:sp>
    </p:spTree>
    <p:extLst>
      <p:ext uri="{BB962C8B-B14F-4D97-AF65-F5344CB8AC3E}">
        <p14:creationId xmlns:p14="http://schemas.microsoft.com/office/powerpoint/2010/main" val="4112894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u="none"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NUL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Th&#7921;c%20tr&#7841;ng%20bi&#7871;n%20&#273;&#7893;i%20kh&#237;%20h&#7853;u%20&#7903;%20Vi&#7879;t%20Nam.doc" TargetMode="External"/><Relationship Id="rId3" Type="http://schemas.openxmlformats.org/officeDocument/2006/relationships/image" Target="../media/image13.jpg"/><Relationship Id="rId7" Type="http://schemas.openxmlformats.org/officeDocument/2006/relationships/image" Target="../media/image14.jpg"/><Relationship Id="rId2" Type="http://schemas.openxmlformats.org/officeDocument/2006/relationships/image" Target="../media/image4.jpg"/><Relationship Id="rId1" Type="http://schemas.openxmlformats.org/officeDocument/2006/relationships/slideLayout" Target="../slideLayouts/slideLayout12.xml"/><Relationship Id="rId6" Type="http://schemas.openxmlformats.org/officeDocument/2006/relationships/image" Target="../media/image2.jpg"/><Relationship Id="rId5" Type="http://schemas.openxmlformats.org/officeDocument/2006/relationships/image" Target="../media/image5.jp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12.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jpg"/><Relationship Id="rId2" Type="http://schemas.openxmlformats.org/officeDocument/2006/relationships/image" Target="../media/image8.jpg"/><Relationship Id="rId1" Type="http://schemas.openxmlformats.org/officeDocument/2006/relationships/slideLayout" Target="../slideLayouts/slideLayout12.xml"/><Relationship Id="rId6" Type="http://schemas.openxmlformats.org/officeDocument/2006/relationships/image" Target="../media/image11.jpg"/><Relationship Id="rId5" Type="http://schemas.openxmlformats.org/officeDocument/2006/relationships/image" Target="../media/image10.jpeg"/><Relationship Id="rId4" Type="http://schemas.openxmlformats.org/officeDocument/2006/relationships/image" Target="../media/image9.jpg"/></Relationships>
</file>

<file path=ppt/slides/_rels/slide9.xml.rels><?xml version="1.0" encoding="UTF-8" standalone="yes"?>
<Relationships xmlns="http://schemas.openxmlformats.org/package/2006/relationships"><Relationship Id="rId2" Type="http://schemas.openxmlformats.org/officeDocument/2006/relationships/hyperlink" Target="NGUY&#202;N%20NH&#194;N%20G&#194;Y%20BI&#7870;N%20&#272;&#7892;I%20KH&#205;%20H&#7852;U.doc" TargetMode="Externa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4">
            <a:extLst>
              <a:ext uri="{FF2B5EF4-FFF2-40B4-BE49-F238E27FC236}">
                <a16:creationId xmlns:a16="http://schemas.microsoft.com/office/drawing/2014/main" id="{2C2837ED-69A5-489E-A908-9A769151D848}"/>
              </a:ext>
            </a:extLst>
          </p:cNvPr>
          <p:cNvSpPr txBox="1">
            <a:spLocks noChangeArrowheads="1"/>
          </p:cNvSpPr>
          <p:nvPr/>
        </p:nvSpPr>
        <p:spPr bwMode="auto">
          <a:xfrm>
            <a:off x="5105400" y="6324601"/>
            <a:ext cx="2743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1800">
              <a:latin typeface="Times New Roman" panose="02020603050405020304" pitchFamily="18" charset="0"/>
            </a:endParaRPr>
          </a:p>
        </p:txBody>
      </p:sp>
      <p:grpSp>
        <p:nvGrpSpPr>
          <p:cNvPr id="276" name="Group 142"/>
          <p:cNvGrpSpPr>
            <a:grpSpLocks/>
          </p:cNvGrpSpPr>
          <p:nvPr/>
        </p:nvGrpSpPr>
        <p:grpSpPr bwMode="auto">
          <a:xfrm rot="10800000">
            <a:off x="109129" y="116615"/>
            <a:ext cx="1998663" cy="1241425"/>
            <a:chOff x="4560" y="3538"/>
            <a:chExt cx="1259" cy="782"/>
          </a:xfrm>
        </p:grpSpPr>
        <p:sp>
          <p:nvSpPr>
            <p:cNvPr id="277"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8"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9"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0"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1"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2"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3"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4"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5"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6"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7"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8"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9"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0"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1"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2"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3"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4"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5"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6"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7"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8"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9"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0"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1"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2"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3"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4"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5"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6"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1"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2"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3"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4"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5"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6"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7"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8"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9"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0"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1"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2"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3"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4"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5"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6"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7"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8"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9"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0"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1"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2"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3"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4"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5"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6"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7"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8"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9"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0"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1"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2"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3"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4"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5"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6"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7"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8"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9"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0"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1"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2"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3"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4"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5"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6"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7"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8"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9"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0"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1"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2"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3"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4"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5"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6"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7"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8"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9"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0"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1"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2"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3"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4"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5"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6"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7"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8"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9"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0"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1"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2"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3"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4"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5"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6"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7"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8"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9"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0"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1"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2"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3"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4"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5"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6"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7"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8"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9"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0"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1"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2"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3"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4"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5"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6"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7"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8"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9"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410" name="Group 142"/>
          <p:cNvGrpSpPr>
            <a:grpSpLocks/>
          </p:cNvGrpSpPr>
          <p:nvPr/>
        </p:nvGrpSpPr>
        <p:grpSpPr bwMode="auto">
          <a:xfrm rot="-5400000">
            <a:off x="10520943" y="511175"/>
            <a:ext cx="1998662" cy="1241425"/>
            <a:chOff x="4560" y="3538"/>
            <a:chExt cx="1259" cy="782"/>
          </a:xfrm>
        </p:grpSpPr>
        <p:sp>
          <p:nvSpPr>
            <p:cNvPr id="411" name="Freeform 143"/>
            <p:cNvSpPr>
              <a:spLocks/>
            </p:cNvSpPr>
            <p:nvPr/>
          </p:nvSpPr>
          <p:spPr bwMode="auto">
            <a:xfrm>
              <a:off x="4971" y="4101"/>
              <a:ext cx="29" cy="35"/>
            </a:xfrm>
            <a:custGeom>
              <a:avLst/>
              <a:gdLst>
                <a:gd name="T0" fmla="*/ 1 w 58"/>
                <a:gd name="T1" fmla="*/ 0 h 71"/>
                <a:gd name="T2" fmla="*/ 0 w 58"/>
                <a:gd name="T3" fmla="*/ 0 h 71"/>
                <a:gd name="T4" fmla="*/ 1 w 58"/>
                <a:gd name="T5" fmla="*/ 0 h 71"/>
                <a:gd name="T6" fmla="*/ 1 w 58"/>
                <a:gd name="T7" fmla="*/ 0 h 71"/>
                <a:gd name="T8" fmla="*/ 1 w 58"/>
                <a:gd name="T9" fmla="*/ 0 h 71"/>
                <a:gd name="T10" fmla="*/ 1 w 58"/>
                <a:gd name="T11" fmla="*/ 0 h 71"/>
                <a:gd name="T12" fmla="*/ 1 w 58"/>
                <a:gd name="T13" fmla="*/ 0 h 71"/>
                <a:gd name="T14" fmla="*/ 1 w 58"/>
                <a:gd name="T15" fmla="*/ 0 h 71"/>
                <a:gd name="T16" fmla="*/ 1 w 58"/>
                <a:gd name="T17" fmla="*/ 0 h 71"/>
                <a:gd name="T18" fmla="*/ 1 w 58"/>
                <a:gd name="T19" fmla="*/ 0 h 71"/>
                <a:gd name="T20" fmla="*/ 1 w 58"/>
                <a:gd name="T21" fmla="*/ 0 h 71"/>
                <a:gd name="T22" fmla="*/ 1 w 58"/>
                <a:gd name="T23" fmla="*/ 0 h 71"/>
                <a:gd name="T24" fmla="*/ 1 w 58"/>
                <a:gd name="T25" fmla="*/ 0 h 71"/>
                <a:gd name="T26" fmla="*/ 1 w 58"/>
                <a:gd name="T27" fmla="*/ 0 h 71"/>
                <a:gd name="T28" fmla="*/ 1 w 58"/>
                <a:gd name="T29" fmla="*/ 0 h 71"/>
                <a:gd name="T30" fmla="*/ 1 w 58"/>
                <a:gd name="T31" fmla="*/ 0 h 71"/>
                <a:gd name="T32" fmla="*/ 1 w 58"/>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71">
                  <a:moveTo>
                    <a:pt x="1" y="71"/>
                  </a:moveTo>
                  <a:lnTo>
                    <a:pt x="0" y="66"/>
                  </a:lnTo>
                  <a:lnTo>
                    <a:pt x="5" y="57"/>
                  </a:lnTo>
                  <a:lnTo>
                    <a:pt x="12" y="45"/>
                  </a:lnTo>
                  <a:lnTo>
                    <a:pt x="21" y="33"/>
                  </a:lnTo>
                  <a:lnTo>
                    <a:pt x="31" y="21"/>
                  </a:lnTo>
                  <a:lnTo>
                    <a:pt x="42" y="10"/>
                  </a:lnTo>
                  <a:lnTo>
                    <a:pt x="51" y="3"/>
                  </a:lnTo>
                  <a:lnTo>
                    <a:pt x="58" y="0"/>
                  </a:lnTo>
                  <a:lnTo>
                    <a:pt x="53" y="7"/>
                  </a:lnTo>
                  <a:lnTo>
                    <a:pt x="46" y="16"/>
                  </a:lnTo>
                  <a:lnTo>
                    <a:pt x="38" y="28"/>
                  </a:lnTo>
                  <a:lnTo>
                    <a:pt x="30" y="40"/>
                  </a:lnTo>
                  <a:lnTo>
                    <a:pt x="21" y="51"/>
                  </a:lnTo>
                  <a:lnTo>
                    <a:pt x="13" y="61"/>
                  </a:lnTo>
                  <a:lnTo>
                    <a:pt x="6" y="68"/>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2" name="Freeform 144"/>
            <p:cNvSpPr>
              <a:spLocks/>
            </p:cNvSpPr>
            <p:nvPr/>
          </p:nvSpPr>
          <p:spPr bwMode="auto">
            <a:xfrm>
              <a:off x="4993" y="4105"/>
              <a:ext cx="11" cy="26"/>
            </a:xfrm>
            <a:custGeom>
              <a:avLst/>
              <a:gdLst>
                <a:gd name="T0" fmla="*/ 1 w 22"/>
                <a:gd name="T1" fmla="*/ 1 h 51"/>
                <a:gd name="T2" fmla="*/ 0 w 22"/>
                <a:gd name="T3" fmla="*/ 1 h 51"/>
                <a:gd name="T4" fmla="*/ 1 w 22"/>
                <a:gd name="T5" fmla="*/ 1 h 51"/>
                <a:gd name="T6" fmla="*/ 1 w 22"/>
                <a:gd name="T7" fmla="*/ 1 h 51"/>
                <a:gd name="T8" fmla="*/ 1 w 22"/>
                <a:gd name="T9" fmla="*/ 0 h 51"/>
                <a:gd name="T10" fmla="*/ 1 w 22"/>
                <a:gd name="T11" fmla="*/ 1 h 51"/>
                <a:gd name="T12" fmla="*/ 1 w 22"/>
                <a:gd name="T13" fmla="*/ 1 h 51"/>
                <a:gd name="T14" fmla="*/ 1 w 22"/>
                <a:gd name="T15" fmla="*/ 1 h 51"/>
                <a:gd name="T16" fmla="*/ 1 w 22"/>
                <a:gd name="T17" fmla="*/ 1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2" h="51">
                  <a:moveTo>
                    <a:pt x="2" y="51"/>
                  </a:moveTo>
                  <a:lnTo>
                    <a:pt x="0" y="42"/>
                  </a:lnTo>
                  <a:lnTo>
                    <a:pt x="3" y="25"/>
                  </a:lnTo>
                  <a:lnTo>
                    <a:pt x="10" y="8"/>
                  </a:lnTo>
                  <a:lnTo>
                    <a:pt x="22" y="0"/>
                  </a:lnTo>
                  <a:lnTo>
                    <a:pt x="14" y="13"/>
                  </a:lnTo>
                  <a:lnTo>
                    <a:pt x="11" y="32"/>
                  </a:lnTo>
                  <a:lnTo>
                    <a:pt x="8" y="48"/>
                  </a:lnTo>
                  <a:lnTo>
                    <a:pt x="2"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3" name="Freeform 145"/>
            <p:cNvSpPr>
              <a:spLocks/>
            </p:cNvSpPr>
            <p:nvPr/>
          </p:nvSpPr>
          <p:spPr bwMode="auto">
            <a:xfrm>
              <a:off x="4843" y="4085"/>
              <a:ext cx="22" cy="20"/>
            </a:xfrm>
            <a:custGeom>
              <a:avLst/>
              <a:gdLst>
                <a:gd name="T0" fmla="*/ 0 w 45"/>
                <a:gd name="T1" fmla="*/ 0 h 41"/>
                <a:gd name="T2" fmla="*/ 0 w 45"/>
                <a:gd name="T3" fmla="*/ 0 h 41"/>
                <a:gd name="T4" fmla="*/ 0 w 45"/>
                <a:gd name="T5" fmla="*/ 0 h 41"/>
                <a:gd name="T6" fmla="*/ 0 w 45"/>
                <a:gd name="T7" fmla="*/ 0 h 41"/>
                <a:gd name="T8" fmla="*/ 0 w 45"/>
                <a:gd name="T9" fmla="*/ 0 h 41"/>
                <a:gd name="T10" fmla="*/ 0 w 45"/>
                <a:gd name="T11" fmla="*/ 0 h 41"/>
                <a:gd name="T12" fmla="*/ 0 w 45"/>
                <a:gd name="T13" fmla="*/ 0 h 41"/>
                <a:gd name="T14" fmla="*/ 0 w 45"/>
                <a:gd name="T15" fmla="*/ 0 h 41"/>
                <a:gd name="T16" fmla="*/ 0 w 45"/>
                <a:gd name="T17" fmla="*/ 0 h 41"/>
                <a:gd name="T18" fmla="*/ 0 w 45"/>
                <a:gd name="T19" fmla="*/ 0 h 41"/>
                <a:gd name="T20" fmla="*/ 0 w 45"/>
                <a:gd name="T21" fmla="*/ 0 h 41"/>
                <a:gd name="T22" fmla="*/ 0 w 45"/>
                <a:gd name="T23" fmla="*/ 0 h 41"/>
                <a:gd name="T24" fmla="*/ 0 w 45"/>
                <a:gd name="T25" fmla="*/ 0 h 41"/>
                <a:gd name="T26" fmla="*/ 0 w 45"/>
                <a:gd name="T27" fmla="*/ 0 h 41"/>
                <a:gd name="T28" fmla="*/ 0 w 45"/>
                <a:gd name="T29" fmla="*/ 0 h 41"/>
                <a:gd name="T30" fmla="*/ 0 w 45"/>
                <a:gd name="T31" fmla="*/ 0 h 41"/>
                <a:gd name="T32" fmla="*/ 0 w 45"/>
                <a:gd name="T33" fmla="*/ 0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1">
                  <a:moveTo>
                    <a:pt x="45" y="0"/>
                  </a:moveTo>
                  <a:lnTo>
                    <a:pt x="42" y="4"/>
                  </a:lnTo>
                  <a:lnTo>
                    <a:pt x="37" y="9"/>
                  </a:lnTo>
                  <a:lnTo>
                    <a:pt x="31" y="18"/>
                  </a:lnTo>
                  <a:lnTo>
                    <a:pt x="26" y="26"/>
                  </a:lnTo>
                  <a:lnTo>
                    <a:pt x="19" y="33"/>
                  </a:lnTo>
                  <a:lnTo>
                    <a:pt x="12" y="38"/>
                  </a:lnTo>
                  <a:lnTo>
                    <a:pt x="6" y="41"/>
                  </a:lnTo>
                  <a:lnTo>
                    <a:pt x="1" y="39"/>
                  </a:lnTo>
                  <a:lnTo>
                    <a:pt x="0" y="35"/>
                  </a:lnTo>
                  <a:lnTo>
                    <a:pt x="3" y="30"/>
                  </a:lnTo>
                  <a:lnTo>
                    <a:pt x="8" y="24"/>
                  </a:lnTo>
                  <a:lnTo>
                    <a:pt x="15" y="19"/>
                  </a:lnTo>
                  <a:lnTo>
                    <a:pt x="24" y="13"/>
                  </a:lnTo>
                  <a:lnTo>
                    <a:pt x="33" y="8"/>
                  </a:lnTo>
                  <a:lnTo>
                    <a:pt x="39" y="4"/>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4" name="Freeform 146"/>
            <p:cNvSpPr>
              <a:spLocks/>
            </p:cNvSpPr>
            <p:nvPr/>
          </p:nvSpPr>
          <p:spPr bwMode="auto">
            <a:xfrm>
              <a:off x="4833" y="4084"/>
              <a:ext cx="28" cy="6"/>
            </a:xfrm>
            <a:custGeom>
              <a:avLst/>
              <a:gdLst>
                <a:gd name="T0" fmla="*/ 1 w 54"/>
                <a:gd name="T1" fmla="*/ 1 h 11"/>
                <a:gd name="T2" fmla="*/ 1 w 54"/>
                <a:gd name="T3" fmla="*/ 1 h 11"/>
                <a:gd name="T4" fmla="*/ 1 w 54"/>
                <a:gd name="T5" fmla="*/ 1 h 11"/>
                <a:gd name="T6" fmla="*/ 1 w 54"/>
                <a:gd name="T7" fmla="*/ 1 h 11"/>
                <a:gd name="T8" fmla="*/ 1 w 54"/>
                <a:gd name="T9" fmla="*/ 1 h 11"/>
                <a:gd name="T10" fmla="*/ 1 w 54"/>
                <a:gd name="T11" fmla="*/ 0 h 11"/>
                <a:gd name="T12" fmla="*/ 1 w 54"/>
                <a:gd name="T13" fmla="*/ 1 h 11"/>
                <a:gd name="T14" fmla="*/ 1 w 54"/>
                <a:gd name="T15" fmla="*/ 1 h 11"/>
                <a:gd name="T16" fmla="*/ 0 w 54"/>
                <a:gd name="T17" fmla="*/ 1 h 11"/>
                <a:gd name="T18" fmla="*/ 1 w 54"/>
                <a:gd name="T19" fmla="*/ 1 h 11"/>
                <a:gd name="T20" fmla="*/ 1 w 54"/>
                <a:gd name="T21" fmla="*/ 1 h 11"/>
                <a:gd name="T22" fmla="*/ 1 w 54"/>
                <a:gd name="T23" fmla="*/ 1 h 11"/>
                <a:gd name="T24" fmla="*/ 1 w 54"/>
                <a:gd name="T25" fmla="*/ 1 h 11"/>
                <a:gd name="T26" fmla="*/ 1 w 54"/>
                <a:gd name="T27" fmla="*/ 1 h 11"/>
                <a:gd name="T28" fmla="*/ 1 w 54"/>
                <a:gd name="T29" fmla="*/ 1 h 11"/>
                <a:gd name="T30" fmla="*/ 1 w 54"/>
                <a:gd name="T31" fmla="*/ 1 h 11"/>
                <a:gd name="T32" fmla="*/ 1 w 54"/>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11">
                  <a:moveTo>
                    <a:pt x="54" y="3"/>
                  </a:moveTo>
                  <a:lnTo>
                    <a:pt x="51" y="3"/>
                  </a:lnTo>
                  <a:lnTo>
                    <a:pt x="44" y="2"/>
                  </a:lnTo>
                  <a:lnTo>
                    <a:pt x="34" y="1"/>
                  </a:lnTo>
                  <a:lnTo>
                    <a:pt x="25" y="1"/>
                  </a:lnTo>
                  <a:lnTo>
                    <a:pt x="16" y="0"/>
                  </a:lnTo>
                  <a:lnTo>
                    <a:pt x="8" y="1"/>
                  </a:lnTo>
                  <a:lnTo>
                    <a:pt x="2" y="3"/>
                  </a:lnTo>
                  <a:lnTo>
                    <a:pt x="0" y="7"/>
                  </a:lnTo>
                  <a:lnTo>
                    <a:pt x="1" y="10"/>
                  </a:lnTo>
                  <a:lnTo>
                    <a:pt x="7" y="11"/>
                  </a:lnTo>
                  <a:lnTo>
                    <a:pt x="14" y="11"/>
                  </a:lnTo>
                  <a:lnTo>
                    <a:pt x="22" y="10"/>
                  </a:lnTo>
                  <a:lnTo>
                    <a:pt x="31" y="9"/>
                  </a:lnTo>
                  <a:lnTo>
                    <a:pt x="40" y="7"/>
                  </a:lnTo>
                  <a:lnTo>
                    <a:pt x="48" y="5"/>
                  </a:lnTo>
                  <a:lnTo>
                    <a:pt x="54"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5" name="Freeform 147"/>
            <p:cNvSpPr>
              <a:spLocks/>
            </p:cNvSpPr>
            <p:nvPr/>
          </p:nvSpPr>
          <p:spPr bwMode="auto">
            <a:xfrm>
              <a:off x="4840" y="4063"/>
              <a:ext cx="26" cy="23"/>
            </a:xfrm>
            <a:custGeom>
              <a:avLst/>
              <a:gdLst>
                <a:gd name="T0" fmla="*/ 1 w 51"/>
                <a:gd name="T1" fmla="*/ 1 h 44"/>
                <a:gd name="T2" fmla="*/ 1 w 51"/>
                <a:gd name="T3" fmla="*/ 1 h 44"/>
                <a:gd name="T4" fmla="*/ 1 w 51"/>
                <a:gd name="T5" fmla="*/ 1 h 44"/>
                <a:gd name="T6" fmla="*/ 1 w 51"/>
                <a:gd name="T7" fmla="*/ 1 h 44"/>
                <a:gd name="T8" fmla="*/ 1 w 51"/>
                <a:gd name="T9" fmla="*/ 1 h 44"/>
                <a:gd name="T10" fmla="*/ 1 w 51"/>
                <a:gd name="T11" fmla="*/ 1 h 44"/>
                <a:gd name="T12" fmla="*/ 1 w 51"/>
                <a:gd name="T13" fmla="*/ 1 h 44"/>
                <a:gd name="T14" fmla="*/ 0 w 51"/>
                <a:gd name="T15" fmla="*/ 1 h 44"/>
                <a:gd name="T16" fmla="*/ 1 w 51"/>
                <a:gd name="T17" fmla="*/ 0 h 44"/>
                <a:gd name="T18" fmla="*/ 1 w 51"/>
                <a:gd name="T19" fmla="*/ 0 h 44"/>
                <a:gd name="T20" fmla="*/ 1 w 51"/>
                <a:gd name="T21" fmla="*/ 1 h 44"/>
                <a:gd name="T22" fmla="*/ 1 w 51"/>
                <a:gd name="T23" fmla="*/ 1 h 44"/>
                <a:gd name="T24" fmla="*/ 1 w 51"/>
                <a:gd name="T25" fmla="*/ 1 h 44"/>
                <a:gd name="T26" fmla="*/ 1 w 51"/>
                <a:gd name="T27" fmla="*/ 1 h 44"/>
                <a:gd name="T28" fmla="*/ 1 w 51"/>
                <a:gd name="T29" fmla="*/ 1 h 44"/>
                <a:gd name="T30" fmla="*/ 1 w 51"/>
                <a:gd name="T31" fmla="*/ 1 h 44"/>
                <a:gd name="T32" fmla="*/ 1 w 51"/>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1" h="44">
                  <a:moveTo>
                    <a:pt x="51" y="44"/>
                  </a:moveTo>
                  <a:lnTo>
                    <a:pt x="44" y="40"/>
                  </a:lnTo>
                  <a:lnTo>
                    <a:pt x="35" y="34"/>
                  </a:lnTo>
                  <a:lnTo>
                    <a:pt x="26" y="27"/>
                  </a:lnTo>
                  <a:lnTo>
                    <a:pt x="17" y="20"/>
                  </a:lnTo>
                  <a:lnTo>
                    <a:pt x="9" y="13"/>
                  </a:lnTo>
                  <a:lnTo>
                    <a:pt x="3" y="8"/>
                  </a:lnTo>
                  <a:lnTo>
                    <a:pt x="0" y="3"/>
                  </a:lnTo>
                  <a:lnTo>
                    <a:pt x="1" y="0"/>
                  </a:lnTo>
                  <a:lnTo>
                    <a:pt x="5" y="0"/>
                  </a:lnTo>
                  <a:lnTo>
                    <a:pt x="11" y="3"/>
                  </a:lnTo>
                  <a:lnTo>
                    <a:pt x="18" y="9"/>
                  </a:lnTo>
                  <a:lnTo>
                    <a:pt x="26" y="17"/>
                  </a:lnTo>
                  <a:lnTo>
                    <a:pt x="34" y="25"/>
                  </a:lnTo>
                  <a:lnTo>
                    <a:pt x="41" y="33"/>
                  </a:lnTo>
                  <a:lnTo>
                    <a:pt x="47" y="40"/>
                  </a:lnTo>
                  <a:lnTo>
                    <a:pt x="51"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6" name="Freeform 148"/>
            <p:cNvSpPr>
              <a:spLocks/>
            </p:cNvSpPr>
            <p:nvPr/>
          </p:nvSpPr>
          <p:spPr bwMode="auto">
            <a:xfrm>
              <a:off x="4997" y="4068"/>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3" y="68"/>
                  </a:moveTo>
                  <a:lnTo>
                    <a:pt x="1" y="50"/>
                  </a:lnTo>
                  <a:lnTo>
                    <a:pt x="0" y="27"/>
                  </a:lnTo>
                  <a:lnTo>
                    <a:pt x="1" y="9"/>
                  </a:lnTo>
                  <a:lnTo>
                    <a:pt x="9" y="0"/>
                  </a:lnTo>
                  <a:lnTo>
                    <a:pt x="15" y="8"/>
                  </a:lnTo>
                  <a:lnTo>
                    <a:pt x="13" y="26"/>
                  </a:lnTo>
                  <a:lnTo>
                    <a:pt x="7" y="49"/>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7" name="Freeform 149"/>
            <p:cNvSpPr>
              <a:spLocks/>
            </p:cNvSpPr>
            <p:nvPr/>
          </p:nvSpPr>
          <p:spPr bwMode="auto">
            <a:xfrm>
              <a:off x="5004" y="4075"/>
              <a:ext cx="15" cy="33"/>
            </a:xfrm>
            <a:custGeom>
              <a:avLst/>
              <a:gdLst>
                <a:gd name="T0" fmla="*/ 0 w 30"/>
                <a:gd name="T1" fmla="*/ 1 h 64"/>
                <a:gd name="T2" fmla="*/ 1 w 30"/>
                <a:gd name="T3" fmla="*/ 1 h 64"/>
                <a:gd name="T4" fmla="*/ 1 w 30"/>
                <a:gd name="T5" fmla="*/ 1 h 64"/>
                <a:gd name="T6" fmla="*/ 1 w 30"/>
                <a:gd name="T7" fmla="*/ 1 h 64"/>
                <a:gd name="T8" fmla="*/ 1 w 30"/>
                <a:gd name="T9" fmla="*/ 0 h 64"/>
                <a:gd name="T10" fmla="*/ 1 w 30"/>
                <a:gd name="T11" fmla="*/ 1 h 64"/>
                <a:gd name="T12" fmla="*/ 1 w 30"/>
                <a:gd name="T13" fmla="*/ 1 h 64"/>
                <a:gd name="T14" fmla="*/ 1 w 30"/>
                <a:gd name="T15" fmla="*/ 1 h 64"/>
                <a:gd name="T16" fmla="*/ 1 w 30"/>
                <a:gd name="T17" fmla="*/ 1 h 64"/>
                <a:gd name="T18" fmla="*/ 1 w 30"/>
                <a:gd name="T19" fmla="*/ 1 h 64"/>
                <a:gd name="T20" fmla="*/ 1 w 30"/>
                <a:gd name="T21" fmla="*/ 1 h 64"/>
                <a:gd name="T22" fmla="*/ 1 w 30"/>
                <a:gd name="T23" fmla="*/ 1 h 64"/>
                <a:gd name="T24" fmla="*/ 0 w 30"/>
                <a:gd name="T25" fmla="*/ 1 h 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0" h="64">
                  <a:moveTo>
                    <a:pt x="0" y="64"/>
                  </a:moveTo>
                  <a:lnTo>
                    <a:pt x="2" y="48"/>
                  </a:lnTo>
                  <a:lnTo>
                    <a:pt x="8" y="27"/>
                  </a:lnTo>
                  <a:lnTo>
                    <a:pt x="16" y="8"/>
                  </a:lnTo>
                  <a:lnTo>
                    <a:pt x="26" y="0"/>
                  </a:lnTo>
                  <a:lnTo>
                    <a:pt x="30" y="2"/>
                  </a:lnTo>
                  <a:lnTo>
                    <a:pt x="29" y="8"/>
                  </a:lnTo>
                  <a:lnTo>
                    <a:pt x="25" y="17"/>
                  </a:lnTo>
                  <a:lnTo>
                    <a:pt x="21" y="28"/>
                  </a:lnTo>
                  <a:lnTo>
                    <a:pt x="14" y="40"/>
                  </a:lnTo>
                  <a:lnTo>
                    <a:pt x="8" y="50"/>
                  </a:lnTo>
                  <a:lnTo>
                    <a:pt x="3" y="60"/>
                  </a:lnTo>
                  <a:lnTo>
                    <a:pt x="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8" name="Freeform 150"/>
            <p:cNvSpPr>
              <a:spLocks/>
            </p:cNvSpPr>
            <p:nvPr/>
          </p:nvSpPr>
          <p:spPr bwMode="auto">
            <a:xfrm>
              <a:off x="4983" y="4068"/>
              <a:ext cx="8" cy="32"/>
            </a:xfrm>
            <a:custGeom>
              <a:avLst/>
              <a:gdLst>
                <a:gd name="T0" fmla="*/ 1 w 15"/>
                <a:gd name="T1" fmla="*/ 1 h 64"/>
                <a:gd name="T2" fmla="*/ 1 w 15"/>
                <a:gd name="T3" fmla="*/ 1 h 64"/>
                <a:gd name="T4" fmla="*/ 0 w 15"/>
                <a:gd name="T5" fmla="*/ 1 h 64"/>
                <a:gd name="T6" fmla="*/ 1 w 15"/>
                <a:gd name="T7" fmla="*/ 1 h 64"/>
                <a:gd name="T8" fmla="*/ 1 w 15"/>
                <a:gd name="T9" fmla="*/ 0 h 64"/>
                <a:gd name="T10" fmla="*/ 1 w 15"/>
                <a:gd name="T11" fmla="*/ 1 h 64"/>
                <a:gd name="T12" fmla="*/ 1 w 15"/>
                <a:gd name="T13" fmla="*/ 1 h 64"/>
                <a:gd name="T14" fmla="*/ 1 w 15"/>
                <a:gd name="T15" fmla="*/ 1 h 64"/>
                <a:gd name="T16" fmla="*/ 1 w 15"/>
                <a:gd name="T17" fmla="*/ 1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4">
                  <a:moveTo>
                    <a:pt x="8" y="64"/>
                  </a:moveTo>
                  <a:lnTo>
                    <a:pt x="3" y="54"/>
                  </a:lnTo>
                  <a:lnTo>
                    <a:pt x="0" y="33"/>
                  </a:lnTo>
                  <a:lnTo>
                    <a:pt x="1" y="12"/>
                  </a:lnTo>
                  <a:lnTo>
                    <a:pt x="9" y="0"/>
                  </a:lnTo>
                  <a:lnTo>
                    <a:pt x="15" y="4"/>
                  </a:lnTo>
                  <a:lnTo>
                    <a:pt x="14" y="23"/>
                  </a:lnTo>
                  <a:lnTo>
                    <a:pt x="11" y="46"/>
                  </a:lnTo>
                  <a:lnTo>
                    <a:pt x="8"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9" name="Freeform 151"/>
            <p:cNvSpPr>
              <a:spLocks/>
            </p:cNvSpPr>
            <p:nvPr/>
          </p:nvSpPr>
          <p:spPr bwMode="auto">
            <a:xfrm>
              <a:off x="4971" y="4059"/>
              <a:ext cx="6" cy="35"/>
            </a:xfrm>
            <a:custGeom>
              <a:avLst/>
              <a:gdLst>
                <a:gd name="T0" fmla="*/ 1 w 12"/>
                <a:gd name="T1" fmla="*/ 1 h 70"/>
                <a:gd name="T2" fmla="*/ 1 w 12"/>
                <a:gd name="T3" fmla="*/ 1 h 70"/>
                <a:gd name="T4" fmla="*/ 1 w 12"/>
                <a:gd name="T5" fmla="*/ 1 h 70"/>
                <a:gd name="T6" fmla="*/ 0 w 12"/>
                <a:gd name="T7" fmla="*/ 1 h 70"/>
                <a:gd name="T8" fmla="*/ 1 w 12"/>
                <a:gd name="T9" fmla="*/ 0 h 70"/>
                <a:gd name="T10" fmla="*/ 1 w 12"/>
                <a:gd name="T11" fmla="*/ 1 h 70"/>
                <a:gd name="T12" fmla="*/ 1 w 12"/>
                <a:gd name="T13" fmla="*/ 1 h 70"/>
                <a:gd name="T14" fmla="*/ 1 w 12"/>
                <a:gd name="T15" fmla="*/ 1 h 70"/>
                <a:gd name="T16" fmla="*/ 1 w 12"/>
                <a:gd name="T17" fmla="*/ 1 h 7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70">
                  <a:moveTo>
                    <a:pt x="12" y="70"/>
                  </a:moveTo>
                  <a:lnTo>
                    <a:pt x="6" y="56"/>
                  </a:lnTo>
                  <a:lnTo>
                    <a:pt x="1" y="34"/>
                  </a:lnTo>
                  <a:lnTo>
                    <a:pt x="0" y="12"/>
                  </a:lnTo>
                  <a:lnTo>
                    <a:pt x="6" y="0"/>
                  </a:lnTo>
                  <a:lnTo>
                    <a:pt x="10" y="5"/>
                  </a:lnTo>
                  <a:lnTo>
                    <a:pt x="12" y="23"/>
                  </a:lnTo>
                  <a:lnTo>
                    <a:pt x="10" y="48"/>
                  </a:lnTo>
                  <a:lnTo>
                    <a:pt x="12"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0" name="Freeform 152"/>
            <p:cNvSpPr>
              <a:spLocks/>
            </p:cNvSpPr>
            <p:nvPr/>
          </p:nvSpPr>
          <p:spPr bwMode="auto">
            <a:xfrm>
              <a:off x="4958" y="4053"/>
              <a:ext cx="7" cy="34"/>
            </a:xfrm>
            <a:custGeom>
              <a:avLst/>
              <a:gdLst>
                <a:gd name="T0" fmla="*/ 0 w 15"/>
                <a:gd name="T1" fmla="*/ 1 h 68"/>
                <a:gd name="T2" fmla="*/ 0 w 15"/>
                <a:gd name="T3" fmla="*/ 1 h 68"/>
                <a:gd name="T4" fmla="*/ 0 w 15"/>
                <a:gd name="T5" fmla="*/ 1 h 68"/>
                <a:gd name="T6" fmla="*/ 0 w 15"/>
                <a:gd name="T7" fmla="*/ 1 h 68"/>
                <a:gd name="T8" fmla="*/ 0 w 15"/>
                <a:gd name="T9" fmla="*/ 0 h 68"/>
                <a:gd name="T10" fmla="*/ 0 w 15"/>
                <a:gd name="T11" fmla="*/ 1 h 68"/>
                <a:gd name="T12" fmla="*/ 0 w 15"/>
                <a:gd name="T13" fmla="*/ 1 h 68"/>
                <a:gd name="T14" fmla="*/ 0 w 15"/>
                <a:gd name="T15" fmla="*/ 1 h 68"/>
                <a:gd name="T16" fmla="*/ 0 w 15"/>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5" h="68">
                  <a:moveTo>
                    <a:pt x="15" y="68"/>
                  </a:moveTo>
                  <a:lnTo>
                    <a:pt x="9" y="52"/>
                  </a:lnTo>
                  <a:lnTo>
                    <a:pt x="3" y="29"/>
                  </a:lnTo>
                  <a:lnTo>
                    <a:pt x="0" y="9"/>
                  </a:lnTo>
                  <a:lnTo>
                    <a:pt x="4" y="0"/>
                  </a:lnTo>
                  <a:lnTo>
                    <a:pt x="10" y="8"/>
                  </a:lnTo>
                  <a:lnTo>
                    <a:pt x="12" y="26"/>
                  </a:lnTo>
                  <a:lnTo>
                    <a:pt x="12" y="49"/>
                  </a:lnTo>
                  <a:lnTo>
                    <a:pt x="15"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1" name="Freeform 153"/>
            <p:cNvSpPr>
              <a:spLocks/>
            </p:cNvSpPr>
            <p:nvPr/>
          </p:nvSpPr>
          <p:spPr bwMode="auto">
            <a:xfrm>
              <a:off x="4944" y="4047"/>
              <a:ext cx="9" cy="38"/>
            </a:xfrm>
            <a:custGeom>
              <a:avLst/>
              <a:gdLst>
                <a:gd name="T0" fmla="*/ 1 w 18"/>
                <a:gd name="T1" fmla="*/ 1 h 76"/>
                <a:gd name="T2" fmla="*/ 1 w 18"/>
                <a:gd name="T3" fmla="*/ 1 h 76"/>
                <a:gd name="T4" fmla="*/ 1 w 18"/>
                <a:gd name="T5" fmla="*/ 1 h 76"/>
                <a:gd name="T6" fmla="*/ 0 w 18"/>
                <a:gd name="T7" fmla="*/ 1 h 76"/>
                <a:gd name="T8" fmla="*/ 1 w 18"/>
                <a:gd name="T9" fmla="*/ 0 h 76"/>
                <a:gd name="T10" fmla="*/ 1 w 18"/>
                <a:gd name="T11" fmla="*/ 1 h 76"/>
                <a:gd name="T12" fmla="*/ 1 w 18"/>
                <a:gd name="T13" fmla="*/ 1 h 76"/>
                <a:gd name="T14" fmla="*/ 1 w 18"/>
                <a:gd name="T15" fmla="*/ 1 h 76"/>
                <a:gd name="T16" fmla="*/ 1 w 18"/>
                <a:gd name="T17" fmla="*/ 1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76">
                  <a:moveTo>
                    <a:pt x="18" y="76"/>
                  </a:moveTo>
                  <a:lnTo>
                    <a:pt x="10" y="57"/>
                  </a:lnTo>
                  <a:lnTo>
                    <a:pt x="2" y="31"/>
                  </a:lnTo>
                  <a:lnTo>
                    <a:pt x="0" y="9"/>
                  </a:lnTo>
                  <a:lnTo>
                    <a:pt x="7" y="0"/>
                  </a:lnTo>
                  <a:lnTo>
                    <a:pt x="15" y="9"/>
                  </a:lnTo>
                  <a:lnTo>
                    <a:pt x="17" y="31"/>
                  </a:lnTo>
                  <a:lnTo>
                    <a:pt x="16" y="58"/>
                  </a:lnTo>
                  <a:lnTo>
                    <a:pt x="18" y="7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2" name="Freeform 154"/>
            <p:cNvSpPr>
              <a:spLocks/>
            </p:cNvSpPr>
            <p:nvPr/>
          </p:nvSpPr>
          <p:spPr bwMode="auto">
            <a:xfrm>
              <a:off x="4926" y="4040"/>
              <a:ext cx="13" cy="42"/>
            </a:xfrm>
            <a:custGeom>
              <a:avLst/>
              <a:gdLst>
                <a:gd name="T0" fmla="*/ 0 w 27"/>
                <a:gd name="T1" fmla="*/ 0 h 85"/>
                <a:gd name="T2" fmla="*/ 0 w 27"/>
                <a:gd name="T3" fmla="*/ 0 h 85"/>
                <a:gd name="T4" fmla="*/ 0 w 27"/>
                <a:gd name="T5" fmla="*/ 0 h 85"/>
                <a:gd name="T6" fmla="*/ 0 w 27"/>
                <a:gd name="T7" fmla="*/ 0 h 85"/>
                <a:gd name="T8" fmla="*/ 0 w 27"/>
                <a:gd name="T9" fmla="*/ 0 h 85"/>
                <a:gd name="T10" fmla="*/ 0 w 27"/>
                <a:gd name="T11" fmla="*/ 0 h 85"/>
                <a:gd name="T12" fmla="*/ 0 w 27"/>
                <a:gd name="T13" fmla="*/ 0 h 85"/>
                <a:gd name="T14" fmla="*/ 0 w 27"/>
                <a:gd name="T15" fmla="*/ 0 h 85"/>
                <a:gd name="T16" fmla="*/ 0 w 27"/>
                <a:gd name="T17" fmla="*/ 0 h 85"/>
                <a:gd name="T18" fmla="*/ 0 w 27"/>
                <a:gd name="T19" fmla="*/ 0 h 85"/>
                <a:gd name="T20" fmla="*/ 0 w 27"/>
                <a:gd name="T21" fmla="*/ 0 h 85"/>
                <a:gd name="T22" fmla="*/ 0 w 27"/>
                <a:gd name="T23" fmla="*/ 0 h 85"/>
                <a:gd name="T24" fmla="*/ 0 w 27"/>
                <a:gd name="T25" fmla="*/ 0 h 8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7" h="85">
                  <a:moveTo>
                    <a:pt x="27" y="85"/>
                  </a:moveTo>
                  <a:lnTo>
                    <a:pt x="23" y="76"/>
                  </a:lnTo>
                  <a:lnTo>
                    <a:pt x="18" y="64"/>
                  </a:lnTo>
                  <a:lnTo>
                    <a:pt x="12" y="50"/>
                  </a:lnTo>
                  <a:lnTo>
                    <a:pt x="7" y="35"/>
                  </a:lnTo>
                  <a:lnTo>
                    <a:pt x="3" y="21"/>
                  </a:lnTo>
                  <a:lnTo>
                    <a:pt x="0" y="10"/>
                  </a:lnTo>
                  <a:lnTo>
                    <a:pt x="1" y="3"/>
                  </a:lnTo>
                  <a:lnTo>
                    <a:pt x="5" y="0"/>
                  </a:lnTo>
                  <a:lnTo>
                    <a:pt x="15" y="13"/>
                  </a:lnTo>
                  <a:lnTo>
                    <a:pt x="21" y="40"/>
                  </a:lnTo>
                  <a:lnTo>
                    <a:pt x="23" y="67"/>
                  </a:lnTo>
                  <a:lnTo>
                    <a:pt x="27"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3" name="Freeform 155"/>
            <p:cNvSpPr>
              <a:spLocks/>
            </p:cNvSpPr>
            <p:nvPr/>
          </p:nvSpPr>
          <p:spPr bwMode="auto">
            <a:xfrm>
              <a:off x="4911" y="4036"/>
              <a:ext cx="17" cy="46"/>
            </a:xfrm>
            <a:custGeom>
              <a:avLst/>
              <a:gdLst>
                <a:gd name="T0" fmla="*/ 0 w 35"/>
                <a:gd name="T1" fmla="*/ 1 h 91"/>
                <a:gd name="T2" fmla="*/ 0 w 35"/>
                <a:gd name="T3" fmla="*/ 1 h 91"/>
                <a:gd name="T4" fmla="*/ 0 w 35"/>
                <a:gd name="T5" fmla="*/ 1 h 91"/>
                <a:gd name="T6" fmla="*/ 0 w 35"/>
                <a:gd name="T7" fmla="*/ 1 h 91"/>
                <a:gd name="T8" fmla="*/ 0 w 35"/>
                <a:gd name="T9" fmla="*/ 1 h 91"/>
                <a:gd name="T10" fmla="*/ 0 w 35"/>
                <a:gd name="T11" fmla="*/ 1 h 91"/>
                <a:gd name="T12" fmla="*/ 0 w 35"/>
                <a:gd name="T13" fmla="*/ 1 h 91"/>
                <a:gd name="T14" fmla="*/ 0 w 35"/>
                <a:gd name="T15" fmla="*/ 1 h 91"/>
                <a:gd name="T16" fmla="*/ 0 w 35"/>
                <a:gd name="T17" fmla="*/ 0 h 91"/>
                <a:gd name="T18" fmla="*/ 0 w 35"/>
                <a:gd name="T19" fmla="*/ 1 h 91"/>
                <a:gd name="T20" fmla="*/ 0 w 35"/>
                <a:gd name="T21" fmla="*/ 1 h 91"/>
                <a:gd name="T22" fmla="*/ 0 w 35"/>
                <a:gd name="T23" fmla="*/ 1 h 91"/>
                <a:gd name="T24" fmla="*/ 0 w 35"/>
                <a:gd name="T25" fmla="*/ 1 h 9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91">
                  <a:moveTo>
                    <a:pt x="35" y="91"/>
                  </a:moveTo>
                  <a:lnTo>
                    <a:pt x="27" y="83"/>
                  </a:lnTo>
                  <a:lnTo>
                    <a:pt x="19" y="71"/>
                  </a:lnTo>
                  <a:lnTo>
                    <a:pt x="12" y="57"/>
                  </a:lnTo>
                  <a:lnTo>
                    <a:pt x="6" y="41"/>
                  </a:lnTo>
                  <a:lnTo>
                    <a:pt x="1" y="26"/>
                  </a:lnTo>
                  <a:lnTo>
                    <a:pt x="0" y="13"/>
                  </a:lnTo>
                  <a:lnTo>
                    <a:pt x="1" y="4"/>
                  </a:lnTo>
                  <a:lnTo>
                    <a:pt x="6" y="0"/>
                  </a:lnTo>
                  <a:lnTo>
                    <a:pt x="18" y="11"/>
                  </a:lnTo>
                  <a:lnTo>
                    <a:pt x="27" y="37"/>
                  </a:lnTo>
                  <a:lnTo>
                    <a:pt x="33" y="68"/>
                  </a:lnTo>
                  <a:lnTo>
                    <a:pt x="35" y="9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4" name="Freeform 156"/>
            <p:cNvSpPr>
              <a:spLocks/>
            </p:cNvSpPr>
            <p:nvPr/>
          </p:nvSpPr>
          <p:spPr bwMode="auto">
            <a:xfrm>
              <a:off x="4884" y="4040"/>
              <a:ext cx="28" cy="43"/>
            </a:xfrm>
            <a:custGeom>
              <a:avLst/>
              <a:gdLst>
                <a:gd name="T0" fmla="*/ 1 w 56"/>
                <a:gd name="T1" fmla="*/ 1 h 86"/>
                <a:gd name="T2" fmla="*/ 1 w 56"/>
                <a:gd name="T3" fmla="*/ 1 h 86"/>
                <a:gd name="T4" fmla="*/ 1 w 56"/>
                <a:gd name="T5" fmla="*/ 1 h 86"/>
                <a:gd name="T6" fmla="*/ 1 w 56"/>
                <a:gd name="T7" fmla="*/ 1 h 86"/>
                <a:gd name="T8" fmla="*/ 1 w 56"/>
                <a:gd name="T9" fmla="*/ 1 h 86"/>
                <a:gd name="T10" fmla="*/ 1 w 56"/>
                <a:gd name="T11" fmla="*/ 1 h 86"/>
                <a:gd name="T12" fmla="*/ 1 w 56"/>
                <a:gd name="T13" fmla="*/ 1 h 86"/>
                <a:gd name="T14" fmla="*/ 0 w 56"/>
                <a:gd name="T15" fmla="*/ 1 h 86"/>
                <a:gd name="T16" fmla="*/ 1 w 56"/>
                <a:gd name="T17" fmla="*/ 0 h 86"/>
                <a:gd name="T18" fmla="*/ 1 w 56"/>
                <a:gd name="T19" fmla="*/ 0 h 86"/>
                <a:gd name="T20" fmla="*/ 1 w 56"/>
                <a:gd name="T21" fmla="*/ 1 h 86"/>
                <a:gd name="T22" fmla="*/ 1 w 56"/>
                <a:gd name="T23" fmla="*/ 1 h 86"/>
                <a:gd name="T24" fmla="*/ 1 w 56"/>
                <a:gd name="T25" fmla="*/ 1 h 86"/>
                <a:gd name="T26" fmla="*/ 1 w 56"/>
                <a:gd name="T27" fmla="*/ 1 h 86"/>
                <a:gd name="T28" fmla="*/ 1 w 56"/>
                <a:gd name="T29" fmla="*/ 1 h 86"/>
                <a:gd name="T30" fmla="*/ 1 w 56"/>
                <a:gd name="T31" fmla="*/ 1 h 86"/>
                <a:gd name="T32" fmla="*/ 1 w 56"/>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6" h="86">
                  <a:moveTo>
                    <a:pt x="56" y="86"/>
                  </a:moveTo>
                  <a:lnTo>
                    <a:pt x="47" y="78"/>
                  </a:lnTo>
                  <a:lnTo>
                    <a:pt x="38" y="67"/>
                  </a:lnTo>
                  <a:lnTo>
                    <a:pt x="27" y="53"/>
                  </a:lnTo>
                  <a:lnTo>
                    <a:pt x="17" y="40"/>
                  </a:lnTo>
                  <a:lnTo>
                    <a:pt x="8" y="26"/>
                  </a:lnTo>
                  <a:lnTo>
                    <a:pt x="2" y="14"/>
                  </a:lnTo>
                  <a:lnTo>
                    <a:pt x="0" y="5"/>
                  </a:lnTo>
                  <a:lnTo>
                    <a:pt x="2" y="0"/>
                  </a:lnTo>
                  <a:lnTo>
                    <a:pt x="8" y="0"/>
                  </a:lnTo>
                  <a:lnTo>
                    <a:pt x="15" y="7"/>
                  </a:lnTo>
                  <a:lnTo>
                    <a:pt x="23" y="17"/>
                  </a:lnTo>
                  <a:lnTo>
                    <a:pt x="32" y="29"/>
                  </a:lnTo>
                  <a:lnTo>
                    <a:pt x="40" y="44"/>
                  </a:lnTo>
                  <a:lnTo>
                    <a:pt x="47" y="59"/>
                  </a:lnTo>
                  <a:lnTo>
                    <a:pt x="53" y="73"/>
                  </a:lnTo>
                  <a:lnTo>
                    <a:pt x="56"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5" name="Freeform 157"/>
            <p:cNvSpPr>
              <a:spLocks/>
            </p:cNvSpPr>
            <p:nvPr/>
          </p:nvSpPr>
          <p:spPr bwMode="auto">
            <a:xfrm>
              <a:off x="4860" y="4047"/>
              <a:ext cx="36" cy="35"/>
            </a:xfrm>
            <a:custGeom>
              <a:avLst/>
              <a:gdLst>
                <a:gd name="T0" fmla="*/ 1 w 71"/>
                <a:gd name="T1" fmla="*/ 0 h 71"/>
                <a:gd name="T2" fmla="*/ 1 w 71"/>
                <a:gd name="T3" fmla="*/ 0 h 71"/>
                <a:gd name="T4" fmla="*/ 1 w 71"/>
                <a:gd name="T5" fmla="*/ 0 h 71"/>
                <a:gd name="T6" fmla="*/ 1 w 71"/>
                <a:gd name="T7" fmla="*/ 0 h 71"/>
                <a:gd name="T8" fmla="*/ 1 w 71"/>
                <a:gd name="T9" fmla="*/ 0 h 71"/>
                <a:gd name="T10" fmla="*/ 1 w 71"/>
                <a:gd name="T11" fmla="*/ 0 h 71"/>
                <a:gd name="T12" fmla="*/ 1 w 71"/>
                <a:gd name="T13" fmla="*/ 0 h 71"/>
                <a:gd name="T14" fmla="*/ 0 w 71"/>
                <a:gd name="T15" fmla="*/ 0 h 71"/>
                <a:gd name="T16" fmla="*/ 1 w 71"/>
                <a:gd name="T17" fmla="*/ 0 h 71"/>
                <a:gd name="T18" fmla="*/ 1 w 71"/>
                <a:gd name="T19" fmla="*/ 0 h 71"/>
                <a:gd name="T20" fmla="*/ 1 w 71"/>
                <a:gd name="T21" fmla="*/ 0 h 71"/>
                <a:gd name="T22" fmla="*/ 1 w 71"/>
                <a:gd name="T23" fmla="*/ 0 h 71"/>
                <a:gd name="T24" fmla="*/ 1 w 71"/>
                <a:gd name="T25" fmla="*/ 0 h 71"/>
                <a:gd name="T26" fmla="*/ 1 w 71"/>
                <a:gd name="T27" fmla="*/ 0 h 71"/>
                <a:gd name="T28" fmla="*/ 1 w 71"/>
                <a:gd name="T29" fmla="*/ 0 h 71"/>
                <a:gd name="T30" fmla="*/ 1 w 71"/>
                <a:gd name="T31" fmla="*/ 0 h 71"/>
                <a:gd name="T32" fmla="*/ 1 w 71"/>
                <a:gd name="T33" fmla="*/ 0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71">
                  <a:moveTo>
                    <a:pt x="71" y="71"/>
                  </a:moveTo>
                  <a:lnTo>
                    <a:pt x="63" y="65"/>
                  </a:lnTo>
                  <a:lnTo>
                    <a:pt x="51" y="57"/>
                  </a:lnTo>
                  <a:lnTo>
                    <a:pt x="38" y="46"/>
                  </a:lnTo>
                  <a:lnTo>
                    <a:pt x="24" y="35"/>
                  </a:lnTo>
                  <a:lnTo>
                    <a:pt x="13" y="23"/>
                  </a:lnTo>
                  <a:lnTo>
                    <a:pt x="3" y="13"/>
                  </a:lnTo>
                  <a:lnTo>
                    <a:pt x="0" y="5"/>
                  </a:lnTo>
                  <a:lnTo>
                    <a:pt x="1" y="0"/>
                  </a:lnTo>
                  <a:lnTo>
                    <a:pt x="8" y="0"/>
                  </a:lnTo>
                  <a:lnTo>
                    <a:pt x="18" y="6"/>
                  </a:lnTo>
                  <a:lnTo>
                    <a:pt x="30" y="15"/>
                  </a:lnTo>
                  <a:lnTo>
                    <a:pt x="41" y="27"/>
                  </a:lnTo>
                  <a:lnTo>
                    <a:pt x="53" y="41"/>
                  </a:lnTo>
                  <a:lnTo>
                    <a:pt x="62" y="52"/>
                  </a:lnTo>
                  <a:lnTo>
                    <a:pt x="69" y="64"/>
                  </a:lnTo>
                  <a:lnTo>
                    <a:pt x="7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6" name="Freeform 158"/>
            <p:cNvSpPr>
              <a:spLocks/>
            </p:cNvSpPr>
            <p:nvPr/>
          </p:nvSpPr>
          <p:spPr bwMode="auto">
            <a:xfrm>
              <a:off x="4848" y="4052"/>
              <a:ext cx="33" cy="32"/>
            </a:xfrm>
            <a:custGeom>
              <a:avLst/>
              <a:gdLst>
                <a:gd name="T0" fmla="*/ 1 w 64"/>
                <a:gd name="T1" fmla="*/ 0 h 64"/>
                <a:gd name="T2" fmla="*/ 1 w 64"/>
                <a:gd name="T3" fmla="*/ 1 h 64"/>
                <a:gd name="T4" fmla="*/ 1 w 64"/>
                <a:gd name="T5" fmla="*/ 1 h 64"/>
                <a:gd name="T6" fmla="*/ 1 w 64"/>
                <a:gd name="T7" fmla="*/ 1 h 64"/>
                <a:gd name="T8" fmla="*/ 1 w 64"/>
                <a:gd name="T9" fmla="*/ 1 h 64"/>
                <a:gd name="T10" fmla="*/ 1 w 64"/>
                <a:gd name="T11" fmla="*/ 1 h 64"/>
                <a:gd name="T12" fmla="*/ 1 w 64"/>
                <a:gd name="T13" fmla="*/ 1 h 64"/>
                <a:gd name="T14" fmla="*/ 1 w 64"/>
                <a:gd name="T15" fmla="*/ 1 h 64"/>
                <a:gd name="T16" fmla="*/ 1 w 64"/>
                <a:gd name="T17" fmla="*/ 1 h 64"/>
                <a:gd name="T18" fmla="*/ 1 w 64"/>
                <a:gd name="T19" fmla="*/ 1 h 64"/>
                <a:gd name="T20" fmla="*/ 1 w 64"/>
                <a:gd name="T21" fmla="*/ 1 h 64"/>
                <a:gd name="T22" fmla="*/ 1 w 64"/>
                <a:gd name="T23" fmla="*/ 1 h 64"/>
                <a:gd name="T24" fmla="*/ 1 w 64"/>
                <a:gd name="T25" fmla="*/ 1 h 64"/>
                <a:gd name="T26" fmla="*/ 1 w 64"/>
                <a:gd name="T27" fmla="*/ 1 h 64"/>
                <a:gd name="T28" fmla="*/ 1 w 64"/>
                <a:gd name="T29" fmla="*/ 1 h 64"/>
                <a:gd name="T30" fmla="*/ 0 w 64"/>
                <a:gd name="T31" fmla="*/ 1 h 64"/>
                <a:gd name="T32" fmla="*/ 1 w 64"/>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4" h="64">
                  <a:moveTo>
                    <a:pt x="3" y="0"/>
                  </a:moveTo>
                  <a:lnTo>
                    <a:pt x="7" y="1"/>
                  </a:lnTo>
                  <a:lnTo>
                    <a:pt x="12" y="6"/>
                  </a:lnTo>
                  <a:lnTo>
                    <a:pt x="21" y="16"/>
                  </a:lnTo>
                  <a:lnTo>
                    <a:pt x="29" y="26"/>
                  </a:lnTo>
                  <a:lnTo>
                    <a:pt x="38" y="37"/>
                  </a:lnTo>
                  <a:lnTo>
                    <a:pt x="47" y="48"/>
                  </a:lnTo>
                  <a:lnTo>
                    <a:pt x="56" y="57"/>
                  </a:lnTo>
                  <a:lnTo>
                    <a:pt x="64" y="64"/>
                  </a:lnTo>
                  <a:lnTo>
                    <a:pt x="53" y="61"/>
                  </a:lnTo>
                  <a:lnTo>
                    <a:pt x="40" y="52"/>
                  </a:lnTo>
                  <a:lnTo>
                    <a:pt x="29" y="43"/>
                  </a:lnTo>
                  <a:lnTo>
                    <a:pt x="17" y="33"/>
                  </a:lnTo>
                  <a:lnTo>
                    <a:pt x="8" y="23"/>
                  </a:lnTo>
                  <a:lnTo>
                    <a:pt x="2" y="13"/>
                  </a:lnTo>
                  <a:lnTo>
                    <a:pt x="0" y="5"/>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7" name="Freeform 159"/>
            <p:cNvSpPr>
              <a:spLocks/>
            </p:cNvSpPr>
            <p:nvPr/>
          </p:nvSpPr>
          <p:spPr bwMode="auto">
            <a:xfrm>
              <a:off x="4691" y="4115"/>
              <a:ext cx="156" cy="38"/>
            </a:xfrm>
            <a:custGeom>
              <a:avLst/>
              <a:gdLst>
                <a:gd name="T0" fmla="*/ 1 w 312"/>
                <a:gd name="T1" fmla="*/ 1 h 76"/>
                <a:gd name="T2" fmla="*/ 1 w 312"/>
                <a:gd name="T3" fmla="*/ 1 h 76"/>
                <a:gd name="T4" fmla="*/ 1 w 312"/>
                <a:gd name="T5" fmla="*/ 1 h 76"/>
                <a:gd name="T6" fmla="*/ 1 w 312"/>
                <a:gd name="T7" fmla="*/ 1 h 76"/>
                <a:gd name="T8" fmla="*/ 1 w 312"/>
                <a:gd name="T9" fmla="*/ 1 h 76"/>
                <a:gd name="T10" fmla="*/ 1 w 312"/>
                <a:gd name="T11" fmla="*/ 1 h 76"/>
                <a:gd name="T12" fmla="*/ 1 w 312"/>
                <a:gd name="T13" fmla="*/ 1 h 76"/>
                <a:gd name="T14" fmla="*/ 1 w 312"/>
                <a:gd name="T15" fmla="*/ 1 h 76"/>
                <a:gd name="T16" fmla="*/ 1 w 312"/>
                <a:gd name="T17" fmla="*/ 1 h 76"/>
                <a:gd name="T18" fmla="*/ 1 w 312"/>
                <a:gd name="T19" fmla="*/ 1 h 76"/>
                <a:gd name="T20" fmla="*/ 1 w 312"/>
                <a:gd name="T21" fmla="*/ 1 h 76"/>
                <a:gd name="T22" fmla="*/ 1 w 312"/>
                <a:gd name="T23" fmla="*/ 1 h 76"/>
                <a:gd name="T24" fmla="*/ 1 w 312"/>
                <a:gd name="T25" fmla="*/ 1 h 76"/>
                <a:gd name="T26" fmla="*/ 1 w 312"/>
                <a:gd name="T27" fmla="*/ 1 h 76"/>
                <a:gd name="T28" fmla="*/ 1 w 312"/>
                <a:gd name="T29" fmla="*/ 1 h 76"/>
                <a:gd name="T30" fmla="*/ 1 w 312"/>
                <a:gd name="T31" fmla="*/ 1 h 76"/>
                <a:gd name="T32" fmla="*/ 1 w 312"/>
                <a:gd name="T33" fmla="*/ 1 h 76"/>
                <a:gd name="T34" fmla="*/ 1 w 312"/>
                <a:gd name="T35" fmla="*/ 1 h 76"/>
                <a:gd name="T36" fmla="*/ 1 w 312"/>
                <a:gd name="T37" fmla="*/ 1 h 76"/>
                <a:gd name="T38" fmla="*/ 1 w 312"/>
                <a:gd name="T39" fmla="*/ 1 h 76"/>
                <a:gd name="T40" fmla="*/ 0 w 312"/>
                <a:gd name="T41" fmla="*/ 1 h 76"/>
                <a:gd name="T42" fmla="*/ 1 w 312"/>
                <a:gd name="T43" fmla="*/ 1 h 76"/>
                <a:gd name="T44" fmla="*/ 1 w 312"/>
                <a:gd name="T45" fmla="*/ 1 h 76"/>
                <a:gd name="T46" fmla="*/ 1 w 312"/>
                <a:gd name="T47" fmla="*/ 1 h 76"/>
                <a:gd name="T48" fmla="*/ 1 w 312"/>
                <a:gd name="T49" fmla="*/ 1 h 76"/>
                <a:gd name="T50" fmla="*/ 1 w 312"/>
                <a:gd name="T51" fmla="*/ 1 h 76"/>
                <a:gd name="T52" fmla="*/ 1 w 312"/>
                <a:gd name="T53" fmla="*/ 1 h 76"/>
                <a:gd name="T54" fmla="*/ 1 w 312"/>
                <a:gd name="T55" fmla="*/ 0 h 76"/>
                <a:gd name="T56" fmla="*/ 1 w 312"/>
                <a:gd name="T57" fmla="*/ 0 h 76"/>
                <a:gd name="T58" fmla="*/ 1 w 312"/>
                <a:gd name="T59" fmla="*/ 1 h 76"/>
                <a:gd name="T60" fmla="*/ 1 w 312"/>
                <a:gd name="T61" fmla="*/ 1 h 76"/>
                <a:gd name="T62" fmla="*/ 1 w 312"/>
                <a:gd name="T63" fmla="*/ 1 h 76"/>
                <a:gd name="T64" fmla="*/ 1 w 312"/>
                <a:gd name="T65" fmla="*/ 1 h 76"/>
                <a:gd name="T66" fmla="*/ 1 w 312"/>
                <a:gd name="T67" fmla="*/ 1 h 76"/>
                <a:gd name="T68" fmla="*/ 1 w 312"/>
                <a:gd name="T69" fmla="*/ 1 h 76"/>
                <a:gd name="T70" fmla="*/ 1 w 312"/>
                <a:gd name="T71" fmla="*/ 1 h 76"/>
                <a:gd name="T72" fmla="*/ 1 w 312"/>
                <a:gd name="T73" fmla="*/ 1 h 7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312" h="76">
                  <a:moveTo>
                    <a:pt x="310" y="68"/>
                  </a:moveTo>
                  <a:lnTo>
                    <a:pt x="312" y="70"/>
                  </a:lnTo>
                  <a:lnTo>
                    <a:pt x="309" y="73"/>
                  </a:lnTo>
                  <a:lnTo>
                    <a:pt x="306" y="75"/>
                  </a:lnTo>
                  <a:lnTo>
                    <a:pt x="303" y="76"/>
                  </a:lnTo>
                  <a:lnTo>
                    <a:pt x="285" y="59"/>
                  </a:lnTo>
                  <a:lnTo>
                    <a:pt x="264" y="45"/>
                  </a:lnTo>
                  <a:lnTo>
                    <a:pt x="245" y="35"/>
                  </a:lnTo>
                  <a:lnTo>
                    <a:pt x="224" y="25"/>
                  </a:lnTo>
                  <a:lnTo>
                    <a:pt x="203" y="20"/>
                  </a:lnTo>
                  <a:lnTo>
                    <a:pt x="181" y="16"/>
                  </a:lnTo>
                  <a:lnTo>
                    <a:pt x="161" y="14"/>
                  </a:lnTo>
                  <a:lnTo>
                    <a:pt x="140" y="13"/>
                  </a:lnTo>
                  <a:lnTo>
                    <a:pt x="120" y="14"/>
                  </a:lnTo>
                  <a:lnTo>
                    <a:pt x="100" y="16"/>
                  </a:lnTo>
                  <a:lnTo>
                    <a:pt x="80" y="19"/>
                  </a:lnTo>
                  <a:lnTo>
                    <a:pt x="62" y="22"/>
                  </a:lnTo>
                  <a:lnTo>
                    <a:pt x="44" y="27"/>
                  </a:lnTo>
                  <a:lnTo>
                    <a:pt x="28" y="30"/>
                  </a:lnTo>
                  <a:lnTo>
                    <a:pt x="13" y="35"/>
                  </a:lnTo>
                  <a:lnTo>
                    <a:pt x="0" y="38"/>
                  </a:lnTo>
                  <a:lnTo>
                    <a:pt x="6" y="29"/>
                  </a:lnTo>
                  <a:lnTo>
                    <a:pt x="18" y="22"/>
                  </a:lnTo>
                  <a:lnTo>
                    <a:pt x="34" y="15"/>
                  </a:lnTo>
                  <a:lnTo>
                    <a:pt x="51" y="9"/>
                  </a:lnTo>
                  <a:lnTo>
                    <a:pt x="72" y="5"/>
                  </a:lnTo>
                  <a:lnTo>
                    <a:pt x="95" y="1"/>
                  </a:lnTo>
                  <a:lnTo>
                    <a:pt x="119" y="0"/>
                  </a:lnTo>
                  <a:lnTo>
                    <a:pt x="145" y="0"/>
                  </a:lnTo>
                  <a:lnTo>
                    <a:pt x="170" y="1"/>
                  </a:lnTo>
                  <a:lnTo>
                    <a:pt x="194" y="5"/>
                  </a:lnTo>
                  <a:lnTo>
                    <a:pt x="218" y="11"/>
                  </a:lnTo>
                  <a:lnTo>
                    <a:pt x="242" y="17"/>
                  </a:lnTo>
                  <a:lnTo>
                    <a:pt x="263" y="27"/>
                  </a:lnTo>
                  <a:lnTo>
                    <a:pt x="282" y="38"/>
                  </a:lnTo>
                  <a:lnTo>
                    <a:pt x="298" y="52"/>
                  </a:lnTo>
                  <a:lnTo>
                    <a:pt x="310"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8" name="Freeform 160"/>
            <p:cNvSpPr>
              <a:spLocks/>
            </p:cNvSpPr>
            <p:nvPr/>
          </p:nvSpPr>
          <p:spPr bwMode="auto">
            <a:xfrm>
              <a:off x="4694" y="4124"/>
              <a:ext cx="19" cy="34"/>
            </a:xfrm>
            <a:custGeom>
              <a:avLst/>
              <a:gdLst>
                <a:gd name="T0" fmla="*/ 1 w 38"/>
                <a:gd name="T1" fmla="*/ 0 h 68"/>
                <a:gd name="T2" fmla="*/ 1 w 38"/>
                <a:gd name="T3" fmla="*/ 1 h 68"/>
                <a:gd name="T4" fmla="*/ 1 w 38"/>
                <a:gd name="T5" fmla="*/ 1 h 68"/>
                <a:gd name="T6" fmla="*/ 1 w 38"/>
                <a:gd name="T7" fmla="*/ 1 h 68"/>
                <a:gd name="T8" fmla="*/ 1 w 38"/>
                <a:gd name="T9" fmla="*/ 1 h 68"/>
                <a:gd name="T10" fmla="*/ 1 w 38"/>
                <a:gd name="T11" fmla="*/ 1 h 68"/>
                <a:gd name="T12" fmla="*/ 1 w 38"/>
                <a:gd name="T13" fmla="*/ 1 h 68"/>
                <a:gd name="T14" fmla="*/ 0 w 38"/>
                <a:gd name="T15" fmla="*/ 1 h 68"/>
                <a:gd name="T16" fmla="*/ 1 w 38"/>
                <a:gd name="T17" fmla="*/ 1 h 68"/>
                <a:gd name="T18" fmla="*/ 1 w 38"/>
                <a:gd name="T19" fmla="*/ 1 h 68"/>
                <a:gd name="T20" fmla="*/ 1 w 38"/>
                <a:gd name="T21" fmla="*/ 1 h 68"/>
                <a:gd name="T22" fmla="*/ 1 w 38"/>
                <a:gd name="T23" fmla="*/ 1 h 68"/>
                <a:gd name="T24" fmla="*/ 1 w 38"/>
                <a:gd name="T25" fmla="*/ 1 h 68"/>
                <a:gd name="T26" fmla="*/ 1 w 38"/>
                <a:gd name="T27" fmla="*/ 1 h 68"/>
                <a:gd name="T28" fmla="*/ 1 w 38"/>
                <a:gd name="T29" fmla="*/ 1 h 68"/>
                <a:gd name="T30" fmla="*/ 1 w 38"/>
                <a:gd name="T31" fmla="*/ 1 h 68"/>
                <a:gd name="T32" fmla="*/ 1 w 38"/>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8">
                  <a:moveTo>
                    <a:pt x="38" y="0"/>
                  </a:moveTo>
                  <a:lnTo>
                    <a:pt x="30" y="7"/>
                  </a:lnTo>
                  <a:lnTo>
                    <a:pt x="23" y="17"/>
                  </a:lnTo>
                  <a:lnTo>
                    <a:pt x="16" y="27"/>
                  </a:lnTo>
                  <a:lnTo>
                    <a:pt x="9" y="38"/>
                  </a:lnTo>
                  <a:lnTo>
                    <a:pt x="5" y="49"/>
                  </a:lnTo>
                  <a:lnTo>
                    <a:pt x="1" y="58"/>
                  </a:lnTo>
                  <a:lnTo>
                    <a:pt x="0" y="65"/>
                  </a:lnTo>
                  <a:lnTo>
                    <a:pt x="1" y="68"/>
                  </a:lnTo>
                  <a:lnTo>
                    <a:pt x="5" y="67"/>
                  </a:lnTo>
                  <a:lnTo>
                    <a:pt x="8" y="63"/>
                  </a:lnTo>
                  <a:lnTo>
                    <a:pt x="12" y="55"/>
                  </a:lnTo>
                  <a:lnTo>
                    <a:pt x="16" y="44"/>
                  </a:lnTo>
                  <a:lnTo>
                    <a:pt x="21" y="33"/>
                  </a:lnTo>
                  <a:lnTo>
                    <a:pt x="27" y="21"/>
                  </a:lnTo>
                  <a:lnTo>
                    <a:pt x="32" y="10"/>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9" name="Freeform 161"/>
            <p:cNvSpPr>
              <a:spLocks/>
            </p:cNvSpPr>
            <p:nvPr/>
          </p:nvSpPr>
          <p:spPr bwMode="auto">
            <a:xfrm>
              <a:off x="4704" y="4120"/>
              <a:ext cx="22" cy="38"/>
            </a:xfrm>
            <a:custGeom>
              <a:avLst/>
              <a:gdLst>
                <a:gd name="T0" fmla="*/ 0 w 45"/>
                <a:gd name="T1" fmla="*/ 1 h 74"/>
                <a:gd name="T2" fmla="*/ 0 w 45"/>
                <a:gd name="T3" fmla="*/ 1 h 74"/>
                <a:gd name="T4" fmla="*/ 0 w 45"/>
                <a:gd name="T5" fmla="*/ 1 h 74"/>
                <a:gd name="T6" fmla="*/ 0 w 45"/>
                <a:gd name="T7" fmla="*/ 1 h 74"/>
                <a:gd name="T8" fmla="*/ 0 w 45"/>
                <a:gd name="T9" fmla="*/ 1 h 74"/>
                <a:gd name="T10" fmla="*/ 0 w 45"/>
                <a:gd name="T11" fmla="*/ 1 h 74"/>
                <a:gd name="T12" fmla="*/ 0 w 45"/>
                <a:gd name="T13" fmla="*/ 1 h 74"/>
                <a:gd name="T14" fmla="*/ 0 w 45"/>
                <a:gd name="T15" fmla="*/ 1 h 74"/>
                <a:gd name="T16" fmla="*/ 0 w 45"/>
                <a:gd name="T17" fmla="*/ 0 h 74"/>
                <a:gd name="T18" fmla="*/ 0 w 45"/>
                <a:gd name="T19" fmla="*/ 1 h 74"/>
                <a:gd name="T20" fmla="*/ 0 w 45"/>
                <a:gd name="T21" fmla="*/ 1 h 74"/>
                <a:gd name="T22" fmla="*/ 0 w 45"/>
                <a:gd name="T23" fmla="*/ 1 h 74"/>
                <a:gd name="T24" fmla="*/ 0 w 45"/>
                <a:gd name="T25" fmla="*/ 1 h 74"/>
                <a:gd name="T26" fmla="*/ 0 w 45"/>
                <a:gd name="T27" fmla="*/ 1 h 74"/>
                <a:gd name="T28" fmla="*/ 0 w 45"/>
                <a:gd name="T29" fmla="*/ 1 h 74"/>
                <a:gd name="T30" fmla="*/ 0 w 45"/>
                <a:gd name="T31" fmla="*/ 1 h 74"/>
                <a:gd name="T32" fmla="*/ 0 w 45"/>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4">
                  <a:moveTo>
                    <a:pt x="1" y="74"/>
                  </a:moveTo>
                  <a:lnTo>
                    <a:pt x="0" y="71"/>
                  </a:lnTo>
                  <a:lnTo>
                    <a:pt x="1" y="64"/>
                  </a:lnTo>
                  <a:lnTo>
                    <a:pt x="4" y="55"/>
                  </a:lnTo>
                  <a:lnTo>
                    <a:pt x="9" y="43"/>
                  </a:lnTo>
                  <a:lnTo>
                    <a:pt x="16" y="31"/>
                  </a:lnTo>
                  <a:lnTo>
                    <a:pt x="24" y="19"/>
                  </a:lnTo>
                  <a:lnTo>
                    <a:pt x="34" y="8"/>
                  </a:lnTo>
                  <a:lnTo>
                    <a:pt x="45" y="0"/>
                  </a:lnTo>
                  <a:lnTo>
                    <a:pt x="39" y="9"/>
                  </a:lnTo>
                  <a:lnTo>
                    <a:pt x="33" y="20"/>
                  </a:lnTo>
                  <a:lnTo>
                    <a:pt x="26" y="33"/>
                  </a:lnTo>
                  <a:lnTo>
                    <a:pt x="21" y="46"/>
                  </a:lnTo>
                  <a:lnTo>
                    <a:pt x="14" y="57"/>
                  </a:lnTo>
                  <a:lnTo>
                    <a:pt x="9" y="66"/>
                  </a:lnTo>
                  <a:lnTo>
                    <a:pt x="4" y="73"/>
                  </a:lnTo>
                  <a:lnTo>
                    <a:pt x="1"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0" name="Freeform 162"/>
            <p:cNvSpPr>
              <a:spLocks/>
            </p:cNvSpPr>
            <p:nvPr/>
          </p:nvSpPr>
          <p:spPr bwMode="auto">
            <a:xfrm>
              <a:off x="4727" y="4117"/>
              <a:ext cx="30" cy="49"/>
            </a:xfrm>
            <a:custGeom>
              <a:avLst/>
              <a:gdLst>
                <a:gd name="T0" fmla="*/ 1 w 60"/>
                <a:gd name="T1" fmla="*/ 1 h 97"/>
                <a:gd name="T2" fmla="*/ 0 w 60"/>
                <a:gd name="T3" fmla="*/ 1 h 97"/>
                <a:gd name="T4" fmla="*/ 1 w 60"/>
                <a:gd name="T5" fmla="*/ 1 h 97"/>
                <a:gd name="T6" fmla="*/ 1 w 60"/>
                <a:gd name="T7" fmla="*/ 1 h 97"/>
                <a:gd name="T8" fmla="*/ 1 w 60"/>
                <a:gd name="T9" fmla="*/ 1 h 97"/>
                <a:gd name="T10" fmla="*/ 1 w 60"/>
                <a:gd name="T11" fmla="*/ 1 h 97"/>
                <a:gd name="T12" fmla="*/ 1 w 60"/>
                <a:gd name="T13" fmla="*/ 1 h 97"/>
                <a:gd name="T14" fmla="*/ 1 w 60"/>
                <a:gd name="T15" fmla="*/ 1 h 97"/>
                <a:gd name="T16" fmla="*/ 1 w 60"/>
                <a:gd name="T17" fmla="*/ 0 h 97"/>
                <a:gd name="T18" fmla="*/ 1 w 60"/>
                <a:gd name="T19" fmla="*/ 1 h 97"/>
                <a:gd name="T20" fmla="*/ 1 w 60"/>
                <a:gd name="T21" fmla="*/ 1 h 97"/>
                <a:gd name="T22" fmla="*/ 1 w 60"/>
                <a:gd name="T23" fmla="*/ 1 h 97"/>
                <a:gd name="T24" fmla="*/ 1 w 60"/>
                <a:gd name="T25" fmla="*/ 1 h 97"/>
                <a:gd name="T26" fmla="*/ 1 w 60"/>
                <a:gd name="T27" fmla="*/ 1 h 97"/>
                <a:gd name="T28" fmla="*/ 1 w 60"/>
                <a:gd name="T29" fmla="*/ 1 h 97"/>
                <a:gd name="T30" fmla="*/ 1 w 60"/>
                <a:gd name="T31" fmla="*/ 1 h 97"/>
                <a:gd name="T32" fmla="*/ 1 w 60"/>
                <a:gd name="T33" fmla="*/ 1 h 9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97">
                  <a:moveTo>
                    <a:pt x="1" y="97"/>
                  </a:moveTo>
                  <a:lnTo>
                    <a:pt x="0" y="92"/>
                  </a:lnTo>
                  <a:lnTo>
                    <a:pt x="2" y="81"/>
                  </a:lnTo>
                  <a:lnTo>
                    <a:pt x="8" y="68"/>
                  </a:lnTo>
                  <a:lnTo>
                    <a:pt x="15" y="51"/>
                  </a:lnTo>
                  <a:lnTo>
                    <a:pt x="25" y="35"/>
                  </a:lnTo>
                  <a:lnTo>
                    <a:pt x="37" y="20"/>
                  </a:lnTo>
                  <a:lnTo>
                    <a:pt x="48" y="8"/>
                  </a:lnTo>
                  <a:lnTo>
                    <a:pt x="60" y="0"/>
                  </a:lnTo>
                  <a:lnTo>
                    <a:pt x="55" y="8"/>
                  </a:lnTo>
                  <a:lnTo>
                    <a:pt x="48" y="20"/>
                  </a:lnTo>
                  <a:lnTo>
                    <a:pt x="40" y="36"/>
                  </a:lnTo>
                  <a:lnTo>
                    <a:pt x="31" y="55"/>
                  </a:lnTo>
                  <a:lnTo>
                    <a:pt x="22" y="71"/>
                  </a:lnTo>
                  <a:lnTo>
                    <a:pt x="14" y="86"/>
                  </a:lnTo>
                  <a:lnTo>
                    <a:pt x="6" y="95"/>
                  </a:lnTo>
                  <a:lnTo>
                    <a:pt x="1" y="9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1" name="Freeform 163"/>
            <p:cNvSpPr>
              <a:spLocks/>
            </p:cNvSpPr>
            <p:nvPr/>
          </p:nvSpPr>
          <p:spPr bwMode="auto">
            <a:xfrm>
              <a:off x="4753" y="4120"/>
              <a:ext cx="33" cy="52"/>
            </a:xfrm>
            <a:custGeom>
              <a:avLst/>
              <a:gdLst>
                <a:gd name="T0" fmla="*/ 1 w 65"/>
                <a:gd name="T1" fmla="*/ 0 h 105"/>
                <a:gd name="T2" fmla="*/ 0 w 65"/>
                <a:gd name="T3" fmla="*/ 0 h 105"/>
                <a:gd name="T4" fmla="*/ 1 w 65"/>
                <a:gd name="T5" fmla="*/ 0 h 105"/>
                <a:gd name="T6" fmla="*/ 1 w 65"/>
                <a:gd name="T7" fmla="*/ 0 h 105"/>
                <a:gd name="T8" fmla="*/ 1 w 65"/>
                <a:gd name="T9" fmla="*/ 0 h 105"/>
                <a:gd name="T10" fmla="*/ 1 w 65"/>
                <a:gd name="T11" fmla="*/ 0 h 105"/>
                <a:gd name="T12" fmla="*/ 1 w 65"/>
                <a:gd name="T13" fmla="*/ 0 h 105"/>
                <a:gd name="T14" fmla="*/ 1 w 65"/>
                <a:gd name="T15" fmla="*/ 0 h 105"/>
                <a:gd name="T16" fmla="*/ 1 w 65"/>
                <a:gd name="T17" fmla="*/ 0 h 105"/>
                <a:gd name="T18" fmla="*/ 1 w 65"/>
                <a:gd name="T19" fmla="*/ 0 h 105"/>
                <a:gd name="T20" fmla="*/ 1 w 65"/>
                <a:gd name="T21" fmla="*/ 0 h 105"/>
                <a:gd name="T22" fmla="*/ 1 w 65"/>
                <a:gd name="T23" fmla="*/ 0 h 105"/>
                <a:gd name="T24" fmla="*/ 1 w 65"/>
                <a:gd name="T25" fmla="*/ 0 h 105"/>
                <a:gd name="T26" fmla="*/ 1 w 65"/>
                <a:gd name="T27" fmla="*/ 0 h 105"/>
                <a:gd name="T28" fmla="*/ 1 w 65"/>
                <a:gd name="T29" fmla="*/ 0 h 105"/>
                <a:gd name="T30" fmla="*/ 1 w 65"/>
                <a:gd name="T31" fmla="*/ 0 h 105"/>
                <a:gd name="T32" fmla="*/ 1 w 65"/>
                <a:gd name="T33" fmla="*/ 0 h 10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5" h="105">
                  <a:moveTo>
                    <a:pt x="1" y="105"/>
                  </a:moveTo>
                  <a:lnTo>
                    <a:pt x="0" y="99"/>
                  </a:lnTo>
                  <a:lnTo>
                    <a:pt x="3" y="88"/>
                  </a:lnTo>
                  <a:lnTo>
                    <a:pt x="9" y="72"/>
                  </a:lnTo>
                  <a:lnTo>
                    <a:pt x="19" y="54"/>
                  </a:lnTo>
                  <a:lnTo>
                    <a:pt x="30" y="36"/>
                  </a:lnTo>
                  <a:lnTo>
                    <a:pt x="42" y="20"/>
                  </a:lnTo>
                  <a:lnTo>
                    <a:pt x="54" y="7"/>
                  </a:lnTo>
                  <a:lnTo>
                    <a:pt x="65" y="0"/>
                  </a:lnTo>
                  <a:lnTo>
                    <a:pt x="61" y="8"/>
                  </a:lnTo>
                  <a:lnTo>
                    <a:pt x="54" y="22"/>
                  </a:lnTo>
                  <a:lnTo>
                    <a:pt x="45" y="40"/>
                  </a:lnTo>
                  <a:lnTo>
                    <a:pt x="33" y="58"/>
                  </a:lnTo>
                  <a:lnTo>
                    <a:pt x="23" y="76"/>
                  </a:lnTo>
                  <a:lnTo>
                    <a:pt x="14" y="91"/>
                  </a:lnTo>
                  <a:lnTo>
                    <a:pt x="5" y="102"/>
                  </a:lnTo>
                  <a:lnTo>
                    <a:pt x="1" y="10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2" name="Freeform 164"/>
            <p:cNvSpPr>
              <a:spLocks/>
            </p:cNvSpPr>
            <p:nvPr/>
          </p:nvSpPr>
          <p:spPr bwMode="auto">
            <a:xfrm>
              <a:off x="4770" y="4124"/>
              <a:ext cx="35" cy="43"/>
            </a:xfrm>
            <a:custGeom>
              <a:avLst/>
              <a:gdLst>
                <a:gd name="T0" fmla="*/ 0 w 71"/>
                <a:gd name="T1" fmla="*/ 1 h 86"/>
                <a:gd name="T2" fmla="*/ 0 w 71"/>
                <a:gd name="T3" fmla="*/ 1 h 86"/>
                <a:gd name="T4" fmla="*/ 0 w 71"/>
                <a:gd name="T5" fmla="*/ 1 h 86"/>
                <a:gd name="T6" fmla="*/ 0 w 71"/>
                <a:gd name="T7" fmla="*/ 1 h 86"/>
                <a:gd name="T8" fmla="*/ 0 w 71"/>
                <a:gd name="T9" fmla="*/ 1 h 86"/>
                <a:gd name="T10" fmla="*/ 0 w 71"/>
                <a:gd name="T11" fmla="*/ 1 h 86"/>
                <a:gd name="T12" fmla="*/ 0 w 71"/>
                <a:gd name="T13" fmla="*/ 1 h 86"/>
                <a:gd name="T14" fmla="*/ 0 w 71"/>
                <a:gd name="T15" fmla="*/ 1 h 86"/>
                <a:gd name="T16" fmla="*/ 0 w 71"/>
                <a:gd name="T17" fmla="*/ 0 h 86"/>
                <a:gd name="T18" fmla="*/ 0 w 71"/>
                <a:gd name="T19" fmla="*/ 1 h 86"/>
                <a:gd name="T20" fmla="*/ 0 w 71"/>
                <a:gd name="T21" fmla="*/ 1 h 86"/>
                <a:gd name="T22" fmla="*/ 0 w 71"/>
                <a:gd name="T23" fmla="*/ 1 h 86"/>
                <a:gd name="T24" fmla="*/ 0 w 71"/>
                <a:gd name="T25" fmla="*/ 1 h 86"/>
                <a:gd name="T26" fmla="*/ 0 w 71"/>
                <a:gd name="T27" fmla="*/ 1 h 86"/>
                <a:gd name="T28" fmla="*/ 0 w 71"/>
                <a:gd name="T29" fmla="*/ 1 h 86"/>
                <a:gd name="T30" fmla="*/ 0 w 71"/>
                <a:gd name="T31" fmla="*/ 1 h 86"/>
                <a:gd name="T32" fmla="*/ 0 w 71"/>
                <a:gd name="T33" fmla="*/ 1 h 8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71" h="86">
                  <a:moveTo>
                    <a:pt x="0" y="86"/>
                  </a:moveTo>
                  <a:lnTo>
                    <a:pt x="0" y="81"/>
                  </a:lnTo>
                  <a:lnTo>
                    <a:pt x="5" y="71"/>
                  </a:lnTo>
                  <a:lnTo>
                    <a:pt x="14" y="57"/>
                  </a:lnTo>
                  <a:lnTo>
                    <a:pt x="25" y="42"/>
                  </a:lnTo>
                  <a:lnTo>
                    <a:pt x="37" y="27"/>
                  </a:lnTo>
                  <a:lnTo>
                    <a:pt x="50" y="13"/>
                  </a:lnTo>
                  <a:lnTo>
                    <a:pt x="62" y="4"/>
                  </a:lnTo>
                  <a:lnTo>
                    <a:pt x="71" y="0"/>
                  </a:lnTo>
                  <a:lnTo>
                    <a:pt x="66" y="8"/>
                  </a:lnTo>
                  <a:lnTo>
                    <a:pt x="57" y="20"/>
                  </a:lnTo>
                  <a:lnTo>
                    <a:pt x="46" y="35"/>
                  </a:lnTo>
                  <a:lnTo>
                    <a:pt x="35" y="51"/>
                  </a:lnTo>
                  <a:lnTo>
                    <a:pt x="24" y="66"/>
                  </a:lnTo>
                  <a:lnTo>
                    <a:pt x="14" y="78"/>
                  </a:lnTo>
                  <a:lnTo>
                    <a:pt x="6" y="85"/>
                  </a:lnTo>
                  <a:lnTo>
                    <a:pt x="0" y="8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3" name="Freeform 165"/>
            <p:cNvSpPr>
              <a:spLocks/>
            </p:cNvSpPr>
            <p:nvPr/>
          </p:nvSpPr>
          <p:spPr bwMode="auto">
            <a:xfrm>
              <a:off x="4789" y="4130"/>
              <a:ext cx="30" cy="36"/>
            </a:xfrm>
            <a:custGeom>
              <a:avLst/>
              <a:gdLst>
                <a:gd name="T0" fmla="*/ 0 w 61"/>
                <a:gd name="T1" fmla="*/ 1 h 71"/>
                <a:gd name="T2" fmla="*/ 0 w 61"/>
                <a:gd name="T3" fmla="*/ 1 h 71"/>
                <a:gd name="T4" fmla="*/ 0 w 61"/>
                <a:gd name="T5" fmla="*/ 1 h 71"/>
                <a:gd name="T6" fmla="*/ 0 w 61"/>
                <a:gd name="T7" fmla="*/ 1 h 71"/>
                <a:gd name="T8" fmla="*/ 0 w 61"/>
                <a:gd name="T9" fmla="*/ 1 h 71"/>
                <a:gd name="T10" fmla="*/ 0 w 61"/>
                <a:gd name="T11" fmla="*/ 1 h 71"/>
                <a:gd name="T12" fmla="*/ 0 w 61"/>
                <a:gd name="T13" fmla="*/ 1 h 71"/>
                <a:gd name="T14" fmla="*/ 0 w 61"/>
                <a:gd name="T15" fmla="*/ 1 h 71"/>
                <a:gd name="T16" fmla="*/ 0 w 61"/>
                <a:gd name="T17" fmla="*/ 0 h 71"/>
                <a:gd name="T18" fmla="*/ 0 w 61"/>
                <a:gd name="T19" fmla="*/ 1 h 71"/>
                <a:gd name="T20" fmla="*/ 0 w 61"/>
                <a:gd name="T21" fmla="*/ 1 h 71"/>
                <a:gd name="T22" fmla="*/ 0 w 61"/>
                <a:gd name="T23" fmla="*/ 1 h 71"/>
                <a:gd name="T24" fmla="*/ 0 w 61"/>
                <a:gd name="T25" fmla="*/ 1 h 71"/>
                <a:gd name="T26" fmla="*/ 0 w 61"/>
                <a:gd name="T27" fmla="*/ 1 h 71"/>
                <a:gd name="T28" fmla="*/ 0 w 61"/>
                <a:gd name="T29" fmla="*/ 1 h 71"/>
                <a:gd name="T30" fmla="*/ 0 w 61"/>
                <a:gd name="T31" fmla="*/ 1 h 71"/>
                <a:gd name="T32" fmla="*/ 0 w 61"/>
                <a:gd name="T33" fmla="*/ 1 h 7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1" h="71">
                  <a:moveTo>
                    <a:pt x="1" y="71"/>
                  </a:moveTo>
                  <a:lnTo>
                    <a:pt x="0" y="67"/>
                  </a:lnTo>
                  <a:lnTo>
                    <a:pt x="4" y="59"/>
                  </a:lnTo>
                  <a:lnTo>
                    <a:pt x="8" y="47"/>
                  </a:lnTo>
                  <a:lnTo>
                    <a:pt x="16" y="36"/>
                  </a:lnTo>
                  <a:lnTo>
                    <a:pt x="27" y="24"/>
                  </a:lnTo>
                  <a:lnTo>
                    <a:pt x="37" y="13"/>
                  </a:lnTo>
                  <a:lnTo>
                    <a:pt x="48" y="5"/>
                  </a:lnTo>
                  <a:lnTo>
                    <a:pt x="61" y="0"/>
                  </a:lnTo>
                  <a:lnTo>
                    <a:pt x="55" y="7"/>
                  </a:lnTo>
                  <a:lnTo>
                    <a:pt x="47" y="17"/>
                  </a:lnTo>
                  <a:lnTo>
                    <a:pt x="38" y="30"/>
                  </a:lnTo>
                  <a:lnTo>
                    <a:pt x="29" y="43"/>
                  </a:lnTo>
                  <a:lnTo>
                    <a:pt x="20" y="55"/>
                  </a:lnTo>
                  <a:lnTo>
                    <a:pt x="12" y="65"/>
                  </a:lnTo>
                  <a:lnTo>
                    <a:pt x="5" y="70"/>
                  </a:lnTo>
                  <a:lnTo>
                    <a:pt x="1"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4" name="Freeform 166"/>
            <p:cNvSpPr>
              <a:spLocks/>
            </p:cNvSpPr>
            <p:nvPr/>
          </p:nvSpPr>
          <p:spPr bwMode="auto">
            <a:xfrm>
              <a:off x="4808" y="4140"/>
              <a:ext cx="26" cy="25"/>
            </a:xfrm>
            <a:custGeom>
              <a:avLst/>
              <a:gdLst>
                <a:gd name="T0" fmla="*/ 0 w 53"/>
                <a:gd name="T1" fmla="*/ 1 h 50"/>
                <a:gd name="T2" fmla="*/ 0 w 53"/>
                <a:gd name="T3" fmla="*/ 1 h 50"/>
                <a:gd name="T4" fmla="*/ 0 w 53"/>
                <a:gd name="T5" fmla="*/ 1 h 50"/>
                <a:gd name="T6" fmla="*/ 0 w 53"/>
                <a:gd name="T7" fmla="*/ 1 h 50"/>
                <a:gd name="T8" fmla="*/ 0 w 53"/>
                <a:gd name="T9" fmla="*/ 1 h 50"/>
                <a:gd name="T10" fmla="*/ 0 w 53"/>
                <a:gd name="T11" fmla="*/ 1 h 50"/>
                <a:gd name="T12" fmla="*/ 0 w 53"/>
                <a:gd name="T13" fmla="*/ 1 h 50"/>
                <a:gd name="T14" fmla="*/ 0 w 53"/>
                <a:gd name="T15" fmla="*/ 1 h 50"/>
                <a:gd name="T16" fmla="*/ 0 w 53"/>
                <a:gd name="T17" fmla="*/ 0 h 50"/>
                <a:gd name="T18" fmla="*/ 0 w 53"/>
                <a:gd name="T19" fmla="*/ 1 h 50"/>
                <a:gd name="T20" fmla="*/ 0 w 53"/>
                <a:gd name="T21" fmla="*/ 1 h 50"/>
                <a:gd name="T22" fmla="*/ 0 w 53"/>
                <a:gd name="T23" fmla="*/ 1 h 50"/>
                <a:gd name="T24" fmla="*/ 0 w 53"/>
                <a:gd name="T25" fmla="*/ 1 h 50"/>
                <a:gd name="T26" fmla="*/ 0 w 53"/>
                <a:gd name="T27" fmla="*/ 1 h 50"/>
                <a:gd name="T28" fmla="*/ 0 w 53"/>
                <a:gd name="T29" fmla="*/ 1 h 50"/>
                <a:gd name="T30" fmla="*/ 0 w 53"/>
                <a:gd name="T31" fmla="*/ 1 h 50"/>
                <a:gd name="T32" fmla="*/ 0 w 53"/>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50">
                  <a:moveTo>
                    <a:pt x="0" y="50"/>
                  </a:moveTo>
                  <a:lnTo>
                    <a:pt x="0" y="47"/>
                  </a:lnTo>
                  <a:lnTo>
                    <a:pt x="4" y="40"/>
                  </a:lnTo>
                  <a:lnTo>
                    <a:pt x="10" y="31"/>
                  </a:lnTo>
                  <a:lnTo>
                    <a:pt x="20" y="22"/>
                  </a:lnTo>
                  <a:lnTo>
                    <a:pt x="29" y="13"/>
                  </a:lnTo>
                  <a:lnTo>
                    <a:pt x="38" y="5"/>
                  </a:lnTo>
                  <a:lnTo>
                    <a:pt x="47" y="1"/>
                  </a:lnTo>
                  <a:lnTo>
                    <a:pt x="53" y="0"/>
                  </a:lnTo>
                  <a:lnTo>
                    <a:pt x="47" y="5"/>
                  </a:lnTo>
                  <a:lnTo>
                    <a:pt x="40" y="12"/>
                  </a:lnTo>
                  <a:lnTo>
                    <a:pt x="33" y="20"/>
                  </a:lnTo>
                  <a:lnTo>
                    <a:pt x="25" y="30"/>
                  </a:lnTo>
                  <a:lnTo>
                    <a:pt x="19" y="38"/>
                  </a:lnTo>
                  <a:lnTo>
                    <a:pt x="10" y="45"/>
                  </a:lnTo>
                  <a:lnTo>
                    <a:pt x="5" y="49"/>
                  </a:lnTo>
                  <a:lnTo>
                    <a:pt x="0"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5" name="Freeform 167"/>
            <p:cNvSpPr>
              <a:spLocks/>
            </p:cNvSpPr>
            <p:nvPr/>
          </p:nvSpPr>
          <p:spPr bwMode="auto">
            <a:xfrm>
              <a:off x="4825" y="4146"/>
              <a:ext cx="18" cy="17"/>
            </a:xfrm>
            <a:custGeom>
              <a:avLst/>
              <a:gdLst>
                <a:gd name="T0" fmla="*/ 0 w 34"/>
                <a:gd name="T1" fmla="*/ 0 h 35"/>
                <a:gd name="T2" fmla="*/ 0 w 34"/>
                <a:gd name="T3" fmla="*/ 0 h 35"/>
                <a:gd name="T4" fmla="*/ 1 w 34"/>
                <a:gd name="T5" fmla="*/ 0 h 35"/>
                <a:gd name="T6" fmla="*/ 1 w 34"/>
                <a:gd name="T7" fmla="*/ 0 h 35"/>
                <a:gd name="T8" fmla="*/ 1 w 34"/>
                <a:gd name="T9" fmla="*/ 0 h 35"/>
                <a:gd name="T10" fmla="*/ 1 w 34"/>
                <a:gd name="T11" fmla="*/ 0 h 35"/>
                <a:gd name="T12" fmla="*/ 1 w 34"/>
                <a:gd name="T13" fmla="*/ 0 h 35"/>
                <a:gd name="T14" fmla="*/ 1 w 34"/>
                <a:gd name="T15" fmla="*/ 0 h 35"/>
                <a:gd name="T16" fmla="*/ 1 w 34"/>
                <a:gd name="T17" fmla="*/ 0 h 35"/>
                <a:gd name="T18" fmla="*/ 1 w 34"/>
                <a:gd name="T19" fmla="*/ 0 h 35"/>
                <a:gd name="T20" fmla="*/ 1 w 34"/>
                <a:gd name="T21" fmla="*/ 0 h 35"/>
                <a:gd name="T22" fmla="*/ 1 w 34"/>
                <a:gd name="T23" fmla="*/ 0 h 35"/>
                <a:gd name="T24" fmla="*/ 1 w 34"/>
                <a:gd name="T25" fmla="*/ 0 h 35"/>
                <a:gd name="T26" fmla="*/ 1 w 34"/>
                <a:gd name="T27" fmla="*/ 0 h 35"/>
                <a:gd name="T28" fmla="*/ 1 w 34"/>
                <a:gd name="T29" fmla="*/ 0 h 35"/>
                <a:gd name="T30" fmla="*/ 1 w 34"/>
                <a:gd name="T31" fmla="*/ 0 h 35"/>
                <a:gd name="T32" fmla="*/ 0 w 34"/>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 h="35">
                  <a:moveTo>
                    <a:pt x="0" y="32"/>
                  </a:moveTo>
                  <a:lnTo>
                    <a:pt x="0" y="29"/>
                  </a:lnTo>
                  <a:lnTo>
                    <a:pt x="1" y="24"/>
                  </a:lnTo>
                  <a:lnTo>
                    <a:pt x="6" y="19"/>
                  </a:lnTo>
                  <a:lnTo>
                    <a:pt x="10" y="12"/>
                  </a:lnTo>
                  <a:lnTo>
                    <a:pt x="16" y="6"/>
                  </a:lnTo>
                  <a:lnTo>
                    <a:pt x="23" y="2"/>
                  </a:lnTo>
                  <a:lnTo>
                    <a:pt x="29" y="0"/>
                  </a:lnTo>
                  <a:lnTo>
                    <a:pt x="34" y="1"/>
                  </a:lnTo>
                  <a:lnTo>
                    <a:pt x="27" y="4"/>
                  </a:lnTo>
                  <a:lnTo>
                    <a:pt x="22" y="8"/>
                  </a:lnTo>
                  <a:lnTo>
                    <a:pt x="17" y="15"/>
                  </a:lnTo>
                  <a:lnTo>
                    <a:pt x="12" y="22"/>
                  </a:lnTo>
                  <a:lnTo>
                    <a:pt x="8" y="29"/>
                  </a:lnTo>
                  <a:lnTo>
                    <a:pt x="6" y="34"/>
                  </a:lnTo>
                  <a:lnTo>
                    <a:pt x="2" y="35"/>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6" name="Freeform 168"/>
            <p:cNvSpPr>
              <a:spLocks/>
            </p:cNvSpPr>
            <p:nvPr/>
          </p:nvSpPr>
          <p:spPr bwMode="auto">
            <a:xfrm>
              <a:off x="4680" y="4130"/>
              <a:ext cx="20" cy="22"/>
            </a:xfrm>
            <a:custGeom>
              <a:avLst/>
              <a:gdLst>
                <a:gd name="T0" fmla="*/ 1 w 40"/>
                <a:gd name="T1" fmla="*/ 0 h 44"/>
                <a:gd name="T2" fmla="*/ 1 w 40"/>
                <a:gd name="T3" fmla="*/ 1 h 44"/>
                <a:gd name="T4" fmla="*/ 1 w 40"/>
                <a:gd name="T5" fmla="*/ 1 h 44"/>
                <a:gd name="T6" fmla="*/ 1 w 40"/>
                <a:gd name="T7" fmla="*/ 1 h 44"/>
                <a:gd name="T8" fmla="*/ 1 w 40"/>
                <a:gd name="T9" fmla="*/ 1 h 44"/>
                <a:gd name="T10" fmla="*/ 1 w 40"/>
                <a:gd name="T11" fmla="*/ 1 h 44"/>
                <a:gd name="T12" fmla="*/ 1 w 40"/>
                <a:gd name="T13" fmla="*/ 1 h 44"/>
                <a:gd name="T14" fmla="*/ 1 w 40"/>
                <a:gd name="T15" fmla="*/ 1 h 44"/>
                <a:gd name="T16" fmla="*/ 1 w 40"/>
                <a:gd name="T17" fmla="*/ 1 h 44"/>
                <a:gd name="T18" fmla="*/ 0 w 40"/>
                <a:gd name="T19" fmla="*/ 1 h 44"/>
                <a:gd name="T20" fmla="*/ 1 w 40"/>
                <a:gd name="T21" fmla="*/ 1 h 44"/>
                <a:gd name="T22" fmla="*/ 1 w 40"/>
                <a:gd name="T23" fmla="*/ 1 h 44"/>
                <a:gd name="T24" fmla="*/ 1 w 40"/>
                <a:gd name="T25" fmla="*/ 1 h 44"/>
                <a:gd name="T26" fmla="*/ 1 w 40"/>
                <a:gd name="T27" fmla="*/ 1 h 44"/>
                <a:gd name="T28" fmla="*/ 1 w 40"/>
                <a:gd name="T29" fmla="*/ 1 h 44"/>
                <a:gd name="T30" fmla="*/ 1 w 40"/>
                <a:gd name="T31" fmla="*/ 1 h 44"/>
                <a:gd name="T32" fmla="*/ 1 w 40"/>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44">
                  <a:moveTo>
                    <a:pt x="40" y="0"/>
                  </a:moveTo>
                  <a:lnTo>
                    <a:pt x="38" y="4"/>
                  </a:lnTo>
                  <a:lnTo>
                    <a:pt x="33" y="10"/>
                  </a:lnTo>
                  <a:lnTo>
                    <a:pt x="28" y="19"/>
                  </a:lnTo>
                  <a:lnTo>
                    <a:pt x="23" y="27"/>
                  </a:lnTo>
                  <a:lnTo>
                    <a:pt x="17" y="35"/>
                  </a:lnTo>
                  <a:lnTo>
                    <a:pt x="11" y="40"/>
                  </a:lnTo>
                  <a:lnTo>
                    <a:pt x="5" y="44"/>
                  </a:lnTo>
                  <a:lnTo>
                    <a:pt x="1" y="43"/>
                  </a:lnTo>
                  <a:lnTo>
                    <a:pt x="0" y="38"/>
                  </a:lnTo>
                  <a:lnTo>
                    <a:pt x="2" y="32"/>
                  </a:lnTo>
                  <a:lnTo>
                    <a:pt x="7" y="27"/>
                  </a:lnTo>
                  <a:lnTo>
                    <a:pt x="13" y="20"/>
                  </a:lnTo>
                  <a:lnTo>
                    <a:pt x="22" y="14"/>
                  </a:lnTo>
                  <a:lnTo>
                    <a:pt x="30" y="8"/>
                  </a:lnTo>
                  <a:lnTo>
                    <a:pt x="35" y="4"/>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7" name="Freeform 169"/>
            <p:cNvSpPr>
              <a:spLocks/>
            </p:cNvSpPr>
            <p:nvPr/>
          </p:nvSpPr>
          <p:spPr bwMode="auto">
            <a:xfrm>
              <a:off x="4677" y="4118"/>
              <a:ext cx="24" cy="11"/>
            </a:xfrm>
            <a:custGeom>
              <a:avLst/>
              <a:gdLst>
                <a:gd name="T0" fmla="*/ 1 w 47"/>
                <a:gd name="T1" fmla="*/ 1 h 22"/>
                <a:gd name="T2" fmla="*/ 1 w 47"/>
                <a:gd name="T3" fmla="*/ 1 h 22"/>
                <a:gd name="T4" fmla="*/ 1 w 47"/>
                <a:gd name="T5" fmla="*/ 1 h 22"/>
                <a:gd name="T6" fmla="*/ 1 w 47"/>
                <a:gd name="T7" fmla="*/ 1 h 22"/>
                <a:gd name="T8" fmla="*/ 1 w 47"/>
                <a:gd name="T9" fmla="*/ 1 h 22"/>
                <a:gd name="T10" fmla="*/ 1 w 47"/>
                <a:gd name="T11" fmla="*/ 1 h 22"/>
                <a:gd name="T12" fmla="*/ 1 w 47"/>
                <a:gd name="T13" fmla="*/ 1 h 22"/>
                <a:gd name="T14" fmla="*/ 1 w 47"/>
                <a:gd name="T15" fmla="*/ 0 h 22"/>
                <a:gd name="T16" fmla="*/ 0 w 47"/>
                <a:gd name="T17" fmla="*/ 1 h 22"/>
                <a:gd name="T18" fmla="*/ 0 w 47"/>
                <a:gd name="T19" fmla="*/ 1 h 22"/>
                <a:gd name="T20" fmla="*/ 1 w 47"/>
                <a:gd name="T21" fmla="*/ 1 h 22"/>
                <a:gd name="T22" fmla="*/ 1 w 47"/>
                <a:gd name="T23" fmla="*/ 1 h 22"/>
                <a:gd name="T24" fmla="*/ 1 w 47"/>
                <a:gd name="T25" fmla="*/ 1 h 22"/>
                <a:gd name="T26" fmla="*/ 1 w 47"/>
                <a:gd name="T27" fmla="*/ 1 h 22"/>
                <a:gd name="T28" fmla="*/ 1 w 47"/>
                <a:gd name="T29" fmla="*/ 1 h 22"/>
                <a:gd name="T30" fmla="*/ 1 w 47"/>
                <a:gd name="T31" fmla="*/ 1 h 22"/>
                <a:gd name="T32" fmla="*/ 1 w 47"/>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7" h="22">
                  <a:moveTo>
                    <a:pt x="47" y="22"/>
                  </a:moveTo>
                  <a:lnTo>
                    <a:pt x="44" y="21"/>
                  </a:lnTo>
                  <a:lnTo>
                    <a:pt x="39" y="17"/>
                  </a:lnTo>
                  <a:lnTo>
                    <a:pt x="32" y="13"/>
                  </a:lnTo>
                  <a:lnTo>
                    <a:pt x="24" y="8"/>
                  </a:lnTo>
                  <a:lnTo>
                    <a:pt x="17" y="5"/>
                  </a:lnTo>
                  <a:lnTo>
                    <a:pt x="9" y="1"/>
                  </a:lnTo>
                  <a:lnTo>
                    <a:pt x="3" y="0"/>
                  </a:lnTo>
                  <a:lnTo>
                    <a:pt x="0" y="2"/>
                  </a:lnTo>
                  <a:lnTo>
                    <a:pt x="0" y="6"/>
                  </a:lnTo>
                  <a:lnTo>
                    <a:pt x="3" y="9"/>
                  </a:lnTo>
                  <a:lnTo>
                    <a:pt x="9" y="13"/>
                  </a:lnTo>
                  <a:lnTo>
                    <a:pt x="17" y="15"/>
                  </a:lnTo>
                  <a:lnTo>
                    <a:pt x="26" y="17"/>
                  </a:lnTo>
                  <a:lnTo>
                    <a:pt x="34" y="19"/>
                  </a:lnTo>
                  <a:lnTo>
                    <a:pt x="41" y="21"/>
                  </a:lnTo>
                  <a:lnTo>
                    <a:pt x="47"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8" name="Freeform 170"/>
            <p:cNvSpPr>
              <a:spLocks/>
            </p:cNvSpPr>
            <p:nvPr/>
          </p:nvSpPr>
          <p:spPr bwMode="auto">
            <a:xfrm>
              <a:off x="4670" y="4131"/>
              <a:ext cx="26" cy="7"/>
            </a:xfrm>
            <a:custGeom>
              <a:avLst/>
              <a:gdLst>
                <a:gd name="T0" fmla="*/ 0 w 53"/>
                <a:gd name="T1" fmla="*/ 0 h 13"/>
                <a:gd name="T2" fmla="*/ 0 w 53"/>
                <a:gd name="T3" fmla="*/ 0 h 13"/>
                <a:gd name="T4" fmla="*/ 0 w 53"/>
                <a:gd name="T5" fmla="*/ 0 h 13"/>
                <a:gd name="T6" fmla="*/ 0 w 53"/>
                <a:gd name="T7" fmla="*/ 0 h 13"/>
                <a:gd name="T8" fmla="*/ 0 w 53"/>
                <a:gd name="T9" fmla="*/ 0 h 13"/>
                <a:gd name="T10" fmla="*/ 0 w 53"/>
                <a:gd name="T11" fmla="*/ 1 h 13"/>
                <a:gd name="T12" fmla="*/ 0 w 53"/>
                <a:gd name="T13" fmla="*/ 1 h 13"/>
                <a:gd name="T14" fmla="*/ 0 w 53"/>
                <a:gd name="T15" fmla="*/ 1 h 13"/>
                <a:gd name="T16" fmla="*/ 0 w 53"/>
                <a:gd name="T17" fmla="*/ 1 h 13"/>
                <a:gd name="T18" fmla="*/ 0 w 53"/>
                <a:gd name="T19" fmla="*/ 1 h 13"/>
                <a:gd name="T20" fmla="*/ 0 w 53"/>
                <a:gd name="T21" fmla="*/ 1 h 13"/>
                <a:gd name="T22" fmla="*/ 0 w 53"/>
                <a:gd name="T23" fmla="*/ 1 h 13"/>
                <a:gd name="T24" fmla="*/ 0 w 53"/>
                <a:gd name="T25" fmla="*/ 1 h 13"/>
                <a:gd name="T26" fmla="*/ 0 w 53"/>
                <a:gd name="T27" fmla="*/ 1 h 13"/>
                <a:gd name="T28" fmla="*/ 0 w 53"/>
                <a:gd name="T29" fmla="*/ 1 h 13"/>
                <a:gd name="T30" fmla="*/ 0 w 53"/>
                <a:gd name="T31" fmla="*/ 1 h 13"/>
                <a:gd name="T32" fmla="*/ 0 w 53"/>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3" h="13">
                  <a:moveTo>
                    <a:pt x="53" y="0"/>
                  </a:moveTo>
                  <a:lnTo>
                    <a:pt x="49" y="0"/>
                  </a:lnTo>
                  <a:lnTo>
                    <a:pt x="43" y="0"/>
                  </a:lnTo>
                  <a:lnTo>
                    <a:pt x="33" y="0"/>
                  </a:lnTo>
                  <a:lnTo>
                    <a:pt x="24" y="0"/>
                  </a:lnTo>
                  <a:lnTo>
                    <a:pt x="15" y="2"/>
                  </a:lnTo>
                  <a:lnTo>
                    <a:pt x="7" y="3"/>
                  </a:lnTo>
                  <a:lnTo>
                    <a:pt x="2" y="5"/>
                  </a:lnTo>
                  <a:lnTo>
                    <a:pt x="0" y="8"/>
                  </a:lnTo>
                  <a:lnTo>
                    <a:pt x="2" y="12"/>
                  </a:lnTo>
                  <a:lnTo>
                    <a:pt x="7" y="13"/>
                  </a:lnTo>
                  <a:lnTo>
                    <a:pt x="14" y="12"/>
                  </a:lnTo>
                  <a:lnTo>
                    <a:pt x="23" y="11"/>
                  </a:lnTo>
                  <a:lnTo>
                    <a:pt x="31" y="7"/>
                  </a:lnTo>
                  <a:lnTo>
                    <a:pt x="40" y="5"/>
                  </a:lnTo>
                  <a:lnTo>
                    <a:pt x="47" y="3"/>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9" name="Freeform 171"/>
            <p:cNvSpPr>
              <a:spLocks/>
            </p:cNvSpPr>
            <p:nvPr/>
          </p:nvSpPr>
          <p:spPr bwMode="auto">
            <a:xfrm>
              <a:off x="4685" y="4105"/>
              <a:ext cx="24" cy="20"/>
            </a:xfrm>
            <a:custGeom>
              <a:avLst/>
              <a:gdLst>
                <a:gd name="T0" fmla="*/ 1 w 48"/>
                <a:gd name="T1" fmla="*/ 1 h 40"/>
                <a:gd name="T2" fmla="*/ 1 w 48"/>
                <a:gd name="T3" fmla="*/ 1 h 40"/>
                <a:gd name="T4" fmla="*/ 1 w 48"/>
                <a:gd name="T5" fmla="*/ 1 h 40"/>
                <a:gd name="T6" fmla="*/ 1 w 48"/>
                <a:gd name="T7" fmla="*/ 1 h 40"/>
                <a:gd name="T8" fmla="*/ 1 w 48"/>
                <a:gd name="T9" fmla="*/ 1 h 40"/>
                <a:gd name="T10" fmla="*/ 1 w 48"/>
                <a:gd name="T11" fmla="*/ 1 h 40"/>
                <a:gd name="T12" fmla="*/ 1 w 48"/>
                <a:gd name="T13" fmla="*/ 1 h 40"/>
                <a:gd name="T14" fmla="*/ 0 w 48"/>
                <a:gd name="T15" fmla="*/ 1 h 40"/>
                <a:gd name="T16" fmla="*/ 1 w 48"/>
                <a:gd name="T17" fmla="*/ 1 h 40"/>
                <a:gd name="T18" fmla="*/ 1 w 48"/>
                <a:gd name="T19" fmla="*/ 0 h 40"/>
                <a:gd name="T20" fmla="*/ 1 w 48"/>
                <a:gd name="T21" fmla="*/ 1 h 40"/>
                <a:gd name="T22" fmla="*/ 1 w 48"/>
                <a:gd name="T23" fmla="*/ 1 h 40"/>
                <a:gd name="T24" fmla="*/ 1 w 48"/>
                <a:gd name="T25" fmla="*/ 1 h 40"/>
                <a:gd name="T26" fmla="*/ 1 w 48"/>
                <a:gd name="T27" fmla="*/ 1 h 40"/>
                <a:gd name="T28" fmla="*/ 1 w 48"/>
                <a:gd name="T29" fmla="*/ 1 h 40"/>
                <a:gd name="T30" fmla="*/ 1 w 48"/>
                <a:gd name="T31" fmla="*/ 1 h 40"/>
                <a:gd name="T32" fmla="*/ 1 w 4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40">
                  <a:moveTo>
                    <a:pt x="48" y="40"/>
                  </a:moveTo>
                  <a:lnTo>
                    <a:pt x="42" y="36"/>
                  </a:lnTo>
                  <a:lnTo>
                    <a:pt x="34" y="31"/>
                  </a:lnTo>
                  <a:lnTo>
                    <a:pt x="25" y="25"/>
                  </a:lnTo>
                  <a:lnTo>
                    <a:pt x="16" y="19"/>
                  </a:lnTo>
                  <a:lnTo>
                    <a:pt x="9" y="13"/>
                  </a:lnTo>
                  <a:lnTo>
                    <a:pt x="3" y="8"/>
                  </a:lnTo>
                  <a:lnTo>
                    <a:pt x="0" y="4"/>
                  </a:lnTo>
                  <a:lnTo>
                    <a:pt x="1" y="1"/>
                  </a:lnTo>
                  <a:lnTo>
                    <a:pt x="6" y="0"/>
                  </a:lnTo>
                  <a:lnTo>
                    <a:pt x="11" y="3"/>
                  </a:lnTo>
                  <a:lnTo>
                    <a:pt x="17" y="9"/>
                  </a:lnTo>
                  <a:lnTo>
                    <a:pt x="25" y="15"/>
                  </a:lnTo>
                  <a:lnTo>
                    <a:pt x="32" y="23"/>
                  </a:lnTo>
                  <a:lnTo>
                    <a:pt x="39" y="30"/>
                  </a:lnTo>
                  <a:lnTo>
                    <a:pt x="45" y="36"/>
                  </a:lnTo>
                  <a:lnTo>
                    <a:pt x="4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0" name="Freeform 172"/>
            <p:cNvSpPr>
              <a:spLocks/>
            </p:cNvSpPr>
            <p:nvPr/>
          </p:nvSpPr>
          <p:spPr bwMode="auto">
            <a:xfrm>
              <a:off x="4831" y="4108"/>
              <a:ext cx="7" cy="34"/>
            </a:xfrm>
            <a:custGeom>
              <a:avLst/>
              <a:gdLst>
                <a:gd name="T0" fmla="*/ 1 w 14"/>
                <a:gd name="T1" fmla="*/ 1 h 68"/>
                <a:gd name="T2" fmla="*/ 0 w 14"/>
                <a:gd name="T3" fmla="*/ 1 h 68"/>
                <a:gd name="T4" fmla="*/ 0 w 14"/>
                <a:gd name="T5" fmla="*/ 1 h 68"/>
                <a:gd name="T6" fmla="*/ 1 w 14"/>
                <a:gd name="T7" fmla="*/ 1 h 68"/>
                <a:gd name="T8" fmla="*/ 1 w 14"/>
                <a:gd name="T9" fmla="*/ 0 h 68"/>
                <a:gd name="T10" fmla="*/ 1 w 14"/>
                <a:gd name="T11" fmla="*/ 1 h 68"/>
                <a:gd name="T12" fmla="*/ 1 w 14"/>
                <a:gd name="T13" fmla="*/ 1 h 68"/>
                <a:gd name="T14" fmla="*/ 1 w 14"/>
                <a:gd name="T15" fmla="*/ 1 h 68"/>
                <a:gd name="T16" fmla="*/ 1 w 14"/>
                <a:gd name="T17" fmla="*/ 1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8">
                  <a:moveTo>
                    <a:pt x="3" y="68"/>
                  </a:moveTo>
                  <a:lnTo>
                    <a:pt x="0" y="51"/>
                  </a:lnTo>
                  <a:lnTo>
                    <a:pt x="0" y="29"/>
                  </a:lnTo>
                  <a:lnTo>
                    <a:pt x="3" y="9"/>
                  </a:lnTo>
                  <a:lnTo>
                    <a:pt x="9" y="0"/>
                  </a:lnTo>
                  <a:lnTo>
                    <a:pt x="14" y="8"/>
                  </a:lnTo>
                  <a:lnTo>
                    <a:pt x="12" y="27"/>
                  </a:lnTo>
                  <a:lnTo>
                    <a:pt x="6" y="50"/>
                  </a:lnTo>
                  <a:lnTo>
                    <a:pt x="3"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1" name="Freeform 173"/>
            <p:cNvSpPr>
              <a:spLocks/>
            </p:cNvSpPr>
            <p:nvPr/>
          </p:nvSpPr>
          <p:spPr bwMode="auto">
            <a:xfrm>
              <a:off x="4840" y="4113"/>
              <a:ext cx="11" cy="33"/>
            </a:xfrm>
            <a:custGeom>
              <a:avLst/>
              <a:gdLst>
                <a:gd name="T0" fmla="*/ 0 w 23"/>
                <a:gd name="T1" fmla="*/ 1 h 65"/>
                <a:gd name="T2" fmla="*/ 0 w 23"/>
                <a:gd name="T3" fmla="*/ 1 h 65"/>
                <a:gd name="T4" fmla="*/ 0 w 23"/>
                <a:gd name="T5" fmla="*/ 1 h 65"/>
                <a:gd name="T6" fmla="*/ 0 w 23"/>
                <a:gd name="T7" fmla="*/ 1 h 65"/>
                <a:gd name="T8" fmla="*/ 0 w 23"/>
                <a:gd name="T9" fmla="*/ 0 h 65"/>
                <a:gd name="T10" fmla="*/ 0 w 23"/>
                <a:gd name="T11" fmla="*/ 1 h 65"/>
                <a:gd name="T12" fmla="*/ 0 w 23"/>
                <a:gd name="T13" fmla="*/ 1 h 65"/>
                <a:gd name="T14" fmla="*/ 0 w 23"/>
                <a:gd name="T15" fmla="*/ 1 h 65"/>
                <a:gd name="T16" fmla="*/ 0 w 23"/>
                <a:gd name="T17" fmla="*/ 1 h 6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3" h="65">
                  <a:moveTo>
                    <a:pt x="0" y="65"/>
                  </a:moveTo>
                  <a:lnTo>
                    <a:pt x="1" y="50"/>
                  </a:lnTo>
                  <a:lnTo>
                    <a:pt x="4" y="28"/>
                  </a:lnTo>
                  <a:lnTo>
                    <a:pt x="11" y="9"/>
                  </a:lnTo>
                  <a:lnTo>
                    <a:pt x="19" y="0"/>
                  </a:lnTo>
                  <a:lnTo>
                    <a:pt x="23" y="8"/>
                  </a:lnTo>
                  <a:lnTo>
                    <a:pt x="17" y="28"/>
                  </a:lnTo>
                  <a:lnTo>
                    <a:pt x="6" y="52"/>
                  </a:lnTo>
                  <a:lnTo>
                    <a:pt x="0" y="6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2" name="Freeform 174"/>
            <p:cNvSpPr>
              <a:spLocks/>
            </p:cNvSpPr>
            <p:nvPr/>
          </p:nvSpPr>
          <p:spPr bwMode="auto">
            <a:xfrm>
              <a:off x="4814" y="4099"/>
              <a:ext cx="7" cy="32"/>
            </a:xfrm>
            <a:custGeom>
              <a:avLst/>
              <a:gdLst>
                <a:gd name="T0" fmla="*/ 1 w 14"/>
                <a:gd name="T1" fmla="*/ 1 h 63"/>
                <a:gd name="T2" fmla="*/ 1 w 14"/>
                <a:gd name="T3" fmla="*/ 1 h 63"/>
                <a:gd name="T4" fmla="*/ 0 w 14"/>
                <a:gd name="T5" fmla="*/ 1 h 63"/>
                <a:gd name="T6" fmla="*/ 1 w 14"/>
                <a:gd name="T7" fmla="*/ 1 h 63"/>
                <a:gd name="T8" fmla="*/ 1 w 14"/>
                <a:gd name="T9" fmla="*/ 0 h 63"/>
                <a:gd name="T10" fmla="*/ 1 w 14"/>
                <a:gd name="T11" fmla="*/ 1 h 63"/>
                <a:gd name="T12" fmla="*/ 1 w 14"/>
                <a:gd name="T13" fmla="*/ 1 h 63"/>
                <a:gd name="T14" fmla="*/ 1 w 14"/>
                <a:gd name="T15" fmla="*/ 1 h 63"/>
                <a:gd name="T16" fmla="*/ 1 w 14"/>
                <a:gd name="T17" fmla="*/ 1 h 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4" h="63">
                  <a:moveTo>
                    <a:pt x="8" y="63"/>
                  </a:moveTo>
                  <a:lnTo>
                    <a:pt x="2" y="54"/>
                  </a:lnTo>
                  <a:lnTo>
                    <a:pt x="0" y="33"/>
                  </a:lnTo>
                  <a:lnTo>
                    <a:pt x="1" y="13"/>
                  </a:lnTo>
                  <a:lnTo>
                    <a:pt x="8" y="0"/>
                  </a:lnTo>
                  <a:lnTo>
                    <a:pt x="14" y="5"/>
                  </a:lnTo>
                  <a:lnTo>
                    <a:pt x="12" y="23"/>
                  </a:lnTo>
                  <a:lnTo>
                    <a:pt x="9" y="45"/>
                  </a:lnTo>
                  <a:lnTo>
                    <a:pt x="8"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3" name="Freeform 175"/>
            <p:cNvSpPr>
              <a:spLocks/>
            </p:cNvSpPr>
            <p:nvPr/>
          </p:nvSpPr>
          <p:spPr bwMode="auto">
            <a:xfrm>
              <a:off x="4794" y="4090"/>
              <a:ext cx="11" cy="37"/>
            </a:xfrm>
            <a:custGeom>
              <a:avLst/>
              <a:gdLst>
                <a:gd name="T0" fmla="*/ 1 w 21"/>
                <a:gd name="T1" fmla="*/ 0 h 75"/>
                <a:gd name="T2" fmla="*/ 1 w 21"/>
                <a:gd name="T3" fmla="*/ 0 h 75"/>
                <a:gd name="T4" fmla="*/ 1 w 21"/>
                <a:gd name="T5" fmla="*/ 0 h 75"/>
                <a:gd name="T6" fmla="*/ 0 w 21"/>
                <a:gd name="T7" fmla="*/ 0 h 75"/>
                <a:gd name="T8" fmla="*/ 1 w 21"/>
                <a:gd name="T9" fmla="*/ 0 h 75"/>
                <a:gd name="T10" fmla="*/ 1 w 21"/>
                <a:gd name="T11" fmla="*/ 0 h 75"/>
                <a:gd name="T12" fmla="*/ 1 w 21"/>
                <a:gd name="T13" fmla="*/ 0 h 75"/>
                <a:gd name="T14" fmla="*/ 1 w 21"/>
                <a:gd name="T15" fmla="*/ 0 h 75"/>
                <a:gd name="T16" fmla="*/ 1 w 21"/>
                <a:gd name="T17" fmla="*/ 0 h 7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75">
                  <a:moveTo>
                    <a:pt x="21" y="75"/>
                  </a:moveTo>
                  <a:lnTo>
                    <a:pt x="12" y="57"/>
                  </a:lnTo>
                  <a:lnTo>
                    <a:pt x="3" y="33"/>
                  </a:lnTo>
                  <a:lnTo>
                    <a:pt x="0" y="11"/>
                  </a:lnTo>
                  <a:lnTo>
                    <a:pt x="4" y="0"/>
                  </a:lnTo>
                  <a:lnTo>
                    <a:pt x="13" y="9"/>
                  </a:lnTo>
                  <a:lnTo>
                    <a:pt x="17" y="30"/>
                  </a:lnTo>
                  <a:lnTo>
                    <a:pt x="19" y="57"/>
                  </a:lnTo>
                  <a:lnTo>
                    <a:pt x="21" y="7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4" name="Freeform 176"/>
            <p:cNvSpPr>
              <a:spLocks/>
            </p:cNvSpPr>
            <p:nvPr/>
          </p:nvSpPr>
          <p:spPr bwMode="auto">
            <a:xfrm>
              <a:off x="4776" y="4081"/>
              <a:ext cx="13" cy="40"/>
            </a:xfrm>
            <a:custGeom>
              <a:avLst/>
              <a:gdLst>
                <a:gd name="T0" fmla="*/ 1 w 25"/>
                <a:gd name="T1" fmla="*/ 0 h 81"/>
                <a:gd name="T2" fmla="*/ 1 w 25"/>
                <a:gd name="T3" fmla="*/ 0 h 81"/>
                <a:gd name="T4" fmla="*/ 1 w 25"/>
                <a:gd name="T5" fmla="*/ 0 h 81"/>
                <a:gd name="T6" fmla="*/ 1 w 25"/>
                <a:gd name="T7" fmla="*/ 0 h 81"/>
                <a:gd name="T8" fmla="*/ 1 w 25"/>
                <a:gd name="T9" fmla="*/ 0 h 81"/>
                <a:gd name="T10" fmla="*/ 1 w 25"/>
                <a:gd name="T11" fmla="*/ 0 h 81"/>
                <a:gd name="T12" fmla="*/ 0 w 25"/>
                <a:gd name="T13" fmla="*/ 0 h 81"/>
                <a:gd name="T14" fmla="*/ 0 w 25"/>
                <a:gd name="T15" fmla="*/ 0 h 81"/>
                <a:gd name="T16" fmla="*/ 1 w 25"/>
                <a:gd name="T17" fmla="*/ 0 h 81"/>
                <a:gd name="T18" fmla="*/ 1 w 25"/>
                <a:gd name="T19" fmla="*/ 0 h 81"/>
                <a:gd name="T20" fmla="*/ 1 w 25"/>
                <a:gd name="T21" fmla="*/ 0 h 81"/>
                <a:gd name="T22" fmla="*/ 1 w 25"/>
                <a:gd name="T23" fmla="*/ 0 h 81"/>
                <a:gd name="T24" fmla="*/ 1 w 25"/>
                <a:gd name="T25" fmla="*/ 0 h 8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5" h="81">
                  <a:moveTo>
                    <a:pt x="25" y="81"/>
                  </a:moveTo>
                  <a:lnTo>
                    <a:pt x="22" y="73"/>
                  </a:lnTo>
                  <a:lnTo>
                    <a:pt x="16" y="62"/>
                  </a:lnTo>
                  <a:lnTo>
                    <a:pt x="11" y="48"/>
                  </a:lnTo>
                  <a:lnTo>
                    <a:pt x="6" y="35"/>
                  </a:lnTo>
                  <a:lnTo>
                    <a:pt x="2" y="21"/>
                  </a:lnTo>
                  <a:lnTo>
                    <a:pt x="0" y="9"/>
                  </a:lnTo>
                  <a:lnTo>
                    <a:pt x="0" y="2"/>
                  </a:lnTo>
                  <a:lnTo>
                    <a:pt x="4" y="0"/>
                  </a:lnTo>
                  <a:lnTo>
                    <a:pt x="14" y="13"/>
                  </a:lnTo>
                  <a:lnTo>
                    <a:pt x="18" y="38"/>
                  </a:lnTo>
                  <a:lnTo>
                    <a:pt x="22" y="65"/>
                  </a:lnTo>
                  <a:lnTo>
                    <a:pt x="25" y="8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5" name="Freeform 177"/>
            <p:cNvSpPr>
              <a:spLocks/>
            </p:cNvSpPr>
            <p:nvPr/>
          </p:nvSpPr>
          <p:spPr bwMode="auto">
            <a:xfrm>
              <a:off x="4736" y="4078"/>
              <a:ext cx="21" cy="43"/>
            </a:xfrm>
            <a:custGeom>
              <a:avLst/>
              <a:gdLst>
                <a:gd name="T0" fmla="*/ 0 w 44"/>
                <a:gd name="T1" fmla="*/ 0 h 87"/>
                <a:gd name="T2" fmla="*/ 0 w 44"/>
                <a:gd name="T3" fmla="*/ 0 h 87"/>
                <a:gd name="T4" fmla="*/ 0 w 44"/>
                <a:gd name="T5" fmla="*/ 0 h 87"/>
                <a:gd name="T6" fmla="*/ 0 w 44"/>
                <a:gd name="T7" fmla="*/ 0 h 87"/>
                <a:gd name="T8" fmla="*/ 0 w 44"/>
                <a:gd name="T9" fmla="*/ 0 h 87"/>
                <a:gd name="T10" fmla="*/ 0 w 44"/>
                <a:gd name="T11" fmla="*/ 0 h 87"/>
                <a:gd name="T12" fmla="*/ 0 w 44"/>
                <a:gd name="T13" fmla="*/ 0 h 87"/>
                <a:gd name="T14" fmla="*/ 0 w 44"/>
                <a:gd name="T15" fmla="*/ 0 h 87"/>
                <a:gd name="T16" fmla="*/ 0 w 44"/>
                <a:gd name="T17" fmla="*/ 0 h 87"/>
                <a:gd name="T18" fmla="*/ 0 w 44"/>
                <a:gd name="T19" fmla="*/ 0 h 87"/>
                <a:gd name="T20" fmla="*/ 0 w 44"/>
                <a:gd name="T21" fmla="*/ 0 h 87"/>
                <a:gd name="T22" fmla="*/ 0 w 44"/>
                <a:gd name="T23" fmla="*/ 0 h 87"/>
                <a:gd name="T24" fmla="*/ 0 w 44"/>
                <a:gd name="T25" fmla="*/ 0 h 87"/>
                <a:gd name="T26" fmla="*/ 0 w 44"/>
                <a:gd name="T27" fmla="*/ 0 h 87"/>
                <a:gd name="T28" fmla="*/ 0 w 44"/>
                <a:gd name="T29" fmla="*/ 0 h 87"/>
                <a:gd name="T30" fmla="*/ 0 w 44"/>
                <a:gd name="T31" fmla="*/ 0 h 87"/>
                <a:gd name="T32" fmla="*/ 0 w 44"/>
                <a:gd name="T33" fmla="*/ 0 h 8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87">
                  <a:moveTo>
                    <a:pt x="44" y="87"/>
                  </a:moveTo>
                  <a:lnTo>
                    <a:pt x="37" y="79"/>
                  </a:lnTo>
                  <a:lnTo>
                    <a:pt x="29" y="67"/>
                  </a:lnTo>
                  <a:lnTo>
                    <a:pt x="20" y="53"/>
                  </a:lnTo>
                  <a:lnTo>
                    <a:pt x="13" y="39"/>
                  </a:lnTo>
                  <a:lnTo>
                    <a:pt x="6" y="26"/>
                  </a:lnTo>
                  <a:lnTo>
                    <a:pt x="1" y="14"/>
                  </a:lnTo>
                  <a:lnTo>
                    <a:pt x="0" y="5"/>
                  </a:lnTo>
                  <a:lnTo>
                    <a:pt x="2" y="0"/>
                  </a:lnTo>
                  <a:lnTo>
                    <a:pt x="7" y="1"/>
                  </a:lnTo>
                  <a:lnTo>
                    <a:pt x="13" y="11"/>
                  </a:lnTo>
                  <a:lnTo>
                    <a:pt x="19" y="23"/>
                  </a:lnTo>
                  <a:lnTo>
                    <a:pt x="23" y="38"/>
                  </a:lnTo>
                  <a:lnTo>
                    <a:pt x="29" y="54"/>
                  </a:lnTo>
                  <a:lnTo>
                    <a:pt x="35" y="69"/>
                  </a:lnTo>
                  <a:lnTo>
                    <a:pt x="39" y="81"/>
                  </a:lnTo>
                  <a:lnTo>
                    <a:pt x="44" y="8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6" name="Freeform 178"/>
            <p:cNvSpPr>
              <a:spLocks/>
            </p:cNvSpPr>
            <p:nvPr/>
          </p:nvSpPr>
          <p:spPr bwMode="auto">
            <a:xfrm>
              <a:off x="4698" y="4085"/>
              <a:ext cx="25" cy="39"/>
            </a:xfrm>
            <a:custGeom>
              <a:avLst/>
              <a:gdLst>
                <a:gd name="T0" fmla="*/ 0 w 52"/>
                <a:gd name="T1" fmla="*/ 0 h 80"/>
                <a:gd name="T2" fmla="*/ 0 w 52"/>
                <a:gd name="T3" fmla="*/ 0 h 80"/>
                <a:gd name="T4" fmla="*/ 0 w 52"/>
                <a:gd name="T5" fmla="*/ 0 h 80"/>
                <a:gd name="T6" fmla="*/ 0 w 52"/>
                <a:gd name="T7" fmla="*/ 0 h 80"/>
                <a:gd name="T8" fmla="*/ 0 w 52"/>
                <a:gd name="T9" fmla="*/ 0 h 80"/>
                <a:gd name="T10" fmla="*/ 0 w 52"/>
                <a:gd name="T11" fmla="*/ 0 h 80"/>
                <a:gd name="T12" fmla="*/ 0 w 52"/>
                <a:gd name="T13" fmla="*/ 0 h 80"/>
                <a:gd name="T14" fmla="*/ 0 w 52"/>
                <a:gd name="T15" fmla="*/ 0 h 80"/>
                <a:gd name="T16" fmla="*/ 0 w 52"/>
                <a:gd name="T17" fmla="*/ 0 h 80"/>
                <a:gd name="T18" fmla="*/ 0 w 52"/>
                <a:gd name="T19" fmla="*/ 0 h 80"/>
                <a:gd name="T20" fmla="*/ 0 w 52"/>
                <a:gd name="T21" fmla="*/ 0 h 80"/>
                <a:gd name="T22" fmla="*/ 0 w 52"/>
                <a:gd name="T23" fmla="*/ 0 h 80"/>
                <a:gd name="T24" fmla="*/ 0 w 52"/>
                <a:gd name="T25" fmla="*/ 0 h 80"/>
                <a:gd name="T26" fmla="*/ 0 w 52"/>
                <a:gd name="T27" fmla="*/ 0 h 80"/>
                <a:gd name="T28" fmla="*/ 0 w 52"/>
                <a:gd name="T29" fmla="*/ 0 h 80"/>
                <a:gd name="T30" fmla="*/ 0 w 52"/>
                <a:gd name="T31" fmla="*/ 0 h 80"/>
                <a:gd name="T32" fmla="*/ 0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3"/>
                  </a:lnTo>
                  <a:lnTo>
                    <a:pt x="27" y="51"/>
                  </a:lnTo>
                  <a:lnTo>
                    <a:pt x="17" y="38"/>
                  </a:lnTo>
                  <a:lnTo>
                    <a:pt x="8" y="25"/>
                  </a:lnTo>
                  <a:lnTo>
                    <a:pt x="2" y="14"/>
                  </a:lnTo>
                  <a:lnTo>
                    <a:pt x="0" y="5"/>
                  </a:lnTo>
                  <a:lnTo>
                    <a:pt x="2" y="0"/>
                  </a:lnTo>
                  <a:lnTo>
                    <a:pt x="8" y="1"/>
                  </a:lnTo>
                  <a:lnTo>
                    <a:pt x="15" y="9"/>
                  </a:lnTo>
                  <a:lnTo>
                    <a:pt x="22" y="21"/>
                  </a:lnTo>
                  <a:lnTo>
                    <a:pt x="29" y="36"/>
                  </a:lnTo>
                  <a:lnTo>
                    <a:pt x="36" y="51"/>
                  </a:lnTo>
                  <a:lnTo>
                    <a:pt x="43" y="63"/>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7" name="Freeform 179"/>
            <p:cNvSpPr>
              <a:spLocks/>
            </p:cNvSpPr>
            <p:nvPr/>
          </p:nvSpPr>
          <p:spPr bwMode="auto">
            <a:xfrm>
              <a:off x="4751" y="4083"/>
              <a:ext cx="23" cy="36"/>
            </a:xfrm>
            <a:custGeom>
              <a:avLst/>
              <a:gdLst>
                <a:gd name="T0" fmla="*/ 1 w 45"/>
                <a:gd name="T1" fmla="*/ 1 h 72"/>
                <a:gd name="T2" fmla="*/ 1 w 45"/>
                <a:gd name="T3" fmla="*/ 1 h 72"/>
                <a:gd name="T4" fmla="*/ 1 w 45"/>
                <a:gd name="T5" fmla="*/ 1 h 72"/>
                <a:gd name="T6" fmla="*/ 1 w 45"/>
                <a:gd name="T7" fmla="*/ 1 h 72"/>
                <a:gd name="T8" fmla="*/ 1 w 45"/>
                <a:gd name="T9" fmla="*/ 1 h 72"/>
                <a:gd name="T10" fmla="*/ 1 w 45"/>
                <a:gd name="T11" fmla="*/ 1 h 72"/>
                <a:gd name="T12" fmla="*/ 1 w 45"/>
                <a:gd name="T13" fmla="*/ 1 h 72"/>
                <a:gd name="T14" fmla="*/ 0 w 45"/>
                <a:gd name="T15" fmla="*/ 1 h 72"/>
                <a:gd name="T16" fmla="*/ 1 w 45"/>
                <a:gd name="T17" fmla="*/ 0 h 72"/>
                <a:gd name="T18" fmla="*/ 1 w 45"/>
                <a:gd name="T19" fmla="*/ 1 h 72"/>
                <a:gd name="T20" fmla="*/ 1 w 45"/>
                <a:gd name="T21" fmla="*/ 1 h 72"/>
                <a:gd name="T22" fmla="*/ 1 w 45"/>
                <a:gd name="T23" fmla="*/ 1 h 72"/>
                <a:gd name="T24" fmla="*/ 1 w 45"/>
                <a:gd name="T25" fmla="*/ 1 h 72"/>
                <a:gd name="T26" fmla="*/ 1 w 45"/>
                <a:gd name="T27" fmla="*/ 1 h 72"/>
                <a:gd name="T28" fmla="*/ 1 w 45"/>
                <a:gd name="T29" fmla="*/ 1 h 72"/>
                <a:gd name="T30" fmla="*/ 1 w 45"/>
                <a:gd name="T31" fmla="*/ 1 h 72"/>
                <a:gd name="T32" fmla="*/ 1 w 45"/>
                <a:gd name="T33" fmla="*/ 1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72">
                  <a:moveTo>
                    <a:pt x="45" y="72"/>
                  </a:moveTo>
                  <a:lnTo>
                    <a:pt x="39" y="65"/>
                  </a:lnTo>
                  <a:lnTo>
                    <a:pt x="31" y="56"/>
                  </a:lnTo>
                  <a:lnTo>
                    <a:pt x="23" y="45"/>
                  </a:lnTo>
                  <a:lnTo>
                    <a:pt x="14" y="32"/>
                  </a:lnTo>
                  <a:lnTo>
                    <a:pt x="7" y="20"/>
                  </a:lnTo>
                  <a:lnTo>
                    <a:pt x="3" y="10"/>
                  </a:lnTo>
                  <a:lnTo>
                    <a:pt x="0" y="3"/>
                  </a:lnTo>
                  <a:lnTo>
                    <a:pt x="4" y="0"/>
                  </a:lnTo>
                  <a:lnTo>
                    <a:pt x="9" y="2"/>
                  </a:lnTo>
                  <a:lnTo>
                    <a:pt x="15" y="9"/>
                  </a:lnTo>
                  <a:lnTo>
                    <a:pt x="22" y="19"/>
                  </a:lnTo>
                  <a:lnTo>
                    <a:pt x="28" y="32"/>
                  </a:lnTo>
                  <a:lnTo>
                    <a:pt x="32" y="45"/>
                  </a:lnTo>
                  <a:lnTo>
                    <a:pt x="38" y="57"/>
                  </a:lnTo>
                  <a:lnTo>
                    <a:pt x="42" y="66"/>
                  </a:lnTo>
                  <a:lnTo>
                    <a:pt x="45" y="7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8" name="Freeform 180"/>
            <p:cNvSpPr>
              <a:spLocks/>
            </p:cNvSpPr>
            <p:nvPr/>
          </p:nvSpPr>
          <p:spPr bwMode="auto">
            <a:xfrm>
              <a:off x="4738" y="4116"/>
              <a:ext cx="33" cy="53"/>
            </a:xfrm>
            <a:custGeom>
              <a:avLst/>
              <a:gdLst>
                <a:gd name="T0" fmla="*/ 0 w 67"/>
                <a:gd name="T1" fmla="*/ 1 h 106"/>
                <a:gd name="T2" fmla="*/ 0 w 67"/>
                <a:gd name="T3" fmla="*/ 1 h 106"/>
                <a:gd name="T4" fmla="*/ 0 w 67"/>
                <a:gd name="T5" fmla="*/ 1 h 106"/>
                <a:gd name="T6" fmla="*/ 0 w 67"/>
                <a:gd name="T7" fmla="*/ 1 h 106"/>
                <a:gd name="T8" fmla="*/ 0 w 67"/>
                <a:gd name="T9" fmla="*/ 1 h 106"/>
                <a:gd name="T10" fmla="*/ 0 w 67"/>
                <a:gd name="T11" fmla="*/ 1 h 106"/>
                <a:gd name="T12" fmla="*/ 0 w 67"/>
                <a:gd name="T13" fmla="*/ 1 h 106"/>
                <a:gd name="T14" fmla="*/ 0 w 67"/>
                <a:gd name="T15" fmla="*/ 1 h 106"/>
                <a:gd name="T16" fmla="*/ 0 w 67"/>
                <a:gd name="T17" fmla="*/ 0 h 106"/>
                <a:gd name="T18" fmla="*/ 0 w 67"/>
                <a:gd name="T19" fmla="*/ 1 h 106"/>
                <a:gd name="T20" fmla="*/ 0 w 67"/>
                <a:gd name="T21" fmla="*/ 1 h 106"/>
                <a:gd name="T22" fmla="*/ 0 w 67"/>
                <a:gd name="T23" fmla="*/ 1 h 106"/>
                <a:gd name="T24" fmla="*/ 0 w 67"/>
                <a:gd name="T25" fmla="*/ 1 h 106"/>
                <a:gd name="T26" fmla="*/ 0 w 67"/>
                <a:gd name="T27" fmla="*/ 1 h 106"/>
                <a:gd name="T28" fmla="*/ 0 w 67"/>
                <a:gd name="T29" fmla="*/ 1 h 106"/>
                <a:gd name="T30" fmla="*/ 0 w 67"/>
                <a:gd name="T31" fmla="*/ 1 h 106"/>
                <a:gd name="T32" fmla="*/ 0 w 67"/>
                <a:gd name="T33" fmla="*/ 1 h 1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7" h="106">
                  <a:moveTo>
                    <a:pt x="1" y="106"/>
                  </a:moveTo>
                  <a:lnTo>
                    <a:pt x="0" y="101"/>
                  </a:lnTo>
                  <a:lnTo>
                    <a:pt x="3" y="88"/>
                  </a:lnTo>
                  <a:lnTo>
                    <a:pt x="10" y="73"/>
                  </a:lnTo>
                  <a:lnTo>
                    <a:pt x="20" y="55"/>
                  </a:lnTo>
                  <a:lnTo>
                    <a:pt x="31" y="37"/>
                  </a:lnTo>
                  <a:lnTo>
                    <a:pt x="44" y="21"/>
                  </a:lnTo>
                  <a:lnTo>
                    <a:pt x="55" y="9"/>
                  </a:lnTo>
                  <a:lnTo>
                    <a:pt x="67" y="0"/>
                  </a:lnTo>
                  <a:lnTo>
                    <a:pt x="62" y="9"/>
                  </a:lnTo>
                  <a:lnTo>
                    <a:pt x="55" y="22"/>
                  </a:lnTo>
                  <a:lnTo>
                    <a:pt x="46" y="41"/>
                  </a:lnTo>
                  <a:lnTo>
                    <a:pt x="34" y="59"/>
                  </a:lnTo>
                  <a:lnTo>
                    <a:pt x="24" y="78"/>
                  </a:lnTo>
                  <a:lnTo>
                    <a:pt x="14" y="93"/>
                  </a:lnTo>
                  <a:lnTo>
                    <a:pt x="6" y="103"/>
                  </a:lnTo>
                  <a:lnTo>
                    <a:pt x="1" y="10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9" name="Freeform 181"/>
            <p:cNvSpPr>
              <a:spLocks/>
            </p:cNvSpPr>
            <p:nvPr/>
          </p:nvSpPr>
          <p:spPr bwMode="auto">
            <a:xfrm>
              <a:off x="4715" y="4119"/>
              <a:ext cx="29" cy="41"/>
            </a:xfrm>
            <a:custGeom>
              <a:avLst/>
              <a:gdLst>
                <a:gd name="T0" fmla="*/ 0 w 57"/>
                <a:gd name="T1" fmla="*/ 0 h 83"/>
                <a:gd name="T2" fmla="*/ 0 w 57"/>
                <a:gd name="T3" fmla="*/ 0 h 83"/>
                <a:gd name="T4" fmla="*/ 1 w 57"/>
                <a:gd name="T5" fmla="*/ 0 h 83"/>
                <a:gd name="T6" fmla="*/ 1 w 57"/>
                <a:gd name="T7" fmla="*/ 0 h 83"/>
                <a:gd name="T8" fmla="*/ 1 w 57"/>
                <a:gd name="T9" fmla="*/ 0 h 83"/>
                <a:gd name="T10" fmla="*/ 1 w 57"/>
                <a:gd name="T11" fmla="*/ 0 h 83"/>
                <a:gd name="T12" fmla="*/ 1 w 57"/>
                <a:gd name="T13" fmla="*/ 0 h 83"/>
                <a:gd name="T14" fmla="*/ 1 w 57"/>
                <a:gd name="T15" fmla="*/ 0 h 83"/>
                <a:gd name="T16" fmla="*/ 1 w 57"/>
                <a:gd name="T17" fmla="*/ 0 h 83"/>
                <a:gd name="T18" fmla="*/ 1 w 57"/>
                <a:gd name="T19" fmla="*/ 0 h 83"/>
                <a:gd name="T20" fmla="*/ 1 w 57"/>
                <a:gd name="T21" fmla="*/ 0 h 83"/>
                <a:gd name="T22" fmla="*/ 1 w 57"/>
                <a:gd name="T23" fmla="*/ 0 h 83"/>
                <a:gd name="T24" fmla="*/ 1 w 57"/>
                <a:gd name="T25" fmla="*/ 0 h 83"/>
                <a:gd name="T26" fmla="*/ 1 w 57"/>
                <a:gd name="T27" fmla="*/ 0 h 83"/>
                <a:gd name="T28" fmla="*/ 1 w 57"/>
                <a:gd name="T29" fmla="*/ 0 h 83"/>
                <a:gd name="T30" fmla="*/ 1 w 57"/>
                <a:gd name="T31" fmla="*/ 0 h 83"/>
                <a:gd name="T32" fmla="*/ 0 w 57"/>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83">
                  <a:moveTo>
                    <a:pt x="0" y="83"/>
                  </a:moveTo>
                  <a:lnTo>
                    <a:pt x="0" y="79"/>
                  </a:lnTo>
                  <a:lnTo>
                    <a:pt x="2" y="71"/>
                  </a:lnTo>
                  <a:lnTo>
                    <a:pt x="7" y="60"/>
                  </a:lnTo>
                  <a:lnTo>
                    <a:pt x="15" y="46"/>
                  </a:lnTo>
                  <a:lnTo>
                    <a:pt x="24" y="32"/>
                  </a:lnTo>
                  <a:lnTo>
                    <a:pt x="34" y="18"/>
                  </a:lnTo>
                  <a:lnTo>
                    <a:pt x="46" y="7"/>
                  </a:lnTo>
                  <a:lnTo>
                    <a:pt x="57" y="0"/>
                  </a:lnTo>
                  <a:lnTo>
                    <a:pt x="51" y="9"/>
                  </a:lnTo>
                  <a:lnTo>
                    <a:pt x="42" y="21"/>
                  </a:lnTo>
                  <a:lnTo>
                    <a:pt x="34" y="36"/>
                  </a:lnTo>
                  <a:lnTo>
                    <a:pt x="25" y="50"/>
                  </a:lnTo>
                  <a:lnTo>
                    <a:pt x="17" y="63"/>
                  </a:lnTo>
                  <a:lnTo>
                    <a:pt x="9" y="74"/>
                  </a:lnTo>
                  <a:lnTo>
                    <a:pt x="3" y="81"/>
                  </a:lnTo>
                  <a:lnTo>
                    <a:pt x="0"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0" name="Freeform 182"/>
            <p:cNvSpPr>
              <a:spLocks/>
            </p:cNvSpPr>
            <p:nvPr/>
          </p:nvSpPr>
          <p:spPr bwMode="auto">
            <a:xfrm>
              <a:off x="4715" y="4082"/>
              <a:ext cx="26" cy="39"/>
            </a:xfrm>
            <a:custGeom>
              <a:avLst/>
              <a:gdLst>
                <a:gd name="T0" fmla="*/ 1 w 52"/>
                <a:gd name="T1" fmla="*/ 0 h 80"/>
                <a:gd name="T2" fmla="*/ 1 w 52"/>
                <a:gd name="T3" fmla="*/ 0 h 80"/>
                <a:gd name="T4" fmla="*/ 1 w 52"/>
                <a:gd name="T5" fmla="*/ 0 h 80"/>
                <a:gd name="T6" fmla="*/ 1 w 52"/>
                <a:gd name="T7" fmla="*/ 0 h 80"/>
                <a:gd name="T8" fmla="*/ 1 w 52"/>
                <a:gd name="T9" fmla="*/ 0 h 80"/>
                <a:gd name="T10" fmla="*/ 1 w 52"/>
                <a:gd name="T11" fmla="*/ 0 h 80"/>
                <a:gd name="T12" fmla="*/ 1 w 52"/>
                <a:gd name="T13" fmla="*/ 0 h 80"/>
                <a:gd name="T14" fmla="*/ 0 w 52"/>
                <a:gd name="T15" fmla="*/ 0 h 80"/>
                <a:gd name="T16" fmla="*/ 1 w 52"/>
                <a:gd name="T17" fmla="*/ 0 h 80"/>
                <a:gd name="T18" fmla="*/ 1 w 52"/>
                <a:gd name="T19" fmla="*/ 0 h 80"/>
                <a:gd name="T20" fmla="*/ 1 w 52"/>
                <a:gd name="T21" fmla="*/ 0 h 80"/>
                <a:gd name="T22" fmla="*/ 1 w 52"/>
                <a:gd name="T23" fmla="*/ 0 h 80"/>
                <a:gd name="T24" fmla="*/ 1 w 52"/>
                <a:gd name="T25" fmla="*/ 0 h 80"/>
                <a:gd name="T26" fmla="*/ 1 w 52"/>
                <a:gd name="T27" fmla="*/ 0 h 80"/>
                <a:gd name="T28" fmla="*/ 1 w 52"/>
                <a:gd name="T29" fmla="*/ 0 h 80"/>
                <a:gd name="T30" fmla="*/ 1 w 52"/>
                <a:gd name="T31" fmla="*/ 0 h 80"/>
                <a:gd name="T32" fmla="*/ 1 w 52"/>
                <a:gd name="T33" fmla="*/ 0 h 8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0">
                  <a:moveTo>
                    <a:pt x="52" y="80"/>
                  </a:moveTo>
                  <a:lnTo>
                    <a:pt x="45" y="73"/>
                  </a:lnTo>
                  <a:lnTo>
                    <a:pt x="37" y="64"/>
                  </a:lnTo>
                  <a:lnTo>
                    <a:pt x="26" y="51"/>
                  </a:lnTo>
                  <a:lnTo>
                    <a:pt x="17" y="38"/>
                  </a:lnTo>
                  <a:lnTo>
                    <a:pt x="8" y="26"/>
                  </a:lnTo>
                  <a:lnTo>
                    <a:pt x="2" y="14"/>
                  </a:lnTo>
                  <a:lnTo>
                    <a:pt x="0" y="5"/>
                  </a:lnTo>
                  <a:lnTo>
                    <a:pt x="2" y="0"/>
                  </a:lnTo>
                  <a:lnTo>
                    <a:pt x="8" y="2"/>
                  </a:lnTo>
                  <a:lnTo>
                    <a:pt x="15" y="10"/>
                  </a:lnTo>
                  <a:lnTo>
                    <a:pt x="22" y="21"/>
                  </a:lnTo>
                  <a:lnTo>
                    <a:pt x="28" y="36"/>
                  </a:lnTo>
                  <a:lnTo>
                    <a:pt x="35" y="51"/>
                  </a:lnTo>
                  <a:lnTo>
                    <a:pt x="42" y="64"/>
                  </a:lnTo>
                  <a:lnTo>
                    <a:pt x="47" y="74"/>
                  </a:lnTo>
                  <a:lnTo>
                    <a:pt x="52" y="8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1" name="Freeform 183"/>
            <p:cNvSpPr>
              <a:spLocks/>
            </p:cNvSpPr>
            <p:nvPr/>
          </p:nvSpPr>
          <p:spPr bwMode="auto">
            <a:xfrm>
              <a:off x="4578" y="4173"/>
              <a:ext cx="132" cy="32"/>
            </a:xfrm>
            <a:custGeom>
              <a:avLst/>
              <a:gdLst>
                <a:gd name="T0" fmla="*/ 0 w 265"/>
                <a:gd name="T1" fmla="*/ 0 h 65"/>
                <a:gd name="T2" fmla="*/ 0 w 265"/>
                <a:gd name="T3" fmla="*/ 0 h 65"/>
                <a:gd name="T4" fmla="*/ 0 w 265"/>
                <a:gd name="T5" fmla="*/ 0 h 65"/>
                <a:gd name="T6" fmla="*/ 0 w 265"/>
                <a:gd name="T7" fmla="*/ 0 h 65"/>
                <a:gd name="T8" fmla="*/ 0 w 265"/>
                <a:gd name="T9" fmla="*/ 0 h 65"/>
                <a:gd name="T10" fmla="*/ 0 w 265"/>
                <a:gd name="T11" fmla="*/ 0 h 65"/>
                <a:gd name="T12" fmla="*/ 0 w 265"/>
                <a:gd name="T13" fmla="*/ 0 h 65"/>
                <a:gd name="T14" fmla="*/ 0 w 265"/>
                <a:gd name="T15" fmla="*/ 0 h 65"/>
                <a:gd name="T16" fmla="*/ 0 w 265"/>
                <a:gd name="T17" fmla="*/ 0 h 65"/>
                <a:gd name="T18" fmla="*/ 0 w 265"/>
                <a:gd name="T19" fmla="*/ 0 h 65"/>
                <a:gd name="T20" fmla="*/ 0 w 265"/>
                <a:gd name="T21" fmla="*/ 0 h 65"/>
                <a:gd name="T22" fmla="*/ 0 w 265"/>
                <a:gd name="T23" fmla="*/ 0 h 65"/>
                <a:gd name="T24" fmla="*/ 0 w 265"/>
                <a:gd name="T25" fmla="*/ 0 h 65"/>
                <a:gd name="T26" fmla="*/ 0 w 265"/>
                <a:gd name="T27" fmla="*/ 0 h 65"/>
                <a:gd name="T28" fmla="*/ 0 w 265"/>
                <a:gd name="T29" fmla="*/ 0 h 65"/>
                <a:gd name="T30" fmla="*/ 0 w 265"/>
                <a:gd name="T31" fmla="*/ 0 h 65"/>
                <a:gd name="T32" fmla="*/ 0 w 265"/>
                <a:gd name="T33" fmla="*/ 0 h 65"/>
                <a:gd name="T34" fmla="*/ 0 w 265"/>
                <a:gd name="T35" fmla="*/ 0 h 65"/>
                <a:gd name="T36" fmla="*/ 0 w 265"/>
                <a:gd name="T37" fmla="*/ 0 h 65"/>
                <a:gd name="T38" fmla="*/ 0 w 265"/>
                <a:gd name="T39" fmla="*/ 0 h 65"/>
                <a:gd name="T40" fmla="*/ 0 w 265"/>
                <a:gd name="T41" fmla="*/ 0 h 65"/>
                <a:gd name="T42" fmla="*/ 0 w 265"/>
                <a:gd name="T43" fmla="*/ 0 h 65"/>
                <a:gd name="T44" fmla="*/ 0 w 265"/>
                <a:gd name="T45" fmla="*/ 0 h 65"/>
                <a:gd name="T46" fmla="*/ 0 w 265"/>
                <a:gd name="T47" fmla="*/ 0 h 65"/>
                <a:gd name="T48" fmla="*/ 0 w 265"/>
                <a:gd name="T49" fmla="*/ 0 h 65"/>
                <a:gd name="T50" fmla="*/ 0 w 265"/>
                <a:gd name="T51" fmla="*/ 0 h 65"/>
                <a:gd name="T52" fmla="*/ 0 w 265"/>
                <a:gd name="T53" fmla="*/ 0 h 65"/>
                <a:gd name="T54" fmla="*/ 0 w 265"/>
                <a:gd name="T55" fmla="*/ 0 h 65"/>
                <a:gd name="T56" fmla="*/ 0 w 265"/>
                <a:gd name="T57" fmla="*/ 0 h 65"/>
                <a:gd name="T58" fmla="*/ 0 w 265"/>
                <a:gd name="T59" fmla="*/ 0 h 65"/>
                <a:gd name="T60" fmla="*/ 0 w 265"/>
                <a:gd name="T61" fmla="*/ 0 h 65"/>
                <a:gd name="T62" fmla="*/ 0 w 265"/>
                <a:gd name="T63" fmla="*/ 0 h 65"/>
                <a:gd name="T64" fmla="*/ 0 w 265"/>
                <a:gd name="T65" fmla="*/ 0 h 65"/>
                <a:gd name="T66" fmla="*/ 0 w 265"/>
                <a:gd name="T67" fmla="*/ 0 h 65"/>
                <a:gd name="T68" fmla="*/ 0 w 265"/>
                <a:gd name="T69" fmla="*/ 0 h 65"/>
                <a:gd name="T70" fmla="*/ 0 w 265"/>
                <a:gd name="T71" fmla="*/ 0 h 65"/>
                <a:gd name="T72" fmla="*/ 0 w 265"/>
                <a:gd name="T73" fmla="*/ 0 h 6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65" h="65">
                  <a:moveTo>
                    <a:pt x="265" y="58"/>
                  </a:moveTo>
                  <a:lnTo>
                    <a:pt x="265" y="60"/>
                  </a:lnTo>
                  <a:lnTo>
                    <a:pt x="263" y="63"/>
                  </a:lnTo>
                  <a:lnTo>
                    <a:pt x="260" y="64"/>
                  </a:lnTo>
                  <a:lnTo>
                    <a:pt x="258" y="65"/>
                  </a:lnTo>
                  <a:lnTo>
                    <a:pt x="241" y="51"/>
                  </a:lnTo>
                  <a:lnTo>
                    <a:pt x="225" y="38"/>
                  </a:lnTo>
                  <a:lnTo>
                    <a:pt x="208" y="29"/>
                  </a:lnTo>
                  <a:lnTo>
                    <a:pt x="191" y="22"/>
                  </a:lnTo>
                  <a:lnTo>
                    <a:pt x="172" y="18"/>
                  </a:lnTo>
                  <a:lnTo>
                    <a:pt x="155" y="14"/>
                  </a:lnTo>
                  <a:lnTo>
                    <a:pt x="137" y="12"/>
                  </a:lnTo>
                  <a:lnTo>
                    <a:pt x="119" y="12"/>
                  </a:lnTo>
                  <a:lnTo>
                    <a:pt x="102" y="12"/>
                  </a:lnTo>
                  <a:lnTo>
                    <a:pt x="85" y="14"/>
                  </a:lnTo>
                  <a:lnTo>
                    <a:pt x="69" y="17"/>
                  </a:lnTo>
                  <a:lnTo>
                    <a:pt x="53" y="20"/>
                  </a:lnTo>
                  <a:lnTo>
                    <a:pt x="38" y="23"/>
                  </a:lnTo>
                  <a:lnTo>
                    <a:pt x="24" y="26"/>
                  </a:lnTo>
                  <a:lnTo>
                    <a:pt x="11" y="29"/>
                  </a:lnTo>
                  <a:lnTo>
                    <a:pt x="0" y="33"/>
                  </a:lnTo>
                  <a:lnTo>
                    <a:pt x="7" y="26"/>
                  </a:lnTo>
                  <a:lnTo>
                    <a:pt x="16" y="19"/>
                  </a:lnTo>
                  <a:lnTo>
                    <a:pt x="28" y="13"/>
                  </a:lnTo>
                  <a:lnTo>
                    <a:pt x="45" y="8"/>
                  </a:lnTo>
                  <a:lnTo>
                    <a:pt x="62" y="4"/>
                  </a:lnTo>
                  <a:lnTo>
                    <a:pt x="81" y="2"/>
                  </a:lnTo>
                  <a:lnTo>
                    <a:pt x="102" y="0"/>
                  </a:lnTo>
                  <a:lnTo>
                    <a:pt x="123" y="0"/>
                  </a:lnTo>
                  <a:lnTo>
                    <a:pt x="145" y="2"/>
                  </a:lnTo>
                  <a:lnTo>
                    <a:pt x="165" y="5"/>
                  </a:lnTo>
                  <a:lnTo>
                    <a:pt x="186" y="10"/>
                  </a:lnTo>
                  <a:lnTo>
                    <a:pt x="206" y="15"/>
                  </a:lnTo>
                  <a:lnTo>
                    <a:pt x="224" y="23"/>
                  </a:lnTo>
                  <a:lnTo>
                    <a:pt x="240" y="33"/>
                  </a:lnTo>
                  <a:lnTo>
                    <a:pt x="254" y="44"/>
                  </a:lnTo>
                  <a:lnTo>
                    <a:pt x="265"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2" name="Freeform 184"/>
            <p:cNvSpPr>
              <a:spLocks/>
            </p:cNvSpPr>
            <p:nvPr/>
          </p:nvSpPr>
          <p:spPr bwMode="auto">
            <a:xfrm>
              <a:off x="4580" y="4181"/>
              <a:ext cx="16" cy="28"/>
            </a:xfrm>
            <a:custGeom>
              <a:avLst/>
              <a:gdLst>
                <a:gd name="T0" fmla="*/ 0 w 33"/>
                <a:gd name="T1" fmla="*/ 0 h 58"/>
                <a:gd name="T2" fmla="*/ 0 w 33"/>
                <a:gd name="T3" fmla="*/ 0 h 58"/>
                <a:gd name="T4" fmla="*/ 0 w 33"/>
                <a:gd name="T5" fmla="*/ 0 h 58"/>
                <a:gd name="T6" fmla="*/ 0 w 33"/>
                <a:gd name="T7" fmla="*/ 0 h 58"/>
                <a:gd name="T8" fmla="*/ 0 w 33"/>
                <a:gd name="T9" fmla="*/ 0 h 58"/>
                <a:gd name="T10" fmla="*/ 0 w 33"/>
                <a:gd name="T11" fmla="*/ 0 h 58"/>
                <a:gd name="T12" fmla="*/ 0 w 33"/>
                <a:gd name="T13" fmla="*/ 0 h 58"/>
                <a:gd name="T14" fmla="*/ 0 w 33"/>
                <a:gd name="T15" fmla="*/ 0 h 58"/>
                <a:gd name="T16" fmla="*/ 0 w 33"/>
                <a:gd name="T17" fmla="*/ 0 h 58"/>
                <a:gd name="T18" fmla="*/ 0 w 33"/>
                <a:gd name="T19" fmla="*/ 0 h 58"/>
                <a:gd name="T20" fmla="*/ 0 w 33"/>
                <a:gd name="T21" fmla="*/ 0 h 58"/>
                <a:gd name="T22" fmla="*/ 0 w 33"/>
                <a:gd name="T23" fmla="*/ 0 h 58"/>
                <a:gd name="T24" fmla="*/ 0 w 33"/>
                <a:gd name="T25" fmla="*/ 0 h 5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8">
                  <a:moveTo>
                    <a:pt x="33" y="0"/>
                  </a:moveTo>
                  <a:lnTo>
                    <a:pt x="26" y="6"/>
                  </a:lnTo>
                  <a:lnTo>
                    <a:pt x="20" y="14"/>
                  </a:lnTo>
                  <a:lnTo>
                    <a:pt x="13" y="23"/>
                  </a:lnTo>
                  <a:lnTo>
                    <a:pt x="8" y="33"/>
                  </a:lnTo>
                  <a:lnTo>
                    <a:pt x="4" y="42"/>
                  </a:lnTo>
                  <a:lnTo>
                    <a:pt x="1" y="49"/>
                  </a:lnTo>
                  <a:lnTo>
                    <a:pt x="0" y="55"/>
                  </a:lnTo>
                  <a:lnTo>
                    <a:pt x="1" y="58"/>
                  </a:lnTo>
                  <a:lnTo>
                    <a:pt x="7" y="53"/>
                  </a:lnTo>
                  <a:lnTo>
                    <a:pt x="14" y="37"/>
                  </a:lnTo>
                  <a:lnTo>
                    <a:pt x="22" y="18"/>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3" name="Freeform 185"/>
            <p:cNvSpPr>
              <a:spLocks/>
            </p:cNvSpPr>
            <p:nvPr/>
          </p:nvSpPr>
          <p:spPr bwMode="auto">
            <a:xfrm>
              <a:off x="4589" y="4178"/>
              <a:ext cx="19" cy="31"/>
            </a:xfrm>
            <a:custGeom>
              <a:avLst/>
              <a:gdLst>
                <a:gd name="T0" fmla="*/ 1 w 38"/>
                <a:gd name="T1" fmla="*/ 0 h 63"/>
                <a:gd name="T2" fmla="*/ 0 w 38"/>
                <a:gd name="T3" fmla="*/ 0 h 63"/>
                <a:gd name="T4" fmla="*/ 1 w 38"/>
                <a:gd name="T5" fmla="*/ 0 h 63"/>
                <a:gd name="T6" fmla="*/ 1 w 38"/>
                <a:gd name="T7" fmla="*/ 0 h 63"/>
                <a:gd name="T8" fmla="*/ 1 w 38"/>
                <a:gd name="T9" fmla="*/ 0 h 63"/>
                <a:gd name="T10" fmla="*/ 1 w 38"/>
                <a:gd name="T11" fmla="*/ 0 h 63"/>
                <a:gd name="T12" fmla="*/ 1 w 38"/>
                <a:gd name="T13" fmla="*/ 0 h 63"/>
                <a:gd name="T14" fmla="*/ 1 w 38"/>
                <a:gd name="T15" fmla="*/ 0 h 63"/>
                <a:gd name="T16" fmla="*/ 1 w 38"/>
                <a:gd name="T17" fmla="*/ 0 h 63"/>
                <a:gd name="T18" fmla="*/ 1 w 38"/>
                <a:gd name="T19" fmla="*/ 0 h 63"/>
                <a:gd name="T20" fmla="*/ 1 w 38"/>
                <a:gd name="T21" fmla="*/ 0 h 63"/>
                <a:gd name="T22" fmla="*/ 1 w 38"/>
                <a:gd name="T23" fmla="*/ 0 h 63"/>
                <a:gd name="T24" fmla="*/ 1 w 38"/>
                <a:gd name="T25" fmla="*/ 0 h 63"/>
                <a:gd name="T26" fmla="*/ 1 w 38"/>
                <a:gd name="T27" fmla="*/ 0 h 63"/>
                <a:gd name="T28" fmla="*/ 1 w 38"/>
                <a:gd name="T29" fmla="*/ 0 h 63"/>
                <a:gd name="T30" fmla="*/ 1 w 38"/>
                <a:gd name="T31" fmla="*/ 0 h 63"/>
                <a:gd name="T32" fmla="*/ 1 w 38"/>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63">
                  <a:moveTo>
                    <a:pt x="1" y="63"/>
                  </a:moveTo>
                  <a:lnTo>
                    <a:pt x="0" y="61"/>
                  </a:lnTo>
                  <a:lnTo>
                    <a:pt x="1" y="54"/>
                  </a:lnTo>
                  <a:lnTo>
                    <a:pt x="3" y="46"/>
                  </a:lnTo>
                  <a:lnTo>
                    <a:pt x="8" y="36"/>
                  </a:lnTo>
                  <a:lnTo>
                    <a:pt x="13" y="26"/>
                  </a:lnTo>
                  <a:lnTo>
                    <a:pt x="20" y="16"/>
                  </a:lnTo>
                  <a:lnTo>
                    <a:pt x="28" y="7"/>
                  </a:lnTo>
                  <a:lnTo>
                    <a:pt x="38" y="0"/>
                  </a:lnTo>
                  <a:lnTo>
                    <a:pt x="33" y="8"/>
                  </a:lnTo>
                  <a:lnTo>
                    <a:pt x="28" y="17"/>
                  </a:lnTo>
                  <a:lnTo>
                    <a:pt x="23" y="27"/>
                  </a:lnTo>
                  <a:lnTo>
                    <a:pt x="17" y="38"/>
                  </a:lnTo>
                  <a:lnTo>
                    <a:pt x="12" y="48"/>
                  </a:lnTo>
                  <a:lnTo>
                    <a:pt x="6" y="56"/>
                  </a:lnTo>
                  <a:lnTo>
                    <a:pt x="3" y="62"/>
                  </a:lnTo>
                  <a:lnTo>
                    <a:pt x="1" y="6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4" name="Freeform 186"/>
            <p:cNvSpPr>
              <a:spLocks/>
            </p:cNvSpPr>
            <p:nvPr/>
          </p:nvSpPr>
          <p:spPr bwMode="auto">
            <a:xfrm>
              <a:off x="4608" y="4175"/>
              <a:ext cx="26" cy="41"/>
            </a:xfrm>
            <a:custGeom>
              <a:avLst/>
              <a:gdLst>
                <a:gd name="T0" fmla="*/ 1 w 52"/>
                <a:gd name="T1" fmla="*/ 0 h 83"/>
                <a:gd name="T2" fmla="*/ 0 w 52"/>
                <a:gd name="T3" fmla="*/ 0 h 83"/>
                <a:gd name="T4" fmla="*/ 1 w 52"/>
                <a:gd name="T5" fmla="*/ 0 h 83"/>
                <a:gd name="T6" fmla="*/ 1 w 52"/>
                <a:gd name="T7" fmla="*/ 0 h 83"/>
                <a:gd name="T8" fmla="*/ 1 w 52"/>
                <a:gd name="T9" fmla="*/ 0 h 83"/>
                <a:gd name="T10" fmla="*/ 1 w 52"/>
                <a:gd name="T11" fmla="*/ 0 h 83"/>
                <a:gd name="T12" fmla="*/ 1 w 52"/>
                <a:gd name="T13" fmla="*/ 0 h 83"/>
                <a:gd name="T14" fmla="*/ 1 w 52"/>
                <a:gd name="T15" fmla="*/ 0 h 83"/>
                <a:gd name="T16" fmla="*/ 1 w 52"/>
                <a:gd name="T17" fmla="*/ 0 h 83"/>
                <a:gd name="T18" fmla="*/ 1 w 52"/>
                <a:gd name="T19" fmla="*/ 0 h 83"/>
                <a:gd name="T20" fmla="*/ 1 w 52"/>
                <a:gd name="T21" fmla="*/ 0 h 83"/>
                <a:gd name="T22" fmla="*/ 1 w 52"/>
                <a:gd name="T23" fmla="*/ 0 h 83"/>
                <a:gd name="T24" fmla="*/ 1 w 52"/>
                <a:gd name="T25" fmla="*/ 0 h 83"/>
                <a:gd name="T26" fmla="*/ 1 w 52"/>
                <a:gd name="T27" fmla="*/ 0 h 83"/>
                <a:gd name="T28" fmla="*/ 1 w 52"/>
                <a:gd name="T29" fmla="*/ 0 h 83"/>
                <a:gd name="T30" fmla="*/ 1 w 52"/>
                <a:gd name="T31" fmla="*/ 0 h 83"/>
                <a:gd name="T32" fmla="*/ 1 w 52"/>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83">
                  <a:moveTo>
                    <a:pt x="1" y="83"/>
                  </a:moveTo>
                  <a:lnTo>
                    <a:pt x="0" y="78"/>
                  </a:lnTo>
                  <a:lnTo>
                    <a:pt x="2" y="70"/>
                  </a:lnTo>
                  <a:lnTo>
                    <a:pt x="7" y="57"/>
                  </a:lnTo>
                  <a:lnTo>
                    <a:pt x="12" y="45"/>
                  </a:lnTo>
                  <a:lnTo>
                    <a:pt x="22" y="31"/>
                  </a:lnTo>
                  <a:lnTo>
                    <a:pt x="31" y="17"/>
                  </a:lnTo>
                  <a:lnTo>
                    <a:pt x="41" y="7"/>
                  </a:lnTo>
                  <a:lnTo>
                    <a:pt x="52" y="0"/>
                  </a:lnTo>
                  <a:lnTo>
                    <a:pt x="47" y="7"/>
                  </a:lnTo>
                  <a:lnTo>
                    <a:pt x="41" y="17"/>
                  </a:lnTo>
                  <a:lnTo>
                    <a:pt x="33" y="31"/>
                  </a:lnTo>
                  <a:lnTo>
                    <a:pt x="26" y="46"/>
                  </a:lnTo>
                  <a:lnTo>
                    <a:pt x="18" y="61"/>
                  </a:lnTo>
                  <a:lnTo>
                    <a:pt x="11" y="72"/>
                  </a:lnTo>
                  <a:lnTo>
                    <a:pt x="5" y="80"/>
                  </a:lnTo>
                  <a:lnTo>
                    <a:pt x="1" y="8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5" name="Freeform 187"/>
            <p:cNvSpPr>
              <a:spLocks/>
            </p:cNvSpPr>
            <p:nvPr/>
          </p:nvSpPr>
          <p:spPr bwMode="auto">
            <a:xfrm>
              <a:off x="4630" y="4177"/>
              <a:ext cx="28" cy="45"/>
            </a:xfrm>
            <a:custGeom>
              <a:avLst/>
              <a:gdLst>
                <a:gd name="T0" fmla="*/ 0 w 57"/>
                <a:gd name="T1" fmla="*/ 1 h 90"/>
                <a:gd name="T2" fmla="*/ 0 w 57"/>
                <a:gd name="T3" fmla="*/ 1 h 90"/>
                <a:gd name="T4" fmla="*/ 0 w 57"/>
                <a:gd name="T5" fmla="*/ 1 h 90"/>
                <a:gd name="T6" fmla="*/ 0 w 57"/>
                <a:gd name="T7" fmla="*/ 1 h 90"/>
                <a:gd name="T8" fmla="*/ 0 w 57"/>
                <a:gd name="T9" fmla="*/ 1 h 90"/>
                <a:gd name="T10" fmla="*/ 0 w 57"/>
                <a:gd name="T11" fmla="*/ 1 h 90"/>
                <a:gd name="T12" fmla="*/ 0 w 57"/>
                <a:gd name="T13" fmla="*/ 1 h 90"/>
                <a:gd name="T14" fmla="*/ 0 w 57"/>
                <a:gd name="T15" fmla="*/ 1 h 90"/>
                <a:gd name="T16" fmla="*/ 0 w 57"/>
                <a:gd name="T17" fmla="*/ 0 h 90"/>
                <a:gd name="T18" fmla="*/ 0 w 57"/>
                <a:gd name="T19" fmla="*/ 1 h 90"/>
                <a:gd name="T20" fmla="*/ 0 w 57"/>
                <a:gd name="T21" fmla="*/ 1 h 90"/>
                <a:gd name="T22" fmla="*/ 0 w 57"/>
                <a:gd name="T23" fmla="*/ 1 h 90"/>
                <a:gd name="T24" fmla="*/ 0 w 57"/>
                <a:gd name="T25" fmla="*/ 1 h 90"/>
                <a:gd name="T26" fmla="*/ 0 w 57"/>
                <a:gd name="T27" fmla="*/ 1 h 90"/>
                <a:gd name="T28" fmla="*/ 0 w 57"/>
                <a:gd name="T29" fmla="*/ 1 h 90"/>
                <a:gd name="T30" fmla="*/ 0 w 57"/>
                <a:gd name="T31" fmla="*/ 1 h 90"/>
                <a:gd name="T32" fmla="*/ 0 w 57"/>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7" h="90">
                  <a:moveTo>
                    <a:pt x="2" y="90"/>
                  </a:moveTo>
                  <a:lnTo>
                    <a:pt x="0" y="86"/>
                  </a:lnTo>
                  <a:lnTo>
                    <a:pt x="3" y="75"/>
                  </a:lnTo>
                  <a:lnTo>
                    <a:pt x="9" y="61"/>
                  </a:lnTo>
                  <a:lnTo>
                    <a:pt x="17" y="46"/>
                  </a:lnTo>
                  <a:lnTo>
                    <a:pt x="26" y="31"/>
                  </a:lnTo>
                  <a:lnTo>
                    <a:pt x="37" y="18"/>
                  </a:lnTo>
                  <a:lnTo>
                    <a:pt x="48" y="6"/>
                  </a:lnTo>
                  <a:lnTo>
                    <a:pt x="57" y="0"/>
                  </a:lnTo>
                  <a:lnTo>
                    <a:pt x="53" y="7"/>
                  </a:lnTo>
                  <a:lnTo>
                    <a:pt x="47" y="19"/>
                  </a:lnTo>
                  <a:lnTo>
                    <a:pt x="38" y="34"/>
                  </a:lnTo>
                  <a:lnTo>
                    <a:pt x="29" y="50"/>
                  </a:lnTo>
                  <a:lnTo>
                    <a:pt x="20" y="66"/>
                  </a:lnTo>
                  <a:lnTo>
                    <a:pt x="12" y="79"/>
                  </a:lnTo>
                  <a:lnTo>
                    <a:pt x="5" y="88"/>
                  </a:lnTo>
                  <a:lnTo>
                    <a:pt x="2"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6" name="Freeform 188"/>
            <p:cNvSpPr>
              <a:spLocks/>
            </p:cNvSpPr>
            <p:nvPr/>
          </p:nvSpPr>
          <p:spPr bwMode="auto">
            <a:xfrm>
              <a:off x="4645" y="4181"/>
              <a:ext cx="30" cy="37"/>
            </a:xfrm>
            <a:custGeom>
              <a:avLst/>
              <a:gdLst>
                <a:gd name="T0" fmla="*/ 0 w 60"/>
                <a:gd name="T1" fmla="*/ 1 h 74"/>
                <a:gd name="T2" fmla="*/ 0 w 60"/>
                <a:gd name="T3" fmla="*/ 1 h 74"/>
                <a:gd name="T4" fmla="*/ 1 w 60"/>
                <a:gd name="T5" fmla="*/ 1 h 74"/>
                <a:gd name="T6" fmla="*/ 1 w 60"/>
                <a:gd name="T7" fmla="*/ 1 h 74"/>
                <a:gd name="T8" fmla="*/ 1 w 60"/>
                <a:gd name="T9" fmla="*/ 1 h 74"/>
                <a:gd name="T10" fmla="*/ 1 w 60"/>
                <a:gd name="T11" fmla="*/ 1 h 74"/>
                <a:gd name="T12" fmla="*/ 1 w 60"/>
                <a:gd name="T13" fmla="*/ 1 h 74"/>
                <a:gd name="T14" fmla="*/ 1 w 60"/>
                <a:gd name="T15" fmla="*/ 1 h 74"/>
                <a:gd name="T16" fmla="*/ 1 w 60"/>
                <a:gd name="T17" fmla="*/ 0 h 74"/>
                <a:gd name="T18" fmla="*/ 1 w 60"/>
                <a:gd name="T19" fmla="*/ 1 h 74"/>
                <a:gd name="T20" fmla="*/ 1 w 60"/>
                <a:gd name="T21" fmla="*/ 1 h 74"/>
                <a:gd name="T22" fmla="*/ 1 w 60"/>
                <a:gd name="T23" fmla="*/ 1 h 74"/>
                <a:gd name="T24" fmla="*/ 1 w 60"/>
                <a:gd name="T25" fmla="*/ 1 h 74"/>
                <a:gd name="T26" fmla="*/ 1 w 60"/>
                <a:gd name="T27" fmla="*/ 1 h 74"/>
                <a:gd name="T28" fmla="*/ 1 w 60"/>
                <a:gd name="T29" fmla="*/ 1 h 74"/>
                <a:gd name="T30" fmla="*/ 1 w 60"/>
                <a:gd name="T31" fmla="*/ 1 h 74"/>
                <a:gd name="T32" fmla="*/ 0 w 60"/>
                <a:gd name="T33" fmla="*/ 1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0" h="74">
                  <a:moveTo>
                    <a:pt x="0" y="74"/>
                  </a:moveTo>
                  <a:lnTo>
                    <a:pt x="0" y="71"/>
                  </a:lnTo>
                  <a:lnTo>
                    <a:pt x="5" y="61"/>
                  </a:lnTo>
                  <a:lnTo>
                    <a:pt x="12" y="50"/>
                  </a:lnTo>
                  <a:lnTo>
                    <a:pt x="21" y="37"/>
                  </a:lnTo>
                  <a:lnTo>
                    <a:pt x="31" y="25"/>
                  </a:lnTo>
                  <a:lnTo>
                    <a:pt x="42" y="13"/>
                  </a:lnTo>
                  <a:lnTo>
                    <a:pt x="52" y="4"/>
                  </a:lnTo>
                  <a:lnTo>
                    <a:pt x="60" y="0"/>
                  </a:lnTo>
                  <a:lnTo>
                    <a:pt x="56" y="7"/>
                  </a:lnTo>
                  <a:lnTo>
                    <a:pt x="47" y="18"/>
                  </a:lnTo>
                  <a:lnTo>
                    <a:pt x="39" y="31"/>
                  </a:lnTo>
                  <a:lnTo>
                    <a:pt x="30" y="44"/>
                  </a:lnTo>
                  <a:lnTo>
                    <a:pt x="21" y="57"/>
                  </a:lnTo>
                  <a:lnTo>
                    <a:pt x="12" y="67"/>
                  </a:lnTo>
                  <a:lnTo>
                    <a:pt x="5" y="73"/>
                  </a:lnTo>
                  <a:lnTo>
                    <a:pt x="0" y="7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7" name="Freeform 189"/>
            <p:cNvSpPr>
              <a:spLocks/>
            </p:cNvSpPr>
            <p:nvPr/>
          </p:nvSpPr>
          <p:spPr bwMode="auto">
            <a:xfrm>
              <a:off x="4661" y="4186"/>
              <a:ext cx="26" cy="30"/>
            </a:xfrm>
            <a:custGeom>
              <a:avLst/>
              <a:gdLst>
                <a:gd name="T0" fmla="*/ 1 w 52"/>
                <a:gd name="T1" fmla="*/ 0 h 61"/>
                <a:gd name="T2" fmla="*/ 0 w 52"/>
                <a:gd name="T3" fmla="*/ 0 h 61"/>
                <a:gd name="T4" fmla="*/ 1 w 52"/>
                <a:gd name="T5" fmla="*/ 0 h 61"/>
                <a:gd name="T6" fmla="*/ 1 w 52"/>
                <a:gd name="T7" fmla="*/ 0 h 61"/>
                <a:gd name="T8" fmla="*/ 1 w 52"/>
                <a:gd name="T9" fmla="*/ 0 h 61"/>
                <a:gd name="T10" fmla="*/ 1 w 52"/>
                <a:gd name="T11" fmla="*/ 0 h 61"/>
                <a:gd name="T12" fmla="*/ 1 w 52"/>
                <a:gd name="T13" fmla="*/ 0 h 61"/>
                <a:gd name="T14" fmla="*/ 1 w 52"/>
                <a:gd name="T15" fmla="*/ 0 h 61"/>
                <a:gd name="T16" fmla="*/ 1 w 52"/>
                <a:gd name="T17" fmla="*/ 0 h 61"/>
                <a:gd name="T18" fmla="*/ 1 w 52"/>
                <a:gd name="T19" fmla="*/ 0 h 61"/>
                <a:gd name="T20" fmla="*/ 1 w 52"/>
                <a:gd name="T21" fmla="*/ 0 h 61"/>
                <a:gd name="T22" fmla="*/ 1 w 52"/>
                <a:gd name="T23" fmla="*/ 0 h 61"/>
                <a:gd name="T24" fmla="*/ 1 w 52"/>
                <a:gd name="T25" fmla="*/ 0 h 61"/>
                <a:gd name="T26" fmla="*/ 1 w 52"/>
                <a:gd name="T27" fmla="*/ 0 h 61"/>
                <a:gd name="T28" fmla="*/ 1 w 52"/>
                <a:gd name="T29" fmla="*/ 0 h 61"/>
                <a:gd name="T30" fmla="*/ 1 w 52"/>
                <a:gd name="T31" fmla="*/ 0 h 61"/>
                <a:gd name="T32" fmla="*/ 1 w 52"/>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2" h="61">
                  <a:moveTo>
                    <a:pt x="2" y="61"/>
                  </a:moveTo>
                  <a:lnTo>
                    <a:pt x="0" y="56"/>
                  </a:lnTo>
                  <a:lnTo>
                    <a:pt x="3" y="49"/>
                  </a:lnTo>
                  <a:lnTo>
                    <a:pt x="7" y="40"/>
                  </a:lnTo>
                  <a:lnTo>
                    <a:pt x="14" y="30"/>
                  </a:lnTo>
                  <a:lnTo>
                    <a:pt x="22" y="20"/>
                  </a:lnTo>
                  <a:lnTo>
                    <a:pt x="32" y="11"/>
                  </a:lnTo>
                  <a:lnTo>
                    <a:pt x="42" y="4"/>
                  </a:lnTo>
                  <a:lnTo>
                    <a:pt x="52" y="0"/>
                  </a:lnTo>
                  <a:lnTo>
                    <a:pt x="47" y="6"/>
                  </a:lnTo>
                  <a:lnTo>
                    <a:pt x="41" y="15"/>
                  </a:lnTo>
                  <a:lnTo>
                    <a:pt x="33" y="25"/>
                  </a:lnTo>
                  <a:lnTo>
                    <a:pt x="25" y="37"/>
                  </a:lnTo>
                  <a:lnTo>
                    <a:pt x="17" y="47"/>
                  </a:lnTo>
                  <a:lnTo>
                    <a:pt x="11" y="55"/>
                  </a:lnTo>
                  <a:lnTo>
                    <a:pt x="5" y="60"/>
                  </a:lnTo>
                  <a:lnTo>
                    <a:pt x="2"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8" name="Freeform 190"/>
            <p:cNvSpPr>
              <a:spLocks/>
            </p:cNvSpPr>
            <p:nvPr/>
          </p:nvSpPr>
          <p:spPr bwMode="auto">
            <a:xfrm>
              <a:off x="4677" y="4195"/>
              <a:ext cx="22" cy="21"/>
            </a:xfrm>
            <a:custGeom>
              <a:avLst/>
              <a:gdLst>
                <a:gd name="T0" fmla="*/ 0 w 45"/>
                <a:gd name="T1" fmla="*/ 0 h 43"/>
                <a:gd name="T2" fmla="*/ 0 w 45"/>
                <a:gd name="T3" fmla="*/ 0 h 43"/>
                <a:gd name="T4" fmla="*/ 0 w 45"/>
                <a:gd name="T5" fmla="*/ 0 h 43"/>
                <a:gd name="T6" fmla="*/ 0 w 45"/>
                <a:gd name="T7" fmla="*/ 0 h 43"/>
                <a:gd name="T8" fmla="*/ 0 w 45"/>
                <a:gd name="T9" fmla="*/ 0 h 43"/>
                <a:gd name="T10" fmla="*/ 0 w 45"/>
                <a:gd name="T11" fmla="*/ 0 h 43"/>
                <a:gd name="T12" fmla="*/ 0 w 45"/>
                <a:gd name="T13" fmla="*/ 0 h 43"/>
                <a:gd name="T14" fmla="*/ 0 w 45"/>
                <a:gd name="T15" fmla="*/ 0 h 43"/>
                <a:gd name="T16" fmla="*/ 0 w 45"/>
                <a:gd name="T17" fmla="*/ 0 h 43"/>
                <a:gd name="T18" fmla="*/ 0 w 45"/>
                <a:gd name="T19" fmla="*/ 0 h 43"/>
                <a:gd name="T20" fmla="*/ 0 w 45"/>
                <a:gd name="T21" fmla="*/ 0 h 43"/>
                <a:gd name="T22" fmla="*/ 0 w 45"/>
                <a:gd name="T23" fmla="*/ 0 h 43"/>
                <a:gd name="T24" fmla="*/ 0 w 45"/>
                <a:gd name="T25" fmla="*/ 0 h 43"/>
                <a:gd name="T26" fmla="*/ 0 w 45"/>
                <a:gd name="T27" fmla="*/ 0 h 43"/>
                <a:gd name="T28" fmla="*/ 0 w 45"/>
                <a:gd name="T29" fmla="*/ 0 h 43"/>
                <a:gd name="T30" fmla="*/ 0 w 45"/>
                <a:gd name="T31" fmla="*/ 0 h 43"/>
                <a:gd name="T32" fmla="*/ 0 w 4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43">
                  <a:moveTo>
                    <a:pt x="0" y="43"/>
                  </a:moveTo>
                  <a:lnTo>
                    <a:pt x="0" y="39"/>
                  </a:lnTo>
                  <a:lnTo>
                    <a:pt x="3" y="33"/>
                  </a:lnTo>
                  <a:lnTo>
                    <a:pt x="9" y="27"/>
                  </a:lnTo>
                  <a:lnTo>
                    <a:pt x="16" y="18"/>
                  </a:lnTo>
                  <a:lnTo>
                    <a:pt x="24" y="10"/>
                  </a:lnTo>
                  <a:lnTo>
                    <a:pt x="32" y="5"/>
                  </a:lnTo>
                  <a:lnTo>
                    <a:pt x="40" y="1"/>
                  </a:lnTo>
                  <a:lnTo>
                    <a:pt x="45" y="0"/>
                  </a:lnTo>
                  <a:lnTo>
                    <a:pt x="40" y="5"/>
                  </a:lnTo>
                  <a:lnTo>
                    <a:pt x="34" y="10"/>
                  </a:lnTo>
                  <a:lnTo>
                    <a:pt x="29" y="17"/>
                  </a:lnTo>
                  <a:lnTo>
                    <a:pt x="22" y="24"/>
                  </a:lnTo>
                  <a:lnTo>
                    <a:pt x="15" y="31"/>
                  </a:lnTo>
                  <a:lnTo>
                    <a:pt x="9" y="37"/>
                  </a:lnTo>
                  <a:lnTo>
                    <a:pt x="3" y="41"/>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9" name="Freeform 191"/>
            <p:cNvSpPr>
              <a:spLocks/>
            </p:cNvSpPr>
            <p:nvPr/>
          </p:nvSpPr>
          <p:spPr bwMode="auto">
            <a:xfrm>
              <a:off x="4692" y="4200"/>
              <a:ext cx="15" cy="13"/>
            </a:xfrm>
            <a:custGeom>
              <a:avLst/>
              <a:gdLst>
                <a:gd name="T0" fmla="*/ 0 w 30"/>
                <a:gd name="T1" fmla="*/ 0 h 27"/>
                <a:gd name="T2" fmla="*/ 1 w 30"/>
                <a:gd name="T3" fmla="*/ 0 h 27"/>
                <a:gd name="T4" fmla="*/ 1 w 30"/>
                <a:gd name="T5" fmla="*/ 0 h 27"/>
                <a:gd name="T6" fmla="*/ 1 w 30"/>
                <a:gd name="T7" fmla="*/ 0 h 27"/>
                <a:gd name="T8" fmla="*/ 1 w 30"/>
                <a:gd name="T9" fmla="*/ 0 h 27"/>
                <a:gd name="T10" fmla="*/ 1 w 30"/>
                <a:gd name="T11" fmla="*/ 0 h 27"/>
                <a:gd name="T12" fmla="*/ 1 w 30"/>
                <a:gd name="T13" fmla="*/ 0 h 27"/>
                <a:gd name="T14" fmla="*/ 1 w 30"/>
                <a:gd name="T15" fmla="*/ 0 h 27"/>
                <a:gd name="T16" fmla="*/ 0 w 30"/>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0" h="27">
                  <a:moveTo>
                    <a:pt x="0" y="27"/>
                  </a:moveTo>
                  <a:lnTo>
                    <a:pt x="1" y="20"/>
                  </a:lnTo>
                  <a:lnTo>
                    <a:pt x="9" y="10"/>
                  </a:lnTo>
                  <a:lnTo>
                    <a:pt x="19" y="0"/>
                  </a:lnTo>
                  <a:lnTo>
                    <a:pt x="30" y="0"/>
                  </a:lnTo>
                  <a:lnTo>
                    <a:pt x="19" y="6"/>
                  </a:lnTo>
                  <a:lnTo>
                    <a:pt x="10" y="18"/>
                  </a:lnTo>
                  <a:lnTo>
                    <a:pt x="4" y="27"/>
                  </a:lnTo>
                  <a:lnTo>
                    <a:pt x="0"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0" name="Freeform 192"/>
            <p:cNvSpPr>
              <a:spLocks/>
            </p:cNvSpPr>
            <p:nvPr/>
          </p:nvSpPr>
          <p:spPr bwMode="auto">
            <a:xfrm>
              <a:off x="4569" y="4186"/>
              <a:ext cx="17" cy="18"/>
            </a:xfrm>
            <a:custGeom>
              <a:avLst/>
              <a:gdLst>
                <a:gd name="T0" fmla="*/ 0 w 35"/>
                <a:gd name="T1" fmla="*/ 0 h 35"/>
                <a:gd name="T2" fmla="*/ 0 w 35"/>
                <a:gd name="T3" fmla="*/ 1 h 35"/>
                <a:gd name="T4" fmla="*/ 0 w 35"/>
                <a:gd name="T5" fmla="*/ 1 h 35"/>
                <a:gd name="T6" fmla="*/ 0 w 35"/>
                <a:gd name="T7" fmla="*/ 1 h 35"/>
                <a:gd name="T8" fmla="*/ 0 w 35"/>
                <a:gd name="T9" fmla="*/ 1 h 35"/>
                <a:gd name="T10" fmla="*/ 0 w 35"/>
                <a:gd name="T11" fmla="*/ 1 h 35"/>
                <a:gd name="T12" fmla="*/ 0 w 35"/>
                <a:gd name="T13" fmla="*/ 1 h 35"/>
                <a:gd name="T14" fmla="*/ 0 w 35"/>
                <a:gd name="T15" fmla="*/ 1 h 35"/>
                <a:gd name="T16" fmla="*/ 0 w 35"/>
                <a:gd name="T17" fmla="*/ 1 h 35"/>
                <a:gd name="T18" fmla="*/ 0 w 35"/>
                <a:gd name="T19" fmla="*/ 1 h 35"/>
                <a:gd name="T20" fmla="*/ 0 w 35"/>
                <a:gd name="T21" fmla="*/ 1 h 35"/>
                <a:gd name="T22" fmla="*/ 0 w 35"/>
                <a:gd name="T23" fmla="*/ 1 h 35"/>
                <a:gd name="T24" fmla="*/ 0 w 35"/>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5" h="35">
                  <a:moveTo>
                    <a:pt x="35" y="0"/>
                  </a:moveTo>
                  <a:lnTo>
                    <a:pt x="29" y="9"/>
                  </a:lnTo>
                  <a:lnTo>
                    <a:pt x="20" y="23"/>
                  </a:lnTo>
                  <a:lnTo>
                    <a:pt x="9" y="34"/>
                  </a:lnTo>
                  <a:lnTo>
                    <a:pt x="1" y="35"/>
                  </a:lnTo>
                  <a:lnTo>
                    <a:pt x="0" y="32"/>
                  </a:lnTo>
                  <a:lnTo>
                    <a:pt x="3" y="27"/>
                  </a:lnTo>
                  <a:lnTo>
                    <a:pt x="7" y="22"/>
                  </a:lnTo>
                  <a:lnTo>
                    <a:pt x="13" y="17"/>
                  </a:lnTo>
                  <a:lnTo>
                    <a:pt x="19" y="11"/>
                  </a:lnTo>
                  <a:lnTo>
                    <a:pt x="26" y="7"/>
                  </a:lnTo>
                  <a:lnTo>
                    <a:pt x="31" y="2"/>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 name="Freeform 193"/>
            <p:cNvSpPr>
              <a:spLocks/>
            </p:cNvSpPr>
            <p:nvPr/>
          </p:nvSpPr>
          <p:spPr bwMode="auto">
            <a:xfrm>
              <a:off x="4566" y="4176"/>
              <a:ext cx="20" cy="9"/>
            </a:xfrm>
            <a:custGeom>
              <a:avLst/>
              <a:gdLst>
                <a:gd name="T0" fmla="*/ 1 w 40"/>
                <a:gd name="T1" fmla="*/ 1 h 17"/>
                <a:gd name="T2" fmla="*/ 1 w 40"/>
                <a:gd name="T3" fmla="*/ 1 h 17"/>
                <a:gd name="T4" fmla="*/ 1 w 40"/>
                <a:gd name="T5" fmla="*/ 1 h 17"/>
                <a:gd name="T6" fmla="*/ 1 w 40"/>
                <a:gd name="T7" fmla="*/ 1 h 17"/>
                <a:gd name="T8" fmla="*/ 1 w 40"/>
                <a:gd name="T9" fmla="*/ 1 h 17"/>
                <a:gd name="T10" fmla="*/ 1 w 40"/>
                <a:gd name="T11" fmla="*/ 1 h 17"/>
                <a:gd name="T12" fmla="*/ 1 w 40"/>
                <a:gd name="T13" fmla="*/ 0 h 17"/>
                <a:gd name="T14" fmla="*/ 1 w 40"/>
                <a:gd name="T15" fmla="*/ 0 h 17"/>
                <a:gd name="T16" fmla="*/ 0 w 40"/>
                <a:gd name="T17" fmla="*/ 1 h 17"/>
                <a:gd name="T18" fmla="*/ 0 w 40"/>
                <a:gd name="T19" fmla="*/ 1 h 17"/>
                <a:gd name="T20" fmla="*/ 1 w 40"/>
                <a:gd name="T21" fmla="*/ 1 h 17"/>
                <a:gd name="T22" fmla="*/ 1 w 40"/>
                <a:gd name="T23" fmla="*/ 1 h 17"/>
                <a:gd name="T24" fmla="*/ 1 w 40"/>
                <a:gd name="T25" fmla="*/ 1 h 17"/>
                <a:gd name="T26" fmla="*/ 1 w 40"/>
                <a:gd name="T27" fmla="*/ 1 h 17"/>
                <a:gd name="T28" fmla="*/ 1 w 40"/>
                <a:gd name="T29" fmla="*/ 1 h 17"/>
                <a:gd name="T30" fmla="*/ 1 w 40"/>
                <a:gd name="T31" fmla="*/ 1 h 17"/>
                <a:gd name="T32" fmla="*/ 1 w 40"/>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0" h="17">
                  <a:moveTo>
                    <a:pt x="40" y="17"/>
                  </a:moveTo>
                  <a:lnTo>
                    <a:pt x="38" y="16"/>
                  </a:lnTo>
                  <a:lnTo>
                    <a:pt x="33" y="13"/>
                  </a:lnTo>
                  <a:lnTo>
                    <a:pt x="26" y="9"/>
                  </a:lnTo>
                  <a:lnTo>
                    <a:pt x="20" y="6"/>
                  </a:lnTo>
                  <a:lnTo>
                    <a:pt x="13" y="2"/>
                  </a:lnTo>
                  <a:lnTo>
                    <a:pt x="8" y="0"/>
                  </a:lnTo>
                  <a:lnTo>
                    <a:pt x="3" y="0"/>
                  </a:lnTo>
                  <a:lnTo>
                    <a:pt x="0" y="1"/>
                  </a:lnTo>
                  <a:lnTo>
                    <a:pt x="0" y="5"/>
                  </a:lnTo>
                  <a:lnTo>
                    <a:pt x="2" y="7"/>
                  </a:lnTo>
                  <a:lnTo>
                    <a:pt x="8" y="9"/>
                  </a:lnTo>
                  <a:lnTo>
                    <a:pt x="15" y="12"/>
                  </a:lnTo>
                  <a:lnTo>
                    <a:pt x="22" y="14"/>
                  </a:lnTo>
                  <a:lnTo>
                    <a:pt x="28" y="15"/>
                  </a:lnTo>
                  <a:lnTo>
                    <a:pt x="35" y="16"/>
                  </a:lnTo>
                  <a:lnTo>
                    <a:pt x="40" y="1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2" name="Freeform 194"/>
            <p:cNvSpPr>
              <a:spLocks/>
            </p:cNvSpPr>
            <p:nvPr/>
          </p:nvSpPr>
          <p:spPr bwMode="auto">
            <a:xfrm>
              <a:off x="4560" y="4187"/>
              <a:ext cx="22" cy="5"/>
            </a:xfrm>
            <a:custGeom>
              <a:avLst/>
              <a:gdLst>
                <a:gd name="T0" fmla="*/ 0 w 45"/>
                <a:gd name="T1" fmla="*/ 0 h 10"/>
                <a:gd name="T2" fmla="*/ 0 w 45"/>
                <a:gd name="T3" fmla="*/ 0 h 10"/>
                <a:gd name="T4" fmla="*/ 0 w 45"/>
                <a:gd name="T5" fmla="*/ 0 h 10"/>
                <a:gd name="T6" fmla="*/ 0 w 45"/>
                <a:gd name="T7" fmla="*/ 0 h 10"/>
                <a:gd name="T8" fmla="*/ 0 w 45"/>
                <a:gd name="T9" fmla="*/ 0 h 10"/>
                <a:gd name="T10" fmla="*/ 0 w 45"/>
                <a:gd name="T11" fmla="*/ 0 h 10"/>
                <a:gd name="T12" fmla="*/ 0 w 45"/>
                <a:gd name="T13" fmla="*/ 1 h 10"/>
                <a:gd name="T14" fmla="*/ 0 w 45"/>
                <a:gd name="T15" fmla="*/ 1 h 10"/>
                <a:gd name="T16" fmla="*/ 0 w 45"/>
                <a:gd name="T17" fmla="*/ 1 h 10"/>
                <a:gd name="T18" fmla="*/ 0 w 45"/>
                <a:gd name="T19" fmla="*/ 1 h 10"/>
                <a:gd name="T20" fmla="*/ 0 w 45"/>
                <a:gd name="T21" fmla="*/ 1 h 10"/>
                <a:gd name="T22" fmla="*/ 0 w 45"/>
                <a:gd name="T23" fmla="*/ 1 h 10"/>
                <a:gd name="T24" fmla="*/ 0 w 45"/>
                <a:gd name="T25" fmla="*/ 1 h 10"/>
                <a:gd name="T26" fmla="*/ 0 w 45"/>
                <a:gd name="T27" fmla="*/ 1 h 10"/>
                <a:gd name="T28" fmla="*/ 0 w 45"/>
                <a:gd name="T29" fmla="*/ 1 h 10"/>
                <a:gd name="T30" fmla="*/ 0 w 45"/>
                <a:gd name="T31" fmla="*/ 1 h 10"/>
                <a:gd name="T32" fmla="*/ 0 w 45"/>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 h="10">
                  <a:moveTo>
                    <a:pt x="45" y="0"/>
                  </a:moveTo>
                  <a:lnTo>
                    <a:pt x="41" y="0"/>
                  </a:lnTo>
                  <a:lnTo>
                    <a:pt x="36" y="0"/>
                  </a:lnTo>
                  <a:lnTo>
                    <a:pt x="29" y="0"/>
                  </a:lnTo>
                  <a:lnTo>
                    <a:pt x="21" y="0"/>
                  </a:lnTo>
                  <a:lnTo>
                    <a:pt x="13" y="0"/>
                  </a:lnTo>
                  <a:lnTo>
                    <a:pt x="7" y="1"/>
                  </a:lnTo>
                  <a:lnTo>
                    <a:pt x="2" y="4"/>
                  </a:lnTo>
                  <a:lnTo>
                    <a:pt x="0" y="7"/>
                  </a:lnTo>
                  <a:lnTo>
                    <a:pt x="1" y="9"/>
                  </a:lnTo>
                  <a:lnTo>
                    <a:pt x="6" y="10"/>
                  </a:lnTo>
                  <a:lnTo>
                    <a:pt x="12" y="10"/>
                  </a:lnTo>
                  <a:lnTo>
                    <a:pt x="20" y="8"/>
                  </a:lnTo>
                  <a:lnTo>
                    <a:pt x="26" y="6"/>
                  </a:lnTo>
                  <a:lnTo>
                    <a:pt x="35" y="4"/>
                  </a:lnTo>
                  <a:lnTo>
                    <a:pt x="40" y="1"/>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3" name="Freeform 195"/>
            <p:cNvSpPr>
              <a:spLocks/>
            </p:cNvSpPr>
            <p:nvPr/>
          </p:nvSpPr>
          <p:spPr bwMode="auto">
            <a:xfrm>
              <a:off x="4573" y="4165"/>
              <a:ext cx="20" cy="17"/>
            </a:xfrm>
            <a:custGeom>
              <a:avLst/>
              <a:gdLst>
                <a:gd name="T0" fmla="*/ 0 w 42"/>
                <a:gd name="T1" fmla="*/ 1 h 34"/>
                <a:gd name="T2" fmla="*/ 0 w 42"/>
                <a:gd name="T3" fmla="*/ 1 h 34"/>
                <a:gd name="T4" fmla="*/ 0 w 42"/>
                <a:gd name="T5" fmla="*/ 1 h 34"/>
                <a:gd name="T6" fmla="*/ 0 w 42"/>
                <a:gd name="T7" fmla="*/ 1 h 34"/>
                <a:gd name="T8" fmla="*/ 0 w 42"/>
                <a:gd name="T9" fmla="*/ 1 h 34"/>
                <a:gd name="T10" fmla="*/ 0 w 42"/>
                <a:gd name="T11" fmla="*/ 1 h 34"/>
                <a:gd name="T12" fmla="*/ 0 w 42"/>
                <a:gd name="T13" fmla="*/ 1 h 34"/>
                <a:gd name="T14" fmla="*/ 0 w 42"/>
                <a:gd name="T15" fmla="*/ 1 h 34"/>
                <a:gd name="T16" fmla="*/ 0 w 42"/>
                <a:gd name="T17" fmla="*/ 0 h 34"/>
                <a:gd name="T18" fmla="*/ 0 w 42"/>
                <a:gd name="T19" fmla="*/ 0 h 34"/>
                <a:gd name="T20" fmla="*/ 0 w 42"/>
                <a:gd name="T21" fmla="*/ 1 h 34"/>
                <a:gd name="T22" fmla="*/ 0 w 42"/>
                <a:gd name="T23" fmla="*/ 1 h 34"/>
                <a:gd name="T24" fmla="*/ 0 w 42"/>
                <a:gd name="T25" fmla="*/ 1 h 34"/>
                <a:gd name="T26" fmla="*/ 0 w 42"/>
                <a:gd name="T27" fmla="*/ 1 h 34"/>
                <a:gd name="T28" fmla="*/ 0 w 42"/>
                <a:gd name="T29" fmla="*/ 1 h 34"/>
                <a:gd name="T30" fmla="*/ 0 w 42"/>
                <a:gd name="T31" fmla="*/ 1 h 34"/>
                <a:gd name="T32" fmla="*/ 0 w 42"/>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2" h="34">
                  <a:moveTo>
                    <a:pt x="42" y="34"/>
                  </a:moveTo>
                  <a:lnTo>
                    <a:pt x="36" y="31"/>
                  </a:lnTo>
                  <a:lnTo>
                    <a:pt x="29" y="27"/>
                  </a:lnTo>
                  <a:lnTo>
                    <a:pt x="22" y="22"/>
                  </a:lnTo>
                  <a:lnTo>
                    <a:pt x="14" y="16"/>
                  </a:lnTo>
                  <a:lnTo>
                    <a:pt x="8" y="12"/>
                  </a:lnTo>
                  <a:lnTo>
                    <a:pt x="3" y="7"/>
                  </a:lnTo>
                  <a:lnTo>
                    <a:pt x="0" y="3"/>
                  </a:lnTo>
                  <a:lnTo>
                    <a:pt x="1" y="0"/>
                  </a:lnTo>
                  <a:lnTo>
                    <a:pt x="5" y="0"/>
                  </a:lnTo>
                  <a:lnTo>
                    <a:pt x="10" y="3"/>
                  </a:lnTo>
                  <a:lnTo>
                    <a:pt x="15" y="7"/>
                  </a:lnTo>
                  <a:lnTo>
                    <a:pt x="22" y="13"/>
                  </a:lnTo>
                  <a:lnTo>
                    <a:pt x="28" y="19"/>
                  </a:lnTo>
                  <a:lnTo>
                    <a:pt x="34" y="26"/>
                  </a:lnTo>
                  <a:lnTo>
                    <a:pt x="38" y="30"/>
                  </a:lnTo>
                  <a:lnTo>
                    <a:pt x="42" y="3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4" name="Freeform 196"/>
            <p:cNvSpPr>
              <a:spLocks/>
            </p:cNvSpPr>
            <p:nvPr/>
          </p:nvSpPr>
          <p:spPr bwMode="auto">
            <a:xfrm>
              <a:off x="4696" y="4167"/>
              <a:ext cx="7" cy="29"/>
            </a:xfrm>
            <a:custGeom>
              <a:avLst/>
              <a:gdLst>
                <a:gd name="T0" fmla="*/ 1 w 13"/>
                <a:gd name="T1" fmla="*/ 1 h 57"/>
                <a:gd name="T2" fmla="*/ 1 w 13"/>
                <a:gd name="T3" fmla="*/ 1 h 57"/>
                <a:gd name="T4" fmla="*/ 0 w 13"/>
                <a:gd name="T5" fmla="*/ 1 h 57"/>
                <a:gd name="T6" fmla="*/ 1 w 13"/>
                <a:gd name="T7" fmla="*/ 1 h 57"/>
                <a:gd name="T8" fmla="*/ 1 w 13"/>
                <a:gd name="T9" fmla="*/ 0 h 57"/>
                <a:gd name="T10" fmla="*/ 1 w 13"/>
                <a:gd name="T11" fmla="*/ 1 h 57"/>
                <a:gd name="T12" fmla="*/ 1 w 13"/>
                <a:gd name="T13" fmla="*/ 1 h 57"/>
                <a:gd name="T14" fmla="*/ 1 w 13"/>
                <a:gd name="T15" fmla="*/ 1 h 57"/>
                <a:gd name="T16" fmla="*/ 1 w 13"/>
                <a:gd name="T17" fmla="*/ 1 h 5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57">
                  <a:moveTo>
                    <a:pt x="2" y="57"/>
                  </a:moveTo>
                  <a:lnTo>
                    <a:pt x="1" y="42"/>
                  </a:lnTo>
                  <a:lnTo>
                    <a:pt x="0" y="24"/>
                  </a:lnTo>
                  <a:lnTo>
                    <a:pt x="2" y="8"/>
                  </a:lnTo>
                  <a:lnTo>
                    <a:pt x="8" y="0"/>
                  </a:lnTo>
                  <a:lnTo>
                    <a:pt x="13" y="7"/>
                  </a:lnTo>
                  <a:lnTo>
                    <a:pt x="10" y="23"/>
                  </a:lnTo>
                  <a:lnTo>
                    <a:pt x="6" y="42"/>
                  </a:lnTo>
                  <a:lnTo>
                    <a:pt x="2"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5" name="Freeform 197"/>
            <p:cNvSpPr>
              <a:spLocks/>
            </p:cNvSpPr>
            <p:nvPr/>
          </p:nvSpPr>
          <p:spPr bwMode="auto">
            <a:xfrm>
              <a:off x="4704" y="4172"/>
              <a:ext cx="10" cy="28"/>
            </a:xfrm>
            <a:custGeom>
              <a:avLst/>
              <a:gdLst>
                <a:gd name="T0" fmla="*/ 0 w 18"/>
                <a:gd name="T1" fmla="*/ 1 h 55"/>
                <a:gd name="T2" fmla="*/ 1 w 18"/>
                <a:gd name="T3" fmla="*/ 1 h 55"/>
                <a:gd name="T4" fmla="*/ 1 w 18"/>
                <a:gd name="T5" fmla="*/ 1 h 55"/>
                <a:gd name="T6" fmla="*/ 1 w 18"/>
                <a:gd name="T7" fmla="*/ 1 h 55"/>
                <a:gd name="T8" fmla="*/ 1 w 18"/>
                <a:gd name="T9" fmla="*/ 0 h 55"/>
                <a:gd name="T10" fmla="*/ 1 w 18"/>
                <a:gd name="T11" fmla="*/ 1 h 55"/>
                <a:gd name="T12" fmla="*/ 1 w 18"/>
                <a:gd name="T13" fmla="*/ 1 h 55"/>
                <a:gd name="T14" fmla="*/ 1 w 18"/>
                <a:gd name="T15" fmla="*/ 1 h 55"/>
                <a:gd name="T16" fmla="*/ 0 w 18"/>
                <a:gd name="T17" fmla="*/ 1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8" h="55">
                  <a:moveTo>
                    <a:pt x="0" y="55"/>
                  </a:moveTo>
                  <a:lnTo>
                    <a:pt x="1" y="42"/>
                  </a:lnTo>
                  <a:lnTo>
                    <a:pt x="3" y="24"/>
                  </a:lnTo>
                  <a:lnTo>
                    <a:pt x="9" y="8"/>
                  </a:lnTo>
                  <a:lnTo>
                    <a:pt x="16" y="0"/>
                  </a:lnTo>
                  <a:lnTo>
                    <a:pt x="18" y="7"/>
                  </a:lnTo>
                  <a:lnTo>
                    <a:pt x="14" y="24"/>
                  </a:lnTo>
                  <a:lnTo>
                    <a:pt x="6" y="44"/>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6" name="Freeform 198"/>
            <p:cNvSpPr>
              <a:spLocks/>
            </p:cNvSpPr>
            <p:nvPr/>
          </p:nvSpPr>
          <p:spPr bwMode="auto">
            <a:xfrm>
              <a:off x="4682" y="4159"/>
              <a:ext cx="6" cy="27"/>
            </a:xfrm>
            <a:custGeom>
              <a:avLst/>
              <a:gdLst>
                <a:gd name="T0" fmla="*/ 1 w 12"/>
                <a:gd name="T1" fmla="*/ 1 h 54"/>
                <a:gd name="T2" fmla="*/ 1 w 12"/>
                <a:gd name="T3" fmla="*/ 1 h 54"/>
                <a:gd name="T4" fmla="*/ 0 w 12"/>
                <a:gd name="T5" fmla="*/ 1 h 54"/>
                <a:gd name="T6" fmla="*/ 1 w 12"/>
                <a:gd name="T7" fmla="*/ 1 h 54"/>
                <a:gd name="T8" fmla="*/ 1 w 12"/>
                <a:gd name="T9" fmla="*/ 0 h 54"/>
                <a:gd name="T10" fmla="*/ 1 w 12"/>
                <a:gd name="T11" fmla="*/ 1 h 54"/>
                <a:gd name="T12" fmla="*/ 1 w 12"/>
                <a:gd name="T13" fmla="*/ 1 h 54"/>
                <a:gd name="T14" fmla="*/ 1 w 12"/>
                <a:gd name="T15" fmla="*/ 1 h 54"/>
                <a:gd name="T16" fmla="*/ 1 w 12"/>
                <a:gd name="T17" fmla="*/ 1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2" h="54">
                  <a:moveTo>
                    <a:pt x="7" y="54"/>
                  </a:moveTo>
                  <a:lnTo>
                    <a:pt x="2" y="46"/>
                  </a:lnTo>
                  <a:lnTo>
                    <a:pt x="0" y="29"/>
                  </a:lnTo>
                  <a:lnTo>
                    <a:pt x="1" y="10"/>
                  </a:lnTo>
                  <a:lnTo>
                    <a:pt x="7" y="0"/>
                  </a:lnTo>
                  <a:lnTo>
                    <a:pt x="12" y="3"/>
                  </a:lnTo>
                  <a:lnTo>
                    <a:pt x="10" y="19"/>
                  </a:lnTo>
                  <a:lnTo>
                    <a:pt x="8" y="38"/>
                  </a:lnTo>
                  <a:lnTo>
                    <a:pt x="7"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7" name="Freeform 199"/>
            <p:cNvSpPr>
              <a:spLocks/>
            </p:cNvSpPr>
            <p:nvPr/>
          </p:nvSpPr>
          <p:spPr bwMode="auto">
            <a:xfrm>
              <a:off x="4665" y="4152"/>
              <a:ext cx="10" cy="31"/>
            </a:xfrm>
            <a:custGeom>
              <a:avLst/>
              <a:gdLst>
                <a:gd name="T0" fmla="*/ 1 w 19"/>
                <a:gd name="T1" fmla="*/ 1 h 62"/>
                <a:gd name="T2" fmla="*/ 1 w 19"/>
                <a:gd name="T3" fmla="*/ 1 h 62"/>
                <a:gd name="T4" fmla="*/ 1 w 19"/>
                <a:gd name="T5" fmla="*/ 1 h 62"/>
                <a:gd name="T6" fmla="*/ 0 w 19"/>
                <a:gd name="T7" fmla="*/ 1 h 62"/>
                <a:gd name="T8" fmla="*/ 1 w 19"/>
                <a:gd name="T9" fmla="*/ 0 h 62"/>
                <a:gd name="T10" fmla="*/ 1 w 19"/>
                <a:gd name="T11" fmla="*/ 1 h 62"/>
                <a:gd name="T12" fmla="*/ 1 w 19"/>
                <a:gd name="T13" fmla="*/ 1 h 62"/>
                <a:gd name="T14" fmla="*/ 1 w 19"/>
                <a:gd name="T15" fmla="*/ 1 h 62"/>
                <a:gd name="T16" fmla="*/ 1 w 19"/>
                <a:gd name="T17" fmla="*/ 1 h 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9" h="62">
                  <a:moveTo>
                    <a:pt x="19" y="62"/>
                  </a:moveTo>
                  <a:lnTo>
                    <a:pt x="11" y="46"/>
                  </a:lnTo>
                  <a:lnTo>
                    <a:pt x="3" y="26"/>
                  </a:lnTo>
                  <a:lnTo>
                    <a:pt x="0" y="8"/>
                  </a:lnTo>
                  <a:lnTo>
                    <a:pt x="4" y="0"/>
                  </a:lnTo>
                  <a:lnTo>
                    <a:pt x="11" y="7"/>
                  </a:lnTo>
                  <a:lnTo>
                    <a:pt x="15" y="25"/>
                  </a:lnTo>
                  <a:lnTo>
                    <a:pt x="16" y="47"/>
                  </a:lnTo>
                  <a:lnTo>
                    <a:pt x="19"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8" name="Freeform 200"/>
            <p:cNvSpPr>
              <a:spLocks/>
            </p:cNvSpPr>
            <p:nvPr/>
          </p:nvSpPr>
          <p:spPr bwMode="auto">
            <a:xfrm>
              <a:off x="4650" y="4144"/>
              <a:ext cx="11" cy="34"/>
            </a:xfrm>
            <a:custGeom>
              <a:avLst/>
              <a:gdLst>
                <a:gd name="T0" fmla="*/ 1 w 21"/>
                <a:gd name="T1" fmla="*/ 0 h 69"/>
                <a:gd name="T2" fmla="*/ 1 w 21"/>
                <a:gd name="T3" fmla="*/ 0 h 69"/>
                <a:gd name="T4" fmla="*/ 1 w 21"/>
                <a:gd name="T5" fmla="*/ 0 h 69"/>
                <a:gd name="T6" fmla="*/ 0 w 21"/>
                <a:gd name="T7" fmla="*/ 0 h 69"/>
                <a:gd name="T8" fmla="*/ 1 w 21"/>
                <a:gd name="T9" fmla="*/ 0 h 69"/>
                <a:gd name="T10" fmla="*/ 1 w 21"/>
                <a:gd name="T11" fmla="*/ 0 h 69"/>
                <a:gd name="T12" fmla="*/ 1 w 21"/>
                <a:gd name="T13" fmla="*/ 0 h 69"/>
                <a:gd name="T14" fmla="*/ 1 w 21"/>
                <a:gd name="T15" fmla="*/ 0 h 69"/>
                <a:gd name="T16" fmla="*/ 1 w 21"/>
                <a:gd name="T17" fmla="*/ 0 h 6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 h="69">
                  <a:moveTo>
                    <a:pt x="21" y="69"/>
                  </a:moveTo>
                  <a:lnTo>
                    <a:pt x="13" y="53"/>
                  </a:lnTo>
                  <a:lnTo>
                    <a:pt x="5" y="28"/>
                  </a:lnTo>
                  <a:lnTo>
                    <a:pt x="0" y="8"/>
                  </a:lnTo>
                  <a:lnTo>
                    <a:pt x="3" y="0"/>
                  </a:lnTo>
                  <a:lnTo>
                    <a:pt x="11" y="10"/>
                  </a:lnTo>
                  <a:lnTo>
                    <a:pt x="16" y="31"/>
                  </a:lnTo>
                  <a:lnTo>
                    <a:pt x="19" y="54"/>
                  </a:lnTo>
                  <a:lnTo>
                    <a:pt x="21" y="6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9" name="Freeform 201"/>
            <p:cNvSpPr>
              <a:spLocks/>
            </p:cNvSpPr>
            <p:nvPr/>
          </p:nvSpPr>
          <p:spPr bwMode="auto">
            <a:xfrm>
              <a:off x="4616" y="4142"/>
              <a:ext cx="18" cy="36"/>
            </a:xfrm>
            <a:custGeom>
              <a:avLst/>
              <a:gdLst>
                <a:gd name="T0" fmla="*/ 0 w 37"/>
                <a:gd name="T1" fmla="*/ 0 h 73"/>
                <a:gd name="T2" fmla="*/ 0 w 37"/>
                <a:gd name="T3" fmla="*/ 0 h 73"/>
                <a:gd name="T4" fmla="*/ 0 w 37"/>
                <a:gd name="T5" fmla="*/ 0 h 73"/>
                <a:gd name="T6" fmla="*/ 0 w 37"/>
                <a:gd name="T7" fmla="*/ 0 h 73"/>
                <a:gd name="T8" fmla="*/ 0 w 37"/>
                <a:gd name="T9" fmla="*/ 0 h 73"/>
                <a:gd name="T10" fmla="*/ 0 w 37"/>
                <a:gd name="T11" fmla="*/ 0 h 73"/>
                <a:gd name="T12" fmla="*/ 0 w 37"/>
                <a:gd name="T13" fmla="*/ 0 h 73"/>
                <a:gd name="T14" fmla="*/ 0 w 37"/>
                <a:gd name="T15" fmla="*/ 0 h 73"/>
                <a:gd name="T16" fmla="*/ 0 w 37"/>
                <a:gd name="T17" fmla="*/ 0 h 73"/>
                <a:gd name="T18" fmla="*/ 0 w 37"/>
                <a:gd name="T19" fmla="*/ 0 h 73"/>
                <a:gd name="T20" fmla="*/ 0 w 37"/>
                <a:gd name="T21" fmla="*/ 0 h 73"/>
                <a:gd name="T22" fmla="*/ 0 w 37"/>
                <a:gd name="T23" fmla="*/ 0 h 73"/>
                <a:gd name="T24" fmla="*/ 0 w 37"/>
                <a:gd name="T25" fmla="*/ 0 h 73"/>
                <a:gd name="T26" fmla="*/ 0 w 37"/>
                <a:gd name="T27" fmla="*/ 0 h 73"/>
                <a:gd name="T28" fmla="*/ 0 w 37"/>
                <a:gd name="T29" fmla="*/ 0 h 73"/>
                <a:gd name="T30" fmla="*/ 0 w 37"/>
                <a:gd name="T31" fmla="*/ 0 h 73"/>
                <a:gd name="T32" fmla="*/ 0 w 37"/>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73">
                  <a:moveTo>
                    <a:pt x="37" y="73"/>
                  </a:moveTo>
                  <a:lnTo>
                    <a:pt x="31" y="66"/>
                  </a:lnTo>
                  <a:lnTo>
                    <a:pt x="24" y="57"/>
                  </a:lnTo>
                  <a:lnTo>
                    <a:pt x="16" y="45"/>
                  </a:lnTo>
                  <a:lnTo>
                    <a:pt x="10" y="33"/>
                  </a:lnTo>
                  <a:lnTo>
                    <a:pt x="4" y="22"/>
                  </a:lnTo>
                  <a:lnTo>
                    <a:pt x="1" y="12"/>
                  </a:lnTo>
                  <a:lnTo>
                    <a:pt x="0" y="4"/>
                  </a:lnTo>
                  <a:lnTo>
                    <a:pt x="2" y="0"/>
                  </a:lnTo>
                  <a:lnTo>
                    <a:pt x="7" y="1"/>
                  </a:lnTo>
                  <a:lnTo>
                    <a:pt x="10" y="8"/>
                  </a:lnTo>
                  <a:lnTo>
                    <a:pt x="15" y="19"/>
                  </a:lnTo>
                  <a:lnTo>
                    <a:pt x="19" y="31"/>
                  </a:lnTo>
                  <a:lnTo>
                    <a:pt x="24" y="45"/>
                  </a:lnTo>
                  <a:lnTo>
                    <a:pt x="28" y="58"/>
                  </a:lnTo>
                  <a:lnTo>
                    <a:pt x="32" y="67"/>
                  </a:lnTo>
                  <a:lnTo>
                    <a:pt x="37" y="7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0" name="Freeform 202"/>
            <p:cNvSpPr>
              <a:spLocks/>
            </p:cNvSpPr>
            <p:nvPr/>
          </p:nvSpPr>
          <p:spPr bwMode="auto">
            <a:xfrm>
              <a:off x="4584" y="4147"/>
              <a:ext cx="21" cy="34"/>
            </a:xfrm>
            <a:custGeom>
              <a:avLst/>
              <a:gdLst>
                <a:gd name="T0" fmla="*/ 0 w 44"/>
                <a:gd name="T1" fmla="*/ 1 h 68"/>
                <a:gd name="T2" fmla="*/ 0 w 44"/>
                <a:gd name="T3" fmla="*/ 1 h 68"/>
                <a:gd name="T4" fmla="*/ 0 w 44"/>
                <a:gd name="T5" fmla="*/ 1 h 68"/>
                <a:gd name="T6" fmla="*/ 0 w 44"/>
                <a:gd name="T7" fmla="*/ 1 h 68"/>
                <a:gd name="T8" fmla="*/ 0 w 44"/>
                <a:gd name="T9" fmla="*/ 1 h 68"/>
                <a:gd name="T10" fmla="*/ 0 w 44"/>
                <a:gd name="T11" fmla="*/ 1 h 68"/>
                <a:gd name="T12" fmla="*/ 0 w 44"/>
                <a:gd name="T13" fmla="*/ 1 h 68"/>
                <a:gd name="T14" fmla="*/ 0 w 44"/>
                <a:gd name="T15" fmla="*/ 1 h 68"/>
                <a:gd name="T16" fmla="*/ 0 w 44"/>
                <a:gd name="T17" fmla="*/ 0 h 68"/>
                <a:gd name="T18" fmla="*/ 0 w 44"/>
                <a:gd name="T19" fmla="*/ 1 h 68"/>
                <a:gd name="T20" fmla="*/ 0 w 44"/>
                <a:gd name="T21" fmla="*/ 1 h 68"/>
                <a:gd name="T22" fmla="*/ 0 w 44"/>
                <a:gd name="T23" fmla="*/ 1 h 68"/>
                <a:gd name="T24" fmla="*/ 0 w 44"/>
                <a:gd name="T25" fmla="*/ 1 h 68"/>
                <a:gd name="T26" fmla="*/ 0 w 44"/>
                <a:gd name="T27" fmla="*/ 1 h 68"/>
                <a:gd name="T28" fmla="*/ 0 w 44"/>
                <a:gd name="T29" fmla="*/ 1 h 68"/>
                <a:gd name="T30" fmla="*/ 0 w 44"/>
                <a:gd name="T31" fmla="*/ 1 h 68"/>
                <a:gd name="T32" fmla="*/ 0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2" y="43"/>
                  </a:lnTo>
                  <a:lnTo>
                    <a:pt x="14" y="32"/>
                  </a:lnTo>
                  <a:lnTo>
                    <a:pt x="7" y="20"/>
                  </a:lnTo>
                  <a:lnTo>
                    <a:pt x="3" y="11"/>
                  </a:lnTo>
                  <a:lnTo>
                    <a:pt x="0" y="4"/>
                  </a:lnTo>
                  <a:lnTo>
                    <a:pt x="3" y="0"/>
                  </a:lnTo>
                  <a:lnTo>
                    <a:pt x="7" y="1"/>
                  </a:lnTo>
                  <a:lnTo>
                    <a:pt x="13" y="7"/>
                  </a:lnTo>
                  <a:lnTo>
                    <a:pt x="19" y="17"/>
                  </a:lnTo>
                  <a:lnTo>
                    <a:pt x="24" y="30"/>
                  </a:lnTo>
                  <a:lnTo>
                    <a:pt x="30" y="42"/>
                  </a:lnTo>
                  <a:lnTo>
                    <a:pt x="36" y="54"/>
                  </a:lnTo>
                  <a:lnTo>
                    <a:pt x="41"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1" name="Freeform 203"/>
            <p:cNvSpPr>
              <a:spLocks/>
            </p:cNvSpPr>
            <p:nvPr/>
          </p:nvSpPr>
          <p:spPr bwMode="auto">
            <a:xfrm>
              <a:off x="4629" y="4146"/>
              <a:ext cx="19" cy="31"/>
            </a:xfrm>
            <a:custGeom>
              <a:avLst/>
              <a:gdLst>
                <a:gd name="T0" fmla="*/ 1 w 37"/>
                <a:gd name="T1" fmla="*/ 1 h 62"/>
                <a:gd name="T2" fmla="*/ 1 w 37"/>
                <a:gd name="T3" fmla="*/ 1 h 62"/>
                <a:gd name="T4" fmla="*/ 1 w 37"/>
                <a:gd name="T5" fmla="*/ 1 h 62"/>
                <a:gd name="T6" fmla="*/ 1 w 37"/>
                <a:gd name="T7" fmla="*/ 1 h 62"/>
                <a:gd name="T8" fmla="*/ 1 w 37"/>
                <a:gd name="T9" fmla="*/ 1 h 62"/>
                <a:gd name="T10" fmla="*/ 1 w 37"/>
                <a:gd name="T11" fmla="*/ 1 h 62"/>
                <a:gd name="T12" fmla="*/ 1 w 37"/>
                <a:gd name="T13" fmla="*/ 1 h 62"/>
                <a:gd name="T14" fmla="*/ 0 w 37"/>
                <a:gd name="T15" fmla="*/ 1 h 62"/>
                <a:gd name="T16" fmla="*/ 1 w 37"/>
                <a:gd name="T17" fmla="*/ 0 h 62"/>
                <a:gd name="T18" fmla="*/ 1 w 37"/>
                <a:gd name="T19" fmla="*/ 1 h 62"/>
                <a:gd name="T20" fmla="*/ 1 w 37"/>
                <a:gd name="T21" fmla="*/ 1 h 62"/>
                <a:gd name="T22" fmla="*/ 1 w 37"/>
                <a:gd name="T23" fmla="*/ 1 h 62"/>
                <a:gd name="T24" fmla="*/ 1 w 37"/>
                <a:gd name="T25" fmla="*/ 1 h 62"/>
                <a:gd name="T26" fmla="*/ 1 w 37"/>
                <a:gd name="T27" fmla="*/ 1 h 62"/>
                <a:gd name="T28" fmla="*/ 1 w 37"/>
                <a:gd name="T29" fmla="*/ 1 h 62"/>
                <a:gd name="T30" fmla="*/ 1 w 37"/>
                <a:gd name="T31" fmla="*/ 1 h 62"/>
                <a:gd name="T32" fmla="*/ 1 w 37"/>
                <a:gd name="T33" fmla="*/ 1 h 6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7" h="62">
                  <a:moveTo>
                    <a:pt x="37" y="62"/>
                  </a:moveTo>
                  <a:lnTo>
                    <a:pt x="32" y="57"/>
                  </a:lnTo>
                  <a:lnTo>
                    <a:pt x="25" y="49"/>
                  </a:lnTo>
                  <a:lnTo>
                    <a:pt x="19" y="38"/>
                  </a:lnTo>
                  <a:lnTo>
                    <a:pt x="12" y="28"/>
                  </a:lnTo>
                  <a:lnTo>
                    <a:pt x="6" y="19"/>
                  </a:lnTo>
                  <a:lnTo>
                    <a:pt x="1" y="9"/>
                  </a:lnTo>
                  <a:lnTo>
                    <a:pt x="0" y="4"/>
                  </a:lnTo>
                  <a:lnTo>
                    <a:pt x="2" y="0"/>
                  </a:lnTo>
                  <a:lnTo>
                    <a:pt x="8" y="2"/>
                  </a:lnTo>
                  <a:lnTo>
                    <a:pt x="13" y="8"/>
                  </a:lnTo>
                  <a:lnTo>
                    <a:pt x="19" y="17"/>
                  </a:lnTo>
                  <a:lnTo>
                    <a:pt x="23" y="28"/>
                  </a:lnTo>
                  <a:lnTo>
                    <a:pt x="28" y="39"/>
                  </a:lnTo>
                  <a:lnTo>
                    <a:pt x="31" y="50"/>
                  </a:lnTo>
                  <a:lnTo>
                    <a:pt x="35" y="58"/>
                  </a:lnTo>
                  <a:lnTo>
                    <a:pt x="37" y="6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2" name="Freeform 204"/>
            <p:cNvSpPr>
              <a:spLocks/>
            </p:cNvSpPr>
            <p:nvPr/>
          </p:nvSpPr>
          <p:spPr bwMode="auto">
            <a:xfrm>
              <a:off x="4618" y="4174"/>
              <a:ext cx="28" cy="45"/>
            </a:xfrm>
            <a:custGeom>
              <a:avLst/>
              <a:gdLst>
                <a:gd name="T0" fmla="*/ 0 w 58"/>
                <a:gd name="T1" fmla="*/ 1 h 90"/>
                <a:gd name="T2" fmla="*/ 0 w 58"/>
                <a:gd name="T3" fmla="*/ 1 h 90"/>
                <a:gd name="T4" fmla="*/ 0 w 58"/>
                <a:gd name="T5" fmla="*/ 1 h 90"/>
                <a:gd name="T6" fmla="*/ 0 w 58"/>
                <a:gd name="T7" fmla="*/ 1 h 90"/>
                <a:gd name="T8" fmla="*/ 0 w 58"/>
                <a:gd name="T9" fmla="*/ 1 h 90"/>
                <a:gd name="T10" fmla="*/ 0 w 58"/>
                <a:gd name="T11" fmla="*/ 1 h 90"/>
                <a:gd name="T12" fmla="*/ 0 w 58"/>
                <a:gd name="T13" fmla="*/ 1 h 90"/>
                <a:gd name="T14" fmla="*/ 0 w 58"/>
                <a:gd name="T15" fmla="*/ 1 h 90"/>
                <a:gd name="T16" fmla="*/ 0 w 58"/>
                <a:gd name="T17" fmla="*/ 0 h 90"/>
                <a:gd name="T18" fmla="*/ 0 w 58"/>
                <a:gd name="T19" fmla="*/ 1 h 90"/>
                <a:gd name="T20" fmla="*/ 0 w 58"/>
                <a:gd name="T21" fmla="*/ 1 h 90"/>
                <a:gd name="T22" fmla="*/ 0 w 58"/>
                <a:gd name="T23" fmla="*/ 1 h 90"/>
                <a:gd name="T24" fmla="*/ 0 w 58"/>
                <a:gd name="T25" fmla="*/ 1 h 90"/>
                <a:gd name="T26" fmla="*/ 0 w 58"/>
                <a:gd name="T27" fmla="*/ 1 h 90"/>
                <a:gd name="T28" fmla="*/ 0 w 58"/>
                <a:gd name="T29" fmla="*/ 1 h 90"/>
                <a:gd name="T30" fmla="*/ 0 w 58"/>
                <a:gd name="T31" fmla="*/ 1 h 90"/>
                <a:gd name="T32" fmla="*/ 0 w 58"/>
                <a:gd name="T33" fmla="*/ 1 h 9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8" h="90">
                  <a:moveTo>
                    <a:pt x="1" y="90"/>
                  </a:moveTo>
                  <a:lnTo>
                    <a:pt x="0" y="85"/>
                  </a:lnTo>
                  <a:lnTo>
                    <a:pt x="4" y="75"/>
                  </a:lnTo>
                  <a:lnTo>
                    <a:pt x="9" y="61"/>
                  </a:lnTo>
                  <a:lnTo>
                    <a:pt x="17" y="46"/>
                  </a:lnTo>
                  <a:lnTo>
                    <a:pt x="27" y="31"/>
                  </a:lnTo>
                  <a:lnTo>
                    <a:pt x="38" y="17"/>
                  </a:lnTo>
                  <a:lnTo>
                    <a:pt x="48" y="5"/>
                  </a:lnTo>
                  <a:lnTo>
                    <a:pt x="58" y="0"/>
                  </a:lnTo>
                  <a:lnTo>
                    <a:pt x="54" y="7"/>
                  </a:lnTo>
                  <a:lnTo>
                    <a:pt x="47" y="18"/>
                  </a:lnTo>
                  <a:lnTo>
                    <a:pt x="39" y="33"/>
                  </a:lnTo>
                  <a:lnTo>
                    <a:pt x="30" y="49"/>
                  </a:lnTo>
                  <a:lnTo>
                    <a:pt x="21" y="65"/>
                  </a:lnTo>
                  <a:lnTo>
                    <a:pt x="12" y="78"/>
                  </a:lnTo>
                  <a:lnTo>
                    <a:pt x="6" y="87"/>
                  </a:lnTo>
                  <a:lnTo>
                    <a:pt x="1" y="9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3" name="Freeform 205"/>
            <p:cNvSpPr>
              <a:spLocks/>
            </p:cNvSpPr>
            <p:nvPr/>
          </p:nvSpPr>
          <p:spPr bwMode="auto">
            <a:xfrm>
              <a:off x="4599" y="4176"/>
              <a:ext cx="24" cy="35"/>
            </a:xfrm>
            <a:custGeom>
              <a:avLst/>
              <a:gdLst>
                <a:gd name="T0" fmla="*/ 0 w 48"/>
                <a:gd name="T1" fmla="*/ 1 h 70"/>
                <a:gd name="T2" fmla="*/ 0 w 48"/>
                <a:gd name="T3" fmla="*/ 1 h 70"/>
                <a:gd name="T4" fmla="*/ 1 w 48"/>
                <a:gd name="T5" fmla="*/ 1 h 70"/>
                <a:gd name="T6" fmla="*/ 1 w 48"/>
                <a:gd name="T7" fmla="*/ 1 h 70"/>
                <a:gd name="T8" fmla="*/ 1 w 48"/>
                <a:gd name="T9" fmla="*/ 1 h 70"/>
                <a:gd name="T10" fmla="*/ 1 w 48"/>
                <a:gd name="T11" fmla="*/ 1 h 70"/>
                <a:gd name="T12" fmla="*/ 1 w 48"/>
                <a:gd name="T13" fmla="*/ 1 h 70"/>
                <a:gd name="T14" fmla="*/ 1 w 48"/>
                <a:gd name="T15" fmla="*/ 1 h 70"/>
                <a:gd name="T16" fmla="*/ 1 w 48"/>
                <a:gd name="T17" fmla="*/ 0 h 70"/>
                <a:gd name="T18" fmla="*/ 1 w 48"/>
                <a:gd name="T19" fmla="*/ 1 h 70"/>
                <a:gd name="T20" fmla="*/ 1 w 48"/>
                <a:gd name="T21" fmla="*/ 1 h 70"/>
                <a:gd name="T22" fmla="*/ 1 w 48"/>
                <a:gd name="T23" fmla="*/ 1 h 70"/>
                <a:gd name="T24" fmla="*/ 1 w 48"/>
                <a:gd name="T25" fmla="*/ 1 h 70"/>
                <a:gd name="T26" fmla="*/ 1 w 48"/>
                <a:gd name="T27" fmla="*/ 1 h 70"/>
                <a:gd name="T28" fmla="*/ 1 w 48"/>
                <a:gd name="T29" fmla="*/ 1 h 70"/>
                <a:gd name="T30" fmla="*/ 1 w 48"/>
                <a:gd name="T31" fmla="*/ 1 h 70"/>
                <a:gd name="T32" fmla="*/ 0 w 48"/>
                <a:gd name="T33" fmla="*/ 1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8" h="70">
                  <a:moveTo>
                    <a:pt x="0" y="70"/>
                  </a:moveTo>
                  <a:lnTo>
                    <a:pt x="0" y="67"/>
                  </a:lnTo>
                  <a:lnTo>
                    <a:pt x="2" y="60"/>
                  </a:lnTo>
                  <a:lnTo>
                    <a:pt x="6" y="50"/>
                  </a:lnTo>
                  <a:lnTo>
                    <a:pt x="13" y="38"/>
                  </a:lnTo>
                  <a:lnTo>
                    <a:pt x="20" y="27"/>
                  </a:lnTo>
                  <a:lnTo>
                    <a:pt x="29" y="15"/>
                  </a:lnTo>
                  <a:lnTo>
                    <a:pt x="38" y="6"/>
                  </a:lnTo>
                  <a:lnTo>
                    <a:pt x="48" y="0"/>
                  </a:lnTo>
                  <a:lnTo>
                    <a:pt x="43" y="8"/>
                  </a:lnTo>
                  <a:lnTo>
                    <a:pt x="37" y="19"/>
                  </a:lnTo>
                  <a:lnTo>
                    <a:pt x="29" y="30"/>
                  </a:lnTo>
                  <a:lnTo>
                    <a:pt x="22" y="43"/>
                  </a:lnTo>
                  <a:lnTo>
                    <a:pt x="15" y="54"/>
                  </a:lnTo>
                  <a:lnTo>
                    <a:pt x="8" y="64"/>
                  </a:lnTo>
                  <a:lnTo>
                    <a:pt x="4" y="69"/>
                  </a:lnTo>
                  <a:lnTo>
                    <a:pt x="0" y="7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4" name="Freeform 206"/>
            <p:cNvSpPr>
              <a:spLocks/>
            </p:cNvSpPr>
            <p:nvPr/>
          </p:nvSpPr>
          <p:spPr bwMode="auto">
            <a:xfrm>
              <a:off x="4598" y="4145"/>
              <a:ext cx="22" cy="34"/>
            </a:xfrm>
            <a:custGeom>
              <a:avLst/>
              <a:gdLst>
                <a:gd name="T0" fmla="*/ 1 w 44"/>
                <a:gd name="T1" fmla="*/ 1 h 68"/>
                <a:gd name="T2" fmla="*/ 1 w 44"/>
                <a:gd name="T3" fmla="*/ 1 h 68"/>
                <a:gd name="T4" fmla="*/ 1 w 44"/>
                <a:gd name="T5" fmla="*/ 1 h 68"/>
                <a:gd name="T6" fmla="*/ 1 w 44"/>
                <a:gd name="T7" fmla="*/ 1 h 68"/>
                <a:gd name="T8" fmla="*/ 1 w 44"/>
                <a:gd name="T9" fmla="*/ 1 h 68"/>
                <a:gd name="T10" fmla="*/ 1 w 44"/>
                <a:gd name="T11" fmla="*/ 1 h 68"/>
                <a:gd name="T12" fmla="*/ 1 w 44"/>
                <a:gd name="T13" fmla="*/ 1 h 68"/>
                <a:gd name="T14" fmla="*/ 0 w 44"/>
                <a:gd name="T15" fmla="*/ 1 h 68"/>
                <a:gd name="T16" fmla="*/ 1 w 44"/>
                <a:gd name="T17" fmla="*/ 0 h 68"/>
                <a:gd name="T18" fmla="*/ 1 w 44"/>
                <a:gd name="T19" fmla="*/ 1 h 68"/>
                <a:gd name="T20" fmla="*/ 1 w 44"/>
                <a:gd name="T21" fmla="*/ 1 h 68"/>
                <a:gd name="T22" fmla="*/ 1 w 44"/>
                <a:gd name="T23" fmla="*/ 1 h 68"/>
                <a:gd name="T24" fmla="*/ 1 w 44"/>
                <a:gd name="T25" fmla="*/ 1 h 68"/>
                <a:gd name="T26" fmla="*/ 1 w 44"/>
                <a:gd name="T27" fmla="*/ 1 h 68"/>
                <a:gd name="T28" fmla="*/ 1 w 44"/>
                <a:gd name="T29" fmla="*/ 1 h 68"/>
                <a:gd name="T30" fmla="*/ 1 w 44"/>
                <a:gd name="T31" fmla="*/ 1 h 68"/>
                <a:gd name="T32" fmla="*/ 1 w 44"/>
                <a:gd name="T33" fmla="*/ 1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4" h="68">
                  <a:moveTo>
                    <a:pt x="44" y="68"/>
                  </a:moveTo>
                  <a:lnTo>
                    <a:pt x="38" y="62"/>
                  </a:lnTo>
                  <a:lnTo>
                    <a:pt x="31" y="54"/>
                  </a:lnTo>
                  <a:lnTo>
                    <a:pt x="23" y="43"/>
                  </a:lnTo>
                  <a:lnTo>
                    <a:pt x="15" y="32"/>
                  </a:lnTo>
                  <a:lnTo>
                    <a:pt x="7" y="21"/>
                  </a:lnTo>
                  <a:lnTo>
                    <a:pt x="2" y="12"/>
                  </a:lnTo>
                  <a:lnTo>
                    <a:pt x="0" y="3"/>
                  </a:lnTo>
                  <a:lnTo>
                    <a:pt x="2" y="0"/>
                  </a:lnTo>
                  <a:lnTo>
                    <a:pt x="7" y="1"/>
                  </a:lnTo>
                  <a:lnTo>
                    <a:pt x="13" y="7"/>
                  </a:lnTo>
                  <a:lnTo>
                    <a:pt x="18" y="17"/>
                  </a:lnTo>
                  <a:lnTo>
                    <a:pt x="25" y="30"/>
                  </a:lnTo>
                  <a:lnTo>
                    <a:pt x="31" y="43"/>
                  </a:lnTo>
                  <a:lnTo>
                    <a:pt x="36" y="54"/>
                  </a:lnTo>
                  <a:lnTo>
                    <a:pt x="40" y="63"/>
                  </a:lnTo>
                  <a:lnTo>
                    <a:pt x="44" y="6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5" name="Freeform 207"/>
            <p:cNvSpPr>
              <a:spLocks/>
            </p:cNvSpPr>
            <p:nvPr/>
          </p:nvSpPr>
          <p:spPr bwMode="auto">
            <a:xfrm>
              <a:off x="5486" y="3652"/>
              <a:ext cx="86" cy="88"/>
            </a:xfrm>
            <a:custGeom>
              <a:avLst/>
              <a:gdLst>
                <a:gd name="T0" fmla="*/ 0 w 173"/>
                <a:gd name="T1" fmla="*/ 0 h 178"/>
                <a:gd name="T2" fmla="*/ 0 w 173"/>
                <a:gd name="T3" fmla="*/ 0 h 178"/>
                <a:gd name="T4" fmla="*/ 0 w 173"/>
                <a:gd name="T5" fmla="*/ 0 h 178"/>
                <a:gd name="T6" fmla="*/ 0 w 173"/>
                <a:gd name="T7" fmla="*/ 0 h 178"/>
                <a:gd name="T8" fmla="*/ 0 w 173"/>
                <a:gd name="T9" fmla="*/ 0 h 178"/>
                <a:gd name="T10" fmla="*/ 0 w 173"/>
                <a:gd name="T11" fmla="*/ 0 h 178"/>
                <a:gd name="T12" fmla="*/ 0 w 173"/>
                <a:gd name="T13" fmla="*/ 0 h 178"/>
                <a:gd name="T14" fmla="*/ 0 w 173"/>
                <a:gd name="T15" fmla="*/ 0 h 178"/>
                <a:gd name="T16" fmla="*/ 0 w 173"/>
                <a:gd name="T17" fmla="*/ 0 h 178"/>
                <a:gd name="T18" fmla="*/ 0 w 173"/>
                <a:gd name="T19" fmla="*/ 0 h 178"/>
                <a:gd name="T20" fmla="*/ 0 w 173"/>
                <a:gd name="T21" fmla="*/ 0 h 178"/>
                <a:gd name="T22" fmla="*/ 0 w 173"/>
                <a:gd name="T23" fmla="*/ 0 h 178"/>
                <a:gd name="T24" fmla="*/ 0 w 173"/>
                <a:gd name="T25" fmla="*/ 0 h 178"/>
                <a:gd name="T26" fmla="*/ 0 w 173"/>
                <a:gd name="T27" fmla="*/ 0 h 178"/>
                <a:gd name="T28" fmla="*/ 0 w 173"/>
                <a:gd name="T29" fmla="*/ 0 h 178"/>
                <a:gd name="T30" fmla="*/ 0 w 173"/>
                <a:gd name="T31" fmla="*/ 0 h 178"/>
                <a:gd name="T32" fmla="*/ 0 w 173"/>
                <a:gd name="T33" fmla="*/ 0 h 178"/>
                <a:gd name="T34" fmla="*/ 0 w 173"/>
                <a:gd name="T35" fmla="*/ 0 h 178"/>
                <a:gd name="T36" fmla="*/ 0 w 173"/>
                <a:gd name="T37" fmla="*/ 0 h 178"/>
                <a:gd name="T38" fmla="*/ 0 w 173"/>
                <a:gd name="T39" fmla="*/ 0 h 178"/>
                <a:gd name="T40" fmla="*/ 0 w 173"/>
                <a:gd name="T41" fmla="*/ 0 h 178"/>
                <a:gd name="T42" fmla="*/ 0 w 173"/>
                <a:gd name="T43" fmla="*/ 0 h 178"/>
                <a:gd name="T44" fmla="*/ 0 w 173"/>
                <a:gd name="T45" fmla="*/ 0 h 178"/>
                <a:gd name="T46" fmla="*/ 0 w 173"/>
                <a:gd name="T47" fmla="*/ 0 h 178"/>
                <a:gd name="T48" fmla="*/ 0 w 173"/>
                <a:gd name="T49" fmla="*/ 0 h 178"/>
                <a:gd name="T50" fmla="*/ 0 w 173"/>
                <a:gd name="T51" fmla="*/ 0 h 178"/>
                <a:gd name="T52" fmla="*/ 0 w 173"/>
                <a:gd name="T53" fmla="*/ 0 h 178"/>
                <a:gd name="T54" fmla="*/ 0 w 173"/>
                <a:gd name="T55" fmla="*/ 0 h 178"/>
                <a:gd name="T56" fmla="*/ 0 w 173"/>
                <a:gd name="T57" fmla="*/ 0 h 178"/>
                <a:gd name="T58" fmla="*/ 0 w 173"/>
                <a:gd name="T59" fmla="*/ 0 h 178"/>
                <a:gd name="T60" fmla="*/ 0 w 173"/>
                <a:gd name="T61" fmla="*/ 0 h 178"/>
                <a:gd name="T62" fmla="*/ 0 w 173"/>
                <a:gd name="T63" fmla="*/ 0 h 178"/>
                <a:gd name="T64" fmla="*/ 0 w 173"/>
                <a:gd name="T65" fmla="*/ 0 h 178"/>
                <a:gd name="T66" fmla="*/ 0 w 173"/>
                <a:gd name="T67" fmla="*/ 0 h 178"/>
                <a:gd name="T68" fmla="*/ 0 w 173"/>
                <a:gd name="T69" fmla="*/ 0 h 178"/>
                <a:gd name="T70" fmla="*/ 0 w 173"/>
                <a:gd name="T71" fmla="*/ 0 h 178"/>
                <a:gd name="T72" fmla="*/ 0 w 173"/>
                <a:gd name="T73" fmla="*/ 0 h 178"/>
                <a:gd name="T74" fmla="*/ 0 w 173"/>
                <a:gd name="T75" fmla="*/ 0 h 178"/>
                <a:gd name="T76" fmla="*/ 0 w 173"/>
                <a:gd name="T77" fmla="*/ 0 h 178"/>
                <a:gd name="T78" fmla="*/ 0 w 173"/>
                <a:gd name="T79" fmla="*/ 0 h 178"/>
                <a:gd name="T80" fmla="*/ 0 w 173"/>
                <a:gd name="T81" fmla="*/ 0 h 178"/>
                <a:gd name="T82" fmla="*/ 0 w 173"/>
                <a:gd name="T83" fmla="*/ 0 h 178"/>
                <a:gd name="T84" fmla="*/ 0 w 173"/>
                <a:gd name="T85" fmla="*/ 0 h 178"/>
                <a:gd name="T86" fmla="*/ 0 w 173"/>
                <a:gd name="T87" fmla="*/ 0 h 178"/>
                <a:gd name="T88" fmla="*/ 0 w 173"/>
                <a:gd name="T89" fmla="*/ 0 h 178"/>
                <a:gd name="T90" fmla="*/ 0 w 173"/>
                <a:gd name="T91" fmla="*/ 0 h 178"/>
                <a:gd name="T92" fmla="*/ 0 w 173"/>
                <a:gd name="T93" fmla="*/ 0 h 178"/>
                <a:gd name="T94" fmla="*/ 0 w 173"/>
                <a:gd name="T95" fmla="*/ 0 h 178"/>
                <a:gd name="T96" fmla="*/ 0 w 173"/>
                <a:gd name="T97" fmla="*/ 0 h 178"/>
                <a:gd name="T98" fmla="*/ 0 w 173"/>
                <a:gd name="T99" fmla="*/ 0 h 178"/>
                <a:gd name="T100" fmla="*/ 0 w 173"/>
                <a:gd name="T101" fmla="*/ 0 h 178"/>
                <a:gd name="T102" fmla="*/ 0 w 173"/>
                <a:gd name="T103" fmla="*/ 0 h 178"/>
                <a:gd name="T104" fmla="*/ 0 w 173"/>
                <a:gd name="T105" fmla="*/ 0 h 17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73" h="178">
                  <a:moveTo>
                    <a:pt x="43" y="40"/>
                  </a:moveTo>
                  <a:lnTo>
                    <a:pt x="37" y="41"/>
                  </a:lnTo>
                  <a:lnTo>
                    <a:pt x="31" y="43"/>
                  </a:lnTo>
                  <a:lnTo>
                    <a:pt x="25" y="46"/>
                  </a:lnTo>
                  <a:lnTo>
                    <a:pt x="20" y="52"/>
                  </a:lnTo>
                  <a:lnTo>
                    <a:pt x="16" y="58"/>
                  </a:lnTo>
                  <a:lnTo>
                    <a:pt x="15" y="65"/>
                  </a:lnTo>
                  <a:lnTo>
                    <a:pt x="16" y="74"/>
                  </a:lnTo>
                  <a:lnTo>
                    <a:pt x="22" y="83"/>
                  </a:lnTo>
                  <a:lnTo>
                    <a:pt x="28" y="87"/>
                  </a:lnTo>
                  <a:lnTo>
                    <a:pt x="34" y="87"/>
                  </a:lnTo>
                  <a:lnTo>
                    <a:pt x="40" y="86"/>
                  </a:lnTo>
                  <a:lnTo>
                    <a:pt x="43" y="83"/>
                  </a:lnTo>
                  <a:lnTo>
                    <a:pt x="48" y="88"/>
                  </a:lnTo>
                  <a:lnTo>
                    <a:pt x="52" y="91"/>
                  </a:lnTo>
                  <a:lnTo>
                    <a:pt x="56" y="95"/>
                  </a:lnTo>
                  <a:lnTo>
                    <a:pt x="59" y="99"/>
                  </a:lnTo>
                  <a:lnTo>
                    <a:pt x="61" y="103"/>
                  </a:lnTo>
                  <a:lnTo>
                    <a:pt x="61" y="104"/>
                  </a:lnTo>
                  <a:lnTo>
                    <a:pt x="58" y="104"/>
                  </a:lnTo>
                  <a:lnTo>
                    <a:pt x="52" y="103"/>
                  </a:lnTo>
                  <a:lnTo>
                    <a:pt x="46" y="102"/>
                  </a:lnTo>
                  <a:lnTo>
                    <a:pt x="42" y="102"/>
                  </a:lnTo>
                  <a:lnTo>
                    <a:pt x="38" y="101"/>
                  </a:lnTo>
                  <a:lnTo>
                    <a:pt x="37" y="98"/>
                  </a:lnTo>
                  <a:lnTo>
                    <a:pt x="35" y="95"/>
                  </a:lnTo>
                  <a:lnTo>
                    <a:pt x="30" y="91"/>
                  </a:lnTo>
                  <a:lnTo>
                    <a:pt x="25" y="90"/>
                  </a:lnTo>
                  <a:lnTo>
                    <a:pt x="16" y="91"/>
                  </a:lnTo>
                  <a:lnTo>
                    <a:pt x="8" y="95"/>
                  </a:lnTo>
                  <a:lnTo>
                    <a:pt x="4" y="101"/>
                  </a:lnTo>
                  <a:lnTo>
                    <a:pt x="0" y="109"/>
                  </a:lnTo>
                  <a:lnTo>
                    <a:pt x="0" y="118"/>
                  </a:lnTo>
                  <a:lnTo>
                    <a:pt x="2" y="124"/>
                  </a:lnTo>
                  <a:lnTo>
                    <a:pt x="3" y="127"/>
                  </a:lnTo>
                  <a:lnTo>
                    <a:pt x="5" y="130"/>
                  </a:lnTo>
                  <a:lnTo>
                    <a:pt x="6" y="133"/>
                  </a:lnTo>
                  <a:lnTo>
                    <a:pt x="10" y="135"/>
                  </a:lnTo>
                  <a:lnTo>
                    <a:pt x="15" y="137"/>
                  </a:lnTo>
                  <a:lnTo>
                    <a:pt x="20" y="139"/>
                  </a:lnTo>
                  <a:lnTo>
                    <a:pt x="26" y="139"/>
                  </a:lnTo>
                  <a:lnTo>
                    <a:pt x="31" y="137"/>
                  </a:lnTo>
                  <a:lnTo>
                    <a:pt x="36" y="136"/>
                  </a:lnTo>
                  <a:lnTo>
                    <a:pt x="40" y="134"/>
                  </a:lnTo>
                  <a:lnTo>
                    <a:pt x="42" y="132"/>
                  </a:lnTo>
                  <a:lnTo>
                    <a:pt x="45" y="128"/>
                  </a:lnTo>
                  <a:lnTo>
                    <a:pt x="51" y="127"/>
                  </a:lnTo>
                  <a:lnTo>
                    <a:pt x="56" y="129"/>
                  </a:lnTo>
                  <a:lnTo>
                    <a:pt x="59" y="130"/>
                  </a:lnTo>
                  <a:lnTo>
                    <a:pt x="50" y="139"/>
                  </a:lnTo>
                  <a:lnTo>
                    <a:pt x="42" y="150"/>
                  </a:lnTo>
                  <a:lnTo>
                    <a:pt x="38" y="163"/>
                  </a:lnTo>
                  <a:lnTo>
                    <a:pt x="42" y="172"/>
                  </a:lnTo>
                  <a:lnTo>
                    <a:pt x="45" y="174"/>
                  </a:lnTo>
                  <a:lnTo>
                    <a:pt x="50" y="177"/>
                  </a:lnTo>
                  <a:lnTo>
                    <a:pt x="56" y="178"/>
                  </a:lnTo>
                  <a:lnTo>
                    <a:pt x="60" y="177"/>
                  </a:lnTo>
                  <a:lnTo>
                    <a:pt x="66" y="175"/>
                  </a:lnTo>
                  <a:lnTo>
                    <a:pt x="71" y="174"/>
                  </a:lnTo>
                  <a:lnTo>
                    <a:pt x="74" y="171"/>
                  </a:lnTo>
                  <a:lnTo>
                    <a:pt x="78" y="167"/>
                  </a:lnTo>
                  <a:lnTo>
                    <a:pt x="81" y="159"/>
                  </a:lnTo>
                  <a:lnTo>
                    <a:pt x="81" y="150"/>
                  </a:lnTo>
                  <a:lnTo>
                    <a:pt x="80" y="142"/>
                  </a:lnTo>
                  <a:lnTo>
                    <a:pt x="76" y="135"/>
                  </a:lnTo>
                  <a:lnTo>
                    <a:pt x="74" y="132"/>
                  </a:lnTo>
                  <a:lnTo>
                    <a:pt x="74" y="128"/>
                  </a:lnTo>
                  <a:lnTo>
                    <a:pt x="76" y="126"/>
                  </a:lnTo>
                  <a:lnTo>
                    <a:pt x="79" y="125"/>
                  </a:lnTo>
                  <a:lnTo>
                    <a:pt x="81" y="126"/>
                  </a:lnTo>
                  <a:lnTo>
                    <a:pt x="83" y="128"/>
                  </a:lnTo>
                  <a:lnTo>
                    <a:pt x="84" y="134"/>
                  </a:lnTo>
                  <a:lnTo>
                    <a:pt x="86" y="140"/>
                  </a:lnTo>
                  <a:lnTo>
                    <a:pt x="88" y="145"/>
                  </a:lnTo>
                  <a:lnTo>
                    <a:pt x="92" y="151"/>
                  </a:lnTo>
                  <a:lnTo>
                    <a:pt x="102" y="152"/>
                  </a:lnTo>
                  <a:lnTo>
                    <a:pt x="113" y="145"/>
                  </a:lnTo>
                  <a:lnTo>
                    <a:pt x="118" y="150"/>
                  </a:lnTo>
                  <a:lnTo>
                    <a:pt x="124" y="153"/>
                  </a:lnTo>
                  <a:lnTo>
                    <a:pt x="130" y="156"/>
                  </a:lnTo>
                  <a:lnTo>
                    <a:pt x="139" y="157"/>
                  </a:lnTo>
                  <a:lnTo>
                    <a:pt x="145" y="155"/>
                  </a:lnTo>
                  <a:lnTo>
                    <a:pt x="152" y="151"/>
                  </a:lnTo>
                  <a:lnTo>
                    <a:pt x="158" y="144"/>
                  </a:lnTo>
                  <a:lnTo>
                    <a:pt x="163" y="134"/>
                  </a:lnTo>
                  <a:lnTo>
                    <a:pt x="163" y="133"/>
                  </a:lnTo>
                  <a:lnTo>
                    <a:pt x="163" y="132"/>
                  </a:lnTo>
                  <a:lnTo>
                    <a:pt x="162" y="130"/>
                  </a:lnTo>
                  <a:lnTo>
                    <a:pt x="162" y="129"/>
                  </a:lnTo>
                  <a:lnTo>
                    <a:pt x="159" y="125"/>
                  </a:lnTo>
                  <a:lnTo>
                    <a:pt x="155" y="118"/>
                  </a:lnTo>
                  <a:lnTo>
                    <a:pt x="148" y="113"/>
                  </a:lnTo>
                  <a:lnTo>
                    <a:pt x="136" y="113"/>
                  </a:lnTo>
                  <a:lnTo>
                    <a:pt x="129" y="114"/>
                  </a:lnTo>
                  <a:lnTo>
                    <a:pt x="125" y="112"/>
                  </a:lnTo>
                  <a:lnTo>
                    <a:pt x="120" y="109"/>
                  </a:lnTo>
                  <a:lnTo>
                    <a:pt x="117" y="105"/>
                  </a:lnTo>
                  <a:lnTo>
                    <a:pt x="122" y="99"/>
                  </a:lnTo>
                  <a:lnTo>
                    <a:pt x="127" y="94"/>
                  </a:lnTo>
                  <a:lnTo>
                    <a:pt x="133" y="89"/>
                  </a:lnTo>
                  <a:lnTo>
                    <a:pt x="137" y="84"/>
                  </a:lnTo>
                  <a:lnTo>
                    <a:pt x="149" y="86"/>
                  </a:lnTo>
                  <a:lnTo>
                    <a:pt x="157" y="83"/>
                  </a:lnTo>
                  <a:lnTo>
                    <a:pt x="164" y="80"/>
                  </a:lnTo>
                  <a:lnTo>
                    <a:pt x="170" y="73"/>
                  </a:lnTo>
                  <a:lnTo>
                    <a:pt x="172" y="66"/>
                  </a:lnTo>
                  <a:lnTo>
                    <a:pt x="173" y="59"/>
                  </a:lnTo>
                  <a:lnTo>
                    <a:pt x="171" y="52"/>
                  </a:lnTo>
                  <a:lnTo>
                    <a:pt x="166" y="45"/>
                  </a:lnTo>
                  <a:lnTo>
                    <a:pt x="160" y="41"/>
                  </a:lnTo>
                  <a:lnTo>
                    <a:pt x="151" y="40"/>
                  </a:lnTo>
                  <a:lnTo>
                    <a:pt x="142" y="41"/>
                  </a:lnTo>
                  <a:lnTo>
                    <a:pt x="134" y="44"/>
                  </a:lnTo>
                  <a:lnTo>
                    <a:pt x="129" y="50"/>
                  </a:lnTo>
                  <a:lnTo>
                    <a:pt x="128" y="54"/>
                  </a:lnTo>
                  <a:lnTo>
                    <a:pt x="128" y="59"/>
                  </a:lnTo>
                  <a:lnTo>
                    <a:pt x="129" y="64"/>
                  </a:lnTo>
                  <a:lnTo>
                    <a:pt x="124" y="71"/>
                  </a:lnTo>
                  <a:lnTo>
                    <a:pt x="117" y="76"/>
                  </a:lnTo>
                  <a:lnTo>
                    <a:pt x="111" y="81"/>
                  </a:lnTo>
                  <a:lnTo>
                    <a:pt x="107" y="83"/>
                  </a:lnTo>
                  <a:lnTo>
                    <a:pt x="105" y="81"/>
                  </a:lnTo>
                  <a:lnTo>
                    <a:pt x="103" y="79"/>
                  </a:lnTo>
                  <a:lnTo>
                    <a:pt x="101" y="76"/>
                  </a:lnTo>
                  <a:lnTo>
                    <a:pt x="97" y="75"/>
                  </a:lnTo>
                  <a:lnTo>
                    <a:pt x="101" y="68"/>
                  </a:lnTo>
                  <a:lnTo>
                    <a:pt x="103" y="60"/>
                  </a:lnTo>
                  <a:lnTo>
                    <a:pt x="104" y="53"/>
                  </a:lnTo>
                  <a:lnTo>
                    <a:pt x="105" y="49"/>
                  </a:lnTo>
                  <a:lnTo>
                    <a:pt x="113" y="43"/>
                  </a:lnTo>
                  <a:lnTo>
                    <a:pt x="119" y="35"/>
                  </a:lnTo>
                  <a:lnTo>
                    <a:pt x="122" y="27"/>
                  </a:lnTo>
                  <a:lnTo>
                    <a:pt x="121" y="19"/>
                  </a:lnTo>
                  <a:lnTo>
                    <a:pt x="117" y="11"/>
                  </a:lnTo>
                  <a:lnTo>
                    <a:pt x="111" y="5"/>
                  </a:lnTo>
                  <a:lnTo>
                    <a:pt x="103" y="2"/>
                  </a:lnTo>
                  <a:lnTo>
                    <a:pt x="94" y="0"/>
                  </a:lnTo>
                  <a:lnTo>
                    <a:pt x="89" y="2"/>
                  </a:lnTo>
                  <a:lnTo>
                    <a:pt x="83" y="5"/>
                  </a:lnTo>
                  <a:lnTo>
                    <a:pt x="79" y="8"/>
                  </a:lnTo>
                  <a:lnTo>
                    <a:pt x="74" y="12"/>
                  </a:lnTo>
                  <a:lnTo>
                    <a:pt x="71" y="15"/>
                  </a:lnTo>
                  <a:lnTo>
                    <a:pt x="69" y="19"/>
                  </a:lnTo>
                  <a:lnTo>
                    <a:pt x="68" y="22"/>
                  </a:lnTo>
                  <a:lnTo>
                    <a:pt x="68" y="27"/>
                  </a:lnTo>
                  <a:lnTo>
                    <a:pt x="71" y="34"/>
                  </a:lnTo>
                  <a:lnTo>
                    <a:pt x="74" y="40"/>
                  </a:lnTo>
                  <a:lnTo>
                    <a:pt x="79" y="44"/>
                  </a:lnTo>
                  <a:lnTo>
                    <a:pt x="83" y="46"/>
                  </a:lnTo>
                  <a:lnTo>
                    <a:pt x="84" y="54"/>
                  </a:lnTo>
                  <a:lnTo>
                    <a:pt x="83" y="61"/>
                  </a:lnTo>
                  <a:lnTo>
                    <a:pt x="83" y="67"/>
                  </a:lnTo>
                  <a:lnTo>
                    <a:pt x="83" y="71"/>
                  </a:lnTo>
                  <a:lnTo>
                    <a:pt x="79" y="71"/>
                  </a:lnTo>
                  <a:lnTo>
                    <a:pt x="75" y="72"/>
                  </a:lnTo>
                  <a:lnTo>
                    <a:pt x="73" y="74"/>
                  </a:lnTo>
                  <a:lnTo>
                    <a:pt x="72" y="74"/>
                  </a:lnTo>
                  <a:lnTo>
                    <a:pt x="66" y="67"/>
                  </a:lnTo>
                  <a:lnTo>
                    <a:pt x="63" y="54"/>
                  </a:lnTo>
                  <a:lnTo>
                    <a:pt x="56" y="44"/>
                  </a:lnTo>
                  <a:lnTo>
                    <a:pt x="43" y="4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6" name="Freeform 208"/>
            <p:cNvSpPr>
              <a:spLocks/>
            </p:cNvSpPr>
            <p:nvPr/>
          </p:nvSpPr>
          <p:spPr bwMode="auto">
            <a:xfrm>
              <a:off x="5425" y="3769"/>
              <a:ext cx="89" cy="154"/>
            </a:xfrm>
            <a:custGeom>
              <a:avLst/>
              <a:gdLst>
                <a:gd name="T0" fmla="*/ 0 w 179"/>
                <a:gd name="T1" fmla="*/ 0 h 309"/>
                <a:gd name="T2" fmla="*/ 0 w 179"/>
                <a:gd name="T3" fmla="*/ 0 h 309"/>
                <a:gd name="T4" fmla="*/ 0 w 179"/>
                <a:gd name="T5" fmla="*/ 0 h 309"/>
                <a:gd name="T6" fmla="*/ 0 w 179"/>
                <a:gd name="T7" fmla="*/ 0 h 309"/>
                <a:gd name="T8" fmla="*/ 0 w 179"/>
                <a:gd name="T9" fmla="*/ 0 h 309"/>
                <a:gd name="T10" fmla="*/ 0 w 179"/>
                <a:gd name="T11" fmla="*/ 0 h 309"/>
                <a:gd name="T12" fmla="*/ 0 w 179"/>
                <a:gd name="T13" fmla="*/ 0 h 309"/>
                <a:gd name="T14" fmla="*/ 0 w 179"/>
                <a:gd name="T15" fmla="*/ 0 h 309"/>
                <a:gd name="T16" fmla="*/ 0 w 179"/>
                <a:gd name="T17" fmla="*/ 0 h 309"/>
                <a:gd name="T18" fmla="*/ 0 w 179"/>
                <a:gd name="T19" fmla="*/ 0 h 309"/>
                <a:gd name="T20" fmla="*/ 0 w 179"/>
                <a:gd name="T21" fmla="*/ 0 h 309"/>
                <a:gd name="T22" fmla="*/ 0 w 179"/>
                <a:gd name="T23" fmla="*/ 0 h 309"/>
                <a:gd name="T24" fmla="*/ 0 w 179"/>
                <a:gd name="T25" fmla="*/ 0 h 309"/>
                <a:gd name="T26" fmla="*/ 0 w 179"/>
                <a:gd name="T27" fmla="*/ 0 h 309"/>
                <a:gd name="T28" fmla="*/ 0 w 179"/>
                <a:gd name="T29" fmla="*/ 0 h 309"/>
                <a:gd name="T30" fmla="*/ 0 w 179"/>
                <a:gd name="T31" fmla="*/ 0 h 309"/>
                <a:gd name="T32" fmla="*/ 0 w 179"/>
                <a:gd name="T33" fmla="*/ 0 h 309"/>
                <a:gd name="T34" fmla="*/ 0 w 179"/>
                <a:gd name="T35" fmla="*/ 0 h 309"/>
                <a:gd name="T36" fmla="*/ 0 w 179"/>
                <a:gd name="T37" fmla="*/ 0 h 309"/>
                <a:gd name="T38" fmla="*/ 0 w 179"/>
                <a:gd name="T39" fmla="*/ 0 h 309"/>
                <a:gd name="T40" fmla="*/ 0 w 179"/>
                <a:gd name="T41" fmla="*/ 0 h 309"/>
                <a:gd name="T42" fmla="*/ 0 w 179"/>
                <a:gd name="T43" fmla="*/ 0 h 309"/>
                <a:gd name="T44" fmla="*/ 0 w 179"/>
                <a:gd name="T45" fmla="*/ 0 h 309"/>
                <a:gd name="T46" fmla="*/ 0 w 179"/>
                <a:gd name="T47" fmla="*/ 0 h 309"/>
                <a:gd name="T48" fmla="*/ 0 w 179"/>
                <a:gd name="T49" fmla="*/ 0 h 309"/>
                <a:gd name="T50" fmla="*/ 0 w 179"/>
                <a:gd name="T51" fmla="*/ 0 h 309"/>
                <a:gd name="T52" fmla="*/ 0 w 179"/>
                <a:gd name="T53" fmla="*/ 0 h 309"/>
                <a:gd name="T54" fmla="*/ 0 w 179"/>
                <a:gd name="T55" fmla="*/ 0 h 309"/>
                <a:gd name="T56" fmla="*/ 0 w 179"/>
                <a:gd name="T57" fmla="*/ 0 h 309"/>
                <a:gd name="T58" fmla="*/ 0 w 179"/>
                <a:gd name="T59" fmla="*/ 0 h 309"/>
                <a:gd name="T60" fmla="*/ 0 w 179"/>
                <a:gd name="T61" fmla="*/ 0 h 309"/>
                <a:gd name="T62" fmla="*/ 0 w 179"/>
                <a:gd name="T63" fmla="*/ 0 h 309"/>
                <a:gd name="T64" fmla="*/ 0 w 179"/>
                <a:gd name="T65" fmla="*/ 0 h 309"/>
                <a:gd name="T66" fmla="*/ 0 w 179"/>
                <a:gd name="T67" fmla="*/ 0 h 309"/>
                <a:gd name="T68" fmla="*/ 0 w 179"/>
                <a:gd name="T69" fmla="*/ 0 h 309"/>
                <a:gd name="T70" fmla="*/ 0 w 179"/>
                <a:gd name="T71" fmla="*/ 0 h 309"/>
                <a:gd name="T72" fmla="*/ 0 w 179"/>
                <a:gd name="T73" fmla="*/ 0 h 309"/>
                <a:gd name="T74" fmla="*/ 0 w 179"/>
                <a:gd name="T75" fmla="*/ 0 h 309"/>
                <a:gd name="T76" fmla="*/ 0 w 179"/>
                <a:gd name="T77" fmla="*/ 0 h 309"/>
                <a:gd name="T78" fmla="*/ 0 w 179"/>
                <a:gd name="T79" fmla="*/ 0 h 309"/>
                <a:gd name="T80" fmla="*/ 0 w 179"/>
                <a:gd name="T81" fmla="*/ 0 h 309"/>
                <a:gd name="T82" fmla="*/ 0 w 179"/>
                <a:gd name="T83" fmla="*/ 0 h 309"/>
                <a:gd name="T84" fmla="*/ 0 w 179"/>
                <a:gd name="T85" fmla="*/ 0 h 309"/>
                <a:gd name="T86" fmla="*/ 0 w 179"/>
                <a:gd name="T87" fmla="*/ 0 h 309"/>
                <a:gd name="T88" fmla="*/ 0 w 179"/>
                <a:gd name="T89" fmla="*/ 0 h 309"/>
                <a:gd name="T90" fmla="*/ 0 w 179"/>
                <a:gd name="T91" fmla="*/ 0 h 309"/>
                <a:gd name="T92" fmla="*/ 0 w 179"/>
                <a:gd name="T93" fmla="*/ 0 h 309"/>
                <a:gd name="T94" fmla="*/ 0 w 179"/>
                <a:gd name="T95" fmla="*/ 0 h 309"/>
                <a:gd name="T96" fmla="*/ 0 w 179"/>
                <a:gd name="T97" fmla="*/ 0 h 309"/>
                <a:gd name="T98" fmla="*/ 0 w 179"/>
                <a:gd name="T99" fmla="*/ 0 h 309"/>
                <a:gd name="T100" fmla="*/ 0 w 179"/>
                <a:gd name="T101" fmla="*/ 0 h 309"/>
                <a:gd name="T102" fmla="*/ 0 w 179"/>
                <a:gd name="T103" fmla="*/ 0 h 309"/>
                <a:gd name="T104" fmla="*/ 0 w 179"/>
                <a:gd name="T105" fmla="*/ 0 h 309"/>
                <a:gd name="T106" fmla="*/ 0 w 179"/>
                <a:gd name="T107" fmla="*/ 0 h 3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79" h="309">
                  <a:moveTo>
                    <a:pt x="177" y="0"/>
                  </a:moveTo>
                  <a:lnTo>
                    <a:pt x="162" y="20"/>
                  </a:lnTo>
                  <a:lnTo>
                    <a:pt x="146" y="37"/>
                  </a:lnTo>
                  <a:lnTo>
                    <a:pt x="127" y="51"/>
                  </a:lnTo>
                  <a:lnTo>
                    <a:pt x="109" y="61"/>
                  </a:lnTo>
                  <a:lnTo>
                    <a:pt x="89" y="69"/>
                  </a:lnTo>
                  <a:lnTo>
                    <a:pt x="70" y="75"/>
                  </a:lnTo>
                  <a:lnTo>
                    <a:pt x="51" y="77"/>
                  </a:lnTo>
                  <a:lnTo>
                    <a:pt x="33" y="77"/>
                  </a:lnTo>
                  <a:lnTo>
                    <a:pt x="34" y="84"/>
                  </a:lnTo>
                  <a:lnTo>
                    <a:pt x="34" y="92"/>
                  </a:lnTo>
                  <a:lnTo>
                    <a:pt x="33" y="100"/>
                  </a:lnTo>
                  <a:lnTo>
                    <a:pt x="30" y="109"/>
                  </a:lnTo>
                  <a:lnTo>
                    <a:pt x="26" y="119"/>
                  </a:lnTo>
                  <a:lnTo>
                    <a:pt x="19" y="128"/>
                  </a:lnTo>
                  <a:lnTo>
                    <a:pt x="11" y="135"/>
                  </a:lnTo>
                  <a:lnTo>
                    <a:pt x="0" y="142"/>
                  </a:lnTo>
                  <a:lnTo>
                    <a:pt x="12" y="161"/>
                  </a:lnTo>
                  <a:lnTo>
                    <a:pt x="20" y="187"/>
                  </a:lnTo>
                  <a:lnTo>
                    <a:pt x="21" y="211"/>
                  </a:lnTo>
                  <a:lnTo>
                    <a:pt x="12" y="231"/>
                  </a:lnTo>
                  <a:lnTo>
                    <a:pt x="20" y="235"/>
                  </a:lnTo>
                  <a:lnTo>
                    <a:pt x="29" y="240"/>
                  </a:lnTo>
                  <a:lnTo>
                    <a:pt x="40" y="245"/>
                  </a:lnTo>
                  <a:lnTo>
                    <a:pt x="51" y="252"/>
                  </a:lnTo>
                  <a:lnTo>
                    <a:pt x="61" y="263"/>
                  </a:lnTo>
                  <a:lnTo>
                    <a:pt x="72" y="275"/>
                  </a:lnTo>
                  <a:lnTo>
                    <a:pt x="80" y="290"/>
                  </a:lnTo>
                  <a:lnTo>
                    <a:pt x="86" y="309"/>
                  </a:lnTo>
                  <a:lnTo>
                    <a:pt x="90" y="298"/>
                  </a:lnTo>
                  <a:lnTo>
                    <a:pt x="96" y="286"/>
                  </a:lnTo>
                  <a:lnTo>
                    <a:pt x="104" y="274"/>
                  </a:lnTo>
                  <a:lnTo>
                    <a:pt x="113" y="264"/>
                  </a:lnTo>
                  <a:lnTo>
                    <a:pt x="123" y="253"/>
                  </a:lnTo>
                  <a:lnTo>
                    <a:pt x="134" y="246"/>
                  </a:lnTo>
                  <a:lnTo>
                    <a:pt x="147" y="241"/>
                  </a:lnTo>
                  <a:lnTo>
                    <a:pt x="161" y="238"/>
                  </a:lnTo>
                  <a:lnTo>
                    <a:pt x="154" y="225"/>
                  </a:lnTo>
                  <a:lnTo>
                    <a:pt x="150" y="207"/>
                  </a:lnTo>
                  <a:lnTo>
                    <a:pt x="152" y="188"/>
                  </a:lnTo>
                  <a:lnTo>
                    <a:pt x="165" y="168"/>
                  </a:lnTo>
                  <a:lnTo>
                    <a:pt x="154" y="135"/>
                  </a:lnTo>
                  <a:lnTo>
                    <a:pt x="150" y="103"/>
                  </a:lnTo>
                  <a:lnTo>
                    <a:pt x="151" y="74"/>
                  </a:lnTo>
                  <a:lnTo>
                    <a:pt x="156" y="52"/>
                  </a:lnTo>
                  <a:lnTo>
                    <a:pt x="161" y="39"/>
                  </a:lnTo>
                  <a:lnTo>
                    <a:pt x="166" y="27"/>
                  </a:lnTo>
                  <a:lnTo>
                    <a:pt x="172" y="15"/>
                  </a:lnTo>
                  <a:lnTo>
                    <a:pt x="177" y="9"/>
                  </a:lnTo>
                  <a:lnTo>
                    <a:pt x="179" y="7"/>
                  </a:lnTo>
                  <a:lnTo>
                    <a:pt x="179" y="5"/>
                  </a:lnTo>
                  <a:lnTo>
                    <a:pt x="178" y="4"/>
                  </a:lnTo>
                  <a:lnTo>
                    <a:pt x="177" y="2"/>
                  </a:lnTo>
                  <a:lnTo>
                    <a:pt x="177"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7" name="Freeform 209"/>
            <p:cNvSpPr>
              <a:spLocks/>
            </p:cNvSpPr>
            <p:nvPr/>
          </p:nvSpPr>
          <p:spPr bwMode="auto">
            <a:xfrm>
              <a:off x="5652" y="3729"/>
              <a:ext cx="167" cy="128"/>
            </a:xfrm>
            <a:custGeom>
              <a:avLst/>
              <a:gdLst>
                <a:gd name="T0" fmla="*/ 1 w 334"/>
                <a:gd name="T1" fmla="*/ 0 h 255"/>
                <a:gd name="T2" fmla="*/ 1 w 334"/>
                <a:gd name="T3" fmla="*/ 1 h 255"/>
                <a:gd name="T4" fmla="*/ 1 w 334"/>
                <a:gd name="T5" fmla="*/ 1 h 255"/>
                <a:gd name="T6" fmla="*/ 1 w 334"/>
                <a:gd name="T7" fmla="*/ 1 h 255"/>
                <a:gd name="T8" fmla="*/ 1 w 334"/>
                <a:gd name="T9" fmla="*/ 1 h 255"/>
                <a:gd name="T10" fmla="*/ 1 w 334"/>
                <a:gd name="T11" fmla="*/ 1 h 255"/>
                <a:gd name="T12" fmla="*/ 1 w 334"/>
                <a:gd name="T13" fmla="*/ 1 h 255"/>
                <a:gd name="T14" fmla="*/ 1 w 334"/>
                <a:gd name="T15" fmla="*/ 1 h 255"/>
                <a:gd name="T16" fmla="*/ 1 w 334"/>
                <a:gd name="T17" fmla="*/ 1 h 255"/>
                <a:gd name="T18" fmla="*/ 1 w 334"/>
                <a:gd name="T19" fmla="*/ 1 h 255"/>
                <a:gd name="T20" fmla="*/ 1 w 334"/>
                <a:gd name="T21" fmla="*/ 1 h 255"/>
                <a:gd name="T22" fmla="*/ 1 w 334"/>
                <a:gd name="T23" fmla="*/ 1 h 255"/>
                <a:gd name="T24" fmla="*/ 0 w 334"/>
                <a:gd name="T25" fmla="*/ 1 h 255"/>
                <a:gd name="T26" fmla="*/ 1 w 334"/>
                <a:gd name="T27" fmla="*/ 1 h 255"/>
                <a:gd name="T28" fmla="*/ 1 w 334"/>
                <a:gd name="T29" fmla="*/ 1 h 255"/>
                <a:gd name="T30" fmla="*/ 1 w 334"/>
                <a:gd name="T31" fmla="*/ 1 h 255"/>
                <a:gd name="T32" fmla="*/ 1 w 334"/>
                <a:gd name="T33" fmla="*/ 1 h 255"/>
                <a:gd name="T34" fmla="*/ 1 w 334"/>
                <a:gd name="T35" fmla="*/ 1 h 255"/>
                <a:gd name="T36" fmla="*/ 1 w 334"/>
                <a:gd name="T37" fmla="*/ 1 h 255"/>
                <a:gd name="T38" fmla="*/ 1 w 334"/>
                <a:gd name="T39" fmla="*/ 1 h 255"/>
                <a:gd name="T40" fmla="*/ 1 w 334"/>
                <a:gd name="T41" fmla="*/ 1 h 255"/>
                <a:gd name="T42" fmla="*/ 1 w 334"/>
                <a:gd name="T43" fmla="*/ 1 h 255"/>
                <a:gd name="T44" fmla="*/ 1 w 334"/>
                <a:gd name="T45" fmla="*/ 1 h 255"/>
                <a:gd name="T46" fmla="*/ 1 w 334"/>
                <a:gd name="T47" fmla="*/ 1 h 255"/>
                <a:gd name="T48" fmla="*/ 1 w 334"/>
                <a:gd name="T49" fmla="*/ 1 h 255"/>
                <a:gd name="T50" fmla="*/ 1 w 334"/>
                <a:gd name="T51" fmla="*/ 1 h 255"/>
                <a:gd name="T52" fmla="*/ 1 w 334"/>
                <a:gd name="T53" fmla="*/ 1 h 255"/>
                <a:gd name="T54" fmla="*/ 1 w 334"/>
                <a:gd name="T55" fmla="*/ 1 h 255"/>
                <a:gd name="T56" fmla="*/ 1 w 334"/>
                <a:gd name="T57" fmla="*/ 1 h 255"/>
                <a:gd name="T58" fmla="*/ 1 w 334"/>
                <a:gd name="T59" fmla="*/ 1 h 255"/>
                <a:gd name="T60" fmla="*/ 1 w 334"/>
                <a:gd name="T61" fmla="*/ 1 h 255"/>
                <a:gd name="T62" fmla="*/ 1 w 334"/>
                <a:gd name="T63" fmla="*/ 1 h 255"/>
                <a:gd name="T64" fmla="*/ 1 w 334"/>
                <a:gd name="T65" fmla="*/ 1 h 255"/>
                <a:gd name="T66" fmla="*/ 1 w 334"/>
                <a:gd name="T67" fmla="*/ 1 h 255"/>
                <a:gd name="T68" fmla="*/ 1 w 334"/>
                <a:gd name="T69" fmla="*/ 1 h 255"/>
                <a:gd name="T70" fmla="*/ 1 w 334"/>
                <a:gd name="T71" fmla="*/ 1 h 255"/>
                <a:gd name="T72" fmla="*/ 1 w 334"/>
                <a:gd name="T73" fmla="*/ 1 h 255"/>
                <a:gd name="T74" fmla="*/ 1 w 334"/>
                <a:gd name="T75" fmla="*/ 1 h 255"/>
                <a:gd name="T76" fmla="*/ 1 w 334"/>
                <a:gd name="T77" fmla="*/ 1 h 255"/>
                <a:gd name="T78" fmla="*/ 1 w 334"/>
                <a:gd name="T79" fmla="*/ 1 h 255"/>
                <a:gd name="T80" fmla="*/ 1 w 334"/>
                <a:gd name="T81" fmla="*/ 1 h 255"/>
                <a:gd name="T82" fmla="*/ 1 w 334"/>
                <a:gd name="T83" fmla="*/ 1 h 255"/>
                <a:gd name="T84" fmla="*/ 1 w 334"/>
                <a:gd name="T85" fmla="*/ 1 h 255"/>
                <a:gd name="T86" fmla="*/ 1 w 334"/>
                <a:gd name="T87" fmla="*/ 1 h 255"/>
                <a:gd name="T88" fmla="*/ 1 w 334"/>
                <a:gd name="T89" fmla="*/ 1 h 255"/>
                <a:gd name="T90" fmla="*/ 1 w 334"/>
                <a:gd name="T91" fmla="*/ 1 h 255"/>
                <a:gd name="T92" fmla="*/ 1 w 334"/>
                <a:gd name="T93" fmla="*/ 1 h 255"/>
                <a:gd name="T94" fmla="*/ 1 w 334"/>
                <a:gd name="T95" fmla="*/ 1 h 255"/>
                <a:gd name="T96" fmla="*/ 1 w 334"/>
                <a:gd name="T97" fmla="*/ 1 h 255"/>
                <a:gd name="T98" fmla="*/ 1 w 334"/>
                <a:gd name="T99" fmla="*/ 1 h 255"/>
                <a:gd name="T100" fmla="*/ 1 w 334"/>
                <a:gd name="T101" fmla="*/ 1 h 255"/>
                <a:gd name="T102" fmla="*/ 1 w 334"/>
                <a:gd name="T103" fmla="*/ 1 h 255"/>
                <a:gd name="T104" fmla="*/ 1 w 334"/>
                <a:gd name="T105" fmla="*/ 1 h 255"/>
                <a:gd name="T106" fmla="*/ 1 w 334"/>
                <a:gd name="T107" fmla="*/ 1 h 255"/>
                <a:gd name="T108" fmla="*/ 1 w 334"/>
                <a:gd name="T109" fmla="*/ 1 h 255"/>
                <a:gd name="T110" fmla="*/ 1 w 334"/>
                <a:gd name="T111" fmla="*/ 1 h 255"/>
                <a:gd name="T112" fmla="*/ 1 w 334"/>
                <a:gd name="T113" fmla="*/ 1 h 255"/>
                <a:gd name="T114" fmla="*/ 1 w 334"/>
                <a:gd name="T115" fmla="*/ 1 h 255"/>
                <a:gd name="T116" fmla="*/ 1 w 334"/>
                <a:gd name="T117" fmla="*/ 1 h 255"/>
                <a:gd name="T118" fmla="*/ 1 w 334"/>
                <a:gd name="T119" fmla="*/ 1 h 255"/>
                <a:gd name="T120" fmla="*/ 1 w 334"/>
                <a:gd name="T121" fmla="*/ 0 h 2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34" h="255">
                  <a:moveTo>
                    <a:pt x="152" y="0"/>
                  </a:moveTo>
                  <a:lnTo>
                    <a:pt x="141" y="3"/>
                  </a:lnTo>
                  <a:lnTo>
                    <a:pt x="126" y="9"/>
                  </a:lnTo>
                  <a:lnTo>
                    <a:pt x="108" y="15"/>
                  </a:lnTo>
                  <a:lnTo>
                    <a:pt x="91" y="21"/>
                  </a:lnTo>
                  <a:lnTo>
                    <a:pt x="71" y="26"/>
                  </a:lnTo>
                  <a:lnTo>
                    <a:pt x="54" y="31"/>
                  </a:lnTo>
                  <a:lnTo>
                    <a:pt x="37" y="34"/>
                  </a:lnTo>
                  <a:lnTo>
                    <a:pt x="22" y="35"/>
                  </a:lnTo>
                  <a:lnTo>
                    <a:pt x="15" y="34"/>
                  </a:lnTo>
                  <a:lnTo>
                    <a:pt x="9" y="33"/>
                  </a:lnTo>
                  <a:lnTo>
                    <a:pt x="4" y="32"/>
                  </a:lnTo>
                  <a:lnTo>
                    <a:pt x="0" y="32"/>
                  </a:lnTo>
                  <a:lnTo>
                    <a:pt x="17" y="44"/>
                  </a:lnTo>
                  <a:lnTo>
                    <a:pt x="35" y="59"/>
                  </a:lnTo>
                  <a:lnTo>
                    <a:pt x="48" y="76"/>
                  </a:lnTo>
                  <a:lnTo>
                    <a:pt x="62" y="97"/>
                  </a:lnTo>
                  <a:lnTo>
                    <a:pt x="73" y="118"/>
                  </a:lnTo>
                  <a:lnTo>
                    <a:pt x="82" y="141"/>
                  </a:lnTo>
                  <a:lnTo>
                    <a:pt x="89" y="167"/>
                  </a:lnTo>
                  <a:lnTo>
                    <a:pt x="93" y="191"/>
                  </a:lnTo>
                  <a:lnTo>
                    <a:pt x="101" y="191"/>
                  </a:lnTo>
                  <a:lnTo>
                    <a:pt x="113" y="194"/>
                  </a:lnTo>
                  <a:lnTo>
                    <a:pt x="124" y="199"/>
                  </a:lnTo>
                  <a:lnTo>
                    <a:pt x="138" y="207"/>
                  </a:lnTo>
                  <a:lnTo>
                    <a:pt x="151" y="216"/>
                  </a:lnTo>
                  <a:lnTo>
                    <a:pt x="162" y="228"/>
                  </a:lnTo>
                  <a:lnTo>
                    <a:pt x="173" y="240"/>
                  </a:lnTo>
                  <a:lnTo>
                    <a:pt x="181" y="255"/>
                  </a:lnTo>
                  <a:lnTo>
                    <a:pt x="191" y="247"/>
                  </a:lnTo>
                  <a:lnTo>
                    <a:pt x="204" y="240"/>
                  </a:lnTo>
                  <a:lnTo>
                    <a:pt x="220" y="234"/>
                  </a:lnTo>
                  <a:lnTo>
                    <a:pt x="238" y="229"/>
                  </a:lnTo>
                  <a:lnTo>
                    <a:pt x="259" y="228"/>
                  </a:lnTo>
                  <a:lnTo>
                    <a:pt x="282" y="229"/>
                  </a:lnTo>
                  <a:lnTo>
                    <a:pt x="308" y="235"/>
                  </a:lnTo>
                  <a:lnTo>
                    <a:pt x="334" y="246"/>
                  </a:lnTo>
                  <a:lnTo>
                    <a:pt x="326" y="237"/>
                  </a:lnTo>
                  <a:lnTo>
                    <a:pt x="318" y="225"/>
                  </a:lnTo>
                  <a:lnTo>
                    <a:pt x="311" y="212"/>
                  </a:lnTo>
                  <a:lnTo>
                    <a:pt x="306" y="196"/>
                  </a:lnTo>
                  <a:lnTo>
                    <a:pt x="303" y="177"/>
                  </a:lnTo>
                  <a:lnTo>
                    <a:pt x="304" y="158"/>
                  </a:lnTo>
                  <a:lnTo>
                    <a:pt x="310" y="134"/>
                  </a:lnTo>
                  <a:lnTo>
                    <a:pt x="320" y="109"/>
                  </a:lnTo>
                  <a:lnTo>
                    <a:pt x="305" y="106"/>
                  </a:lnTo>
                  <a:lnTo>
                    <a:pt x="289" y="101"/>
                  </a:lnTo>
                  <a:lnTo>
                    <a:pt x="274" y="95"/>
                  </a:lnTo>
                  <a:lnTo>
                    <a:pt x="259" y="86"/>
                  </a:lnTo>
                  <a:lnTo>
                    <a:pt x="248" y="73"/>
                  </a:lnTo>
                  <a:lnTo>
                    <a:pt x="238" y="59"/>
                  </a:lnTo>
                  <a:lnTo>
                    <a:pt x="234" y="39"/>
                  </a:lnTo>
                  <a:lnTo>
                    <a:pt x="233" y="16"/>
                  </a:lnTo>
                  <a:lnTo>
                    <a:pt x="223" y="18"/>
                  </a:lnTo>
                  <a:lnTo>
                    <a:pt x="215" y="19"/>
                  </a:lnTo>
                  <a:lnTo>
                    <a:pt x="205" y="21"/>
                  </a:lnTo>
                  <a:lnTo>
                    <a:pt x="196" y="19"/>
                  </a:lnTo>
                  <a:lnTo>
                    <a:pt x="185" y="17"/>
                  </a:lnTo>
                  <a:lnTo>
                    <a:pt x="175" y="14"/>
                  </a:lnTo>
                  <a:lnTo>
                    <a:pt x="164" y="8"/>
                  </a:lnTo>
                  <a:lnTo>
                    <a:pt x="152"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8" name="Freeform 210"/>
            <p:cNvSpPr>
              <a:spLocks/>
            </p:cNvSpPr>
            <p:nvPr/>
          </p:nvSpPr>
          <p:spPr bwMode="auto">
            <a:xfrm>
              <a:off x="5566" y="3538"/>
              <a:ext cx="147" cy="180"/>
            </a:xfrm>
            <a:custGeom>
              <a:avLst/>
              <a:gdLst>
                <a:gd name="T0" fmla="*/ 1 w 293"/>
                <a:gd name="T1" fmla="*/ 1 h 360"/>
                <a:gd name="T2" fmla="*/ 1 w 293"/>
                <a:gd name="T3" fmla="*/ 1 h 360"/>
                <a:gd name="T4" fmla="*/ 1 w 293"/>
                <a:gd name="T5" fmla="*/ 1 h 360"/>
                <a:gd name="T6" fmla="*/ 1 w 293"/>
                <a:gd name="T7" fmla="*/ 1 h 360"/>
                <a:gd name="T8" fmla="*/ 1 w 293"/>
                <a:gd name="T9" fmla="*/ 1 h 360"/>
                <a:gd name="T10" fmla="*/ 1 w 293"/>
                <a:gd name="T11" fmla="*/ 1 h 360"/>
                <a:gd name="T12" fmla="*/ 1 w 293"/>
                <a:gd name="T13" fmla="*/ 1 h 360"/>
                <a:gd name="T14" fmla="*/ 1 w 293"/>
                <a:gd name="T15" fmla="*/ 1 h 360"/>
                <a:gd name="T16" fmla="*/ 1 w 293"/>
                <a:gd name="T17" fmla="*/ 1 h 360"/>
                <a:gd name="T18" fmla="*/ 1 w 293"/>
                <a:gd name="T19" fmla="*/ 1 h 360"/>
                <a:gd name="T20" fmla="*/ 1 w 293"/>
                <a:gd name="T21" fmla="*/ 1 h 360"/>
                <a:gd name="T22" fmla="*/ 1 w 293"/>
                <a:gd name="T23" fmla="*/ 1 h 360"/>
                <a:gd name="T24" fmla="*/ 1 w 293"/>
                <a:gd name="T25" fmla="*/ 1 h 360"/>
                <a:gd name="T26" fmla="*/ 0 w 293"/>
                <a:gd name="T27" fmla="*/ 1 h 360"/>
                <a:gd name="T28" fmla="*/ 1 w 293"/>
                <a:gd name="T29" fmla="*/ 1 h 360"/>
                <a:gd name="T30" fmla="*/ 1 w 293"/>
                <a:gd name="T31" fmla="*/ 1 h 360"/>
                <a:gd name="T32" fmla="*/ 1 w 293"/>
                <a:gd name="T33" fmla="*/ 1 h 360"/>
                <a:gd name="T34" fmla="*/ 1 w 293"/>
                <a:gd name="T35" fmla="*/ 1 h 360"/>
                <a:gd name="T36" fmla="*/ 1 w 293"/>
                <a:gd name="T37" fmla="*/ 1 h 360"/>
                <a:gd name="T38" fmla="*/ 1 w 293"/>
                <a:gd name="T39" fmla="*/ 1 h 360"/>
                <a:gd name="T40" fmla="*/ 1 w 293"/>
                <a:gd name="T41" fmla="*/ 1 h 360"/>
                <a:gd name="T42" fmla="*/ 1 w 293"/>
                <a:gd name="T43" fmla="*/ 1 h 360"/>
                <a:gd name="T44" fmla="*/ 1 w 293"/>
                <a:gd name="T45" fmla="*/ 1 h 360"/>
                <a:gd name="T46" fmla="*/ 1 w 293"/>
                <a:gd name="T47" fmla="*/ 1 h 360"/>
                <a:gd name="T48" fmla="*/ 1 w 293"/>
                <a:gd name="T49" fmla="*/ 1 h 360"/>
                <a:gd name="T50" fmla="*/ 1 w 293"/>
                <a:gd name="T51" fmla="*/ 1 h 360"/>
                <a:gd name="T52" fmla="*/ 1 w 293"/>
                <a:gd name="T53" fmla="*/ 1 h 360"/>
                <a:gd name="T54" fmla="*/ 1 w 293"/>
                <a:gd name="T55" fmla="*/ 1 h 360"/>
                <a:gd name="T56" fmla="*/ 1 w 293"/>
                <a:gd name="T57" fmla="*/ 1 h 360"/>
                <a:gd name="T58" fmla="*/ 1 w 293"/>
                <a:gd name="T59" fmla="*/ 1 h 360"/>
                <a:gd name="T60" fmla="*/ 1 w 293"/>
                <a:gd name="T61" fmla="*/ 1 h 360"/>
                <a:gd name="T62" fmla="*/ 1 w 293"/>
                <a:gd name="T63" fmla="*/ 1 h 360"/>
                <a:gd name="T64" fmla="*/ 1 w 293"/>
                <a:gd name="T65" fmla="*/ 1 h 360"/>
                <a:gd name="T66" fmla="*/ 1 w 293"/>
                <a:gd name="T67" fmla="*/ 1 h 360"/>
                <a:gd name="T68" fmla="*/ 1 w 293"/>
                <a:gd name="T69" fmla="*/ 1 h 360"/>
                <a:gd name="T70" fmla="*/ 1 w 293"/>
                <a:gd name="T71" fmla="*/ 1 h 36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93" h="360">
                  <a:moveTo>
                    <a:pt x="256" y="175"/>
                  </a:moveTo>
                  <a:lnTo>
                    <a:pt x="247" y="175"/>
                  </a:lnTo>
                  <a:lnTo>
                    <a:pt x="230" y="175"/>
                  </a:lnTo>
                  <a:lnTo>
                    <a:pt x="209" y="177"/>
                  </a:lnTo>
                  <a:lnTo>
                    <a:pt x="185" y="183"/>
                  </a:lnTo>
                  <a:lnTo>
                    <a:pt x="160" y="193"/>
                  </a:lnTo>
                  <a:lnTo>
                    <a:pt x="134" y="210"/>
                  </a:lnTo>
                  <a:lnTo>
                    <a:pt x="112" y="234"/>
                  </a:lnTo>
                  <a:lnTo>
                    <a:pt x="95" y="269"/>
                  </a:lnTo>
                  <a:lnTo>
                    <a:pt x="89" y="285"/>
                  </a:lnTo>
                  <a:lnTo>
                    <a:pt x="85" y="300"/>
                  </a:lnTo>
                  <a:lnTo>
                    <a:pt x="80" y="313"/>
                  </a:lnTo>
                  <a:lnTo>
                    <a:pt x="76" y="323"/>
                  </a:lnTo>
                  <a:lnTo>
                    <a:pt x="71" y="332"/>
                  </a:lnTo>
                  <a:lnTo>
                    <a:pt x="65" y="340"/>
                  </a:lnTo>
                  <a:lnTo>
                    <a:pt x="61" y="345"/>
                  </a:lnTo>
                  <a:lnTo>
                    <a:pt x="54" y="347"/>
                  </a:lnTo>
                  <a:lnTo>
                    <a:pt x="47" y="348"/>
                  </a:lnTo>
                  <a:lnTo>
                    <a:pt x="39" y="350"/>
                  </a:lnTo>
                  <a:lnTo>
                    <a:pt x="31" y="351"/>
                  </a:lnTo>
                  <a:lnTo>
                    <a:pt x="24" y="353"/>
                  </a:lnTo>
                  <a:lnTo>
                    <a:pt x="17" y="354"/>
                  </a:lnTo>
                  <a:lnTo>
                    <a:pt x="11" y="356"/>
                  </a:lnTo>
                  <a:lnTo>
                    <a:pt x="5" y="358"/>
                  </a:lnTo>
                  <a:lnTo>
                    <a:pt x="1" y="360"/>
                  </a:lnTo>
                  <a:lnTo>
                    <a:pt x="1" y="359"/>
                  </a:lnTo>
                  <a:lnTo>
                    <a:pt x="1" y="358"/>
                  </a:lnTo>
                  <a:lnTo>
                    <a:pt x="0" y="356"/>
                  </a:lnTo>
                  <a:lnTo>
                    <a:pt x="0" y="355"/>
                  </a:lnTo>
                  <a:lnTo>
                    <a:pt x="24" y="344"/>
                  </a:lnTo>
                  <a:lnTo>
                    <a:pt x="42" y="328"/>
                  </a:lnTo>
                  <a:lnTo>
                    <a:pt x="55" y="308"/>
                  </a:lnTo>
                  <a:lnTo>
                    <a:pt x="64" y="286"/>
                  </a:lnTo>
                  <a:lnTo>
                    <a:pt x="69" y="264"/>
                  </a:lnTo>
                  <a:lnTo>
                    <a:pt x="71" y="244"/>
                  </a:lnTo>
                  <a:lnTo>
                    <a:pt x="72" y="225"/>
                  </a:lnTo>
                  <a:lnTo>
                    <a:pt x="72" y="213"/>
                  </a:lnTo>
                  <a:lnTo>
                    <a:pt x="72" y="201"/>
                  </a:lnTo>
                  <a:lnTo>
                    <a:pt x="69" y="186"/>
                  </a:lnTo>
                  <a:lnTo>
                    <a:pt x="65" y="171"/>
                  </a:lnTo>
                  <a:lnTo>
                    <a:pt x="61" y="154"/>
                  </a:lnTo>
                  <a:lnTo>
                    <a:pt x="70" y="152"/>
                  </a:lnTo>
                  <a:lnTo>
                    <a:pt x="81" y="146"/>
                  </a:lnTo>
                  <a:lnTo>
                    <a:pt x="93" y="137"/>
                  </a:lnTo>
                  <a:lnTo>
                    <a:pt x="104" y="125"/>
                  </a:lnTo>
                  <a:lnTo>
                    <a:pt x="114" y="111"/>
                  </a:lnTo>
                  <a:lnTo>
                    <a:pt x="119" y="95"/>
                  </a:lnTo>
                  <a:lnTo>
                    <a:pt x="120" y="79"/>
                  </a:lnTo>
                  <a:lnTo>
                    <a:pt x="117" y="63"/>
                  </a:lnTo>
                  <a:lnTo>
                    <a:pt x="130" y="62"/>
                  </a:lnTo>
                  <a:lnTo>
                    <a:pt x="145" y="57"/>
                  </a:lnTo>
                  <a:lnTo>
                    <a:pt x="163" y="51"/>
                  </a:lnTo>
                  <a:lnTo>
                    <a:pt x="181" y="42"/>
                  </a:lnTo>
                  <a:lnTo>
                    <a:pt x="200" y="33"/>
                  </a:lnTo>
                  <a:lnTo>
                    <a:pt x="216" y="21"/>
                  </a:lnTo>
                  <a:lnTo>
                    <a:pt x="229" y="11"/>
                  </a:lnTo>
                  <a:lnTo>
                    <a:pt x="238" y="0"/>
                  </a:lnTo>
                  <a:lnTo>
                    <a:pt x="237" y="13"/>
                  </a:lnTo>
                  <a:lnTo>
                    <a:pt x="239" y="30"/>
                  </a:lnTo>
                  <a:lnTo>
                    <a:pt x="242" y="47"/>
                  </a:lnTo>
                  <a:lnTo>
                    <a:pt x="248" y="64"/>
                  </a:lnTo>
                  <a:lnTo>
                    <a:pt x="256" y="81"/>
                  </a:lnTo>
                  <a:lnTo>
                    <a:pt x="267" y="96"/>
                  </a:lnTo>
                  <a:lnTo>
                    <a:pt x="279" y="109"/>
                  </a:lnTo>
                  <a:lnTo>
                    <a:pt x="293" y="118"/>
                  </a:lnTo>
                  <a:lnTo>
                    <a:pt x="284" y="119"/>
                  </a:lnTo>
                  <a:lnTo>
                    <a:pt x="274" y="123"/>
                  </a:lnTo>
                  <a:lnTo>
                    <a:pt x="266" y="127"/>
                  </a:lnTo>
                  <a:lnTo>
                    <a:pt x="257" y="134"/>
                  </a:lnTo>
                  <a:lnTo>
                    <a:pt x="252" y="141"/>
                  </a:lnTo>
                  <a:lnTo>
                    <a:pt x="249" y="152"/>
                  </a:lnTo>
                  <a:lnTo>
                    <a:pt x="251" y="162"/>
                  </a:lnTo>
                  <a:lnTo>
                    <a:pt x="256" y="175"/>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9" name="Freeform 211"/>
            <p:cNvSpPr>
              <a:spLocks/>
            </p:cNvSpPr>
            <p:nvPr/>
          </p:nvSpPr>
          <p:spPr bwMode="auto">
            <a:xfrm>
              <a:off x="5518" y="3541"/>
              <a:ext cx="86" cy="175"/>
            </a:xfrm>
            <a:custGeom>
              <a:avLst/>
              <a:gdLst>
                <a:gd name="T0" fmla="*/ 0 w 173"/>
                <a:gd name="T1" fmla="*/ 0 h 351"/>
                <a:gd name="T2" fmla="*/ 0 w 173"/>
                <a:gd name="T3" fmla="*/ 0 h 351"/>
                <a:gd name="T4" fmla="*/ 0 w 173"/>
                <a:gd name="T5" fmla="*/ 0 h 351"/>
                <a:gd name="T6" fmla="*/ 0 w 173"/>
                <a:gd name="T7" fmla="*/ 0 h 351"/>
                <a:gd name="T8" fmla="*/ 0 w 173"/>
                <a:gd name="T9" fmla="*/ 0 h 351"/>
                <a:gd name="T10" fmla="*/ 0 w 173"/>
                <a:gd name="T11" fmla="*/ 0 h 351"/>
                <a:gd name="T12" fmla="*/ 0 w 173"/>
                <a:gd name="T13" fmla="*/ 0 h 351"/>
                <a:gd name="T14" fmla="*/ 0 w 173"/>
                <a:gd name="T15" fmla="*/ 0 h 351"/>
                <a:gd name="T16" fmla="*/ 0 w 173"/>
                <a:gd name="T17" fmla="*/ 0 h 351"/>
                <a:gd name="T18" fmla="*/ 0 w 173"/>
                <a:gd name="T19" fmla="*/ 0 h 351"/>
                <a:gd name="T20" fmla="*/ 0 w 173"/>
                <a:gd name="T21" fmla="*/ 0 h 351"/>
                <a:gd name="T22" fmla="*/ 0 w 173"/>
                <a:gd name="T23" fmla="*/ 0 h 351"/>
                <a:gd name="T24" fmla="*/ 0 w 173"/>
                <a:gd name="T25" fmla="*/ 0 h 351"/>
                <a:gd name="T26" fmla="*/ 0 w 173"/>
                <a:gd name="T27" fmla="*/ 0 h 351"/>
                <a:gd name="T28" fmla="*/ 0 w 173"/>
                <a:gd name="T29" fmla="*/ 0 h 351"/>
                <a:gd name="T30" fmla="*/ 0 w 173"/>
                <a:gd name="T31" fmla="*/ 0 h 351"/>
                <a:gd name="T32" fmla="*/ 0 w 173"/>
                <a:gd name="T33" fmla="*/ 0 h 351"/>
                <a:gd name="T34" fmla="*/ 0 w 173"/>
                <a:gd name="T35" fmla="*/ 0 h 351"/>
                <a:gd name="T36" fmla="*/ 0 w 173"/>
                <a:gd name="T37" fmla="*/ 0 h 351"/>
                <a:gd name="T38" fmla="*/ 0 w 173"/>
                <a:gd name="T39" fmla="*/ 0 h 351"/>
                <a:gd name="T40" fmla="*/ 0 w 173"/>
                <a:gd name="T41" fmla="*/ 0 h 351"/>
                <a:gd name="T42" fmla="*/ 0 w 173"/>
                <a:gd name="T43" fmla="*/ 0 h 351"/>
                <a:gd name="T44" fmla="*/ 0 w 173"/>
                <a:gd name="T45" fmla="*/ 0 h 351"/>
                <a:gd name="T46" fmla="*/ 0 w 173"/>
                <a:gd name="T47" fmla="*/ 0 h 351"/>
                <a:gd name="T48" fmla="*/ 0 w 173"/>
                <a:gd name="T49" fmla="*/ 0 h 351"/>
                <a:gd name="T50" fmla="*/ 0 w 173"/>
                <a:gd name="T51" fmla="*/ 0 h 351"/>
                <a:gd name="T52" fmla="*/ 0 w 173"/>
                <a:gd name="T53" fmla="*/ 0 h 351"/>
                <a:gd name="T54" fmla="*/ 0 w 173"/>
                <a:gd name="T55" fmla="*/ 0 h 351"/>
                <a:gd name="T56" fmla="*/ 0 w 173"/>
                <a:gd name="T57" fmla="*/ 0 h 351"/>
                <a:gd name="T58" fmla="*/ 0 w 173"/>
                <a:gd name="T59" fmla="*/ 0 h 351"/>
                <a:gd name="T60" fmla="*/ 0 w 173"/>
                <a:gd name="T61" fmla="*/ 0 h 351"/>
                <a:gd name="T62" fmla="*/ 0 w 173"/>
                <a:gd name="T63" fmla="*/ 0 h 351"/>
                <a:gd name="T64" fmla="*/ 0 w 173"/>
                <a:gd name="T65" fmla="*/ 0 h 351"/>
                <a:gd name="T66" fmla="*/ 0 w 173"/>
                <a:gd name="T67" fmla="*/ 0 h 351"/>
                <a:gd name="T68" fmla="*/ 0 w 173"/>
                <a:gd name="T69" fmla="*/ 0 h 351"/>
                <a:gd name="T70" fmla="*/ 0 w 173"/>
                <a:gd name="T71" fmla="*/ 0 h 351"/>
                <a:gd name="T72" fmla="*/ 0 w 173"/>
                <a:gd name="T73" fmla="*/ 0 h 351"/>
                <a:gd name="T74" fmla="*/ 0 w 173"/>
                <a:gd name="T75" fmla="*/ 0 h 351"/>
                <a:gd name="T76" fmla="*/ 0 w 173"/>
                <a:gd name="T77" fmla="*/ 0 h 351"/>
                <a:gd name="T78" fmla="*/ 0 w 173"/>
                <a:gd name="T79" fmla="*/ 0 h 351"/>
                <a:gd name="T80" fmla="*/ 0 w 173"/>
                <a:gd name="T81" fmla="*/ 0 h 351"/>
                <a:gd name="T82" fmla="*/ 0 w 173"/>
                <a:gd name="T83" fmla="*/ 0 h 351"/>
                <a:gd name="T84" fmla="*/ 0 w 173"/>
                <a:gd name="T85" fmla="*/ 0 h 351"/>
                <a:gd name="T86" fmla="*/ 0 w 173"/>
                <a:gd name="T87" fmla="*/ 0 h 351"/>
                <a:gd name="T88" fmla="*/ 0 w 173"/>
                <a:gd name="T89" fmla="*/ 0 h 351"/>
                <a:gd name="T90" fmla="*/ 0 w 173"/>
                <a:gd name="T91" fmla="*/ 0 h 351"/>
                <a:gd name="T92" fmla="*/ 0 w 173"/>
                <a:gd name="T93" fmla="*/ 0 h 351"/>
                <a:gd name="T94" fmla="*/ 0 w 173"/>
                <a:gd name="T95" fmla="*/ 0 h 351"/>
                <a:gd name="T96" fmla="*/ 0 w 173"/>
                <a:gd name="T97" fmla="*/ 0 h 351"/>
                <a:gd name="T98" fmla="*/ 0 w 173"/>
                <a:gd name="T99" fmla="*/ 0 h 3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73" h="351">
                  <a:moveTo>
                    <a:pt x="97" y="351"/>
                  </a:moveTo>
                  <a:lnTo>
                    <a:pt x="94" y="347"/>
                  </a:lnTo>
                  <a:lnTo>
                    <a:pt x="90" y="340"/>
                  </a:lnTo>
                  <a:lnTo>
                    <a:pt x="83" y="335"/>
                  </a:lnTo>
                  <a:lnTo>
                    <a:pt x="71" y="335"/>
                  </a:lnTo>
                  <a:lnTo>
                    <a:pt x="64" y="336"/>
                  </a:lnTo>
                  <a:lnTo>
                    <a:pt x="60" y="334"/>
                  </a:lnTo>
                  <a:lnTo>
                    <a:pt x="55" y="331"/>
                  </a:lnTo>
                  <a:lnTo>
                    <a:pt x="52" y="327"/>
                  </a:lnTo>
                  <a:lnTo>
                    <a:pt x="57" y="321"/>
                  </a:lnTo>
                  <a:lnTo>
                    <a:pt x="62" y="316"/>
                  </a:lnTo>
                  <a:lnTo>
                    <a:pt x="68" y="311"/>
                  </a:lnTo>
                  <a:lnTo>
                    <a:pt x="72" y="306"/>
                  </a:lnTo>
                  <a:lnTo>
                    <a:pt x="84" y="308"/>
                  </a:lnTo>
                  <a:lnTo>
                    <a:pt x="92" y="305"/>
                  </a:lnTo>
                  <a:lnTo>
                    <a:pt x="99" y="302"/>
                  </a:lnTo>
                  <a:lnTo>
                    <a:pt x="105" y="295"/>
                  </a:lnTo>
                  <a:lnTo>
                    <a:pt x="107" y="291"/>
                  </a:lnTo>
                  <a:lnTo>
                    <a:pt x="108" y="288"/>
                  </a:lnTo>
                  <a:lnTo>
                    <a:pt x="108" y="285"/>
                  </a:lnTo>
                  <a:lnTo>
                    <a:pt x="108" y="281"/>
                  </a:lnTo>
                  <a:lnTo>
                    <a:pt x="107" y="278"/>
                  </a:lnTo>
                  <a:lnTo>
                    <a:pt x="106" y="274"/>
                  </a:lnTo>
                  <a:lnTo>
                    <a:pt x="103" y="271"/>
                  </a:lnTo>
                  <a:lnTo>
                    <a:pt x="101" y="267"/>
                  </a:lnTo>
                  <a:lnTo>
                    <a:pt x="95" y="263"/>
                  </a:lnTo>
                  <a:lnTo>
                    <a:pt x="86" y="262"/>
                  </a:lnTo>
                  <a:lnTo>
                    <a:pt x="77" y="263"/>
                  </a:lnTo>
                  <a:lnTo>
                    <a:pt x="69" y="266"/>
                  </a:lnTo>
                  <a:lnTo>
                    <a:pt x="64" y="272"/>
                  </a:lnTo>
                  <a:lnTo>
                    <a:pt x="63" y="276"/>
                  </a:lnTo>
                  <a:lnTo>
                    <a:pt x="63" y="281"/>
                  </a:lnTo>
                  <a:lnTo>
                    <a:pt x="64" y="286"/>
                  </a:lnTo>
                  <a:lnTo>
                    <a:pt x="59" y="293"/>
                  </a:lnTo>
                  <a:lnTo>
                    <a:pt x="52" y="298"/>
                  </a:lnTo>
                  <a:lnTo>
                    <a:pt x="46" y="303"/>
                  </a:lnTo>
                  <a:lnTo>
                    <a:pt x="42" y="305"/>
                  </a:lnTo>
                  <a:lnTo>
                    <a:pt x="40" y="303"/>
                  </a:lnTo>
                  <a:lnTo>
                    <a:pt x="38" y="301"/>
                  </a:lnTo>
                  <a:lnTo>
                    <a:pt x="36" y="298"/>
                  </a:lnTo>
                  <a:lnTo>
                    <a:pt x="32" y="297"/>
                  </a:lnTo>
                  <a:lnTo>
                    <a:pt x="36" y="290"/>
                  </a:lnTo>
                  <a:lnTo>
                    <a:pt x="38" y="282"/>
                  </a:lnTo>
                  <a:lnTo>
                    <a:pt x="39" y="275"/>
                  </a:lnTo>
                  <a:lnTo>
                    <a:pt x="40" y="271"/>
                  </a:lnTo>
                  <a:lnTo>
                    <a:pt x="47" y="266"/>
                  </a:lnTo>
                  <a:lnTo>
                    <a:pt x="52" y="262"/>
                  </a:lnTo>
                  <a:lnTo>
                    <a:pt x="55" y="255"/>
                  </a:lnTo>
                  <a:lnTo>
                    <a:pt x="57" y="249"/>
                  </a:lnTo>
                  <a:lnTo>
                    <a:pt x="57" y="247"/>
                  </a:lnTo>
                  <a:lnTo>
                    <a:pt x="57" y="244"/>
                  </a:lnTo>
                  <a:lnTo>
                    <a:pt x="57" y="243"/>
                  </a:lnTo>
                  <a:lnTo>
                    <a:pt x="56" y="241"/>
                  </a:lnTo>
                  <a:lnTo>
                    <a:pt x="54" y="235"/>
                  </a:lnTo>
                  <a:lnTo>
                    <a:pt x="51" y="230"/>
                  </a:lnTo>
                  <a:lnTo>
                    <a:pt x="45" y="227"/>
                  </a:lnTo>
                  <a:lnTo>
                    <a:pt x="37" y="224"/>
                  </a:lnTo>
                  <a:lnTo>
                    <a:pt x="32" y="222"/>
                  </a:lnTo>
                  <a:lnTo>
                    <a:pt x="27" y="222"/>
                  </a:lnTo>
                  <a:lnTo>
                    <a:pt x="24" y="225"/>
                  </a:lnTo>
                  <a:lnTo>
                    <a:pt x="21" y="226"/>
                  </a:lnTo>
                  <a:lnTo>
                    <a:pt x="17" y="228"/>
                  </a:lnTo>
                  <a:lnTo>
                    <a:pt x="15" y="229"/>
                  </a:lnTo>
                  <a:lnTo>
                    <a:pt x="11" y="232"/>
                  </a:lnTo>
                  <a:lnTo>
                    <a:pt x="9" y="234"/>
                  </a:lnTo>
                  <a:lnTo>
                    <a:pt x="0" y="202"/>
                  </a:lnTo>
                  <a:lnTo>
                    <a:pt x="2" y="167"/>
                  </a:lnTo>
                  <a:lnTo>
                    <a:pt x="16" y="134"/>
                  </a:lnTo>
                  <a:lnTo>
                    <a:pt x="37" y="100"/>
                  </a:lnTo>
                  <a:lnTo>
                    <a:pt x="63" y="70"/>
                  </a:lnTo>
                  <a:lnTo>
                    <a:pt x="92" y="45"/>
                  </a:lnTo>
                  <a:lnTo>
                    <a:pt x="121" y="26"/>
                  </a:lnTo>
                  <a:lnTo>
                    <a:pt x="147" y="12"/>
                  </a:lnTo>
                  <a:lnTo>
                    <a:pt x="151" y="11"/>
                  </a:lnTo>
                  <a:lnTo>
                    <a:pt x="155" y="7"/>
                  </a:lnTo>
                  <a:lnTo>
                    <a:pt x="161" y="5"/>
                  </a:lnTo>
                  <a:lnTo>
                    <a:pt x="167" y="2"/>
                  </a:lnTo>
                  <a:lnTo>
                    <a:pt x="170" y="0"/>
                  </a:lnTo>
                  <a:lnTo>
                    <a:pt x="173" y="0"/>
                  </a:lnTo>
                  <a:lnTo>
                    <a:pt x="173" y="2"/>
                  </a:lnTo>
                  <a:lnTo>
                    <a:pt x="169" y="8"/>
                  </a:lnTo>
                  <a:lnTo>
                    <a:pt x="159" y="23"/>
                  </a:lnTo>
                  <a:lnTo>
                    <a:pt x="150" y="43"/>
                  </a:lnTo>
                  <a:lnTo>
                    <a:pt x="143" y="63"/>
                  </a:lnTo>
                  <a:lnTo>
                    <a:pt x="140" y="84"/>
                  </a:lnTo>
                  <a:lnTo>
                    <a:pt x="143" y="97"/>
                  </a:lnTo>
                  <a:lnTo>
                    <a:pt x="146" y="113"/>
                  </a:lnTo>
                  <a:lnTo>
                    <a:pt x="152" y="130"/>
                  </a:lnTo>
                  <a:lnTo>
                    <a:pt x="158" y="150"/>
                  </a:lnTo>
                  <a:lnTo>
                    <a:pt x="162" y="167"/>
                  </a:lnTo>
                  <a:lnTo>
                    <a:pt x="166" y="182"/>
                  </a:lnTo>
                  <a:lnTo>
                    <a:pt x="169" y="197"/>
                  </a:lnTo>
                  <a:lnTo>
                    <a:pt x="169" y="209"/>
                  </a:lnTo>
                  <a:lnTo>
                    <a:pt x="169" y="221"/>
                  </a:lnTo>
                  <a:lnTo>
                    <a:pt x="168" y="240"/>
                  </a:lnTo>
                  <a:lnTo>
                    <a:pt x="166" y="260"/>
                  </a:lnTo>
                  <a:lnTo>
                    <a:pt x="161" y="282"/>
                  </a:lnTo>
                  <a:lnTo>
                    <a:pt x="152" y="304"/>
                  </a:lnTo>
                  <a:lnTo>
                    <a:pt x="139" y="324"/>
                  </a:lnTo>
                  <a:lnTo>
                    <a:pt x="121" y="340"/>
                  </a:lnTo>
                  <a:lnTo>
                    <a:pt x="97" y="351"/>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0" name="Freeform 212"/>
            <p:cNvSpPr>
              <a:spLocks/>
            </p:cNvSpPr>
            <p:nvPr/>
          </p:nvSpPr>
          <p:spPr bwMode="auto">
            <a:xfrm>
              <a:off x="5383" y="3626"/>
              <a:ext cx="422" cy="296"/>
            </a:xfrm>
            <a:custGeom>
              <a:avLst/>
              <a:gdLst>
                <a:gd name="T0" fmla="*/ 1 w 844"/>
                <a:gd name="T1" fmla="*/ 1 h 591"/>
                <a:gd name="T2" fmla="*/ 1 w 844"/>
                <a:gd name="T3" fmla="*/ 1 h 591"/>
                <a:gd name="T4" fmla="*/ 1 w 844"/>
                <a:gd name="T5" fmla="*/ 1 h 591"/>
                <a:gd name="T6" fmla="*/ 1 w 844"/>
                <a:gd name="T7" fmla="*/ 1 h 591"/>
                <a:gd name="T8" fmla="*/ 1 w 844"/>
                <a:gd name="T9" fmla="*/ 1 h 591"/>
                <a:gd name="T10" fmla="*/ 1 w 844"/>
                <a:gd name="T11" fmla="*/ 1 h 591"/>
                <a:gd name="T12" fmla="*/ 1 w 844"/>
                <a:gd name="T13" fmla="*/ 1 h 591"/>
                <a:gd name="T14" fmla="*/ 1 w 844"/>
                <a:gd name="T15" fmla="*/ 1 h 591"/>
                <a:gd name="T16" fmla="*/ 1 w 844"/>
                <a:gd name="T17" fmla="*/ 1 h 591"/>
                <a:gd name="T18" fmla="*/ 1 w 844"/>
                <a:gd name="T19" fmla="*/ 1 h 591"/>
                <a:gd name="T20" fmla="*/ 1 w 844"/>
                <a:gd name="T21" fmla="*/ 1 h 591"/>
                <a:gd name="T22" fmla="*/ 1 w 844"/>
                <a:gd name="T23" fmla="*/ 1 h 591"/>
                <a:gd name="T24" fmla="*/ 1 w 844"/>
                <a:gd name="T25" fmla="*/ 1 h 591"/>
                <a:gd name="T26" fmla="*/ 1 w 844"/>
                <a:gd name="T27" fmla="*/ 1 h 591"/>
                <a:gd name="T28" fmla="*/ 1 w 844"/>
                <a:gd name="T29" fmla="*/ 1 h 591"/>
                <a:gd name="T30" fmla="*/ 1 w 844"/>
                <a:gd name="T31" fmla="*/ 1 h 591"/>
                <a:gd name="T32" fmla="*/ 1 w 844"/>
                <a:gd name="T33" fmla="*/ 1 h 591"/>
                <a:gd name="T34" fmla="*/ 1 w 844"/>
                <a:gd name="T35" fmla="*/ 1 h 591"/>
                <a:gd name="T36" fmla="*/ 1 w 844"/>
                <a:gd name="T37" fmla="*/ 1 h 591"/>
                <a:gd name="T38" fmla="*/ 1 w 844"/>
                <a:gd name="T39" fmla="*/ 1 h 591"/>
                <a:gd name="T40" fmla="*/ 1 w 844"/>
                <a:gd name="T41" fmla="*/ 1 h 591"/>
                <a:gd name="T42" fmla="*/ 1 w 844"/>
                <a:gd name="T43" fmla="*/ 1 h 591"/>
                <a:gd name="T44" fmla="*/ 1 w 844"/>
                <a:gd name="T45" fmla="*/ 1 h 591"/>
                <a:gd name="T46" fmla="*/ 1 w 844"/>
                <a:gd name="T47" fmla="*/ 1 h 591"/>
                <a:gd name="T48" fmla="*/ 1 w 844"/>
                <a:gd name="T49" fmla="*/ 1 h 591"/>
                <a:gd name="T50" fmla="*/ 1 w 844"/>
                <a:gd name="T51" fmla="*/ 1 h 591"/>
                <a:gd name="T52" fmla="*/ 1 w 844"/>
                <a:gd name="T53" fmla="*/ 1 h 591"/>
                <a:gd name="T54" fmla="*/ 1 w 844"/>
                <a:gd name="T55" fmla="*/ 1 h 591"/>
                <a:gd name="T56" fmla="*/ 1 w 844"/>
                <a:gd name="T57" fmla="*/ 1 h 591"/>
                <a:gd name="T58" fmla="*/ 1 w 844"/>
                <a:gd name="T59" fmla="*/ 1 h 591"/>
                <a:gd name="T60" fmla="*/ 1 w 844"/>
                <a:gd name="T61" fmla="*/ 1 h 591"/>
                <a:gd name="T62" fmla="*/ 1 w 844"/>
                <a:gd name="T63" fmla="*/ 1 h 591"/>
                <a:gd name="T64" fmla="*/ 1 w 844"/>
                <a:gd name="T65" fmla="*/ 0 h 591"/>
                <a:gd name="T66" fmla="*/ 1 w 844"/>
                <a:gd name="T67" fmla="*/ 1 h 591"/>
                <a:gd name="T68" fmla="*/ 1 w 844"/>
                <a:gd name="T69" fmla="*/ 1 h 591"/>
                <a:gd name="T70" fmla="*/ 1 w 844"/>
                <a:gd name="T71" fmla="*/ 1 h 591"/>
                <a:gd name="T72" fmla="*/ 1 w 844"/>
                <a:gd name="T73" fmla="*/ 1 h 591"/>
                <a:gd name="T74" fmla="*/ 1 w 844"/>
                <a:gd name="T75" fmla="*/ 1 h 591"/>
                <a:gd name="T76" fmla="*/ 1 w 844"/>
                <a:gd name="T77" fmla="*/ 1 h 591"/>
                <a:gd name="T78" fmla="*/ 1 w 844"/>
                <a:gd name="T79" fmla="*/ 1 h 591"/>
                <a:gd name="T80" fmla="*/ 1 w 844"/>
                <a:gd name="T81" fmla="*/ 1 h 591"/>
                <a:gd name="T82" fmla="*/ 1 w 844"/>
                <a:gd name="T83" fmla="*/ 1 h 591"/>
                <a:gd name="T84" fmla="*/ 1 w 844"/>
                <a:gd name="T85" fmla="*/ 1 h 591"/>
                <a:gd name="T86" fmla="*/ 1 w 844"/>
                <a:gd name="T87" fmla="*/ 1 h 591"/>
                <a:gd name="T88" fmla="*/ 1 w 844"/>
                <a:gd name="T89" fmla="*/ 1 h 591"/>
                <a:gd name="T90" fmla="*/ 1 w 844"/>
                <a:gd name="T91" fmla="*/ 1 h 591"/>
                <a:gd name="T92" fmla="*/ 1 w 844"/>
                <a:gd name="T93" fmla="*/ 1 h 591"/>
                <a:gd name="T94" fmla="*/ 1 w 844"/>
                <a:gd name="T95" fmla="*/ 1 h 591"/>
                <a:gd name="T96" fmla="*/ 1 w 844"/>
                <a:gd name="T97" fmla="*/ 1 h 591"/>
                <a:gd name="T98" fmla="*/ 1 w 844"/>
                <a:gd name="T99" fmla="*/ 1 h 591"/>
                <a:gd name="T100" fmla="*/ 1 w 844"/>
                <a:gd name="T101" fmla="*/ 1 h 591"/>
                <a:gd name="T102" fmla="*/ 1 w 844"/>
                <a:gd name="T103" fmla="*/ 1 h 591"/>
                <a:gd name="T104" fmla="*/ 1 w 844"/>
                <a:gd name="T105" fmla="*/ 1 h 591"/>
                <a:gd name="T106" fmla="*/ 1 w 844"/>
                <a:gd name="T107" fmla="*/ 1 h 591"/>
                <a:gd name="T108" fmla="*/ 1 w 844"/>
                <a:gd name="T109" fmla="*/ 1 h 591"/>
                <a:gd name="T110" fmla="*/ 1 w 844"/>
                <a:gd name="T111" fmla="*/ 1 h 591"/>
                <a:gd name="T112" fmla="*/ 1 w 844"/>
                <a:gd name="T113" fmla="*/ 1 h 591"/>
                <a:gd name="T114" fmla="*/ 1 w 844"/>
                <a:gd name="T115" fmla="*/ 1 h 591"/>
                <a:gd name="T116" fmla="*/ 1 w 844"/>
                <a:gd name="T117" fmla="*/ 1 h 59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844" h="591">
                  <a:moveTo>
                    <a:pt x="402" y="348"/>
                  </a:moveTo>
                  <a:lnTo>
                    <a:pt x="410" y="390"/>
                  </a:lnTo>
                  <a:lnTo>
                    <a:pt x="410" y="434"/>
                  </a:lnTo>
                  <a:lnTo>
                    <a:pt x="404" y="473"/>
                  </a:lnTo>
                  <a:lnTo>
                    <a:pt x="391" y="504"/>
                  </a:lnTo>
                  <a:lnTo>
                    <a:pt x="383" y="515"/>
                  </a:lnTo>
                  <a:lnTo>
                    <a:pt x="376" y="527"/>
                  </a:lnTo>
                  <a:lnTo>
                    <a:pt x="369" y="537"/>
                  </a:lnTo>
                  <a:lnTo>
                    <a:pt x="363" y="548"/>
                  </a:lnTo>
                  <a:lnTo>
                    <a:pt x="357" y="557"/>
                  </a:lnTo>
                  <a:lnTo>
                    <a:pt x="353" y="568"/>
                  </a:lnTo>
                  <a:lnTo>
                    <a:pt x="349" y="579"/>
                  </a:lnTo>
                  <a:lnTo>
                    <a:pt x="346" y="591"/>
                  </a:lnTo>
                  <a:lnTo>
                    <a:pt x="343" y="583"/>
                  </a:lnTo>
                  <a:lnTo>
                    <a:pt x="340" y="572"/>
                  </a:lnTo>
                  <a:lnTo>
                    <a:pt x="333" y="559"/>
                  </a:lnTo>
                  <a:lnTo>
                    <a:pt x="326" y="544"/>
                  </a:lnTo>
                  <a:lnTo>
                    <a:pt x="316" y="529"/>
                  </a:lnTo>
                  <a:lnTo>
                    <a:pt x="307" y="514"/>
                  </a:lnTo>
                  <a:lnTo>
                    <a:pt x="295" y="503"/>
                  </a:lnTo>
                  <a:lnTo>
                    <a:pt x="285" y="492"/>
                  </a:lnTo>
                  <a:lnTo>
                    <a:pt x="279" y="488"/>
                  </a:lnTo>
                  <a:lnTo>
                    <a:pt x="273" y="483"/>
                  </a:lnTo>
                  <a:lnTo>
                    <a:pt x="269" y="478"/>
                  </a:lnTo>
                  <a:lnTo>
                    <a:pt x="264" y="474"/>
                  </a:lnTo>
                  <a:lnTo>
                    <a:pt x="260" y="468"/>
                  </a:lnTo>
                  <a:lnTo>
                    <a:pt x="257" y="464"/>
                  </a:lnTo>
                  <a:lnTo>
                    <a:pt x="254" y="458"/>
                  </a:lnTo>
                  <a:lnTo>
                    <a:pt x="250" y="453"/>
                  </a:lnTo>
                  <a:lnTo>
                    <a:pt x="239" y="420"/>
                  </a:lnTo>
                  <a:lnTo>
                    <a:pt x="235" y="388"/>
                  </a:lnTo>
                  <a:lnTo>
                    <a:pt x="236" y="359"/>
                  </a:lnTo>
                  <a:lnTo>
                    <a:pt x="241" y="337"/>
                  </a:lnTo>
                  <a:lnTo>
                    <a:pt x="244" y="325"/>
                  </a:lnTo>
                  <a:lnTo>
                    <a:pt x="250" y="315"/>
                  </a:lnTo>
                  <a:lnTo>
                    <a:pt x="257" y="304"/>
                  </a:lnTo>
                  <a:lnTo>
                    <a:pt x="265" y="291"/>
                  </a:lnTo>
                  <a:lnTo>
                    <a:pt x="274" y="279"/>
                  </a:lnTo>
                  <a:lnTo>
                    <a:pt x="284" y="267"/>
                  </a:lnTo>
                  <a:lnTo>
                    <a:pt x="292" y="253"/>
                  </a:lnTo>
                  <a:lnTo>
                    <a:pt x="300" y="239"/>
                  </a:lnTo>
                  <a:lnTo>
                    <a:pt x="302" y="230"/>
                  </a:lnTo>
                  <a:lnTo>
                    <a:pt x="303" y="219"/>
                  </a:lnTo>
                  <a:lnTo>
                    <a:pt x="301" y="213"/>
                  </a:lnTo>
                  <a:lnTo>
                    <a:pt x="298" y="210"/>
                  </a:lnTo>
                  <a:lnTo>
                    <a:pt x="292" y="215"/>
                  </a:lnTo>
                  <a:lnTo>
                    <a:pt x="287" y="223"/>
                  </a:lnTo>
                  <a:lnTo>
                    <a:pt x="284" y="231"/>
                  </a:lnTo>
                  <a:lnTo>
                    <a:pt x="281" y="239"/>
                  </a:lnTo>
                  <a:lnTo>
                    <a:pt x="278" y="252"/>
                  </a:lnTo>
                  <a:lnTo>
                    <a:pt x="273" y="263"/>
                  </a:lnTo>
                  <a:lnTo>
                    <a:pt x="267" y="275"/>
                  </a:lnTo>
                  <a:lnTo>
                    <a:pt x="262" y="285"/>
                  </a:lnTo>
                  <a:lnTo>
                    <a:pt x="247" y="305"/>
                  </a:lnTo>
                  <a:lnTo>
                    <a:pt x="231" y="322"/>
                  </a:lnTo>
                  <a:lnTo>
                    <a:pt x="212" y="336"/>
                  </a:lnTo>
                  <a:lnTo>
                    <a:pt x="194" y="346"/>
                  </a:lnTo>
                  <a:lnTo>
                    <a:pt x="174" y="354"/>
                  </a:lnTo>
                  <a:lnTo>
                    <a:pt x="155" y="360"/>
                  </a:lnTo>
                  <a:lnTo>
                    <a:pt x="136" y="362"/>
                  </a:lnTo>
                  <a:lnTo>
                    <a:pt x="118" y="362"/>
                  </a:lnTo>
                  <a:lnTo>
                    <a:pt x="112" y="361"/>
                  </a:lnTo>
                  <a:lnTo>
                    <a:pt x="106" y="360"/>
                  </a:lnTo>
                  <a:lnTo>
                    <a:pt x="100" y="359"/>
                  </a:lnTo>
                  <a:lnTo>
                    <a:pt x="95" y="358"/>
                  </a:lnTo>
                  <a:lnTo>
                    <a:pt x="84" y="353"/>
                  </a:lnTo>
                  <a:lnTo>
                    <a:pt x="74" y="350"/>
                  </a:lnTo>
                  <a:lnTo>
                    <a:pt x="64" y="344"/>
                  </a:lnTo>
                  <a:lnTo>
                    <a:pt x="53" y="339"/>
                  </a:lnTo>
                  <a:lnTo>
                    <a:pt x="42" y="333"/>
                  </a:lnTo>
                  <a:lnTo>
                    <a:pt x="29" y="328"/>
                  </a:lnTo>
                  <a:lnTo>
                    <a:pt x="15" y="322"/>
                  </a:lnTo>
                  <a:lnTo>
                    <a:pt x="0" y="315"/>
                  </a:lnTo>
                  <a:lnTo>
                    <a:pt x="8" y="313"/>
                  </a:lnTo>
                  <a:lnTo>
                    <a:pt x="19" y="310"/>
                  </a:lnTo>
                  <a:lnTo>
                    <a:pt x="30" y="307"/>
                  </a:lnTo>
                  <a:lnTo>
                    <a:pt x="42" y="302"/>
                  </a:lnTo>
                  <a:lnTo>
                    <a:pt x="53" y="297"/>
                  </a:lnTo>
                  <a:lnTo>
                    <a:pt x="64" y="290"/>
                  </a:lnTo>
                  <a:lnTo>
                    <a:pt x="72" y="282"/>
                  </a:lnTo>
                  <a:lnTo>
                    <a:pt x="79" y="271"/>
                  </a:lnTo>
                  <a:lnTo>
                    <a:pt x="87" y="256"/>
                  </a:lnTo>
                  <a:lnTo>
                    <a:pt x="99" y="239"/>
                  </a:lnTo>
                  <a:lnTo>
                    <a:pt x="113" y="222"/>
                  </a:lnTo>
                  <a:lnTo>
                    <a:pt x="130" y="207"/>
                  </a:lnTo>
                  <a:lnTo>
                    <a:pt x="149" y="194"/>
                  </a:lnTo>
                  <a:lnTo>
                    <a:pt x="170" y="185"/>
                  </a:lnTo>
                  <a:lnTo>
                    <a:pt x="190" y="181"/>
                  </a:lnTo>
                  <a:lnTo>
                    <a:pt x="212" y="184"/>
                  </a:lnTo>
                  <a:lnTo>
                    <a:pt x="216" y="186"/>
                  </a:lnTo>
                  <a:lnTo>
                    <a:pt x="221" y="188"/>
                  </a:lnTo>
                  <a:lnTo>
                    <a:pt x="226" y="190"/>
                  </a:lnTo>
                  <a:lnTo>
                    <a:pt x="232" y="190"/>
                  </a:lnTo>
                  <a:lnTo>
                    <a:pt x="237" y="188"/>
                  </a:lnTo>
                  <a:lnTo>
                    <a:pt x="242" y="187"/>
                  </a:lnTo>
                  <a:lnTo>
                    <a:pt x="246" y="185"/>
                  </a:lnTo>
                  <a:lnTo>
                    <a:pt x="248" y="183"/>
                  </a:lnTo>
                  <a:lnTo>
                    <a:pt x="251" y="179"/>
                  </a:lnTo>
                  <a:lnTo>
                    <a:pt x="257" y="178"/>
                  </a:lnTo>
                  <a:lnTo>
                    <a:pt x="262" y="180"/>
                  </a:lnTo>
                  <a:lnTo>
                    <a:pt x="265" y="181"/>
                  </a:lnTo>
                  <a:lnTo>
                    <a:pt x="258" y="188"/>
                  </a:lnTo>
                  <a:lnTo>
                    <a:pt x="251" y="196"/>
                  </a:lnTo>
                  <a:lnTo>
                    <a:pt x="247" y="207"/>
                  </a:lnTo>
                  <a:lnTo>
                    <a:pt x="244" y="215"/>
                  </a:lnTo>
                  <a:lnTo>
                    <a:pt x="244" y="217"/>
                  </a:lnTo>
                  <a:lnTo>
                    <a:pt x="246" y="219"/>
                  </a:lnTo>
                  <a:lnTo>
                    <a:pt x="247" y="221"/>
                  </a:lnTo>
                  <a:lnTo>
                    <a:pt x="248" y="223"/>
                  </a:lnTo>
                  <a:lnTo>
                    <a:pt x="250" y="224"/>
                  </a:lnTo>
                  <a:lnTo>
                    <a:pt x="251" y="225"/>
                  </a:lnTo>
                  <a:lnTo>
                    <a:pt x="254" y="226"/>
                  </a:lnTo>
                  <a:lnTo>
                    <a:pt x="255" y="226"/>
                  </a:lnTo>
                  <a:lnTo>
                    <a:pt x="263" y="228"/>
                  </a:lnTo>
                  <a:lnTo>
                    <a:pt x="271" y="226"/>
                  </a:lnTo>
                  <a:lnTo>
                    <a:pt x="278" y="223"/>
                  </a:lnTo>
                  <a:lnTo>
                    <a:pt x="284" y="218"/>
                  </a:lnTo>
                  <a:lnTo>
                    <a:pt x="287" y="210"/>
                  </a:lnTo>
                  <a:lnTo>
                    <a:pt x="287" y="201"/>
                  </a:lnTo>
                  <a:lnTo>
                    <a:pt x="286" y="193"/>
                  </a:lnTo>
                  <a:lnTo>
                    <a:pt x="282" y="186"/>
                  </a:lnTo>
                  <a:lnTo>
                    <a:pt x="280" y="183"/>
                  </a:lnTo>
                  <a:lnTo>
                    <a:pt x="280" y="179"/>
                  </a:lnTo>
                  <a:lnTo>
                    <a:pt x="282" y="177"/>
                  </a:lnTo>
                  <a:lnTo>
                    <a:pt x="285" y="176"/>
                  </a:lnTo>
                  <a:lnTo>
                    <a:pt x="287" y="177"/>
                  </a:lnTo>
                  <a:lnTo>
                    <a:pt x="289" y="179"/>
                  </a:lnTo>
                  <a:lnTo>
                    <a:pt x="290" y="185"/>
                  </a:lnTo>
                  <a:lnTo>
                    <a:pt x="292" y="191"/>
                  </a:lnTo>
                  <a:lnTo>
                    <a:pt x="294" y="196"/>
                  </a:lnTo>
                  <a:lnTo>
                    <a:pt x="298" y="202"/>
                  </a:lnTo>
                  <a:lnTo>
                    <a:pt x="308" y="203"/>
                  </a:lnTo>
                  <a:lnTo>
                    <a:pt x="319" y="196"/>
                  </a:lnTo>
                  <a:lnTo>
                    <a:pt x="324" y="201"/>
                  </a:lnTo>
                  <a:lnTo>
                    <a:pt x="330" y="204"/>
                  </a:lnTo>
                  <a:lnTo>
                    <a:pt x="336" y="207"/>
                  </a:lnTo>
                  <a:lnTo>
                    <a:pt x="345" y="208"/>
                  </a:lnTo>
                  <a:lnTo>
                    <a:pt x="351" y="206"/>
                  </a:lnTo>
                  <a:lnTo>
                    <a:pt x="358" y="202"/>
                  </a:lnTo>
                  <a:lnTo>
                    <a:pt x="364" y="195"/>
                  </a:lnTo>
                  <a:lnTo>
                    <a:pt x="369" y="185"/>
                  </a:lnTo>
                  <a:lnTo>
                    <a:pt x="373" y="183"/>
                  </a:lnTo>
                  <a:lnTo>
                    <a:pt x="379" y="181"/>
                  </a:lnTo>
                  <a:lnTo>
                    <a:pt x="385" y="179"/>
                  </a:lnTo>
                  <a:lnTo>
                    <a:pt x="392" y="178"/>
                  </a:lnTo>
                  <a:lnTo>
                    <a:pt x="399" y="176"/>
                  </a:lnTo>
                  <a:lnTo>
                    <a:pt x="407" y="175"/>
                  </a:lnTo>
                  <a:lnTo>
                    <a:pt x="415" y="173"/>
                  </a:lnTo>
                  <a:lnTo>
                    <a:pt x="422" y="172"/>
                  </a:lnTo>
                  <a:lnTo>
                    <a:pt x="429" y="170"/>
                  </a:lnTo>
                  <a:lnTo>
                    <a:pt x="433" y="165"/>
                  </a:lnTo>
                  <a:lnTo>
                    <a:pt x="439" y="157"/>
                  </a:lnTo>
                  <a:lnTo>
                    <a:pt x="444" y="148"/>
                  </a:lnTo>
                  <a:lnTo>
                    <a:pt x="448" y="138"/>
                  </a:lnTo>
                  <a:lnTo>
                    <a:pt x="453" y="125"/>
                  </a:lnTo>
                  <a:lnTo>
                    <a:pt x="457" y="110"/>
                  </a:lnTo>
                  <a:lnTo>
                    <a:pt x="463" y="94"/>
                  </a:lnTo>
                  <a:lnTo>
                    <a:pt x="480" y="59"/>
                  </a:lnTo>
                  <a:lnTo>
                    <a:pt x="502" y="35"/>
                  </a:lnTo>
                  <a:lnTo>
                    <a:pt x="528" y="18"/>
                  </a:lnTo>
                  <a:lnTo>
                    <a:pt x="553" y="8"/>
                  </a:lnTo>
                  <a:lnTo>
                    <a:pt x="577" y="2"/>
                  </a:lnTo>
                  <a:lnTo>
                    <a:pt x="598" y="0"/>
                  </a:lnTo>
                  <a:lnTo>
                    <a:pt x="615" y="0"/>
                  </a:lnTo>
                  <a:lnTo>
                    <a:pt x="624" y="0"/>
                  </a:lnTo>
                  <a:lnTo>
                    <a:pt x="631" y="0"/>
                  </a:lnTo>
                  <a:lnTo>
                    <a:pt x="642" y="1"/>
                  </a:lnTo>
                  <a:lnTo>
                    <a:pt x="654" y="2"/>
                  </a:lnTo>
                  <a:lnTo>
                    <a:pt x="667" y="4"/>
                  </a:lnTo>
                  <a:lnTo>
                    <a:pt x="682" y="8"/>
                  </a:lnTo>
                  <a:lnTo>
                    <a:pt x="697" y="12"/>
                  </a:lnTo>
                  <a:lnTo>
                    <a:pt x="711" y="18"/>
                  </a:lnTo>
                  <a:lnTo>
                    <a:pt x="723" y="24"/>
                  </a:lnTo>
                  <a:lnTo>
                    <a:pt x="736" y="29"/>
                  </a:lnTo>
                  <a:lnTo>
                    <a:pt x="750" y="34"/>
                  </a:lnTo>
                  <a:lnTo>
                    <a:pt x="764" y="38"/>
                  </a:lnTo>
                  <a:lnTo>
                    <a:pt x="779" y="39"/>
                  </a:lnTo>
                  <a:lnTo>
                    <a:pt x="792" y="40"/>
                  </a:lnTo>
                  <a:lnTo>
                    <a:pt x="806" y="41"/>
                  </a:lnTo>
                  <a:lnTo>
                    <a:pt x="819" y="41"/>
                  </a:lnTo>
                  <a:lnTo>
                    <a:pt x="830" y="40"/>
                  </a:lnTo>
                  <a:lnTo>
                    <a:pt x="844" y="40"/>
                  </a:lnTo>
                  <a:lnTo>
                    <a:pt x="844" y="44"/>
                  </a:lnTo>
                  <a:lnTo>
                    <a:pt x="838" y="51"/>
                  </a:lnTo>
                  <a:lnTo>
                    <a:pt x="833" y="57"/>
                  </a:lnTo>
                  <a:lnTo>
                    <a:pt x="820" y="74"/>
                  </a:lnTo>
                  <a:lnTo>
                    <a:pt x="805" y="95"/>
                  </a:lnTo>
                  <a:lnTo>
                    <a:pt x="788" y="118"/>
                  </a:lnTo>
                  <a:lnTo>
                    <a:pt x="768" y="142"/>
                  </a:lnTo>
                  <a:lnTo>
                    <a:pt x="749" y="164"/>
                  </a:lnTo>
                  <a:lnTo>
                    <a:pt x="729" y="184"/>
                  </a:lnTo>
                  <a:lnTo>
                    <a:pt x="710" y="199"/>
                  </a:lnTo>
                  <a:lnTo>
                    <a:pt x="691" y="207"/>
                  </a:lnTo>
                  <a:lnTo>
                    <a:pt x="680" y="210"/>
                  </a:lnTo>
                  <a:lnTo>
                    <a:pt x="665" y="216"/>
                  </a:lnTo>
                  <a:lnTo>
                    <a:pt x="647" y="222"/>
                  </a:lnTo>
                  <a:lnTo>
                    <a:pt x="630" y="228"/>
                  </a:lnTo>
                  <a:lnTo>
                    <a:pt x="610" y="233"/>
                  </a:lnTo>
                  <a:lnTo>
                    <a:pt x="593" y="238"/>
                  </a:lnTo>
                  <a:lnTo>
                    <a:pt x="576" y="241"/>
                  </a:lnTo>
                  <a:lnTo>
                    <a:pt x="561" y="242"/>
                  </a:lnTo>
                  <a:lnTo>
                    <a:pt x="546" y="241"/>
                  </a:lnTo>
                  <a:lnTo>
                    <a:pt x="530" y="238"/>
                  </a:lnTo>
                  <a:lnTo>
                    <a:pt x="513" y="233"/>
                  </a:lnTo>
                  <a:lnTo>
                    <a:pt x="495" y="228"/>
                  </a:lnTo>
                  <a:lnTo>
                    <a:pt x="479" y="222"/>
                  </a:lnTo>
                  <a:lnTo>
                    <a:pt x="465" y="216"/>
                  </a:lnTo>
                  <a:lnTo>
                    <a:pt x="455" y="211"/>
                  </a:lnTo>
                  <a:lnTo>
                    <a:pt x="449" y="208"/>
                  </a:lnTo>
                  <a:lnTo>
                    <a:pt x="442" y="203"/>
                  </a:lnTo>
                  <a:lnTo>
                    <a:pt x="437" y="199"/>
                  </a:lnTo>
                  <a:lnTo>
                    <a:pt x="431" y="195"/>
                  </a:lnTo>
                  <a:lnTo>
                    <a:pt x="424" y="191"/>
                  </a:lnTo>
                  <a:lnTo>
                    <a:pt x="419" y="190"/>
                  </a:lnTo>
                  <a:lnTo>
                    <a:pt x="414" y="190"/>
                  </a:lnTo>
                  <a:lnTo>
                    <a:pt x="406" y="190"/>
                  </a:lnTo>
                  <a:lnTo>
                    <a:pt x="399" y="191"/>
                  </a:lnTo>
                  <a:lnTo>
                    <a:pt x="392" y="193"/>
                  </a:lnTo>
                  <a:lnTo>
                    <a:pt x="384" y="194"/>
                  </a:lnTo>
                  <a:lnTo>
                    <a:pt x="378" y="196"/>
                  </a:lnTo>
                  <a:lnTo>
                    <a:pt x="373" y="199"/>
                  </a:lnTo>
                  <a:lnTo>
                    <a:pt x="368" y="203"/>
                  </a:lnTo>
                  <a:lnTo>
                    <a:pt x="366" y="208"/>
                  </a:lnTo>
                  <a:lnTo>
                    <a:pt x="368" y="211"/>
                  </a:lnTo>
                  <a:lnTo>
                    <a:pt x="372" y="214"/>
                  </a:lnTo>
                  <a:lnTo>
                    <a:pt x="377" y="215"/>
                  </a:lnTo>
                  <a:lnTo>
                    <a:pt x="383" y="215"/>
                  </a:lnTo>
                  <a:lnTo>
                    <a:pt x="389" y="215"/>
                  </a:lnTo>
                  <a:lnTo>
                    <a:pt x="396" y="215"/>
                  </a:lnTo>
                  <a:lnTo>
                    <a:pt x="406" y="214"/>
                  </a:lnTo>
                  <a:lnTo>
                    <a:pt x="414" y="213"/>
                  </a:lnTo>
                  <a:lnTo>
                    <a:pt x="423" y="211"/>
                  </a:lnTo>
                  <a:lnTo>
                    <a:pt x="431" y="210"/>
                  </a:lnTo>
                  <a:lnTo>
                    <a:pt x="439" y="209"/>
                  </a:lnTo>
                  <a:lnTo>
                    <a:pt x="448" y="209"/>
                  </a:lnTo>
                  <a:lnTo>
                    <a:pt x="457" y="209"/>
                  </a:lnTo>
                  <a:lnTo>
                    <a:pt x="468" y="211"/>
                  </a:lnTo>
                  <a:lnTo>
                    <a:pt x="482" y="215"/>
                  </a:lnTo>
                  <a:lnTo>
                    <a:pt x="498" y="221"/>
                  </a:lnTo>
                  <a:lnTo>
                    <a:pt x="516" y="229"/>
                  </a:lnTo>
                  <a:lnTo>
                    <a:pt x="539" y="239"/>
                  </a:lnTo>
                  <a:lnTo>
                    <a:pt x="556" y="251"/>
                  </a:lnTo>
                  <a:lnTo>
                    <a:pt x="574" y="266"/>
                  </a:lnTo>
                  <a:lnTo>
                    <a:pt x="587" y="283"/>
                  </a:lnTo>
                  <a:lnTo>
                    <a:pt x="601" y="304"/>
                  </a:lnTo>
                  <a:lnTo>
                    <a:pt x="612" y="325"/>
                  </a:lnTo>
                  <a:lnTo>
                    <a:pt x="621" y="348"/>
                  </a:lnTo>
                  <a:lnTo>
                    <a:pt x="628" y="374"/>
                  </a:lnTo>
                  <a:lnTo>
                    <a:pt x="632" y="398"/>
                  </a:lnTo>
                  <a:lnTo>
                    <a:pt x="635" y="414"/>
                  </a:lnTo>
                  <a:lnTo>
                    <a:pt x="635" y="430"/>
                  </a:lnTo>
                  <a:lnTo>
                    <a:pt x="635" y="446"/>
                  </a:lnTo>
                  <a:lnTo>
                    <a:pt x="632" y="461"/>
                  </a:lnTo>
                  <a:lnTo>
                    <a:pt x="622" y="450"/>
                  </a:lnTo>
                  <a:lnTo>
                    <a:pt x="608" y="439"/>
                  </a:lnTo>
                  <a:lnTo>
                    <a:pt x="590" y="430"/>
                  </a:lnTo>
                  <a:lnTo>
                    <a:pt x="570" y="422"/>
                  </a:lnTo>
                  <a:lnTo>
                    <a:pt x="549" y="415"/>
                  </a:lnTo>
                  <a:lnTo>
                    <a:pt x="528" y="408"/>
                  </a:lnTo>
                  <a:lnTo>
                    <a:pt x="508" y="405"/>
                  </a:lnTo>
                  <a:lnTo>
                    <a:pt x="491" y="401"/>
                  </a:lnTo>
                  <a:lnTo>
                    <a:pt x="480" y="399"/>
                  </a:lnTo>
                  <a:lnTo>
                    <a:pt x="468" y="397"/>
                  </a:lnTo>
                  <a:lnTo>
                    <a:pt x="455" y="394"/>
                  </a:lnTo>
                  <a:lnTo>
                    <a:pt x="441" y="389"/>
                  </a:lnTo>
                  <a:lnTo>
                    <a:pt x="429" y="383"/>
                  </a:lnTo>
                  <a:lnTo>
                    <a:pt x="417" y="374"/>
                  </a:lnTo>
                  <a:lnTo>
                    <a:pt x="408" y="361"/>
                  </a:lnTo>
                  <a:lnTo>
                    <a:pt x="401" y="346"/>
                  </a:lnTo>
                  <a:lnTo>
                    <a:pt x="392" y="325"/>
                  </a:lnTo>
                  <a:lnTo>
                    <a:pt x="381" y="307"/>
                  </a:lnTo>
                  <a:lnTo>
                    <a:pt x="376" y="289"/>
                  </a:lnTo>
                  <a:lnTo>
                    <a:pt x="376" y="261"/>
                  </a:lnTo>
                  <a:lnTo>
                    <a:pt x="374" y="253"/>
                  </a:lnTo>
                  <a:lnTo>
                    <a:pt x="371" y="245"/>
                  </a:lnTo>
                  <a:lnTo>
                    <a:pt x="365" y="238"/>
                  </a:lnTo>
                  <a:lnTo>
                    <a:pt x="359" y="231"/>
                  </a:lnTo>
                  <a:lnTo>
                    <a:pt x="351" y="225"/>
                  </a:lnTo>
                  <a:lnTo>
                    <a:pt x="343" y="221"/>
                  </a:lnTo>
                  <a:lnTo>
                    <a:pt x="338" y="216"/>
                  </a:lnTo>
                  <a:lnTo>
                    <a:pt x="332" y="214"/>
                  </a:lnTo>
                  <a:lnTo>
                    <a:pt x="324" y="210"/>
                  </a:lnTo>
                  <a:lnTo>
                    <a:pt x="317" y="208"/>
                  </a:lnTo>
                  <a:lnTo>
                    <a:pt x="312" y="209"/>
                  </a:lnTo>
                  <a:lnTo>
                    <a:pt x="311" y="213"/>
                  </a:lnTo>
                  <a:lnTo>
                    <a:pt x="312" y="219"/>
                  </a:lnTo>
                  <a:lnTo>
                    <a:pt x="313" y="225"/>
                  </a:lnTo>
                  <a:lnTo>
                    <a:pt x="315" y="232"/>
                  </a:lnTo>
                  <a:lnTo>
                    <a:pt x="318" y="239"/>
                  </a:lnTo>
                  <a:lnTo>
                    <a:pt x="323" y="244"/>
                  </a:lnTo>
                  <a:lnTo>
                    <a:pt x="331" y="252"/>
                  </a:lnTo>
                  <a:lnTo>
                    <a:pt x="342" y="262"/>
                  </a:lnTo>
                  <a:lnTo>
                    <a:pt x="355" y="275"/>
                  </a:lnTo>
                  <a:lnTo>
                    <a:pt x="369" y="290"/>
                  </a:lnTo>
                  <a:lnTo>
                    <a:pt x="383" y="307"/>
                  </a:lnTo>
                  <a:lnTo>
                    <a:pt x="393" y="327"/>
                  </a:lnTo>
                  <a:lnTo>
                    <a:pt x="402" y="34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1" name="Freeform 213"/>
            <p:cNvSpPr>
              <a:spLocks/>
            </p:cNvSpPr>
            <p:nvPr/>
          </p:nvSpPr>
          <p:spPr bwMode="auto">
            <a:xfrm>
              <a:off x="5390" y="3581"/>
              <a:ext cx="126" cy="129"/>
            </a:xfrm>
            <a:custGeom>
              <a:avLst/>
              <a:gdLst>
                <a:gd name="T0" fmla="*/ 0 w 253"/>
                <a:gd name="T1" fmla="*/ 1 h 258"/>
                <a:gd name="T2" fmla="*/ 0 w 253"/>
                <a:gd name="T3" fmla="*/ 1 h 258"/>
                <a:gd name="T4" fmla="*/ 0 w 253"/>
                <a:gd name="T5" fmla="*/ 1 h 258"/>
                <a:gd name="T6" fmla="*/ 0 w 253"/>
                <a:gd name="T7" fmla="*/ 1 h 258"/>
                <a:gd name="T8" fmla="*/ 0 w 253"/>
                <a:gd name="T9" fmla="*/ 1 h 258"/>
                <a:gd name="T10" fmla="*/ 0 w 253"/>
                <a:gd name="T11" fmla="*/ 1 h 258"/>
                <a:gd name="T12" fmla="*/ 0 w 253"/>
                <a:gd name="T13" fmla="*/ 1 h 258"/>
                <a:gd name="T14" fmla="*/ 0 w 253"/>
                <a:gd name="T15" fmla="*/ 1 h 258"/>
                <a:gd name="T16" fmla="*/ 0 w 253"/>
                <a:gd name="T17" fmla="*/ 1 h 258"/>
                <a:gd name="T18" fmla="*/ 0 w 253"/>
                <a:gd name="T19" fmla="*/ 1 h 258"/>
                <a:gd name="T20" fmla="*/ 0 w 253"/>
                <a:gd name="T21" fmla="*/ 1 h 258"/>
                <a:gd name="T22" fmla="*/ 0 w 253"/>
                <a:gd name="T23" fmla="*/ 1 h 258"/>
                <a:gd name="T24" fmla="*/ 0 w 253"/>
                <a:gd name="T25" fmla="*/ 1 h 258"/>
                <a:gd name="T26" fmla="*/ 0 w 253"/>
                <a:gd name="T27" fmla="*/ 1 h 258"/>
                <a:gd name="T28" fmla="*/ 0 w 253"/>
                <a:gd name="T29" fmla="*/ 1 h 258"/>
                <a:gd name="T30" fmla="*/ 0 w 253"/>
                <a:gd name="T31" fmla="*/ 1 h 258"/>
                <a:gd name="T32" fmla="*/ 0 w 253"/>
                <a:gd name="T33" fmla="*/ 1 h 258"/>
                <a:gd name="T34" fmla="*/ 0 w 253"/>
                <a:gd name="T35" fmla="*/ 1 h 258"/>
                <a:gd name="T36" fmla="*/ 0 w 253"/>
                <a:gd name="T37" fmla="*/ 1 h 258"/>
                <a:gd name="T38" fmla="*/ 0 w 253"/>
                <a:gd name="T39" fmla="*/ 1 h 258"/>
                <a:gd name="T40" fmla="*/ 0 w 253"/>
                <a:gd name="T41" fmla="*/ 1 h 258"/>
                <a:gd name="T42" fmla="*/ 0 w 253"/>
                <a:gd name="T43" fmla="*/ 1 h 258"/>
                <a:gd name="T44" fmla="*/ 0 w 253"/>
                <a:gd name="T45" fmla="*/ 1 h 258"/>
                <a:gd name="T46" fmla="*/ 0 w 253"/>
                <a:gd name="T47" fmla="*/ 1 h 258"/>
                <a:gd name="T48" fmla="*/ 0 w 253"/>
                <a:gd name="T49" fmla="*/ 1 h 258"/>
                <a:gd name="T50" fmla="*/ 0 w 253"/>
                <a:gd name="T51" fmla="*/ 1 h 258"/>
                <a:gd name="T52" fmla="*/ 0 w 253"/>
                <a:gd name="T53" fmla="*/ 1 h 258"/>
                <a:gd name="T54" fmla="*/ 0 w 253"/>
                <a:gd name="T55" fmla="*/ 1 h 258"/>
                <a:gd name="T56" fmla="*/ 0 w 253"/>
                <a:gd name="T57" fmla="*/ 1 h 258"/>
                <a:gd name="T58" fmla="*/ 0 w 253"/>
                <a:gd name="T59" fmla="*/ 1 h 258"/>
                <a:gd name="T60" fmla="*/ 0 w 253"/>
                <a:gd name="T61" fmla="*/ 1 h 258"/>
                <a:gd name="T62" fmla="*/ 0 w 253"/>
                <a:gd name="T63" fmla="*/ 1 h 258"/>
                <a:gd name="T64" fmla="*/ 0 w 253"/>
                <a:gd name="T65" fmla="*/ 1 h 258"/>
                <a:gd name="T66" fmla="*/ 0 w 253"/>
                <a:gd name="T67" fmla="*/ 1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3" h="258">
                  <a:moveTo>
                    <a:pt x="192" y="258"/>
                  </a:moveTo>
                  <a:lnTo>
                    <a:pt x="192" y="249"/>
                  </a:lnTo>
                  <a:lnTo>
                    <a:pt x="196" y="241"/>
                  </a:lnTo>
                  <a:lnTo>
                    <a:pt x="200" y="235"/>
                  </a:lnTo>
                  <a:lnTo>
                    <a:pt x="208" y="231"/>
                  </a:lnTo>
                  <a:lnTo>
                    <a:pt x="217" y="230"/>
                  </a:lnTo>
                  <a:lnTo>
                    <a:pt x="222" y="231"/>
                  </a:lnTo>
                  <a:lnTo>
                    <a:pt x="227" y="235"/>
                  </a:lnTo>
                  <a:lnTo>
                    <a:pt x="229" y="238"/>
                  </a:lnTo>
                  <a:lnTo>
                    <a:pt x="230" y="241"/>
                  </a:lnTo>
                  <a:lnTo>
                    <a:pt x="234" y="242"/>
                  </a:lnTo>
                  <a:lnTo>
                    <a:pt x="238" y="242"/>
                  </a:lnTo>
                  <a:lnTo>
                    <a:pt x="244" y="243"/>
                  </a:lnTo>
                  <a:lnTo>
                    <a:pt x="250" y="244"/>
                  </a:lnTo>
                  <a:lnTo>
                    <a:pt x="253" y="244"/>
                  </a:lnTo>
                  <a:lnTo>
                    <a:pt x="253" y="243"/>
                  </a:lnTo>
                  <a:lnTo>
                    <a:pt x="251" y="239"/>
                  </a:lnTo>
                  <a:lnTo>
                    <a:pt x="248" y="235"/>
                  </a:lnTo>
                  <a:lnTo>
                    <a:pt x="244" y="231"/>
                  </a:lnTo>
                  <a:lnTo>
                    <a:pt x="240" y="228"/>
                  </a:lnTo>
                  <a:lnTo>
                    <a:pt x="235" y="223"/>
                  </a:lnTo>
                  <a:lnTo>
                    <a:pt x="232" y="226"/>
                  </a:lnTo>
                  <a:lnTo>
                    <a:pt x="226" y="227"/>
                  </a:lnTo>
                  <a:lnTo>
                    <a:pt x="220" y="227"/>
                  </a:lnTo>
                  <a:lnTo>
                    <a:pt x="214" y="223"/>
                  </a:lnTo>
                  <a:lnTo>
                    <a:pt x="210" y="216"/>
                  </a:lnTo>
                  <a:lnTo>
                    <a:pt x="207" y="211"/>
                  </a:lnTo>
                  <a:lnTo>
                    <a:pt x="206" y="205"/>
                  </a:lnTo>
                  <a:lnTo>
                    <a:pt x="207" y="200"/>
                  </a:lnTo>
                  <a:lnTo>
                    <a:pt x="208" y="197"/>
                  </a:lnTo>
                  <a:lnTo>
                    <a:pt x="210" y="194"/>
                  </a:lnTo>
                  <a:lnTo>
                    <a:pt x="212" y="192"/>
                  </a:lnTo>
                  <a:lnTo>
                    <a:pt x="213" y="190"/>
                  </a:lnTo>
                  <a:lnTo>
                    <a:pt x="218" y="186"/>
                  </a:lnTo>
                  <a:lnTo>
                    <a:pt x="223" y="183"/>
                  </a:lnTo>
                  <a:lnTo>
                    <a:pt x="229" y="181"/>
                  </a:lnTo>
                  <a:lnTo>
                    <a:pt x="235" y="180"/>
                  </a:lnTo>
                  <a:lnTo>
                    <a:pt x="240" y="154"/>
                  </a:lnTo>
                  <a:lnTo>
                    <a:pt x="240" y="129"/>
                  </a:lnTo>
                  <a:lnTo>
                    <a:pt x="233" y="106"/>
                  </a:lnTo>
                  <a:lnTo>
                    <a:pt x="219" y="84"/>
                  </a:lnTo>
                  <a:lnTo>
                    <a:pt x="199" y="64"/>
                  </a:lnTo>
                  <a:lnTo>
                    <a:pt x="174" y="48"/>
                  </a:lnTo>
                  <a:lnTo>
                    <a:pt x="142" y="36"/>
                  </a:lnTo>
                  <a:lnTo>
                    <a:pt x="103" y="28"/>
                  </a:lnTo>
                  <a:lnTo>
                    <a:pt x="88" y="25"/>
                  </a:lnTo>
                  <a:lnTo>
                    <a:pt x="73" y="22"/>
                  </a:lnTo>
                  <a:lnTo>
                    <a:pt x="57" y="18"/>
                  </a:lnTo>
                  <a:lnTo>
                    <a:pt x="43" y="14"/>
                  </a:lnTo>
                  <a:lnTo>
                    <a:pt x="29" y="9"/>
                  </a:lnTo>
                  <a:lnTo>
                    <a:pt x="17" y="6"/>
                  </a:lnTo>
                  <a:lnTo>
                    <a:pt x="7" y="2"/>
                  </a:lnTo>
                  <a:lnTo>
                    <a:pt x="0" y="0"/>
                  </a:lnTo>
                  <a:lnTo>
                    <a:pt x="9" y="13"/>
                  </a:lnTo>
                  <a:lnTo>
                    <a:pt x="16" y="28"/>
                  </a:lnTo>
                  <a:lnTo>
                    <a:pt x="24" y="44"/>
                  </a:lnTo>
                  <a:lnTo>
                    <a:pt x="30" y="61"/>
                  </a:lnTo>
                  <a:lnTo>
                    <a:pt x="36" y="78"/>
                  </a:lnTo>
                  <a:lnTo>
                    <a:pt x="40" y="95"/>
                  </a:lnTo>
                  <a:lnTo>
                    <a:pt x="45" y="112"/>
                  </a:lnTo>
                  <a:lnTo>
                    <a:pt x="48" y="127"/>
                  </a:lnTo>
                  <a:lnTo>
                    <a:pt x="53" y="143"/>
                  </a:lnTo>
                  <a:lnTo>
                    <a:pt x="60" y="162"/>
                  </a:lnTo>
                  <a:lnTo>
                    <a:pt x="69" y="184"/>
                  </a:lnTo>
                  <a:lnTo>
                    <a:pt x="84" y="206"/>
                  </a:lnTo>
                  <a:lnTo>
                    <a:pt x="103" y="226"/>
                  </a:lnTo>
                  <a:lnTo>
                    <a:pt x="127" y="242"/>
                  </a:lnTo>
                  <a:lnTo>
                    <a:pt x="157" y="253"/>
                  </a:lnTo>
                  <a:lnTo>
                    <a:pt x="192" y="258"/>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2" name="Freeform 214"/>
            <p:cNvSpPr>
              <a:spLocks/>
            </p:cNvSpPr>
            <p:nvPr/>
          </p:nvSpPr>
          <p:spPr bwMode="auto">
            <a:xfrm>
              <a:off x="5526" y="3658"/>
              <a:ext cx="13" cy="14"/>
            </a:xfrm>
            <a:custGeom>
              <a:avLst/>
              <a:gdLst>
                <a:gd name="T0" fmla="*/ 0 w 26"/>
                <a:gd name="T1" fmla="*/ 1 h 28"/>
                <a:gd name="T2" fmla="*/ 1 w 26"/>
                <a:gd name="T3" fmla="*/ 1 h 28"/>
                <a:gd name="T4" fmla="*/ 1 w 26"/>
                <a:gd name="T5" fmla="*/ 1 h 28"/>
                <a:gd name="T6" fmla="*/ 1 w 26"/>
                <a:gd name="T7" fmla="*/ 0 h 28"/>
                <a:gd name="T8" fmla="*/ 1 w 26"/>
                <a:gd name="T9" fmla="*/ 0 h 28"/>
                <a:gd name="T10" fmla="*/ 1 w 26"/>
                <a:gd name="T11" fmla="*/ 1 h 28"/>
                <a:gd name="T12" fmla="*/ 1 w 26"/>
                <a:gd name="T13" fmla="*/ 1 h 28"/>
                <a:gd name="T14" fmla="*/ 1 w 26"/>
                <a:gd name="T15" fmla="*/ 1 h 28"/>
                <a:gd name="T16" fmla="*/ 1 w 26"/>
                <a:gd name="T17" fmla="*/ 1 h 28"/>
                <a:gd name="T18" fmla="*/ 1 w 26"/>
                <a:gd name="T19" fmla="*/ 1 h 28"/>
                <a:gd name="T20" fmla="*/ 1 w 26"/>
                <a:gd name="T21" fmla="*/ 1 h 28"/>
                <a:gd name="T22" fmla="*/ 1 w 26"/>
                <a:gd name="T23" fmla="*/ 1 h 28"/>
                <a:gd name="T24" fmla="*/ 1 w 26"/>
                <a:gd name="T25" fmla="*/ 1 h 28"/>
                <a:gd name="T26" fmla="*/ 1 w 26"/>
                <a:gd name="T27" fmla="*/ 1 h 28"/>
                <a:gd name="T28" fmla="*/ 1 w 26"/>
                <a:gd name="T29" fmla="*/ 1 h 28"/>
                <a:gd name="T30" fmla="*/ 1 w 26"/>
                <a:gd name="T31" fmla="*/ 1 h 28"/>
                <a:gd name="T32" fmla="*/ 0 w 26"/>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8">
                  <a:moveTo>
                    <a:pt x="0" y="12"/>
                  </a:moveTo>
                  <a:lnTo>
                    <a:pt x="1" y="6"/>
                  </a:lnTo>
                  <a:lnTo>
                    <a:pt x="5" y="2"/>
                  </a:lnTo>
                  <a:lnTo>
                    <a:pt x="9" y="0"/>
                  </a:lnTo>
                  <a:lnTo>
                    <a:pt x="14" y="0"/>
                  </a:lnTo>
                  <a:lnTo>
                    <a:pt x="18" y="2"/>
                  </a:lnTo>
                  <a:lnTo>
                    <a:pt x="23" y="5"/>
                  </a:lnTo>
                  <a:lnTo>
                    <a:pt x="25" y="8"/>
                  </a:lnTo>
                  <a:lnTo>
                    <a:pt x="26" y="14"/>
                  </a:lnTo>
                  <a:lnTo>
                    <a:pt x="25" y="20"/>
                  </a:lnTo>
                  <a:lnTo>
                    <a:pt x="23" y="24"/>
                  </a:lnTo>
                  <a:lnTo>
                    <a:pt x="18" y="27"/>
                  </a:lnTo>
                  <a:lnTo>
                    <a:pt x="15" y="28"/>
                  </a:lnTo>
                  <a:lnTo>
                    <a:pt x="10" y="27"/>
                  </a:lnTo>
                  <a:lnTo>
                    <a:pt x="6" y="22"/>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3" name="Freeform 215"/>
            <p:cNvSpPr>
              <a:spLocks/>
            </p:cNvSpPr>
            <p:nvPr/>
          </p:nvSpPr>
          <p:spPr bwMode="auto">
            <a:xfrm>
              <a:off x="5553" y="3676"/>
              <a:ext cx="14" cy="15"/>
            </a:xfrm>
            <a:custGeom>
              <a:avLst/>
              <a:gdLst>
                <a:gd name="T0" fmla="*/ 0 w 29"/>
                <a:gd name="T1" fmla="*/ 1 h 29"/>
                <a:gd name="T2" fmla="*/ 0 w 29"/>
                <a:gd name="T3" fmla="*/ 1 h 29"/>
                <a:gd name="T4" fmla="*/ 0 w 29"/>
                <a:gd name="T5" fmla="*/ 0 h 29"/>
                <a:gd name="T6" fmla="*/ 0 w 29"/>
                <a:gd name="T7" fmla="*/ 1 h 29"/>
                <a:gd name="T8" fmla="*/ 0 w 29"/>
                <a:gd name="T9" fmla="*/ 1 h 29"/>
                <a:gd name="T10" fmla="*/ 0 w 29"/>
                <a:gd name="T11" fmla="*/ 1 h 29"/>
                <a:gd name="T12" fmla="*/ 0 w 29"/>
                <a:gd name="T13" fmla="*/ 1 h 29"/>
                <a:gd name="T14" fmla="*/ 0 w 29"/>
                <a:gd name="T15" fmla="*/ 1 h 29"/>
                <a:gd name="T16" fmla="*/ 0 w 29"/>
                <a:gd name="T17" fmla="*/ 1 h 29"/>
                <a:gd name="T18" fmla="*/ 0 w 29"/>
                <a:gd name="T19" fmla="*/ 1 h 29"/>
                <a:gd name="T20" fmla="*/ 0 w 29"/>
                <a:gd name="T21" fmla="*/ 1 h 29"/>
                <a:gd name="T22" fmla="*/ 0 w 29"/>
                <a:gd name="T23" fmla="*/ 1 h 29"/>
                <a:gd name="T24" fmla="*/ 0 w 29"/>
                <a:gd name="T25" fmla="*/ 1 h 29"/>
                <a:gd name="T26" fmla="*/ 0 w 29"/>
                <a:gd name="T27" fmla="*/ 1 h 29"/>
                <a:gd name="T28" fmla="*/ 0 w 29"/>
                <a:gd name="T29" fmla="*/ 1 h 29"/>
                <a:gd name="T30" fmla="*/ 0 w 29"/>
                <a:gd name="T31" fmla="*/ 1 h 29"/>
                <a:gd name="T32" fmla="*/ 0 w 29"/>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9">
                  <a:moveTo>
                    <a:pt x="2" y="3"/>
                  </a:moveTo>
                  <a:lnTo>
                    <a:pt x="8" y="1"/>
                  </a:lnTo>
                  <a:lnTo>
                    <a:pt x="14" y="0"/>
                  </a:lnTo>
                  <a:lnTo>
                    <a:pt x="21" y="2"/>
                  </a:lnTo>
                  <a:lnTo>
                    <a:pt x="25" y="4"/>
                  </a:lnTo>
                  <a:lnTo>
                    <a:pt x="28" y="9"/>
                  </a:lnTo>
                  <a:lnTo>
                    <a:pt x="29" y="15"/>
                  </a:lnTo>
                  <a:lnTo>
                    <a:pt x="29" y="22"/>
                  </a:lnTo>
                  <a:lnTo>
                    <a:pt x="27" y="26"/>
                  </a:lnTo>
                  <a:lnTo>
                    <a:pt x="22" y="29"/>
                  </a:lnTo>
                  <a:lnTo>
                    <a:pt x="15" y="29"/>
                  </a:lnTo>
                  <a:lnTo>
                    <a:pt x="8" y="28"/>
                  </a:lnTo>
                  <a:lnTo>
                    <a:pt x="5" y="23"/>
                  </a:lnTo>
                  <a:lnTo>
                    <a:pt x="2" y="18"/>
                  </a:lnTo>
                  <a:lnTo>
                    <a:pt x="0" y="13"/>
                  </a:lnTo>
                  <a:lnTo>
                    <a:pt x="0" y="8"/>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4" name="Freeform 216"/>
            <p:cNvSpPr>
              <a:spLocks/>
            </p:cNvSpPr>
            <p:nvPr/>
          </p:nvSpPr>
          <p:spPr bwMode="auto">
            <a:xfrm>
              <a:off x="5521" y="3694"/>
              <a:ext cx="14" cy="14"/>
            </a:xfrm>
            <a:custGeom>
              <a:avLst/>
              <a:gdLst>
                <a:gd name="T0" fmla="*/ 1 w 27"/>
                <a:gd name="T1" fmla="*/ 0 h 29"/>
                <a:gd name="T2" fmla="*/ 1 w 27"/>
                <a:gd name="T3" fmla="*/ 0 h 29"/>
                <a:gd name="T4" fmla="*/ 1 w 27"/>
                <a:gd name="T5" fmla="*/ 0 h 29"/>
                <a:gd name="T6" fmla="*/ 1 w 27"/>
                <a:gd name="T7" fmla="*/ 0 h 29"/>
                <a:gd name="T8" fmla="*/ 1 w 27"/>
                <a:gd name="T9" fmla="*/ 0 h 29"/>
                <a:gd name="T10" fmla="*/ 1 w 27"/>
                <a:gd name="T11" fmla="*/ 0 h 29"/>
                <a:gd name="T12" fmla="*/ 1 w 27"/>
                <a:gd name="T13" fmla="*/ 0 h 29"/>
                <a:gd name="T14" fmla="*/ 1 w 27"/>
                <a:gd name="T15" fmla="*/ 0 h 29"/>
                <a:gd name="T16" fmla="*/ 1 w 27"/>
                <a:gd name="T17" fmla="*/ 0 h 29"/>
                <a:gd name="T18" fmla="*/ 1 w 27"/>
                <a:gd name="T19" fmla="*/ 0 h 29"/>
                <a:gd name="T20" fmla="*/ 1 w 27"/>
                <a:gd name="T21" fmla="*/ 0 h 29"/>
                <a:gd name="T22" fmla="*/ 1 w 27"/>
                <a:gd name="T23" fmla="*/ 0 h 29"/>
                <a:gd name="T24" fmla="*/ 1 w 27"/>
                <a:gd name="T25" fmla="*/ 0 h 29"/>
                <a:gd name="T26" fmla="*/ 1 w 27"/>
                <a:gd name="T27" fmla="*/ 0 h 29"/>
                <a:gd name="T28" fmla="*/ 0 w 27"/>
                <a:gd name="T29" fmla="*/ 0 h 29"/>
                <a:gd name="T30" fmla="*/ 0 w 27"/>
                <a:gd name="T31" fmla="*/ 0 h 29"/>
                <a:gd name="T32" fmla="*/ 1 w 2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9">
                  <a:moveTo>
                    <a:pt x="2" y="6"/>
                  </a:moveTo>
                  <a:lnTo>
                    <a:pt x="5" y="3"/>
                  </a:lnTo>
                  <a:lnTo>
                    <a:pt x="11" y="0"/>
                  </a:lnTo>
                  <a:lnTo>
                    <a:pt x="18" y="0"/>
                  </a:lnTo>
                  <a:lnTo>
                    <a:pt x="24" y="4"/>
                  </a:lnTo>
                  <a:lnTo>
                    <a:pt x="27" y="10"/>
                  </a:lnTo>
                  <a:lnTo>
                    <a:pt x="27" y="15"/>
                  </a:lnTo>
                  <a:lnTo>
                    <a:pt x="25" y="21"/>
                  </a:lnTo>
                  <a:lnTo>
                    <a:pt x="23" y="26"/>
                  </a:lnTo>
                  <a:lnTo>
                    <a:pt x="18" y="28"/>
                  </a:lnTo>
                  <a:lnTo>
                    <a:pt x="13" y="29"/>
                  </a:lnTo>
                  <a:lnTo>
                    <a:pt x="8" y="29"/>
                  </a:lnTo>
                  <a:lnTo>
                    <a:pt x="3" y="26"/>
                  </a:lnTo>
                  <a:lnTo>
                    <a:pt x="1" y="21"/>
                  </a:lnTo>
                  <a:lnTo>
                    <a:pt x="0" y="15"/>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5" name="Freeform 217"/>
            <p:cNvSpPr>
              <a:spLocks/>
            </p:cNvSpPr>
            <p:nvPr/>
          </p:nvSpPr>
          <p:spPr bwMode="auto">
            <a:xfrm>
              <a:off x="5498" y="3676"/>
              <a:ext cx="14" cy="14"/>
            </a:xfrm>
            <a:custGeom>
              <a:avLst/>
              <a:gdLst>
                <a:gd name="T0" fmla="*/ 1 w 28"/>
                <a:gd name="T1" fmla="*/ 1 h 28"/>
                <a:gd name="T2" fmla="*/ 1 w 28"/>
                <a:gd name="T3" fmla="*/ 1 h 28"/>
                <a:gd name="T4" fmla="*/ 0 w 28"/>
                <a:gd name="T5" fmla="*/ 1 h 28"/>
                <a:gd name="T6" fmla="*/ 0 w 28"/>
                <a:gd name="T7" fmla="*/ 1 h 28"/>
                <a:gd name="T8" fmla="*/ 1 w 28"/>
                <a:gd name="T9" fmla="*/ 1 h 28"/>
                <a:gd name="T10" fmla="*/ 1 w 28"/>
                <a:gd name="T11" fmla="*/ 1 h 28"/>
                <a:gd name="T12" fmla="*/ 1 w 28"/>
                <a:gd name="T13" fmla="*/ 1 h 28"/>
                <a:gd name="T14" fmla="*/ 1 w 28"/>
                <a:gd name="T15" fmla="*/ 1 h 28"/>
                <a:gd name="T16" fmla="*/ 1 w 28"/>
                <a:gd name="T17" fmla="*/ 1 h 28"/>
                <a:gd name="T18" fmla="*/ 1 w 28"/>
                <a:gd name="T19" fmla="*/ 1 h 28"/>
                <a:gd name="T20" fmla="*/ 1 w 28"/>
                <a:gd name="T21" fmla="*/ 1 h 28"/>
                <a:gd name="T22" fmla="*/ 1 w 28"/>
                <a:gd name="T23" fmla="*/ 1 h 28"/>
                <a:gd name="T24" fmla="*/ 1 w 28"/>
                <a:gd name="T25" fmla="*/ 1 h 28"/>
                <a:gd name="T26" fmla="*/ 1 w 28"/>
                <a:gd name="T27" fmla="*/ 1 h 28"/>
                <a:gd name="T28" fmla="*/ 1 w 28"/>
                <a:gd name="T29" fmla="*/ 0 h 28"/>
                <a:gd name="T30" fmla="*/ 1 w 28"/>
                <a:gd name="T31" fmla="*/ 0 h 28"/>
                <a:gd name="T32" fmla="*/ 1 w 28"/>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8" h="28">
                  <a:moveTo>
                    <a:pt x="4" y="1"/>
                  </a:moveTo>
                  <a:lnTo>
                    <a:pt x="1" y="6"/>
                  </a:lnTo>
                  <a:lnTo>
                    <a:pt x="0" y="11"/>
                  </a:lnTo>
                  <a:lnTo>
                    <a:pt x="0" y="17"/>
                  </a:lnTo>
                  <a:lnTo>
                    <a:pt x="2" y="23"/>
                  </a:lnTo>
                  <a:lnTo>
                    <a:pt x="6" y="25"/>
                  </a:lnTo>
                  <a:lnTo>
                    <a:pt x="13" y="28"/>
                  </a:lnTo>
                  <a:lnTo>
                    <a:pt x="20" y="28"/>
                  </a:lnTo>
                  <a:lnTo>
                    <a:pt x="25" y="25"/>
                  </a:lnTo>
                  <a:lnTo>
                    <a:pt x="27" y="22"/>
                  </a:lnTo>
                  <a:lnTo>
                    <a:pt x="28" y="16"/>
                  </a:lnTo>
                  <a:lnTo>
                    <a:pt x="28" y="11"/>
                  </a:lnTo>
                  <a:lnTo>
                    <a:pt x="27" y="7"/>
                  </a:lnTo>
                  <a:lnTo>
                    <a:pt x="24" y="3"/>
                  </a:lnTo>
                  <a:lnTo>
                    <a:pt x="17" y="0"/>
                  </a:lnTo>
                  <a:lnTo>
                    <a:pt x="10" y="0"/>
                  </a:lnTo>
                  <a:lnTo>
                    <a:pt x="4"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6" name="Freeform 218"/>
            <p:cNvSpPr>
              <a:spLocks/>
            </p:cNvSpPr>
            <p:nvPr/>
          </p:nvSpPr>
          <p:spPr bwMode="auto">
            <a:xfrm>
              <a:off x="5489" y="3703"/>
              <a:ext cx="12" cy="13"/>
            </a:xfrm>
            <a:custGeom>
              <a:avLst/>
              <a:gdLst>
                <a:gd name="T0" fmla="*/ 0 w 24"/>
                <a:gd name="T1" fmla="*/ 1 h 25"/>
                <a:gd name="T2" fmla="*/ 0 w 24"/>
                <a:gd name="T3" fmla="*/ 1 h 25"/>
                <a:gd name="T4" fmla="*/ 0 w 24"/>
                <a:gd name="T5" fmla="*/ 1 h 25"/>
                <a:gd name="T6" fmla="*/ 1 w 24"/>
                <a:gd name="T7" fmla="*/ 1 h 25"/>
                <a:gd name="T8" fmla="*/ 1 w 24"/>
                <a:gd name="T9" fmla="*/ 1 h 25"/>
                <a:gd name="T10" fmla="*/ 1 w 24"/>
                <a:gd name="T11" fmla="*/ 0 h 25"/>
                <a:gd name="T12" fmla="*/ 1 w 24"/>
                <a:gd name="T13" fmla="*/ 1 h 25"/>
                <a:gd name="T14" fmla="*/ 1 w 24"/>
                <a:gd name="T15" fmla="*/ 1 h 25"/>
                <a:gd name="T16" fmla="*/ 1 w 24"/>
                <a:gd name="T17" fmla="*/ 1 h 25"/>
                <a:gd name="T18" fmla="*/ 1 w 24"/>
                <a:gd name="T19" fmla="*/ 1 h 25"/>
                <a:gd name="T20" fmla="*/ 1 w 24"/>
                <a:gd name="T21" fmla="*/ 1 h 25"/>
                <a:gd name="T22" fmla="*/ 1 w 24"/>
                <a:gd name="T23" fmla="*/ 1 h 25"/>
                <a:gd name="T24" fmla="*/ 1 w 24"/>
                <a:gd name="T25" fmla="*/ 1 h 25"/>
                <a:gd name="T26" fmla="*/ 1 w 24"/>
                <a:gd name="T27" fmla="*/ 1 h 25"/>
                <a:gd name="T28" fmla="*/ 1 w 24"/>
                <a:gd name="T29" fmla="*/ 1 h 25"/>
                <a:gd name="T30" fmla="*/ 1 w 24"/>
                <a:gd name="T31" fmla="*/ 1 h 25"/>
                <a:gd name="T32" fmla="*/ 0 w 24"/>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5">
                  <a:moveTo>
                    <a:pt x="0" y="16"/>
                  </a:moveTo>
                  <a:lnTo>
                    <a:pt x="0" y="11"/>
                  </a:lnTo>
                  <a:lnTo>
                    <a:pt x="0" y="7"/>
                  </a:lnTo>
                  <a:lnTo>
                    <a:pt x="4" y="3"/>
                  </a:lnTo>
                  <a:lnTo>
                    <a:pt x="9" y="1"/>
                  </a:lnTo>
                  <a:lnTo>
                    <a:pt x="16" y="0"/>
                  </a:lnTo>
                  <a:lnTo>
                    <a:pt x="21" y="1"/>
                  </a:lnTo>
                  <a:lnTo>
                    <a:pt x="23" y="4"/>
                  </a:lnTo>
                  <a:lnTo>
                    <a:pt x="24" y="8"/>
                  </a:lnTo>
                  <a:lnTo>
                    <a:pt x="24" y="12"/>
                  </a:lnTo>
                  <a:lnTo>
                    <a:pt x="23" y="18"/>
                  </a:lnTo>
                  <a:lnTo>
                    <a:pt x="20" y="23"/>
                  </a:lnTo>
                  <a:lnTo>
                    <a:pt x="16" y="25"/>
                  </a:lnTo>
                  <a:lnTo>
                    <a:pt x="12" y="25"/>
                  </a:lnTo>
                  <a:lnTo>
                    <a:pt x="7" y="23"/>
                  </a:lnTo>
                  <a:lnTo>
                    <a:pt x="3" y="19"/>
                  </a:lnTo>
                  <a:lnTo>
                    <a:pt x="0" y="1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7" name="Freeform 219"/>
            <p:cNvSpPr>
              <a:spLocks/>
            </p:cNvSpPr>
            <p:nvPr/>
          </p:nvSpPr>
          <p:spPr bwMode="auto">
            <a:xfrm>
              <a:off x="5512" y="3722"/>
              <a:ext cx="11" cy="15"/>
            </a:xfrm>
            <a:custGeom>
              <a:avLst/>
              <a:gdLst>
                <a:gd name="T0" fmla="*/ 1 w 22"/>
                <a:gd name="T1" fmla="*/ 1 h 29"/>
                <a:gd name="T2" fmla="*/ 1 w 22"/>
                <a:gd name="T3" fmla="*/ 1 h 29"/>
                <a:gd name="T4" fmla="*/ 0 w 22"/>
                <a:gd name="T5" fmla="*/ 1 h 29"/>
                <a:gd name="T6" fmla="*/ 0 w 22"/>
                <a:gd name="T7" fmla="*/ 1 h 29"/>
                <a:gd name="T8" fmla="*/ 0 w 22"/>
                <a:gd name="T9" fmla="*/ 1 h 29"/>
                <a:gd name="T10" fmla="*/ 1 w 22"/>
                <a:gd name="T11" fmla="*/ 1 h 29"/>
                <a:gd name="T12" fmla="*/ 1 w 22"/>
                <a:gd name="T13" fmla="*/ 1 h 29"/>
                <a:gd name="T14" fmla="*/ 1 w 22"/>
                <a:gd name="T15" fmla="*/ 1 h 29"/>
                <a:gd name="T16" fmla="*/ 1 w 22"/>
                <a:gd name="T17" fmla="*/ 0 h 29"/>
                <a:gd name="T18" fmla="*/ 1 w 22"/>
                <a:gd name="T19" fmla="*/ 1 h 29"/>
                <a:gd name="T20" fmla="*/ 1 w 22"/>
                <a:gd name="T21" fmla="*/ 1 h 29"/>
                <a:gd name="T22" fmla="*/ 1 w 22"/>
                <a:gd name="T23" fmla="*/ 1 h 29"/>
                <a:gd name="T24" fmla="*/ 1 w 22"/>
                <a:gd name="T25" fmla="*/ 1 h 29"/>
                <a:gd name="T26" fmla="*/ 1 w 22"/>
                <a:gd name="T27" fmla="*/ 1 h 29"/>
                <a:gd name="T28" fmla="*/ 1 w 22"/>
                <a:gd name="T29" fmla="*/ 1 h 29"/>
                <a:gd name="T30" fmla="*/ 1 w 22"/>
                <a:gd name="T31" fmla="*/ 1 h 29"/>
                <a:gd name="T32" fmla="*/ 1 w 22"/>
                <a:gd name="T33" fmla="*/ 1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9">
                  <a:moveTo>
                    <a:pt x="7" y="29"/>
                  </a:moveTo>
                  <a:lnTo>
                    <a:pt x="2" y="28"/>
                  </a:lnTo>
                  <a:lnTo>
                    <a:pt x="0" y="24"/>
                  </a:lnTo>
                  <a:lnTo>
                    <a:pt x="0" y="20"/>
                  </a:lnTo>
                  <a:lnTo>
                    <a:pt x="0" y="14"/>
                  </a:lnTo>
                  <a:lnTo>
                    <a:pt x="2" y="8"/>
                  </a:lnTo>
                  <a:lnTo>
                    <a:pt x="6" y="3"/>
                  </a:lnTo>
                  <a:lnTo>
                    <a:pt x="11" y="1"/>
                  </a:lnTo>
                  <a:lnTo>
                    <a:pt x="14" y="0"/>
                  </a:lnTo>
                  <a:lnTo>
                    <a:pt x="16" y="1"/>
                  </a:lnTo>
                  <a:lnTo>
                    <a:pt x="20" y="5"/>
                  </a:lnTo>
                  <a:lnTo>
                    <a:pt x="21" y="10"/>
                  </a:lnTo>
                  <a:lnTo>
                    <a:pt x="22" y="15"/>
                  </a:lnTo>
                  <a:lnTo>
                    <a:pt x="21" y="20"/>
                  </a:lnTo>
                  <a:lnTo>
                    <a:pt x="17" y="24"/>
                  </a:lnTo>
                  <a:lnTo>
                    <a:pt x="13" y="28"/>
                  </a:lnTo>
                  <a:lnTo>
                    <a:pt x="7"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8" name="Freeform 220"/>
            <p:cNvSpPr>
              <a:spLocks/>
            </p:cNvSpPr>
            <p:nvPr/>
          </p:nvSpPr>
          <p:spPr bwMode="auto">
            <a:xfrm>
              <a:off x="5531" y="3709"/>
              <a:ext cx="13" cy="16"/>
            </a:xfrm>
            <a:custGeom>
              <a:avLst/>
              <a:gdLst>
                <a:gd name="T0" fmla="*/ 1 w 26"/>
                <a:gd name="T1" fmla="*/ 0 h 33"/>
                <a:gd name="T2" fmla="*/ 1 w 26"/>
                <a:gd name="T3" fmla="*/ 0 h 33"/>
                <a:gd name="T4" fmla="*/ 1 w 26"/>
                <a:gd name="T5" fmla="*/ 0 h 33"/>
                <a:gd name="T6" fmla="*/ 1 w 26"/>
                <a:gd name="T7" fmla="*/ 0 h 33"/>
                <a:gd name="T8" fmla="*/ 1 w 26"/>
                <a:gd name="T9" fmla="*/ 0 h 33"/>
                <a:gd name="T10" fmla="*/ 1 w 26"/>
                <a:gd name="T11" fmla="*/ 0 h 33"/>
                <a:gd name="T12" fmla="*/ 1 w 26"/>
                <a:gd name="T13" fmla="*/ 0 h 33"/>
                <a:gd name="T14" fmla="*/ 1 w 26"/>
                <a:gd name="T15" fmla="*/ 0 h 33"/>
                <a:gd name="T16" fmla="*/ 1 w 26"/>
                <a:gd name="T17" fmla="*/ 0 h 33"/>
                <a:gd name="T18" fmla="*/ 1 w 26"/>
                <a:gd name="T19" fmla="*/ 0 h 33"/>
                <a:gd name="T20" fmla="*/ 1 w 26"/>
                <a:gd name="T21" fmla="*/ 0 h 33"/>
                <a:gd name="T22" fmla="*/ 1 w 26"/>
                <a:gd name="T23" fmla="*/ 0 h 33"/>
                <a:gd name="T24" fmla="*/ 1 w 26"/>
                <a:gd name="T25" fmla="*/ 0 h 33"/>
                <a:gd name="T26" fmla="*/ 1 w 26"/>
                <a:gd name="T27" fmla="*/ 0 h 33"/>
                <a:gd name="T28" fmla="*/ 1 w 26"/>
                <a:gd name="T29" fmla="*/ 0 h 33"/>
                <a:gd name="T30" fmla="*/ 0 w 26"/>
                <a:gd name="T31" fmla="*/ 0 h 33"/>
                <a:gd name="T32" fmla="*/ 1 w 26"/>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33">
                  <a:moveTo>
                    <a:pt x="1" y="17"/>
                  </a:moveTo>
                  <a:lnTo>
                    <a:pt x="4" y="12"/>
                  </a:lnTo>
                  <a:lnTo>
                    <a:pt x="6" y="6"/>
                  </a:lnTo>
                  <a:lnTo>
                    <a:pt x="11" y="2"/>
                  </a:lnTo>
                  <a:lnTo>
                    <a:pt x="16" y="0"/>
                  </a:lnTo>
                  <a:lnTo>
                    <a:pt x="22" y="2"/>
                  </a:lnTo>
                  <a:lnTo>
                    <a:pt x="25" y="5"/>
                  </a:lnTo>
                  <a:lnTo>
                    <a:pt x="26" y="11"/>
                  </a:lnTo>
                  <a:lnTo>
                    <a:pt x="26" y="17"/>
                  </a:lnTo>
                  <a:lnTo>
                    <a:pt x="23" y="22"/>
                  </a:lnTo>
                  <a:lnTo>
                    <a:pt x="19" y="28"/>
                  </a:lnTo>
                  <a:lnTo>
                    <a:pt x="13" y="32"/>
                  </a:lnTo>
                  <a:lnTo>
                    <a:pt x="8" y="33"/>
                  </a:lnTo>
                  <a:lnTo>
                    <a:pt x="5" y="32"/>
                  </a:lnTo>
                  <a:lnTo>
                    <a:pt x="1" y="27"/>
                  </a:lnTo>
                  <a:lnTo>
                    <a:pt x="0" y="22"/>
                  </a:lnTo>
                  <a:lnTo>
                    <a:pt x="1" y="17"/>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9" name="Freeform 221"/>
            <p:cNvSpPr>
              <a:spLocks/>
            </p:cNvSpPr>
            <p:nvPr/>
          </p:nvSpPr>
          <p:spPr bwMode="auto">
            <a:xfrm>
              <a:off x="5547" y="3712"/>
              <a:ext cx="14" cy="13"/>
            </a:xfrm>
            <a:custGeom>
              <a:avLst/>
              <a:gdLst>
                <a:gd name="T0" fmla="*/ 1 w 26"/>
                <a:gd name="T1" fmla="*/ 0 h 27"/>
                <a:gd name="T2" fmla="*/ 1 w 26"/>
                <a:gd name="T3" fmla="*/ 0 h 27"/>
                <a:gd name="T4" fmla="*/ 1 w 26"/>
                <a:gd name="T5" fmla="*/ 0 h 27"/>
                <a:gd name="T6" fmla="*/ 1 w 26"/>
                <a:gd name="T7" fmla="*/ 0 h 27"/>
                <a:gd name="T8" fmla="*/ 1 w 26"/>
                <a:gd name="T9" fmla="*/ 0 h 27"/>
                <a:gd name="T10" fmla="*/ 1 w 26"/>
                <a:gd name="T11" fmla="*/ 0 h 27"/>
                <a:gd name="T12" fmla="*/ 1 w 26"/>
                <a:gd name="T13" fmla="*/ 0 h 27"/>
                <a:gd name="T14" fmla="*/ 1 w 26"/>
                <a:gd name="T15" fmla="*/ 0 h 27"/>
                <a:gd name="T16" fmla="*/ 1 w 26"/>
                <a:gd name="T17" fmla="*/ 0 h 27"/>
                <a:gd name="T18" fmla="*/ 1 w 26"/>
                <a:gd name="T19" fmla="*/ 0 h 27"/>
                <a:gd name="T20" fmla="*/ 1 w 26"/>
                <a:gd name="T21" fmla="*/ 0 h 27"/>
                <a:gd name="T22" fmla="*/ 0 w 26"/>
                <a:gd name="T23" fmla="*/ 0 h 27"/>
                <a:gd name="T24" fmla="*/ 1 w 26"/>
                <a:gd name="T25" fmla="*/ 0 h 27"/>
                <a:gd name="T26" fmla="*/ 1 w 26"/>
                <a:gd name="T27" fmla="*/ 0 h 27"/>
                <a:gd name="T28" fmla="*/ 1 w 26"/>
                <a:gd name="T29" fmla="*/ 0 h 27"/>
                <a:gd name="T30" fmla="*/ 1 w 26"/>
                <a:gd name="T31" fmla="*/ 0 h 27"/>
                <a:gd name="T32" fmla="*/ 1 w 26"/>
                <a:gd name="T33" fmla="*/ 0 h 2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7">
                  <a:moveTo>
                    <a:pt x="21" y="3"/>
                  </a:moveTo>
                  <a:lnTo>
                    <a:pt x="24" y="6"/>
                  </a:lnTo>
                  <a:lnTo>
                    <a:pt x="26" y="9"/>
                  </a:lnTo>
                  <a:lnTo>
                    <a:pt x="26" y="14"/>
                  </a:lnTo>
                  <a:lnTo>
                    <a:pt x="25" y="19"/>
                  </a:lnTo>
                  <a:lnTo>
                    <a:pt x="21" y="22"/>
                  </a:lnTo>
                  <a:lnTo>
                    <a:pt x="17" y="26"/>
                  </a:lnTo>
                  <a:lnTo>
                    <a:pt x="12" y="27"/>
                  </a:lnTo>
                  <a:lnTo>
                    <a:pt x="9" y="27"/>
                  </a:lnTo>
                  <a:lnTo>
                    <a:pt x="5" y="24"/>
                  </a:lnTo>
                  <a:lnTo>
                    <a:pt x="2" y="20"/>
                  </a:lnTo>
                  <a:lnTo>
                    <a:pt x="0" y="15"/>
                  </a:lnTo>
                  <a:lnTo>
                    <a:pt x="1" y="11"/>
                  </a:lnTo>
                  <a:lnTo>
                    <a:pt x="4" y="6"/>
                  </a:lnTo>
                  <a:lnTo>
                    <a:pt x="8" y="3"/>
                  </a:lnTo>
                  <a:lnTo>
                    <a:pt x="13" y="0"/>
                  </a:lnTo>
                  <a:lnTo>
                    <a:pt x="2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0" name="Freeform 222"/>
            <p:cNvSpPr>
              <a:spLocks/>
            </p:cNvSpPr>
            <p:nvPr/>
          </p:nvSpPr>
          <p:spPr bwMode="auto">
            <a:xfrm>
              <a:off x="5402" y="3731"/>
              <a:ext cx="108" cy="74"/>
            </a:xfrm>
            <a:custGeom>
              <a:avLst/>
              <a:gdLst>
                <a:gd name="T0" fmla="*/ 1 w 216"/>
                <a:gd name="T1" fmla="*/ 1 h 148"/>
                <a:gd name="T2" fmla="*/ 1 w 216"/>
                <a:gd name="T3" fmla="*/ 1 h 148"/>
                <a:gd name="T4" fmla="*/ 1 w 216"/>
                <a:gd name="T5" fmla="*/ 1 h 148"/>
                <a:gd name="T6" fmla="*/ 1 w 216"/>
                <a:gd name="T7" fmla="*/ 1 h 148"/>
                <a:gd name="T8" fmla="*/ 1 w 216"/>
                <a:gd name="T9" fmla="*/ 1 h 148"/>
                <a:gd name="T10" fmla="*/ 1 w 216"/>
                <a:gd name="T11" fmla="*/ 1 h 148"/>
                <a:gd name="T12" fmla="*/ 1 w 216"/>
                <a:gd name="T13" fmla="*/ 1 h 148"/>
                <a:gd name="T14" fmla="*/ 1 w 216"/>
                <a:gd name="T15" fmla="*/ 1 h 148"/>
                <a:gd name="T16" fmla="*/ 1 w 216"/>
                <a:gd name="T17" fmla="*/ 1 h 148"/>
                <a:gd name="T18" fmla="*/ 1 w 216"/>
                <a:gd name="T19" fmla="*/ 1 h 148"/>
                <a:gd name="T20" fmla="*/ 1 w 216"/>
                <a:gd name="T21" fmla="*/ 1 h 148"/>
                <a:gd name="T22" fmla="*/ 1 w 216"/>
                <a:gd name="T23" fmla="*/ 1 h 148"/>
                <a:gd name="T24" fmla="*/ 1 w 216"/>
                <a:gd name="T25" fmla="*/ 1 h 148"/>
                <a:gd name="T26" fmla="*/ 1 w 216"/>
                <a:gd name="T27" fmla="*/ 1 h 148"/>
                <a:gd name="T28" fmla="*/ 1 w 216"/>
                <a:gd name="T29" fmla="*/ 1 h 148"/>
                <a:gd name="T30" fmla="*/ 1 w 216"/>
                <a:gd name="T31" fmla="*/ 1 h 148"/>
                <a:gd name="T32" fmla="*/ 1 w 216"/>
                <a:gd name="T33" fmla="*/ 1 h 148"/>
                <a:gd name="T34" fmla="*/ 1 w 216"/>
                <a:gd name="T35" fmla="*/ 1 h 148"/>
                <a:gd name="T36" fmla="*/ 1 w 216"/>
                <a:gd name="T37" fmla="*/ 1 h 148"/>
                <a:gd name="T38" fmla="*/ 1 w 216"/>
                <a:gd name="T39" fmla="*/ 1 h 148"/>
                <a:gd name="T40" fmla="*/ 1 w 216"/>
                <a:gd name="T41" fmla="*/ 1 h 148"/>
                <a:gd name="T42" fmla="*/ 1 w 216"/>
                <a:gd name="T43" fmla="*/ 1 h 148"/>
                <a:gd name="T44" fmla="*/ 1 w 216"/>
                <a:gd name="T45" fmla="*/ 1 h 148"/>
                <a:gd name="T46" fmla="*/ 1 w 216"/>
                <a:gd name="T47" fmla="*/ 1 h 148"/>
                <a:gd name="T48" fmla="*/ 1 w 216"/>
                <a:gd name="T49" fmla="*/ 1 h 148"/>
                <a:gd name="T50" fmla="*/ 1 w 216"/>
                <a:gd name="T51" fmla="*/ 1 h 148"/>
                <a:gd name="T52" fmla="*/ 1 w 216"/>
                <a:gd name="T53" fmla="*/ 1 h 148"/>
                <a:gd name="T54" fmla="*/ 1 w 216"/>
                <a:gd name="T55" fmla="*/ 1 h 148"/>
                <a:gd name="T56" fmla="*/ 1 w 216"/>
                <a:gd name="T57" fmla="*/ 1 h 148"/>
                <a:gd name="T58" fmla="*/ 1 w 216"/>
                <a:gd name="T59" fmla="*/ 1 h 148"/>
                <a:gd name="T60" fmla="*/ 1 w 216"/>
                <a:gd name="T61" fmla="*/ 1 h 148"/>
                <a:gd name="T62" fmla="*/ 1 w 216"/>
                <a:gd name="T63" fmla="*/ 1 h 148"/>
                <a:gd name="T64" fmla="*/ 0 w 216"/>
                <a:gd name="T65" fmla="*/ 1 h 148"/>
                <a:gd name="T66" fmla="*/ 1 w 216"/>
                <a:gd name="T67" fmla="*/ 1 h 148"/>
                <a:gd name="T68" fmla="*/ 1 w 216"/>
                <a:gd name="T69" fmla="*/ 1 h 148"/>
                <a:gd name="T70" fmla="*/ 1 w 216"/>
                <a:gd name="T71" fmla="*/ 1 h 148"/>
                <a:gd name="T72" fmla="*/ 1 w 216"/>
                <a:gd name="T73" fmla="*/ 1 h 148"/>
                <a:gd name="T74" fmla="*/ 1 w 216"/>
                <a:gd name="T75" fmla="*/ 1 h 148"/>
                <a:gd name="T76" fmla="*/ 1 w 216"/>
                <a:gd name="T77" fmla="*/ 1 h 148"/>
                <a:gd name="T78" fmla="*/ 1 w 216"/>
                <a:gd name="T79" fmla="*/ 1 h 148"/>
                <a:gd name="T80" fmla="*/ 1 w 216"/>
                <a:gd name="T81" fmla="*/ 1 h 148"/>
                <a:gd name="T82" fmla="*/ 1 w 216"/>
                <a:gd name="T83" fmla="*/ 1 h 148"/>
                <a:gd name="T84" fmla="*/ 1 w 216"/>
                <a:gd name="T85" fmla="*/ 1 h 148"/>
                <a:gd name="T86" fmla="*/ 1 w 216"/>
                <a:gd name="T87" fmla="*/ 1 h 148"/>
                <a:gd name="T88" fmla="*/ 1 w 216"/>
                <a:gd name="T89" fmla="*/ 1 h 148"/>
                <a:gd name="T90" fmla="*/ 1 w 216"/>
                <a:gd name="T91" fmla="*/ 1 h 148"/>
                <a:gd name="T92" fmla="*/ 1 w 216"/>
                <a:gd name="T93" fmla="*/ 1 h 148"/>
                <a:gd name="T94" fmla="*/ 1 w 216"/>
                <a:gd name="T95" fmla="*/ 1 h 148"/>
                <a:gd name="T96" fmla="*/ 1 w 216"/>
                <a:gd name="T97" fmla="*/ 1 h 148"/>
                <a:gd name="T98" fmla="*/ 1 w 216"/>
                <a:gd name="T99" fmla="*/ 1 h 148"/>
                <a:gd name="T100" fmla="*/ 1 w 216"/>
                <a:gd name="T101" fmla="*/ 1 h 148"/>
                <a:gd name="T102" fmla="*/ 1 w 216"/>
                <a:gd name="T103" fmla="*/ 1 h 14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216" h="148">
                  <a:moveTo>
                    <a:pt x="216" y="16"/>
                  </a:moveTo>
                  <a:lnTo>
                    <a:pt x="215" y="16"/>
                  </a:lnTo>
                  <a:lnTo>
                    <a:pt x="212" y="15"/>
                  </a:lnTo>
                  <a:lnTo>
                    <a:pt x="211" y="14"/>
                  </a:lnTo>
                  <a:lnTo>
                    <a:pt x="209" y="13"/>
                  </a:lnTo>
                  <a:lnTo>
                    <a:pt x="208" y="11"/>
                  </a:lnTo>
                  <a:lnTo>
                    <a:pt x="207" y="9"/>
                  </a:lnTo>
                  <a:lnTo>
                    <a:pt x="205" y="7"/>
                  </a:lnTo>
                  <a:lnTo>
                    <a:pt x="205" y="5"/>
                  </a:lnTo>
                  <a:lnTo>
                    <a:pt x="202" y="9"/>
                  </a:lnTo>
                  <a:lnTo>
                    <a:pt x="198" y="13"/>
                  </a:lnTo>
                  <a:lnTo>
                    <a:pt x="196" y="16"/>
                  </a:lnTo>
                  <a:lnTo>
                    <a:pt x="194" y="19"/>
                  </a:lnTo>
                  <a:lnTo>
                    <a:pt x="186" y="15"/>
                  </a:lnTo>
                  <a:lnTo>
                    <a:pt x="173" y="12"/>
                  </a:lnTo>
                  <a:lnTo>
                    <a:pt x="159" y="7"/>
                  </a:lnTo>
                  <a:lnTo>
                    <a:pt x="144" y="5"/>
                  </a:lnTo>
                  <a:lnTo>
                    <a:pt x="128" y="1"/>
                  </a:lnTo>
                  <a:lnTo>
                    <a:pt x="114" y="0"/>
                  </a:lnTo>
                  <a:lnTo>
                    <a:pt x="102" y="0"/>
                  </a:lnTo>
                  <a:lnTo>
                    <a:pt x="94" y="1"/>
                  </a:lnTo>
                  <a:lnTo>
                    <a:pt x="84" y="5"/>
                  </a:lnTo>
                  <a:lnTo>
                    <a:pt x="83" y="6"/>
                  </a:lnTo>
                  <a:lnTo>
                    <a:pt x="87" y="6"/>
                  </a:lnTo>
                  <a:lnTo>
                    <a:pt x="94" y="5"/>
                  </a:lnTo>
                  <a:lnTo>
                    <a:pt x="105" y="5"/>
                  </a:lnTo>
                  <a:lnTo>
                    <a:pt x="117" y="5"/>
                  </a:lnTo>
                  <a:lnTo>
                    <a:pt x="131" y="7"/>
                  </a:lnTo>
                  <a:lnTo>
                    <a:pt x="143" y="11"/>
                  </a:lnTo>
                  <a:lnTo>
                    <a:pt x="156" y="14"/>
                  </a:lnTo>
                  <a:lnTo>
                    <a:pt x="166" y="18"/>
                  </a:lnTo>
                  <a:lnTo>
                    <a:pt x="175" y="22"/>
                  </a:lnTo>
                  <a:lnTo>
                    <a:pt x="182" y="27"/>
                  </a:lnTo>
                  <a:lnTo>
                    <a:pt x="185" y="30"/>
                  </a:lnTo>
                  <a:lnTo>
                    <a:pt x="183" y="31"/>
                  </a:lnTo>
                  <a:lnTo>
                    <a:pt x="179" y="32"/>
                  </a:lnTo>
                  <a:lnTo>
                    <a:pt x="174" y="35"/>
                  </a:lnTo>
                  <a:lnTo>
                    <a:pt x="169" y="38"/>
                  </a:lnTo>
                  <a:lnTo>
                    <a:pt x="162" y="42"/>
                  </a:lnTo>
                  <a:lnTo>
                    <a:pt x="156" y="45"/>
                  </a:lnTo>
                  <a:lnTo>
                    <a:pt x="151" y="49"/>
                  </a:lnTo>
                  <a:lnTo>
                    <a:pt x="144" y="45"/>
                  </a:lnTo>
                  <a:lnTo>
                    <a:pt x="134" y="43"/>
                  </a:lnTo>
                  <a:lnTo>
                    <a:pt x="122" y="39"/>
                  </a:lnTo>
                  <a:lnTo>
                    <a:pt x="110" y="36"/>
                  </a:lnTo>
                  <a:lnTo>
                    <a:pt x="96" y="34"/>
                  </a:lnTo>
                  <a:lnTo>
                    <a:pt x="83" y="32"/>
                  </a:lnTo>
                  <a:lnTo>
                    <a:pt x="73" y="32"/>
                  </a:lnTo>
                  <a:lnTo>
                    <a:pt x="64" y="35"/>
                  </a:lnTo>
                  <a:lnTo>
                    <a:pt x="58" y="38"/>
                  </a:lnTo>
                  <a:lnTo>
                    <a:pt x="55" y="41"/>
                  </a:lnTo>
                  <a:lnTo>
                    <a:pt x="56" y="42"/>
                  </a:lnTo>
                  <a:lnTo>
                    <a:pt x="63" y="41"/>
                  </a:lnTo>
                  <a:lnTo>
                    <a:pt x="67" y="39"/>
                  </a:lnTo>
                  <a:lnTo>
                    <a:pt x="73" y="39"/>
                  </a:lnTo>
                  <a:lnTo>
                    <a:pt x="80" y="39"/>
                  </a:lnTo>
                  <a:lnTo>
                    <a:pt x="86" y="41"/>
                  </a:lnTo>
                  <a:lnTo>
                    <a:pt x="93" y="41"/>
                  </a:lnTo>
                  <a:lnTo>
                    <a:pt x="99" y="42"/>
                  </a:lnTo>
                  <a:lnTo>
                    <a:pt x="106" y="44"/>
                  </a:lnTo>
                  <a:lnTo>
                    <a:pt x="112" y="45"/>
                  </a:lnTo>
                  <a:lnTo>
                    <a:pt x="124" y="49"/>
                  </a:lnTo>
                  <a:lnTo>
                    <a:pt x="133" y="51"/>
                  </a:lnTo>
                  <a:lnTo>
                    <a:pt x="139" y="53"/>
                  </a:lnTo>
                  <a:lnTo>
                    <a:pt x="143" y="56"/>
                  </a:lnTo>
                  <a:lnTo>
                    <a:pt x="140" y="58"/>
                  </a:lnTo>
                  <a:lnTo>
                    <a:pt x="135" y="60"/>
                  </a:lnTo>
                  <a:lnTo>
                    <a:pt x="129" y="62"/>
                  </a:lnTo>
                  <a:lnTo>
                    <a:pt x="124" y="65"/>
                  </a:lnTo>
                  <a:lnTo>
                    <a:pt x="118" y="67"/>
                  </a:lnTo>
                  <a:lnTo>
                    <a:pt x="112" y="68"/>
                  </a:lnTo>
                  <a:lnTo>
                    <a:pt x="107" y="70"/>
                  </a:lnTo>
                  <a:lnTo>
                    <a:pt x="104" y="72"/>
                  </a:lnTo>
                  <a:lnTo>
                    <a:pt x="101" y="73"/>
                  </a:lnTo>
                  <a:lnTo>
                    <a:pt x="96" y="73"/>
                  </a:lnTo>
                  <a:lnTo>
                    <a:pt x="90" y="72"/>
                  </a:lnTo>
                  <a:lnTo>
                    <a:pt x="86" y="70"/>
                  </a:lnTo>
                  <a:lnTo>
                    <a:pt x="80" y="68"/>
                  </a:lnTo>
                  <a:lnTo>
                    <a:pt x="74" y="66"/>
                  </a:lnTo>
                  <a:lnTo>
                    <a:pt x="68" y="65"/>
                  </a:lnTo>
                  <a:lnTo>
                    <a:pt x="64" y="62"/>
                  </a:lnTo>
                  <a:lnTo>
                    <a:pt x="56" y="60"/>
                  </a:lnTo>
                  <a:lnTo>
                    <a:pt x="48" y="60"/>
                  </a:lnTo>
                  <a:lnTo>
                    <a:pt x="44" y="62"/>
                  </a:lnTo>
                  <a:lnTo>
                    <a:pt x="48" y="65"/>
                  </a:lnTo>
                  <a:lnTo>
                    <a:pt x="57" y="68"/>
                  </a:lnTo>
                  <a:lnTo>
                    <a:pt x="67" y="72"/>
                  </a:lnTo>
                  <a:lnTo>
                    <a:pt x="75" y="75"/>
                  </a:lnTo>
                  <a:lnTo>
                    <a:pt x="81" y="79"/>
                  </a:lnTo>
                  <a:lnTo>
                    <a:pt x="74" y="81"/>
                  </a:lnTo>
                  <a:lnTo>
                    <a:pt x="65" y="84"/>
                  </a:lnTo>
                  <a:lnTo>
                    <a:pt x="53" y="88"/>
                  </a:lnTo>
                  <a:lnTo>
                    <a:pt x="42" y="91"/>
                  </a:lnTo>
                  <a:lnTo>
                    <a:pt x="29" y="95"/>
                  </a:lnTo>
                  <a:lnTo>
                    <a:pt x="19" y="98"/>
                  </a:lnTo>
                  <a:lnTo>
                    <a:pt x="10" y="100"/>
                  </a:lnTo>
                  <a:lnTo>
                    <a:pt x="5" y="102"/>
                  </a:lnTo>
                  <a:lnTo>
                    <a:pt x="0" y="104"/>
                  </a:lnTo>
                  <a:lnTo>
                    <a:pt x="0" y="105"/>
                  </a:lnTo>
                  <a:lnTo>
                    <a:pt x="4" y="105"/>
                  </a:lnTo>
                  <a:lnTo>
                    <a:pt x="11" y="105"/>
                  </a:lnTo>
                  <a:lnTo>
                    <a:pt x="19" y="105"/>
                  </a:lnTo>
                  <a:lnTo>
                    <a:pt x="29" y="103"/>
                  </a:lnTo>
                  <a:lnTo>
                    <a:pt x="41" y="102"/>
                  </a:lnTo>
                  <a:lnTo>
                    <a:pt x="53" y="99"/>
                  </a:lnTo>
                  <a:lnTo>
                    <a:pt x="65" y="96"/>
                  </a:lnTo>
                  <a:lnTo>
                    <a:pt x="76" y="92"/>
                  </a:lnTo>
                  <a:lnTo>
                    <a:pt x="86" y="90"/>
                  </a:lnTo>
                  <a:lnTo>
                    <a:pt x="91" y="87"/>
                  </a:lnTo>
                  <a:lnTo>
                    <a:pt x="90" y="99"/>
                  </a:lnTo>
                  <a:lnTo>
                    <a:pt x="86" y="115"/>
                  </a:lnTo>
                  <a:lnTo>
                    <a:pt x="81" y="131"/>
                  </a:lnTo>
                  <a:lnTo>
                    <a:pt x="75" y="142"/>
                  </a:lnTo>
                  <a:lnTo>
                    <a:pt x="72" y="146"/>
                  </a:lnTo>
                  <a:lnTo>
                    <a:pt x="73" y="148"/>
                  </a:lnTo>
                  <a:lnTo>
                    <a:pt x="76" y="146"/>
                  </a:lnTo>
                  <a:lnTo>
                    <a:pt x="80" y="143"/>
                  </a:lnTo>
                  <a:lnTo>
                    <a:pt x="87" y="133"/>
                  </a:lnTo>
                  <a:lnTo>
                    <a:pt x="95" y="117"/>
                  </a:lnTo>
                  <a:lnTo>
                    <a:pt x="103" y="99"/>
                  </a:lnTo>
                  <a:lnTo>
                    <a:pt x="106" y="87"/>
                  </a:lnTo>
                  <a:lnTo>
                    <a:pt x="111" y="85"/>
                  </a:lnTo>
                  <a:lnTo>
                    <a:pt x="118" y="82"/>
                  </a:lnTo>
                  <a:lnTo>
                    <a:pt x="125" y="80"/>
                  </a:lnTo>
                  <a:lnTo>
                    <a:pt x="132" y="76"/>
                  </a:lnTo>
                  <a:lnTo>
                    <a:pt x="139" y="74"/>
                  </a:lnTo>
                  <a:lnTo>
                    <a:pt x="145" y="70"/>
                  </a:lnTo>
                  <a:lnTo>
                    <a:pt x="151" y="68"/>
                  </a:lnTo>
                  <a:lnTo>
                    <a:pt x="155" y="67"/>
                  </a:lnTo>
                  <a:lnTo>
                    <a:pt x="155" y="80"/>
                  </a:lnTo>
                  <a:lnTo>
                    <a:pt x="152" y="97"/>
                  </a:lnTo>
                  <a:lnTo>
                    <a:pt x="149" y="115"/>
                  </a:lnTo>
                  <a:lnTo>
                    <a:pt x="145" y="128"/>
                  </a:lnTo>
                  <a:lnTo>
                    <a:pt x="143" y="134"/>
                  </a:lnTo>
                  <a:lnTo>
                    <a:pt x="144" y="136"/>
                  </a:lnTo>
                  <a:lnTo>
                    <a:pt x="147" y="135"/>
                  </a:lnTo>
                  <a:lnTo>
                    <a:pt x="150" y="128"/>
                  </a:lnTo>
                  <a:lnTo>
                    <a:pt x="156" y="115"/>
                  </a:lnTo>
                  <a:lnTo>
                    <a:pt x="163" y="98"/>
                  </a:lnTo>
                  <a:lnTo>
                    <a:pt x="167" y="79"/>
                  </a:lnTo>
                  <a:lnTo>
                    <a:pt x="167" y="61"/>
                  </a:lnTo>
                  <a:lnTo>
                    <a:pt x="177" y="54"/>
                  </a:lnTo>
                  <a:lnTo>
                    <a:pt x="183" y="46"/>
                  </a:lnTo>
                  <a:lnTo>
                    <a:pt x="189" y="41"/>
                  </a:lnTo>
                  <a:lnTo>
                    <a:pt x="194" y="36"/>
                  </a:lnTo>
                  <a:lnTo>
                    <a:pt x="196" y="34"/>
                  </a:lnTo>
                  <a:lnTo>
                    <a:pt x="200" y="32"/>
                  </a:lnTo>
                  <a:lnTo>
                    <a:pt x="201" y="35"/>
                  </a:lnTo>
                  <a:lnTo>
                    <a:pt x="201" y="41"/>
                  </a:lnTo>
                  <a:lnTo>
                    <a:pt x="200" y="53"/>
                  </a:lnTo>
                  <a:lnTo>
                    <a:pt x="198" y="72"/>
                  </a:lnTo>
                  <a:lnTo>
                    <a:pt x="197" y="91"/>
                  </a:lnTo>
                  <a:lnTo>
                    <a:pt x="195" y="104"/>
                  </a:lnTo>
                  <a:lnTo>
                    <a:pt x="203" y="88"/>
                  </a:lnTo>
                  <a:lnTo>
                    <a:pt x="209" y="64"/>
                  </a:lnTo>
                  <a:lnTo>
                    <a:pt x="213" y="37"/>
                  </a:lnTo>
                  <a:lnTo>
                    <a:pt x="216" y="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1" name="Freeform 223"/>
            <p:cNvSpPr>
              <a:spLocks/>
            </p:cNvSpPr>
            <p:nvPr/>
          </p:nvSpPr>
          <p:spPr bwMode="auto">
            <a:xfrm>
              <a:off x="5410" y="3599"/>
              <a:ext cx="86" cy="83"/>
            </a:xfrm>
            <a:custGeom>
              <a:avLst/>
              <a:gdLst>
                <a:gd name="T0" fmla="*/ 0 w 173"/>
                <a:gd name="T1" fmla="*/ 1 h 164"/>
                <a:gd name="T2" fmla="*/ 0 w 173"/>
                <a:gd name="T3" fmla="*/ 1 h 164"/>
                <a:gd name="T4" fmla="*/ 0 w 173"/>
                <a:gd name="T5" fmla="*/ 1 h 164"/>
                <a:gd name="T6" fmla="*/ 0 w 173"/>
                <a:gd name="T7" fmla="*/ 1 h 164"/>
                <a:gd name="T8" fmla="*/ 0 w 173"/>
                <a:gd name="T9" fmla="*/ 1 h 164"/>
                <a:gd name="T10" fmla="*/ 0 w 173"/>
                <a:gd name="T11" fmla="*/ 1 h 164"/>
                <a:gd name="T12" fmla="*/ 0 w 173"/>
                <a:gd name="T13" fmla="*/ 1 h 164"/>
                <a:gd name="T14" fmla="*/ 0 w 173"/>
                <a:gd name="T15" fmla="*/ 1 h 164"/>
                <a:gd name="T16" fmla="*/ 0 w 173"/>
                <a:gd name="T17" fmla="*/ 1 h 164"/>
                <a:gd name="T18" fmla="*/ 0 w 173"/>
                <a:gd name="T19" fmla="*/ 1 h 164"/>
                <a:gd name="T20" fmla="*/ 0 w 173"/>
                <a:gd name="T21" fmla="*/ 1 h 164"/>
                <a:gd name="T22" fmla="*/ 0 w 173"/>
                <a:gd name="T23" fmla="*/ 1 h 164"/>
                <a:gd name="T24" fmla="*/ 0 w 173"/>
                <a:gd name="T25" fmla="*/ 1 h 164"/>
                <a:gd name="T26" fmla="*/ 0 w 173"/>
                <a:gd name="T27" fmla="*/ 1 h 164"/>
                <a:gd name="T28" fmla="*/ 0 w 173"/>
                <a:gd name="T29" fmla="*/ 1 h 164"/>
                <a:gd name="T30" fmla="*/ 0 w 173"/>
                <a:gd name="T31" fmla="*/ 1 h 164"/>
                <a:gd name="T32" fmla="*/ 0 w 173"/>
                <a:gd name="T33" fmla="*/ 1 h 164"/>
                <a:gd name="T34" fmla="*/ 0 w 173"/>
                <a:gd name="T35" fmla="*/ 1 h 164"/>
                <a:gd name="T36" fmla="*/ 0 w 173"/>
                <a:gd name="T37" fmla="*/ 1 h 164"/>
                <a:gd name="T38" fmla="*/ 0 w 173"/>
                <a:gd name="T39" fmla="*/ 1 h 164"/>
                <a:gd name="T40" fmla="*/ 0 w 173"/>
                <a:gd name="T41" fmla="*/ 1 h 164"/>
                <a:gd name="T42" fmla="*/ 0 w 173"/>
                <a:gd name="T43" fmla="*/ 1 h 164"/>
                <a:gd name="T44" fmla="*/ 0 w 173"/>
                <a:gd name="T45" fmla="*/ 1 h 164"/>
                <a:gd name="T46" fmla="*/ 0 w 173"/>
                <a:gd name="T47" fmla="*/ 1 h 164"/>
                <a:gd name="T48" fmla="*/ 0 w 173"/>
                <a:gd name="T49" fmla="*/ 1 h 164"/>
                <a:gd name="T50" fmla="*/ 0 w 173"/>
                <a:gd name="T51" fmla="*/ 1 h 164"/>
                <a:gd name="T52" fmla="*/ 0 w 173"/>
                <a:gd name="T53" fmla="*/ 1 h 164"/>
                <a:gd name="T54" fmla="*/ 0 w 173"/>
                <a:gd name="T55" fmla="*/ 1 h 164"/>
                <a:gd name="T56" fmla="*/ 0 w 173"/>
                <a:gd name="T57" fmla="*/ 1 h 164"/>
                <a:gd name="T58" fmla="*/ 0 w 173"/>
                <a:gd name="T59" fmla="*/ 1 h 164"/>
                <a:gd name="T60" fmla="*/ 0 w 173"/>
                <a:gd name="T61" fmla="*/ 1 h 164"/>
                <a:gd name="T62" fmla="*/ 0 w 173"/>
                <a:gd name="T63" fmla="*/ 1 h 164"/>
                <a:gd name="T64" fmla="*/ 0 w 173"/>
                <a:gd name="T65" fmla="*/ 1 h 164"/>
                <a:gd name="T66" fmla="*/ 0 w 173"/>
                <a:gd name="T67" fmla="*/ 1 h 164"/>
                <a:gd name="T68" fmla="*/ 0 w 173"/>
                <a:gd name="T69" fmla="*/ 1 h 164"/>
                <a:gd name="T70" fmla="*/ 0 w 173"/>
                <a:gd name="T71" fmla="*/ 1 h 164"/>
                <a:gd name="T72" fmla="*/ 0 w 173"/>
                <a:gd name="T73" fmla="*/ 1 h 164"/>
                <a:gd name="T74" fmla="*/ 0 w 173"/>
                <a:gd name="T75" fmla="*/ 1 h 164"/>
                <a:gd name="T76" fmla="*/ 0 w 173"/>
                <a:gd name="T77" fmla="*/ 1 h 164"/>
                <a:gd name="T78" fmla="*/ 0 w 173"/>
                <a:gd name="T79" fmla="*/ 1 h 164"/>
                <a:gd name="T80" fmla="*/ 0 w 173"/>
                <a:gd name="T81" fmla="*/ 1 h 164"/>
                <a:gd name="T82" fmla="*/ 0 w 173"/>
                <a:gd name="T83" fmla="*/ 1 h 164"/>
                <a:gd name="T84" fmla="*/ 0 w 173"/>
                <a:gd name="T85" fmla="*/ 1 h 164"/>
                <a:gd name="T86" fmla="*/ 0 w 173"/>
                <a:gd name="T87" fmla="*/ 1 h 164"/>
                <a:gd name="T88" fmla="*/ 0 w 173"/>
                <a:gd name="T89" fmla="*/ 1 h 164"/>
                <a:gd name="T90" fmla="*/ 0 w 173"/>
                <a:gd name="T91" fmla="*/ 1 h 164"/>
                <a:gd name="T92" fmla="*/ 0 w 173"/>
                <a:gd name="T93" fmla="*/ 1 h 164"/>
                <a:gd name="T94" fmla="*/ 0 w 173"/>
                <a:gd name="T95" fmla="*/ 1 h 164"/>
                <a:gd name="T96" fmla="*/ 0 w 173"/>
                <a:gd name="T97" fmla="*/ 1 h 164"/>
                <a:gd name="T98" fmla="*/ 0 w 173"/>
                <a:gd name="T99" fmla="*/ 1 h 164"/>
                <a:gd name="T100" fmla="*/ 0 w 173"/>
                <a:gd name="T101" fmla="*/ 1 h 164"/>
                <a:gd name="T102" fmla="*/ 0 w 173"/>
                <a:gd name="T103" fmla="*/ 1 h 164"/>
                <a:gd name="T104" fmla="*/ 0 w 173"/>
                <a:gd name="T105" fmla="*/ 1 h 164"/>
                <a:gd name="T106" fmla="*/ 0 w 173"/>
                <a:gd name="T107" fmla="*/ 1 h 164"/>
                <a:gd name="T108" fmla="*/ 0 w 173"/>
                <a:gd name="T109" fmla="*/ 1 h 164"/>
                <a:gd name="T110" fmla="*/ 0 w 173"/>
                <a:gd name="T111" fmla="*/ 1 h 164"/>
                <a:gd name="T112" fmla="*/ 0 w 173"/>
                <a:gd name="T113" fmla="*/ 1 h 164"/>
                <a:gd name="T114" fmla="*/ 0 w 173"/>
                <a:gd name="T115" fmla="*/ 1 h 164"/>
                <a:gd name="T116" fmla="*/ 0 w 173"/>
                <a:gd name="T117" fmla="*/ 1 h 164"/>
                <a:gd name="T118" fmla="*/ 0 w 173"/>
                <a:gd name="T119" fmla="*/ 1 h 164"/>
                <a:gd name="T120" fmla="*/ 0 w 173"/>
                <a:gd name="T121" fmla="*/ 1 h 164"/>
                <a:gd name="T122" fmla="*/ 0 w 173"/>
                <a:gd name="T123" fmla="*/ 1 h 16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3" h="164">
                  <a:moveTo>
                    <a:pt x="167" y="164"/>
                  </a:moveTo>
                  <a:lnTo>
                    <a:pt x="168" y="161"/>
                  </a:lnTo>
                  <a:lnTo>
                    <a:pt x="170" y="158"/>
                  </a:lnTo>
                  <a:lnTo>
                    <a:pt x="172" y="156"/>
                  </a:lnTo>
                  <a:lnTo>
                    <a:pt x="173" y="154"/>
                  </a:lnTo>
                  <a:lnTo>
                    <a:pt x="166" y="147"/>
                  </a:lnTo>
                  <a:lnTo>
                    <a:pt x="159" y="140"/>
                  </a:lnTo>
                  <a:lnTo>
                    <a:pt x="156" y="134"/>
                  </a:lnTo>
                  <a:lnTo>
                    <a:pt x="155" y="127"/>
                  </a:lnTo>
                  <a:lnTo>
                    <a:pt x="154" y="115"/>
                  </a:lnTo>
                  <a:lnTo>
                    <a:pt x="151" y="95"/>
                  </a:lnTo>
                  <a:lnTo>
                    <a:pt x="148" y="76"/>
                  </a:lnTo>
                  <a:lnTo>
                    <a:pt x="144" y="63"/>
                  </a:lnTo>
                  <a:lnTo>
                    <a:pt x="141" y="57"/>
                  </a:lnTo>
                  <a:lnTo>
                    <a:pt x="137" y="54"/>
                  </a:lnTo>
                  <a:lnTo>
                    <a:pt x="136" y="56"/>
                  </a:lnTo>
                  <a:lnTo>
                    <a:pt x="137" y="62"/>
                  </a:lnTo>
                  <a:lnTo>
                    <a:pt x="140" y="74"/>
                  </a:lnTo>
                  <a:lnTo>
                    <a:pt x="141" y="91"/>
                  </a:lnTo>
                  <a:lnTo>
                    <a:pt x="141" y="107"/>
                  </a:lnTo>
                  <a:lnTo>
                    <a:pt x="140" y="118"/>
                  </a:lnTo>
                  <a:lnTo>
                    <a:pt x="135" y="116"/>
                  </a:lnTo>
                  <a:lnTo>
                    <a:pt x="130" y="112"/>
                  </a:lnTo>
                  <a:lnTo>
                    <a:pt x="126" y="110"/>
                  </a:lnTo>
                  <a:lnTo>
                    <a:pt x="121" y="107"/>
                  </a:lnTo>
                  <a:lnTo>
                    <a:pt x="116" y="103"/>
                  </a:lnTo>
                  <a:lnTo>
                    <a:pt x="112" y="100"/>
                  </a:lnTo>
                  <a:lnTo>
                    <a:pt x="107" y="96"/>
                  </a:lnTo>
                  <a:lnTo>
                    <a:pt x="105" y="93"/>
                  </a:lnTo>
                  <a:lnTo>
                    <a:pt x="101" y="82"/>
                  </a:lnTo>
                  <a:lnTo>
                    <a:pt x="97" y="68"/>
                  </a:lnTo>
                  <a:lnTo>
                    <a:pt x="94" y="51"/>
                  </a:lnTo>
                  <a:lnTo>
                    <a:pt x="92" y="39"/>
                  </a:lnTo>
                  <a:lnTo>
                    <a:pt x="92" y="30"/>
                  </a:lnTo>
                  <a:lnTo>
                    <a:pt x="91" y="20"/>
                  </a:lnTo>
                  <a:lnTo>
                    <a:pt x="90" y="12"/>
                  </a:lnTo>
                  <a:lnTo>
                    <a:pt x="87" y="7"/>
                  </a:lnTo>
                  <a:lnTo>
                    <a:pt x="84" y="3"/>
                  </a:lnTo>
                  <a:lnTo>
                    <a:pt x="83" y="4"/>
                  </a:lnTo>
                  <a:lnTo>
                    <a:pt x="84" y="9"/>
                  </a:lnTo>
                  <a:lnTo>
                    <a:pt x="86" y="16"/>
                  </a:lnTo>
                  <a:lnTo>
                    <a:pt x="87" y="24"/>
                  </a:lnTo>
                  <a:lnTo>
                    <a:pt x="86" y="31"/>
                  </a:lnTo>
                  <a:lnTo>
                    <a:pt x="84" y="38"/>
                  </a:lnTo>
                  <a:lnTo>
                    <a:pt x="83" y="43"/>
                  </a:lnTo>
                  <a:lnTo>
                    <a:pt x="83" y="51"/>
                  </a:lnTo>
                  <a:lnTo>
                    <a:pt x="84" y="63"/>
                  </a:lnTo>
                  <a:lnTo>
                    <a:pt x="87" y="74"/>
                  </a:lnTo>
                  <a:lnTo>
                    <a:pt x="88" y="82"/>
                  </a:lnTo>
                  <a:lnTo>
                    <a:pt x="76" y="72"/>
                  </a:lnTo>
                  <a:lnTo>
                    <a:pt x="64" y="59"/>
                  </a:lnTo>
                  <a:lnTo>
                    <a:pt x="51" y="46"/>
                  </a:lnTo>
                  <a:lnTo>
                    <a:pt x="38" y="33"/>
                  </a:lnTo>
                  <a:lnTo>
                    <a:pt x="26" y="20"/>
                  </a:lnTo>
                  <a:lnTo>
                    <a:pt x="15" y="10"/>
                  </a:lnTo>
                  <a:lnTo>
                    <a:pt x="7" y="3"/>
                  </a:lnTo>
                  <a:lnTo>
                    <a:pt x="0" y="0"/>
                  </a:lnTo>
                  <a:lnTo>
                    <a:pt x="5" y="7"/>
                  </a:lnTo>
                  <a:lnTo>
                    <a:pt x="11" y="15"/>
                  </a:lnTo>
                  <a:lnTo>
                    <a:pt x="17" y="23"/>
                  </a:lnTo>
                  <a:lnTo>
                    <a:pt x="23" y="32"/>
                  </a:lnTo>
                  <a:lnTo>
                    <a:pt x="29" y="40"/>
                  </a:lnTo>
                  <a:lnTo>
                    <a:pt x="34" y="47"/>
                  </a:lnTo>
                  <a:lnTo>
                    <a:pt x="38" y="53"/>
                  </a:lnTo>
                  <a:lnTo>
                    <a:pt x="41" y="57"/>
                  </a:lnTo>
                  <a:lnTo>
                    <a:pt x="44" y="61"/>
                  </a:lnTo>
                  <a:lnTo>
                    <a:pt x="48" y="65"/>
                  </a:lnTo>
                  <a:lnTo>
                    <a:pt x="53" y="71"/>
                  </a:lnTo>
                  <a:lnTo>
                    <a:pt x="59" y="76"/>
                  </a:lnTo>
                  <a:lnTo>
                    <a:pt x="65" y="81"/>
                  </a:lnTo>
                  <a:lnTo>
                    <a:pt x="71" y="86"/>
                  </a:lnTo>
                  <a:lnTo>
                    <a:pt x="76" y="89"/>
                  </a:lnTo>
                  <a:lnTo>
                    <a:pt x="80" y="92"/>
                  </a:lnTo>
                  <a:lnTo>
                    <a:pt x="75" y="92"/>
                  </a:lnTo>
                  <a:lnTo>
                    <a:pt x="71" y="92"/>
                  </a:lnTo>
                  <a:lnTo>
                    <a:pt x="65" y="92"/>
                  </a:lnTo>
                  <a:lnTo>
                    <a:pt x="59" y="91"/>
                  </a:lnTo>
                  <a:lnTo>
                    <a:pt x="53" y="89"/>
                  </a:lnTo>
                  <a:lnTo>
                    <a:pt x="48" y="87"/>
                  </a:lnTo>
                  <a:lnTo>
                    <a:pt x="44" y="86"/>
                  </a:lnTo>
                  <a:lnTo>
                    <a:pt x="41" y="84"/>
                  </a:lnTo>
                  <a:lnTo>
                    <a:pt x="36" y="80"/>
                  </a:lnTo>
                  <a:lnTo>
                    <a:pt x="31" y="80"/>
                  </a:lnTo>
                  <a:lnTo>
                    <a:pt x="29" y="82"/>
                  </a:lnTo>
                  <a:lnTo>
                    <a:pt x="33" y="87"/>
                  </a:lnTo>
                  <a:lnTo>
                    <a:pt x="37" y="91"/>
                  </a:lnTo>
                  <a:lnTo>
                    <a:pt x="44" y="94"/>
                  </a:lnTo>
                  <a:lnTo>
                    <a:pt x="52" y="99"/>
                  </a:lnTo>
                  <a:lnTo>
                    <a:pt x="61" y="102"/>
                  </a:lnTo>
                  <a:lnTo>
                    <a:pt x="72" y="106"/>
                  </a:lnTo>
                  <a:lnTo>
                    <a:pt x="81" y="108"/>
                  </a:lnTo>
                  <a:lnTo>
                    <a:pt x="91" y="110"/>
                  </a:lnTo>
                  <a:lnTo>
                    <a:pt x="99" y="110"/>
                  </a:lnTo>
                  <a:lnTo>
                    <a:pt x="104" y="111"/>
                  </a:lnTo>
                  <a:lnTo>
                    <a:pt x="109" y="114"/>
                  </a:lnTo>
                  <a:lnTo>
                    <a:pt x="114" y="117"/>
                  </a:lnTo>
                  <a:lnTo>
                    <a:pt x="119" y="120"/>
                  </a:lnTo>
                  <a:lnTo>
                    <a:pt x="124" y="124"/>
                  </a:lnTo>
                  <a:lnTo>
                    <a:pt x="128" y="127"/>
                  </a:lnTo>
                  <a:lnTo>
                    <a:pt x="132" y="131"/>
                  </a:lnTo>
                  <a:lnTo>
                    <a:pt x="135" y="134"/>
                  </a:lnTo>
                  <a:lnTo>
                    <a:pt x="130" y="137"/>
                  </a:lnTo>
                  <a:lnTo>
                    <a:pt x="124" y="139"/>
                  </a:lnTo>
                  <a:lnTo>
                    <a:pt x="117" y="140"/>
                  </a:lnTo>
                  <a:lnTo>
                    <a:pt x="109" y="141"/>
                  </a:lnTo>
                  <a:lnTo>
                    <a:pt x="101" y="142"/>
                  </a:lnTo>
                  <a:lnTo>
                    <a:pt x="94" y="142"/>
                  </a:lnTo>
                  <a:lnTo>
                    <a:pt x="87" y="142"/>
                  </a:lnTo>
                  <a:lnTo>
                    <a:pt x="81" y="141"/>
                  </a:lnTo>
                  <a:lnTo>
                    <a:pt x="74" y="141"/>
                  </a:lnTo>
                  <a:lnTo>
                    <a:pt x="69" y="142"/>
                  </a:lnTo>
                  <a:lnTo>
                    <a:pt x="72" y="145"/>
                  </a:lnTo>
                  <a:lnTo>
                    <a:pt x="82" y="148"/>
                  </a:lnTo>
                  <a:lnTo>
                    <a:pt x="90" y="149"/>
                  </a:lnTo>
                  <a:lnTo>
                    <a:pt x="99" y="150"/>
                  </a:lnTo>
                  <a:lnTo>
                    <a:pt x="110" y="150"/>
                  </a:lnTo>
                  <a:lnTo>
                    <a:pt x="119" y="149"/>
                  </a:lnTo>
                  <a:lnTo>
                    <a:pt x="128" y="149"/>
                  </a:lnTo>
                  <a:lnTo>
                    <a:pt x="137" y="149"/>
                  </a:lnTo>
                  <a:lnTo>
                    <a:pt x="144" y="148"/>
                  </a:lnTo>
                  <a:lnTo>
                    <a:pt x="149" y="148"/>
                  </a:lnTo>
                  <a:lnTo>
                    <a:pt x="155" y="149"/>
                  </a:lnTo>
                  <a:lnTo>
                    <a:pt x="160" y="154"/>
                  </a:lnTo>
                  <a:lnTo>
                    <a:pt x="164" y="158"/>
                  </a:lnTo>
                  <a:lnTo>
                    <a:pt x="167" y="16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2" name="Freeform 224"/>
            <p:cNvSpPr>
              <a:spLocks/>
            </p:cNvSpPr>
            <p:nvPr/>
          </p:nvSpPr>
          <p:spPr bwMode="auto">
            <a:xfrm>
              <a:off x="5538" y="3568"/>
              <a:ext cx="54" cy="125"/>
            </a:xfrm>
            <a:custGeom>
              <a:avLst/>
              <a:gdLst>
                <a:gd name="T0" fmla="*/ 1 w 107"/>
                <a:gd name="T1" fmla="*/ 1 h 250"/>
                <a:gd name="T2" fmla="*/ 1 w 107"/>
                <a:gd name="T3" fmla="*/ 1 h 250"/>
                <a:gd name="T4" fmla="*/ 1 w 107"/>
                <a:gd name="T5" fmla="*/ 1 h 250"/>
                <a:gd name="T6" fmla="*/ 1 w 107"/>
                <a:gd name="T7" fmla="*/ 1 h 250"/>
                <a:gd name="T8" fmla="*/ 1 w 107"/>
                <a:gd name="T9" fmla="*/ 1 h 250"/>
                <a:gd name="T10" fmla="*/ 1 w 107"/>
                <a:gd name="T11" fmla="*/ 1 h 250"/>
                <a:gd name="T12" fmla="*/ 1 w 107"/>
                <a:gd name="T13" fmla="*/ 1 h 250"/>
                <a:gd name="T14" fmla="*/ 1 w 107"/>
                <a:gd name="T15" fmla="*/ 1 h 250"/>
                <a:gd name="T16" fmla="*/ 1 w 107"/>
                <a:gd name="T17" fmla="*/ 1 h 250"/>
                <a:gd name="T18" fmla="*/ 1 w 107"/>
                <a:gd name="T19" fmla="*/ 1 h 250"/>
                <a:gd name="T20" fmla="*/ 1 w 107"/>
                <a:gd name="T21" fmla="*/ 1 h 250"/>
                <a:gd name="T22" fmla="*/ 1 w 107"/>
                <a:gd name="T23" fmla="*/ 1 h 250"/>
                <a:gd name="T24" fmla="*/ 1 w 107"/>
                <a:gd name="T25" fmla="*/ 1 h 250"/>
                <a:gd name="T26" fmla="*/ 1 w 107"/>
                <a:gd name="T27" fmla="*/ 1 h 250"/>
                <a:gd name="T28" fmla="*/ 1 w 107"/>
                <a:gd name="T29" fmla="*/ 1 h 250"/>
                <a:gd name="T30" fmla="*/ 1 w 107"/>
                <a:gd name="T31" fmla="*/ 1 h 250"/>
                <a:gd name="T32" fmla="*/ 1 w 107"/>
                <a:gd name="T33" fmla="*/ 1 h 250"/>
                <a:gd name="T34" fmla="*/ 1 w 107"/>
                <a:gd name="T35" fmla="*/ 1 h 250"/>
                <a:gd name="T36" fmla="*/ 1 w 107"/>
                <a:gd name="T37" fmla="*/ 1 h 250"/>
                <a:gd name="T38" fmla="*/ 1 w 107"/>
                <a:gd name="T39" fmla="*/ 1 h 250"/>
                <a:gd name="T40" fmla="*/ 1 w 107"/>
                <a:gd name="T41" fmla="*/ 1 h 250"/>
                <a:gd name="T42" fmla="*/ 1 w 107"/>
                <a:gd name="T43" fmla="*/ 1 h 250"/>
                <a:gd name="T44" fmla="*/ 1 w 107"/>
                <a:gd name="T45" fmla="*/ 1 h 250"/>
                <a:gd name="T46" fmla="*/ 1 w 107"/>
                <a:gd name="T47" fmla="*/ 1 h 250"/>
                <a:gd name="T48" fmla="*/ 1 w 107"/>
                <a:gd name="T49" fmla="*/ 1 h 250"/>
                <a:gd name="T50" fmla="*/ 1 w 107"/>
                <a:gd name="T51" fmla="*/ 1 h 250"/>
                <a:gd name="T52" fmla="*/ 1 w 107"/>
                <a:gd name="T53" fmla="*/ 1 h 250"/>
                <a:gd name="T54" fmla="*/ 1 w 107"/>
                <a:gd name="T55" fmla="*/ 1 h 250"/>
                <a:gd name="T56" fmla="*/ 1 w 107"/>
                <a:gd name="T57" fmla="*/ 1 h 250"/>
                <a:gd name="T58" fmla="*/ 1 w 107"/>
                <a:gd name="T59" fmla="*/ 1 h 250"/>
                <a:gd name="T60" fmla="*/ 1 w 107"/>
                <a:gd name="T61" fmla="*/ 1 h 250"/>
                <a:gd name="T62" fmla="*/ 1 w 107"/>
                <a:gd name="T63" fmla="*/ 1 h 250"/>
                <a:gd name="T64" fmla="*/ 1 w 107"/>
                <a:gd name="T65" fmla="*/ 1 h 250"/>
                <a:gd name="T66" fmla="*/ 1 w 107"/>
                <a:gd name="T67" fmla="*/ 1 h 250"/>
                <a:gd name="T68" fmla="*/ 1 w 107"/>
                <a:gd name="T69" fmla="*/ 1 h 250"/>
                <a:gd name="T70" fmla="*/ 1 w 107"/>
                <a:gd name="T71" fmla="*/ 1 h 250"/>
                <a:gd name="T72" fmla="*/ 1 w 107"/>
                <a:gd name="T73" fmla="*/ 1 h 250"/>
                <a:gd name="T74" fmla="*/ 1 w 107"/>
                <a:gd name="T75" fmla="*/ 1 h 250"/>
                <a:gd name="T76" fmla="*/ 1 w 107"/>
                <a:gd name="T77" fmla="*/ 1 h 250"/>
                <a:gd name="T78" fmla="*/ 1 w 107"/>
                <a:gd name="T79" fmla="*/ 1 h 250"/>
                <a:gd name="T80" fmla="*/ 1 w 107"/>
                <a:gd name="T81" fmla="*/ 1 h 250"/>
                <a:gd name="T82" fmla="*/ 1 w 107"/>
                <a:gd name="T83" fmla="*/ 1 h 250"/>
                <a:gd name="T84" fmla="*/ 1 w 107"/>
                <a:gd name="T85" fmla="*/ 1 h 250"/>
                <a:gd name="T86" fmla="*/ 1 w 107"/>
                <a:gd name="T87" fmla="*/ 1 h 250"/>
                <a:gd name="T88" fmla="*/ 1 w 107"/>
                <a:gd name="T89" fmla="*/ 1 h 250"/>
                <a:gd name="T90" fmla="*/ 1 w 107"/>
                <a:gd name="T91" fmla="*/ 1 h 250"/>
                <a:gd name="T92" fmla="*/ 1 w 107"/>
                <a:gd name="T93" fmla="*/ 1 h 250"/>
                <a:gd name="T94" fmla="*/ 1 w 107"/>
                <a:gd name="T95" fmla="*/ 1 h 25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07" h="250">
                  <a:moveTo>
                    <a:pt x="0" y="216"/>
                  </a:moveTo>
                  <a:lnTo>
                    <a:pt x="7" y="211"/>
                  </a:lnTo>
                  <a:lnTo>
                    <a:pt x="12" y="207"/>
                  </a:lnTo>
                  <a:lnTo>
                    <a:pt x="15" y="200"/>
                  </a:lnTo>
                  <a:lnTo>
                    <a:pt x="17" y="194"/>
                  </a:lnTo>
                  <a:lnTo>
                    <a:pt x="20" y="196"/>
                  </a:lnTo>
                  <a:lnTo>
                    <a:pt x="22" y="198"/>
                  </a:lnTo>
                  <a:lnTo>
                    <a:pt x="23" y="198"/>
                  </a:lnTo>
                  <a:lnTo>
                    <a:pt x="25" y="200"/>
                  </a:lnTo>
                  <a:lnTo>
                    <a:pt x="27" y="196"/>
                  </a:lnTo>
                  <a:lnTo>
                    <a:pt x="29" y="187"/>
                  </a:lnTo>
                  <a:lnTo>
                    <a:pt x="29" y="178"/>
                  </a:lnTo>
                  <a:lnTo>
                    <a:pt x="28" y="172"/>
                  </a:lnTo>
                  <a:lnTo>
                    <a:pt x="21" y="160"/>
                  </a:lnTo>
                  <a:lnTo>
                    <a:pt x="12" y="141"/>
                  </a:lnTo>
                  <a:lnTo>
                    <a:pt x="4" y="121"/>
                  </a:lnTo>
                  <a:lnTo>
                    <a:pt x="0" y="110"/>
                  </a:lnTo>
                  <a:lnTo>
                    <a:pt x="1" y="103"/>
                  </a:lnTo>
                  <a:lnTo>
                    <a:pt x="2" y="98"/>
                  </a:lnTo>
                  <a:lnTo>
                    <a:pt x="4" y="99"/>
                  </a:lnTo>
                  <a:lnTo>
                    <a:pt x="5" y="104"/>
                  </a:lnTo>
                  <a:lnTo>
                    <a:pt x="8" y="116"/>
                  </a:lnTo>
                  <a:lnTo>
                    <a:pt x="15" y="131"/>
                  </a:lnTo>
                  <a:lnTo>
                    <a:pt x="24" y="144"/>
                  </a:lnTo>
                  <a:lnTo>
                    <a:pt x="32" y="152"/>
                  </a:lnTo>
                  <a:lnTo>
                    <a:pt x="37" y="139"/>
                  </a:lnTo>
                  <a:lnTo>
                    <a:pt x="42" y="118"/>
                  </a:lnTo>
                  <a:lnTo>
                    <a:pt x="44" y="97"/>
                  </a:lnTo>
                  <a:lnTo>
                    <a:pt x="43" y="83"/>
                  </a:lnTo>
                  <a:lnTo>
                    <a:pt x="40" y="71"/>
                  </a:lnTo>
                  <a:lnTo>
                    <a:pt x="38" y="55"/>
                  </a:lnTo>
                  <a:lnTo>
                    <a:pt x="38" y="40"/>
                  </a:lnTo>
                  <a:lnTo>
                    <a:pt x="39" y="29"/>
                  </a:lnTo>
                  <a:lnTo>
                    <a:pt x="42" y="26"/>
                  </a:lnTo>
                  <a:lnTo>
                    <a:pt x="43" y="26"/>
                  </a:lnTo>
                  <a:lnTo>
                    <a:pt x="44" y="30"/>
                  </a:lnTo>
                  <a:lnTo>
                    <a:pt x="43" y="36"/>
                  </a:lnTo>
                  <a:lnTo>
                    <a:pt x="43" y="44"/>
                  </a:lnTo>
                  <a:lnTo>
                    <a:pt x="45" y="55"/>
                  </a:lnTo>
                  <a:lnTo>
                    <a:pt x="47" y="65"/>
                  </a:lnTo>
                  <a:lnTo>
                    <a:pt x="50" y="71"/>
                  </a:lnTo>
                  <a:lnTo>
                    <a:pt x="55" y="55"/>
                  </a:lnTo>
                  <a:lnTo>
                    <a:pt x="62" y="34"/>
                  </a:lnTo>
                  <a:lnTo>
                    <a:pt x="70" y="15"/>
                  </a:lnTo>
                  <a:lnTo>
                    <a:pt x="81" y="3"/>
                  </a:lnTo>
                  <a:lnTo>
                    <a:pt x="85" y="0"/>
                  </a:lnTo>
                  <a:lnTo>
                    <a:pt x="88" y="0"/>
                  </a:lnTo>
                  <a:lnTo>
                    <a:pt x="86" y="4"/>
                  </a:lnTo>
                  <a:lnTo>
                    <a:pt x="82" y="7"/>
                  </a:lnTo>
                  <a:lnTo>
                    <a:pt x="76" y="19"/>
                  </a:lnTo>
                  <a:lnTo>
                    <a:pt x="69" y="37"/>
                  </a:lnTo>
                  <a:lnTo>
                    <a:pt x="63" y="57"/>
                  </a:lnTo>
                  <a:lnTo>
                    <a:pt x="60" y="70"/>
                  </a:lnTo>
                  <a:lnTo>
                    <a:pt x="67" y="68"/>
                  </a:lnTo>
                  <a:lnTo>
                    <a:pt x="76" y="66"/>
                  </a:lnTo>
                  <a:lnTo>
                    <a:pt x="84" y="63"/>
                  </a:lnTo>
                  <a:lnTo>
                    <a:pt x="90" y="59"/>
                  </a:lnTo>
                  <a:lnTo>
                    <a:pt x="93" y="56"/>
                  </a:lnTo>
                  <a:lnTo>
                    <a:pt x="96" y="56"/>
                  </a:lnTo>
                  <a:lnTo>
                    <a:pt x="96" y="58"/>
                  </a:lnTo>
                  <a:lnTo>
                    <a:pt x="92" y="61"/>
                  </a:lnTo>
                  <a:lnTo>
                    <a:pt x="89" y="64"/>
                  </a:lnTo>
                  <a:lnTo>
                    <a:pt x="85" y="67"/>
                  </a:lnTo>
                  <a:lnTo>
                    <a:pt x="81" y="71"/>
                  </a:lnTo>
                  <a:lnTo>
                    <a:pt x="75" y="74"/>
                  </a:lnTo>
                  <a:lnTo>
                    <a:pt x="69" y="78"/>
                  </a:lnTo>
                  <a:lnTo>
                    <a:pt x="65" y="81"/>
                  </a:lnTo>
                  <a:lnTo>
                    <a:pt x="61" y="83"/>
                  </a:lnTo>
                  <a:lnTo>
                    <a:pt x="58" y="86"/>
                  </a:lnTo>
                  <a:lnTo>
                    <a:pt x="55" y="104"/>
                  </a:lnTo>
                  <a:lnTo>
                    <a:pt x="51" y="125"/>
                  </a:lnTo>
                  <a:lnTo>
                    <a:pt x="47" y="143"/>
                  </a:lnTo>
                  <a:lnTo>
                    <a:pt x="44" y="154"/>
                  </a:lnTo>
                  <a:lnTo>
                    <a:pt x="52" y="154"/>
                  </a:lnTo>
                  <a:lnTo>
                    <a:pt x="60" y="152"/>
                  </a:lnTo>
                  <a:lnTo>
                    <a:pt x="68" y="151"/>
                  </a:lnTo>
                  <a:lnTo>
                    <a:pt x="76" y="150"/>
                  </a:lnTo>
                  <a:lnTo>
                    <a:pt x="83" y="149"/>
                  </a:lnTo>
                  <a:lnTo>
                    <a:pt x="90" y="147"/>
                  </a:lnTo>
                  <a:lnTo>
                    <a:pt x="95" y="145"/>
                  </a:lnTo>
                  <a:lnTo>
                    <a:pt x="98" y="143"/>
                  </a:lnTo>
                  <a:lnTo>
                    <a:pt x="101" y="141"/>
                  </a:lnTo>
                  <a:lnTo>
                    <a:pt x="103" y="141"/>
                  </a:lnTo>
                  <a:lnTo>
                    <a:pt x="103" y="142"/>
                  </a:lnTo>
                  <a:lnTo>
                    <a:pt x="99" y="145"/>
                  </a:lnTo>
                  <a:lnTo>
                    <a:pt x="96" y="148"/>
                  </a:lnTo>
                  <a:lnTo>
                    <a:pt x="90" y="151"/>
                  </a:lnTo>
                  <a:lnTo>
                    <a:pt x="82" y="156"/>
                  </a:lnTo>
                  <a:lnTo>
                    <a:pt x="74" y="159"/>
                  </a:lnTo>
                  <a:lnTo>
                    <a:pt x="65" y="163"/>
                  </a:lnTo>
                  <a:lnTo>
                    <a:pt x="57" y="166"/>
                  </a:lnTo>
                  <a:lnTo>
                    <a:pt x="51" y="170"/>
                  </a:lnTo>
                  <a:lnTo>
                    <a:pt x="46" y="171"/>
                  </a:lnTo>
                  <a:lnTo>
                    <a:pt x="42" y="175"/>
                  </a:lnTo>
                  <a:lnTo>
                    <a:pt x="38" y="185"/>
                  </a:lnTo>
                  <a:lnTo>
                    <a:pt x="37" y="194"/>
                  </a:lnTo>
                  <a:lnTo>
                    <a:pt x="36" y="201"/>
                  </a:lnTo>
                  <a:lnTo>
                    <a:pt x="38" y="204"/>
                  </a:lnTo>
                  <a:lnTo>
                    <a:pt x="45" y="205"/>
                  </a:lnTo>
                  <a:lnTo>
                    <a:pt x="52" y="205"/>
                  </a:lnTo>
                  <a:lnTo>
                    <a:pt x="58" y="204"/>
                  </a:lnTo>
                  <a:lnTo>
                    <a:pt x="63" y="201"/>
                  </a:lnTo>
                  <a:lnTo>
                    <a:pt x="70" y="198"/>
                  </a:lnTo>
                  <a:lnTo>
                    <a:pt x="77" y="195"/>
                  </a:lnTo>
                  <a:lnTo>
                    <a:pt x="83" y="192"/>
                  </a:lnTo>
                  <a:lnTo>
                    <a:pt x="89" y="189"/>
                  </a:lnTo>
                  <a:lnTo>
                    <a:pt x="93" y="186"/>
                  </a:lnTo>
                  <a:lnTo>
                    <a:pt x="98" y="183"/>
                  </a:lnTo>
                  <a:lnTo>
                    <a:pt x="100" y="181"/>
                  </a:lnTo>
                  <a:lnTo>
                    <a:pt x="104" y="178"/>
                  </a:lnTo>
                  <a:lnTo>
                    <a:pt x="107" y="177"/>
                  </a:lnTo>
                  <a:lnTo>
                    <a:pt x="107" y="179"/>
                  </a:lnTo>
                  <a:lnTo>
                    <a:pt x="104" y="185"/>
                  </a:lnTo>
                  <a:lnTo>
                    <a:pt x="100" y="189"/>
                  </a:lnTo>
                  <a:lnTo>
                    <a:pt x="96" y="195"/>
                  </a:lnTo>
                  <a:lnTo>
                    <a:pt x="91" y="201"/>
                  </a:lnTo>
                  <a:lnTo>
                    <a:pt x="86" y="208"/>
                  </a:lnTo>
                  <a:lnTo>
                    <a:pt x="81" y="213"/>
                  </a:lnTo>
                  <a:lnTo>
                    <a:pt x="76" y="219"/>
                  </a:lnTo>
                  <a:lnTo>
                    <a:pt x="72" y="224"/>
                  </a:lnTo>
                  <a:lnTo>
                    <a:pt x="68" y="226"/>
                  </a:lnTo>
                  <a:lnTo>
                    <a:pt x="67" y="223"/>
                  </a:lnTo>
                  <a:lnTo>
                    <a:pt x="66" y="219"/>
                  </a:lnTo>
                  <a:lnTo>
                    <a:pt x="63" y="216"/>
                  </a:lnTo>
                  <a:lnTo>
                    <a:pt x="61" y="212"/>
                  </a:lnTo>
                  <a:lnTo>
                    <a:pt x="55" y="208"/>
                  </a:lnTo>
                  <a:lnTo>
                    <a:pt x="46" y="207"/>
                  </a:lnTo>
                  <a:lnTo>
                    <a:pt x="37" y="208"/>
                  </a:lnTo>
                  <a:lnTo>
                    <a:pt x="29" y="211"/>
                  </a:lnTo>
                  <a:lnTo>
                    <a:pt x="24" y="217"/>
                  </a:lnTo>
                  <a:lnTo>
                    <a:pt x="23" y="221"/>
                  </a:lnTo>
                  <a:lnTo>
                    <a:pt x="23" y="226"/>
                  </a:lnTo>
                  <a:lnTo>
                    <a:pt x="24" y="231"/>
                  </a:lnTo>
                  <a:lnTo>
                    <a:pt x="19" y="238"/>
                  </a:lnTo>
                  <a:lnTo>
                    <a:pt x="12" y="243"/>
                  </a:lnTo>
                  <a:lnTo>
                    <a:pt x="6" y="248"/>
                  </a:lnTo>
                  <a:lnTo>
                    <a:pt x="2" y="250"/>
                  </a:lnTo>
                  <a:lnTo>
                    <a:pt x="8" y="242"/>
                  </a:lnTo>
                  <a:lnTo>
                    <a:pt x="14" y="234"/>
                  </a:lnTo>
                  <a:lnTo>
                    <a:pt x="17" y="227"/>
                  </a:lnTo>
                  <a:lnTo>
                    <a:pt x="16" y="221"/>
                  </a:lnTo>
                  <a:lnTo>
                    <a:pt x="13" y="218"/>
                  </a:lnTo>
                  <a:lnTo>
                    <a:pt x="9" y="215"/>
                  </a:lnTo>
                  <a:lnTo>
                    <a:pt x="6" y="215"/>
                  </a:lnTo>
                  <a:lnTo>
                    <a:pt x="0" y="216"/>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3" name="Freeform 225"/>
            <p:cNvSpPr>
              <a:spLocks/>
            </p:cNvSpPr>
            <p:nvPr/>
          </p:nvSpPr>
          <p:spPr bwMode="auto">
            <a:xfrm>
              <a:off x="5527" y="3637"/>
              <a:ext cx="9" cy="16"/>
            </a:xfrm>
            <a:custGeom>
              <a:avLst/>
              <a:gdLst>
                <a:gd name="T0" fmla="*/ 0 w 20"/>
                <a:gd name="T1" fmla="*/ 1 h 32"/>
                <a:gd name="T2" fmla="*/ 0 w 20"/>
                <a:gd name="T3" fmla="*/ 1 h 32"/>
                <a:gd name="T4" fmla="*/ 0 w 20"/>
                <a:gd name="T5" fmla="*/ 1 h 32"/>
                <a:gd name="T6" fmla="*/ 0 w 20"/>
                <a:gd name="T7" fmla="*/ 1 h 32"/>
                <a:gd name="T8" fmla="*/ 0 w 20"/>
                <a:gd name="T9" fmla="*/ 1 h 32"/>
                <a:gd name="T10" fmla="*/ 0 w 20"/>
                <a:gd name="T11" fmla="*/ 1 h 32"/>
                <a:gd name="T12" fmla="*/ 0 w 20"/>
                <a:gd name="T13" fmla="*/ 1 h 32"/>
                <a:gd name="T14" fmla="*/ 0 w 20"/>
                <a:gd name="T15" fmla="*/ 1 h 32"/>
                <a:gd name="T16" fmla="*/ 0 w 20"/>
                <a:gd name="T17" fmla="*/ 1 h 32"/>
                <a:gd name="T18" fmla="*/ 0 w 20"/>
                <a:gd name="T19" fmla="*/ 1 h 32"/>
                <a:gd name="T20" fmla="*/ 0 w 20"/>
                <a:gd name="T21" fmla="*/ 0 h 32"/>
                <a:gd name="T22" fmla="*/ 0 w 20"/>
                <a:gd name="T23" fmla="*/ 1 h 32"/>
                <a:gd name="T24" fmla="*/ 0 w 20"/>
                <a:gd name="T25" fmla="*/ 1 h 32"/>
                <a:gd name="T26" fmla="*/ 0 w 20"/>
                <a:gd name="T27" fmla="*/ 1 h 32"/>
                <a:gd name="T28" fmla="*/ 0 w 20"/>
                <a:gd name="T29" fmla="*/ 1 h 32"/>
                <a:gd name="T30" fmla="*/ 0 w 20"/>
                <a:gd name="T31" fmla="*/ 1 h 32"/>
                <a:gd name="T32" fmla="*/ 0 w 20"/>
                <a:gd name="T33" fmla="*/ 1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2">
                  <a:moveTo>
                    <a:pt x="20" y="30"/>
                  </a:moveTo>
                  <a:lnTo>
                    <a:pt x="15" y="28"/>
                  </a:lnTo>
                  <a:lnTo>
                    <a:pt x="10" y="28"/>
                  </a:lnTo>
                  <a:lnTo>
                    <a:pt x="7" y="31"/>
                  </a:lnTo>
                  <a:lnTo>
                    <a:pt x="4" y="32"/>
                  </a:lnTo>
                  <a:lnTo>
                    <a:pt x="2" y="24"/>
                  </a:lnTo>
                  <a:lnTo>
                    <a:pt x="1" y="17"/>
                  </a:lnTo>
                  <a:lnTo>
                    <a:pt x="0" y="10"/>
                  </a:lnTo>
                  <a:lnTo>
                    <a:pt x="0" y="3"/>
                  </a:lnTo>
                  <a:lnTo>
                    <a:pt x="1" y="1"/>
                  </a:lnTo>
                  <a:lnTo>
                    <a:pt x="2" y="0"/>
                  </a:lnTo>
                  <a:lnTo>
                    <a:pt x="4" y="2"/>
                  </a:lnTo>
                  <a:lnTo>
                    <a:pt x="4" y="4"/>
                  </a:lnTo>
                  <a:lnTo>
                    <a:pt x="6" y="10"/>
                  </a:lnTo>
                  <a:lnTo>
                    <a:pt x="9" y="17"/>
                  </a:lnTo>
                  <a:lnTo>
                    <a:pt x="14" y="24"/>
                  </a:lnTo>
                  <a:lnTo>
                    <a:pt x="20" y="3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4" name="Freeform 226"/>
            <p:cNvSpPr>
              <a:spLocks/>
            </p:cNvSpPr>
            <p:nvPr/>
          </p:nvSpPr>
          <p:spPr bwMode="auto">
            <a:xfrm>
              <a:off x="5599" y="3633"/>
              <a:ext cx="170" cy="104"/>
            </a:xfrm>
            <a:custGeom>
              <a:avLst/>
              <a:gdLst>
                <a:gd name="T0" fmla="*/ 0 w 341"/>
                <a:gd name="T1" fmla="*/ 1 h 207"/>
                <a:gd name="T2" fmla="*/ 0 w 341"/>
                <a:gd name="T3" fmla="*/ 1 h 207"/>
                <a:gd name="T4" fmla="*/ 0 w 341"/>
                <a:gd name="T5" fmla="*/ 1 h 207"/>
                <a:gd name="T6" fmla="*/ 0 w 341"/>
                <a:gd name="T7" fmla="*/ 1 h 207"/>
                <a:gd name="T8" fmla="*/ 0 w 341"/>
                <a:gd name="T9" fmla="*/ 1 h 207"/>
                <a:gd name="T10" fmla="*/ 0 w 341"/>
                <a:gd name="T11" fmla="*/ 1 h 207"/>
                <a:gd name="T12" fmla="*/ 0 w 341"/>
                <a:gd name="T13" fmla="*/ 1 h 207"/>
                <a:gd name="T14" fmla="*/ 0 w 341"/>
                <a:gd name="T15" fmla="*/ 1 h 207"/>
                <a:gd name="T16" fmla="*/ 0 w 341"/>
                <a:gd name="T17" fmla="*/ 1 h 207"/>
                <a:gd name="T18" fmla="*/ 0 w 341"/>
                <a:gd name="T19" fmla="*/ 1 h 207"/>
                <a:gd name="T20" fmla="*/ 0 w 341"/>
                <a:gd name="T21" fmla="*/ 1 h 207"/>
                <a:gd name="T22" fmla="*/ 0 w 341"/>
                <a:gd name="T23" fmla="*/ 1 h 207"/>
                <a:gd name="T24" fmla="*/ 0 w 341"/>
                <a:gd name="T25" fmla="*/ 1 h 207"/>
                <a:gd name="T26" fmla="*/ 0 w 341"/>
                <a:gd name="T27" fmla="*/ 1 h 207"/>
                <a:gd name="T28" fmla="*/ 0 w 341"/>
                <a:gd name="T29" fmla="*/ 1 h 207"/>
                <a:gd name="T30" fmla="*/ 0 w 341"/>
                <a:gd name="T31" fmla="*/ 1 h 207"/>
                <a:gd name="T32" fmla="*/ 0 w 341"/>
                <a:gd name="T33" fmla="*/ 1 h 207"/>
                <a:gd name="T34" fmla="*/ 0 w 341"/>
                <a:gd name="T35" fmla="*/ 1 h 207"/>
                <a:gd name="T36" fmla="*/ 0 w 341"/>
                <a:gd name="T37" fmla="*/ 1 h 207"/>
                <a:gd name="T38" fmla="*/ 0 w 341"/>
                <a:gd name="T39" fmla="*/ 1 h 207"/>
                <a:gd name="T40" fmla="*/ 0 w 341"/>
                <a:gd name="T41" fmla="*/ 1 h 207"/>
                <a:gd name="T42" fmla="*/ 0 w 341"/>
                <a:gd name="T43" fmla="*/ 1 h 207"/>
                <a:gd name="T44" fmla="*/ 0 w 341"/>
                <a:gd name="T45" fmla="*/ 1 h 207"/>
                <a:gd name="T46" fmla="*/ 0 w 341"/>
                <a:gd name="T47" fmla="*/ 1 h 207"/>
                <a:gd name="T48" fmla="*/ 0 w 341"/>
                <a:gd name="T49" fmla="*/ 1 h 207"/>
                <a:gd name="T50" fmla="*/ 0 w 341"/>
                <a:gd name="T51" fmla="*/ 1 h 207"/>
                <a:gd name="T52" fmla="*/ 0 w 341"/>
                <a:gd name="T53" fmla="*/ 1 h 207"/>
                <a:gd name="T54" fmla="*/ 0 w 341"/>
                <a:gd name="T55" fmla="*/ 1 h 207"/>
                <a:gd name="T56" fmla="*/ 0 w 341"/>
                <a:gd name="T57" fmla="*/ 1 h 207"/>
                <a:gd name="T58" fmla="*/ 0 w 341"/>
                <a:gd name="T59" fmla="*/ 1 h 207"/>
                <a:gd name="T60" fmla="*/ 0 w 341"/>
                <a:gd name="T61" fmla="*/ 1 h 207"/>
                <a:gd name="T62" fmla="*/ 0 w 341"/>
                <a:gd name="T63" fmla="*/ 1 h 207"/>
                <a:gd name="T64" fmla="*/ 0 w 341"/>
                <a:gd name="T65" fmla="*/ 1 h 207"/>
                <a:gd name="T66" fmla="*/ 0 w 341"/>
                <a:gd name="T67" fmla="*/ 1 h 207"/>
                <a:gd name="T68" fmla="*/ 0 w 341"/>
                <a:gd name="T69" fmla="*/ 1 h 207"/>
                <a:gd name="T70" fmla="*/ 0 w 341"/>
                <a:gd name="T71" fmla="*/ 1 h 207"/>
                <a:gd name="T72" fmla="*/ 0 w 341"/>
                <a:gd name="T73" fmla="*/ 1 h 207"/>
                <a:gd name="T74" fmla="*/ 0 w 341"/>
                <a:gd name="T75" fmla="*/ 1 h 207"/>
                <a:gd name="T76" fmla="*/ 0 w 341"/>
                <a:gd name="T77" fmla="*/ 1 h 207"/>
                <a:gd name="T78" fmla="*/ 0 w 341"/>
                <a:gd name="T79" fmla="*/ 1 h 207"/>
                <a:gd name="T80" fmla="*/ 0 w 341"/>
                <a:gd name="T81" fmla="*/ 1 h 207"/>
                <a:gd name="T82" fmla="*/ 0 w 341"/>
                <a:gd name="T83" fmla="*/ 1 h 207"/>
                <a:gd name="T84" fmla="*/ 0 w 341"/>
                <a:gd name="T85" fmla="*/ 1 h 207"/>
                <a:gd name="T86" fmla="*/ 0 w 341"/>
                <a:gd name="T87" fmla="*/ 1 h 207"/>
                <a:gd name="T88" fmla="*/ 0 w 341"/>
                <a:gd name="T89" fmla="*/ 1 h 207"/>
                <a:gd name="T90" fmla="*/ 0 w 341"/>
                <a:gd name="T91" fmla="*/ 1 h 207"/>
                <a:gd name="T92" fmla="*/ 0 w 341"/>
                <a:gd name="T93" fmla="*/ 1 h 207"/>
                <a:gd name="T94" fmla="*/ 0 w 341"/>
                <a:gd name="T95" fmla="*/ 1 h 207"/>
                <a:gd name="T96" fmla="*/ 0 w 341"/>
                <a:gd name="T97" fmla="*/ 1 h 207"/>
                <a:gd name="T98" fmla="*/ 0 w 341"/>
                <a:gd name="T99" fmla="*/ 1 h 207"/>
                <a:gd name="T100" fmla="*/ 0 w 341"/>
                <a:gd name="T101" fmla="*/ 1 h 207"/>
                <a:gd name="T102" fmla="*/ 0 w 341"/>
                <a:gd name="T103" fmla="*/ 1 h 207"/>
                <a:gd name="T104" fmla="*/ 0 w 341"/>
                <a:gd name="T105" fmla="*/ 1 h 207"/>
                <a:gd name="T106" fmla="*/ 0 w 341"/>
                <a:gd name="T107" fmla="*/ 1 h 207"/>
                <a:gd name="T108" fmla="*/ 0 w 341"/>
                <a:gd name="T109" fmla="*/ 1 h 20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341" h="207">
                  <a:moveTo>
                    <a:pt x="14" y="160"/>
                  </a:moveTo>
                  <a:lnTo>
                    <a:pt x="19" y="156"/>
                  </a:lnTo>
                  <a:lnTo>
                    <a:pt x="26" y="150"/>
                  </a:lnTo>
                  <a:lnTo>
                    <a:pt x="34" y="146"/>
                  </a:lnTo>
                  <a:lnTo>
                    <a:pt x="43" y="140"/>
                  </a:lnTo>
                  <a:lnTo>
                    <a:pt x="52" y="135"/>
                  </a:lnTo>
                  <a:lnTo>
                    <a:pt x="60" y="130"/>
                  </a:lnTo>
                  <a:lnTo>
                    <a:pt x="66" y="126"/>
                  </a:lnTo>
                  <a:lnTo>
                    <a:pt x="68" y="123"/>
                  </a:lnTo>
                  <a:lnTo>
                    <a:pt x="72" y="112"/>
                  </a:lnTo>
                  <a:lnTo>
                    <a:pt x="77" y="95"/>
                  </a:lnTo>
                  <a:lnTo>
                    <a:pt x="85" y="77"/>
                  </a:lnTo>
                  <a:lnTo>
                    <a:pt x="92" y="63"/>
                  </a:lnTo>
                  <a:lnTo>
                    <a:pt x="97" y="56"/>
                  </a:lnTo>
                  <a:lnTo>
                    <a:pt x="103" y="48"/>
                  </a:lnTo>
                  <a:lnTo>
                    <a:pt x="111" y="39"/>
                  </a:lnTo>
                  <a:lnTo>
                    <a:pt x="119" y="28"/>
                  </a:lnTo>
                  <a:lnTo>
                    <a:pt x="128" y="19"/>
                  </a:lnTo>
                  <a:lnTo>
                    <a:pt x="136" y="10"/>
                  </a:lnTo>
                  <a:lnTo>
                    <a:pt x="143" y="4"/>
                  </a:lnTo>
                  <a:lnTo>
                    <a:pt x="148" y="1"/>
                  </a:lnTo>
                  <a:lnTo>
                    <a:pt x="153" y="0"/>
                  </a:lnTo>
                  <a:lnTo>
                    <a:pt x="154" y="0"/>
                  </a:lnTo>
                  <a:lnTo>
                    <a:pt x="153" y="3"/>
                  </a:lnTo>
                  <a:lnTo>
                    <a:pt x="150" y="6"/>
                  </a:lnTo>
                  <a:lnTo>
                    <a:pt x="146" y="10"/>
                  </a:lnTo>
                  <a:lnTo>
                    <a:pt x="141" y="17"/>
                  </a:lnTo>
                  <a:lnTo>
                    <a:pt x="133" y="25"/>
                  </a:lnTo>
                  <a:lnTo>
                    <a:pt x="125" y="35"/>
                  </a:lnTo>
                  <a:lnTo>
                    <a:pt x="115" y="46"/>
                  </a:lnTo>
                  <a:lnTo>
                    <a:pt x="107" y="55"/>
                  </a:lnTo>
                  <a:lnTo>
                    <a:pt x="102" y="64"/>
                  </a:lnTo>
                  <a:lnTo>
                    <a:pt x="98" y="70"/>
                  </a:lnTo>
                  <a:lnTo>
                    <a:pt x="93" y="80"/>
                  </a:lnTo>
                  <a:lnTo>
                    <a:pt x="90" y="90"/>
                  </a:lnTo>
                  <a:lnTo>
                    <a:pt x="89" y="102"/>
                  </a:lnTo>
                  <a:lnTo>
                    <a:pt x="88" y="109"/>
                  </a:lnTo>
                  <a:lnTo>
                    <a:pt x="88" y="112"/>
                  </a:lnTo>
                  <a:lnTo>
                    <a:pt x="89" y="112"/>
                  </a:lnTo>
                  <a:lnTo>
                    <a:pt x="91" y="111"/>
                  </a:lnTo>
                  <a:lnTo>
                    <a:pt x="97" y="109"/>
                  </a:lnTo>
                  <a:lnTo>
                    <a:pt x="102" y="107"/>
                  </a:lnTo>
                  <a:lnTo>
                    <a:pt x="106" y="102"/>
                  </a:lnTo>
                  <a:lnTo>
                    <a:pt x="113" y="97"/>
                  </a:lnTo>
                  <a:lnTo>
                    <a:pt x="120" y="93"/>
                  </a:lnTo>
                  <a:lnTo>
                    <a:pt x="127" y="88"/>
                  </a:lnTo>
                  <a:lnTo>
                    <a:pt x="133" y="84"/>
                  </a:lnTo>
                  <a:lnTo>
                    <a:pt x="138" y="80"/>
                  </a:lnTo>
                  <a:lnTo>
                    <a:pt x="142" y="79"/>
                  </a:lnTo>
                  <a:lnTo>
                    <a:pt x="149" y="66"/>
                  </a:lnTo>
                  <a:lnTo>
                    <a:pt x="159" y="54"/>
                  </a:lnTo>
                  <a:lnTo>
                    <a:pt x="172" y="41"/>
                  </a:lnTo>
                  <a:lnTo>
                    <a:pt x="186" y="29"/>
                  </a:lnTo>
                  <a:lnTo>
                    <a:pt x="198" y="20"/>
                  </a:lnTo>
                  <a:lnTo>
                    <a:pt x="211" y="11"/>
                  </a:lnTo>
                  <a:lnTo>
                    <a:pt x="221" y="6"/>
                  </a:lnTo>
                  <a:lnTo>
                    <a:pt x="228" y="3"/>
                  </a:lnTo>
                  <a:lnTo>
                    <a:pt x="236" y="2"/>
                  </a:lnTo>
                  <a:lnTo>
                    <a:pt x="241" y="2"/>
                  </a:lnTo>
                  <a:lnTo>
                    <a:pt x="240" y="3"/>
                  </a:lnTo>
                  <a:lnTo>
                    <a:pt x="234" y="6"/>
                  </a:lnTo>
                  <a:lnTo>
                    <a:pt x="224" y="12"/>
                  </a:lnTo>
                  <a:lnTo>
                    <a:pt x="212" y="21"/>
                  </a:lnTo>
                  <a:lnTo>
                    <a:pt x="199" y="32"/>
                  </a:lnTo>
                  <a:lnTo>
                    <a:pt x="187" y="43"/>
                  </a:lnTo>
                  <a:lnTo>
                    <a:pt x="175" y="55"/>
                  </a:lnTo>
                  <a:lnTo>
                    <a:pt x="166" y="65"/>
                  </a:lnTo>
                  <a:lnTo>
                    <a:pt x="160" y="74"/>
                  </a:lnTo>
                  <a:lnTo>
                    <a:pt x="158" y="81"/>
                  </a:lnTo>
                  <a:lnTo>
                    <a:pt x="158" y="84"/>
                  </a:lnTo>
                  <a:lnTo>
                    <a:pt x="160" y="85"/>
                  </a:lnTo>
                  <a:lnTo>
                    <a:pt x="165" y="84"/>
                  </a:lnTo>
                  <a:lnTo>
                    <a:pt x="172" y="82"/>
                  </a:lnTo>
                  <a:lnTo>
                    <a:pt x="176" y="81"/>
                  </a:lnTo>
                  <a:lnTo>
                    <a:pt x="182" y="80"/>
                  </a:lnTo>
                  <a:lnTo>
                    <a:pt x="188" y="79"/>
                  </a:lnTo>
                  <a:lnTo>
                    <a:pt x="194" y="78"/>
                  </a:lnTo>
                  <a:lnTo>
                    <a:pt x="199" y="77"/>
                  </a:lnTo>
                  <a:lnTo>
                    <a:pt x="204" y="76"/>
                  </a:lnTo>
                  <a:lnTo>
                    <a:pt x="209" y="74"/>
                  </a:lnTo>
                  <a:lnTo>
                    <a:pt x="212" y="74"/>
                  </a:lnTo>
                  <a:lnTo>
                    <a:pt x="221" y="66"/>
                  </a:lnTo>
                  <a:lnTo>
                    <a:pt x="233" y="59"/>
                  </a:lnTo>
                  <a:lnTo>
                    <a:pt x="245" y="51"/>
                  </a:lnTo>
                  <a:lnTo>
                    <a:pt x="260" y="44"/>
                  </a:lnTo>
                  <a:lnTo>
                    <a:pt x="273" y="38"/>
                  </a:lnTo>
                  <a:lnTo>
                    <a:pt x="286" y="32"/>
                  </a:lnTo>
                  <a:lnTo>
                    <a:pt x="295" y="28"/>
                  </a:lnTo>
                  <a:lnTo>
                    <a:pt x="301" y="25"/>
                  </a:lnTo>
                  <a:lnTo>
                    <a:pt x="306" y="23"/>
                  </a:lnTo>
                  <a:lnTo>
                    <a:pt x="310" y="25"/>
                  </a:lnTo>
                  <a:lnTo>
                    <a:pt x="308" y="29"/>
                  </a:lnTo>
                  <a:lnTo>
                    <a:pt x="301" y="33"/>
                  </a:lnTo>
                  <a:lnTo>
                    <a:pt x="291" y="36"/>
                  </a:lnTo>
                  <a:lnTo>
                    <a:pt x="281" y="40"/>
                  </a:lnTo>
                  <a:lnTo>
                    <a:pt x="270" y="46"/>
                  </a:lnTo>
                  <a:lnTo>
                    <a:pt x="260" y="52"/>
                  </a:lnTo>
                  <a:lnTo>
                    <a:pt x="251" y="58"/>
                  </a:lnTo>
                  <a:lnTo>
                    <a:pt x="243" y="65"/>
                  </a:lnTo>
                  <a:lnTo>
                    <a:pt x="237" y="71"/>
                  </a:lnTo>
                  <a:lnTo>
                    <a:pt x="234" y="77"/>
                  </a:lnTo>
                  <a:lnTo>
                    <a:pt x="245" y="78"/>
                  </a:lnTo>
                  <a:lnTo>
                    <a:pt x="258" y="77"/>
                  </a:lnTo>
                  <a:lnTo>
                    <a:pt x="272" y="76"/>
                  </a:lnTo>
                  <a:lnTo>
                    <a:pt x="286" y="73"/>
                  </a:lnTo>
                  <a:lnTo>
                    <a:pt x="300" y="70"/>
                  </a:lnTo>
                  <a:lnTo>
                    <a:pt x="311" y="67"/>
                  </a:lnTo>
                  <a:lnTo>
                    <a:pt x="320" y="64"/>
                  </a:lnTo>
                  <a:lnTo>
                    <a:pt x="327" y="62"/>
                  </a:lnTo>
                  <a:lnTo>
                    <a:pt x="335" y="58"/>
                  </a:lnTo>
                  <a:lnTo>
                    <a:pt x="340" y="57"/>
                  </a:lnTo>
                  <a:lnTo>
                    <a:pt x="341" y="58"/>
                  </a:lnTo>
                  <a:lnTo>
                    <a:pt x="336" y="63"/>
                  </a:lnTo>
                  <a:lnTo>
                    <a:pt x="331" y="66"/>
                  </a:lnTo>
                  <a:lnTo>
                    <a:pt x="321" y="71"/>
                  </a:lnTo>
                  <a:lnTo>
                    <a:pt x="311" y="77"/>
                  </a:lnTo>
                  <a:lnTo>
                    <a:pt x="298" y="81"/>
                  </a:lnTo>
                  <a:lnTo>
                    <a:pt x="283" y="86"/>
                  </a:lnTo>
                  <a:lnTo>
                    <a:pt x="268" y="89"/>
                  </a:lnTo>
                  <a:lnTo>
                    <a:pt x="253" y="92"/>
                  </a:lnTo>
                  <a:lnTo>
                    <a:pt x="239" y="92"/>
                  </a:lnTo>
                  <a:lnTo>
                    <a:pt x="243" y="96"/>
                  </a:lnTo>
                  <a:lnTo>
                    <a:pt x="251" y="102"/>
                  </a:lnTo>
                  <a:lnTo>
                    <a:pt x="260" y="108"/>
                  </a:lnTo>
                  <a:lnTo>
                    <a:pt x="270" y="114"/>
                  </a:lnTo>
                  <a:lnTo>
                    <a:pt x="280" y="119"/>
                  </a:lnTo>
                  <a:lnTo>
                    <a:pt x="289" y="124"/>
                  </a:lnTo>
                  <a:lnTo>
                    <a:pt x="297" y="127"/>
                  </a:lnTo>
                  <a:lnTo>
                    <a:pt x="303" y="130"/>
                  </a:lnTo>
                  <a:lnTo>
                    <a:pt x="310" y="134"/>
                  </a:lnTo>
                  <a:lnTo>
                    <a:pt x="313" y="137"/>
                  </a:lnTo>
                  <a:lnTo>
                    <a:pt x="311" y="139"/>
                  </a:lnTo>
                  <a:lnTo>
                    <a:pt x="304" y="138"/>
                  </a:lnTo>
                  <a:lnTo>
                    <a:pt x="296" y="135"/>
                  </a:lnTo>
                  <a:lnTo>
                    <a:pt x="286" y="131"/>
                  </a:lnTo>
                  <a:lnTo>
                    <a:pt x="272" y="126"/>
                  </a:lnTo>
                  <a:lnTo>
                    <a:pt x="258" y="120"/>
                  </a:lnTo>
                  <a:lnTo>
                    <a:pt x="244" y="115"/>
                  </a:lnTo>
                  <a:lnTo>
                    <a:pt x="233" y="109"/>
                  </a:lnTo>
                  <a:lnTo>
                    <a:pt x="224" y="103"/>
                  </a:lnTo>
                  <a:lnTo>
                    <a:pt x="218" y="99"/>
                  </a:lnTo>
                  <a:lnTo>
                    <a:pt x="212" y="99"/>
                  </a:lnTo>
                  <a:lnTo>
                    <a:pt x="205" y="100"/>
                  </a:lnTo>
                  <a:lnTo>
                    <a:pt x="198" y="100"/>
                  </a:lnTo>
                  <a:lnTo>
                    <a:pt x="190" y="101"/>
                  </a:lnTo>
                  <a:lnTo>
                    <a:pt x="182" y="101"/>
                  </a:lnTo>
                  <a:lnTo>
                    <a:pt x="175" y="102"/>
                  </a:lnTo>
                  <a:lnTo>
                    <a:pt x="169" y="102"/>
                  </a:lnTo>
                  <a:lnTo>
                    <a:pt x="166" y="103"/>
                  </a:lnTo>
                  <a:lnTo>
                    <a:pt x="169" y="109"/>
                  </a:lnTo>
                  <a:lnTo>
                    <a:pt x="175" y="115"/>
                  </a:lnTo>
                  <a:lnTo>
                    <a:pt x="181" y="122"/>
                  </a:lnTo>
                  <a:lnTo>
                    <a:pt x="188" y="128"/>
                  </a:lnTo>
                  <a:lnTo>
                    <a:pt x="195" y="134"/>
                  </a:lnTo>
                  <a:lnTo>
                    <a:pt x="202" y="140"/>
                  </a:lnTo>
                  <a:lnTo>
                    <a:pt x="209" y="145"/>
                  </a:lnTo>
                  <a:lnTo>
                    <a:pt x="213" y="148"/>
                  </a:lnTo>
                  <a:lnTo>
                    <a:pt x="222" y="153"/>
                  </a:lnTo>
                  <a:lnTo>
                    <a:pt x="232" y="158"/>
                  </a:lnTo>
                  <a:lnTo>
                    <a:pt x="241" y="163"/>
                  </a:lnTo>
                  <a:lnTo>
                    <a:pt x="247" y="166"/>
                  </a:lnTo>
                  <a:lnTo>
                    <a:pt x="251" y="171"/>
                  </a:lnTo>
                  <a:lnTo>
                    <a:pt x="255" y="176"/>
                  </a:lnTo>
                  <a:lnTo>
                    <a:pt x="252" y="177"/>
                  </a:lnTo>
                  <a:lnTo>
                    <a:pt x="241" y="171"/>
                  </a:lnTo>
                  <a:lnTo>
                    <a:pt x="232" y="165"/>
                  </a:lnTo>
                  <a:lnTo>
                    <a:pt x="220" y="158"/>
                  </a:lnTo>
                  <a:lnTo>
                    <a:pt x="207" y="150"/>
                  </a:lnTo>
                  <a:lnTo>
                    <a:pt x="194" y="142"/>
                  </a:lnTo>
                  <a:lnTo>
                    <a:pt x="181" y="134"/>
                  </a:lnTo>
                  <a:lnTo>
                    <a:pt x="171" y="127"/>
                  </a:lnTo>
                  <a:lnTo>
                    <a:pt x="161" y="122"/>
                  </a:lnTo>
                  <a:lnTo>
                    <a:pt x="156" y="117"/>
                  </a:lnTo>
                  <a:lnTo>
                    <a:pt x="150" y="112"/>
                  </a:lnTo>
                  <a:lnTo>
                    <a:pt x="144" y="112"/>
                  </a:lnTo>
                  <a:lnTo>
                    <a:pt x="139" y="114"/>
                  </a:lnTo>
                  <a:lnTo>
                    <a:pt x="134" y="116"/>
                  </a:lnTo>
                  <a:lnTo>
                    <a:pt x="129" y="117"/>
                  </a:lnTo>
                  <a:lnTo>
                    <a:pt x="123" y="119"/>
                  </a:lnTo>
                  <a:lnTo>
                    <a:pt x="118" y="122"/>
                  </a:lnTo>
                  <a:lnTo>
                    <a:pt x="111" y="123"/>
                  </a:lnTo>
                  <a:lnTo>
                    <a:pt x="104" y="125"/>
                  </a:lnTo>
                  <a:lnTo>
                    <a:pt x="98" y="127"/>
                  </a:lnTo>
                  <a:lnTo>
                    <a:pt x="93" y="130"/>
                  </a:lnTo>
                  <a:lnTo>
                    <a:pt x="91" y="131"/>
                  </a:lnTo>
                  <a:lnTo>
                    <a:pt x="89" y="134"/>
                  </a:lnTo>
                  <a:lnTo>
                    <a:pt x="90" y="137"/>
                  </a:lnTo>
                  <a:lnTo>
                    <a:pt x="92" y="141"/>
                  </a:lnTo>
                  <a:lnTo>
                    <a:pt x="98" y="146"/>
                  </a:lnTo>
                  <a:lnTo>
                    <a:pt x="104" y="150"/>
                  </a:lnTo>
                  <a:lnTo>
                    <a:pt x="112" y="157"/>
                  </a:lnTo>
                  <a:lnTo>
                    <a:pt x="123" y="165"/>
                  </a:lnTo>
                  <a:lnTo>
                    <a:pt x="135" y="175"/>
                  </a:lnTo>
                  <a:lnTo>
                    <a:pt x="148" y="183"/>
                  </a:lnTo>
                  <a:lnTo>
                    <a:pt x="159" y="191"/>
                  </a:lnTo>
                  <a:lnTo>
                    <a:pt x="169" y="196"/>
                  </a:lnTo>
                  <a:lnTo>
                    <a:pt x="176" y="200"/>
                  </a:lnTo>
                  <a:lnTo>
                    <a:pt x="182" y="204"/>
                  </a:lnTo>
                  <a:lnTo>
                    <a:pt x="182" y="207"/>
                  </a:lnTo>
                  <a:lnTo>
                    <a:pt x="175" y="207"/>
                  </a:lnTo>
                  <a:lnTo>
                    <a:pt x="164" y="201"/>
                  </a:lnTo>
                  <a:lnTo>
                    <a:pt x="154" y="195"/>
                  </a:lnTo>
                  <a:lnTo>
                    <a:pt x="144" y="188"/>
                  </a:lnTo>
                  <a:lnTo>
                    <a:pt x="130" y="180"/>
                  </a:lnTo>
                  <a:lnTo>
                    <a:pt x="116" y="171"/>
                  </a:lnTo>
                  <a:lnTo>
                    <a:pt x="104" y="163"/>
                  </a:lnTo>
                  <a:lnTo>
                    <a:pt x="91" y="156"/>
                  </a:lnTo>
                  <a:lnTo>
                    <a:pt x="83" y="151"/>
                  </a:lnTo>
                  <a:lnTo>
                    <a:pt x="77" y="149"/>
                  </a:lnTo>
                  <a:lnTo>
                    <a:pt x="73" y="149"/>
                  </a:lnTo>
                  <a:lnTo>
                    <a:pt x="65" y="151"/>
                  </a:lnTo>
                  <a:lnTo>
                    <a:pt x="53" y="155"/>
                  </a:lnTo>
                  <a:lnTo>
                    <a:pt x="42" y="160"/>
                  </a:lnTo>
                  <a:lnTo>
                    <a:pt x="29" y="163"/>
                  </a:lnTo>
                  <a:lnTo>
                    <a:pt x="19" y="166"/>
                  </a:lnTo>
                  <a:lnTo>
                    <a:pt x="9" y="169"/>
                  </a:lnTo>
                  <a:lnTo>
                    <a:pt x="4" y="170"/>
                  </a:lnTo>
                  <a:lnTo>
                    <a:pt x="0" y="170"/>
                  </a:lnTo>
                  <a:lnTo>
                    <a:pt x="2" y="168"/>
                  </a:lnTo>
                  <a:lnTo>
                    <a:pt x="7" y="164"/>
                  </a:lnTo>
                  <a:lnTo>
                    <a:pt x="14" y="16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5" name="Freeform 227"/>
            <p:cNvSpPr>
              <a:spLocks/>
            </p:cNvSpPr>
            <p:nvPr/>
          </p:nvSpPr>
          <p:spPr bwMode="auto">
            <a:xfrm>
              <a:off x="5565" y="3737"/>
              <a:ext cx="123" cy="103"/>
            </a:xfrm>
            <a:custGeom>
              <a:avLst/>
              <a:gdLst>
                <a:gd name="T0" fmla="*/ 1 w 246"/>
                <a:gd name="T1" fmla="*/ 1 h 205"/>
                <a:gd name="T2" fmla="*/ 1 w 246"/>
                <a:gd name="T3" fmla="*/ 1 h 205"/>
                <a:gd name="T4" fmla="*/ 1 w 246"/>
                <a:gd name="T5" fmla="*/ 1 h 205"/>
                <a:gd name="T6" fmla="*/ 1 w 246"/>
                <a:gd name="T7" fmla="*/ 1 h 205"/>
                <a:gd name="T8" fmla="*/ 1 w 246"/>
                <a:gd name="T9" fmla="*/ 1 h 205"/>
                <a:gd name="T10" fmla="*/ 1 w 246"/>
                <a:gd name="T11" fmla="*/ 1 h 205"/>
                <a:gd name="T12" fmla="*/ 1 w 246"/>
                <a:gd name="T13" fmla="*/ 1 h 205"/>
                <a:gd name="T14" fmla="*/ 1 w 246"/>
                <a:gd name="T15" fmla="*/ 1 h 205"/>
                <a:gd name="T16" fmla="*/ 1 w 246"/>
                <a:gd name="T17" fmla="*/ 1 h 205"/>
                <a:gd name="T18" fmla="*/ 1 w 246"/>
                <a:gd name="T19" fmla="*/ 1 h 205"/>
                <a:gd name="T20" fmla="*/ 1 w 246"/>
                <a:gd name="T21" fmla="*/ 1 h 205"/>
                <a:gd name="T22" fmla="*/ 1 w 246"/>
                <a:gd name="T23" fmla="*/ 1 h 205"/>
                <a:gd name="T24" fmla="*/ 1 w 246"/>
                <a:gd name="T25" fmla="*/ 1 h 205"/>
                <a:gd name="T26" fmla="*/ 1 w 246"/>
                <a:gd name="T27" fmla="*/ 1 h 205"/>
                <a:gd name="T28" fmla="*/ 1 w 246"/>
                <a:gd name="T29" fmla="*/ 1 h 205"/>
                <a:gd name="T30" fmla="*/ 1 w 246"/>
                <a:gd name="T31" fmla="*/ 1 h 205"/>
                <a:gd name="T32" fmla="*/ 1 w 246"/>
                <a:gd name="T33" fmla="*/ 1 h 205"/>
                <a:gd name="T34" fmla="*/ 1 w 246"/>
                <a:gd name="T35" fmla="*/ 1 h 205"/>
                <a:gd name="T36" fmla="*/ 1 w 246"/>
                <a:gd name="T37" fmla="*/ 1 h 205"/>
                <a:gd name="T38" fmla="*/ 1 w 246"/>
                <a:gd name="T39" fmla="*/ 1 h 205"/>
                <a:gd name="T40" fmla="*/ 1 w 246"/>
                <a:gd name="T41" fmla="*/ 1 h 205"/>
                <a:gd name="T42" fmla="*/ 1 w 246"/>
                <a:gd name="T43" fmla="*/ 1 h 205"/>
                <a:gd name="T44" fmla="*/ 1 w 246"/>
                <a:gd name="T45" fmla="*/ 1 h 205"/>
                <a:gd name="T46" fmla="*/ 1 w 246"/>
                <a:gd name="T47" fmla="*/ 1 h 205"/>
                <a:gd name="T48" fmla="*/ 1 w 246"/>
                <a:gd name="T49" fmla="*/ 1 h 205"/>
                <a:gd name="T50" fmla="*/ 1 w 246"/>
                <a:gd name="T51" fmla="*/ 1 h 205"/>
                <a:gd name="T52" fmla="*/ 1 w 246"/>
                <a:gd name="T53" fmla="*/ 1 h 205"/>
                <a:gd name="T54" fmla="*/ 1 w 246"/>
                <a:gd name="T55" fmla="*/ 1 h 205"/>
                <a:gd name="T56" fmla="*/ 1 w 246"/>
                <a:gd name="T57" fmla="*/ 1 h 205"/>
                <a:gd name="T58" fmla="*/ 1 w 246"/>
                <a:gd name="T59" fmla="*/ 1 h 205"/>
                <a:gd name="T60" fmla="*/ 1 w 246"/>
                <a:gd name="T61" fmla="*/ 1 h 205"/>
                <a:gd name="T62" fmla="*/ 1 w 246"/>
                <a:gd name="T63" fmla="*/ 1 h 205"/>
                <a:gd name="T64" fmla="*/ 1 w 246"/>
                <a:gd name="T65" fmla="*/ 1 h 205"/>
                <a:gd name="T66" fmla="*/ 1 w 246"/>
                <a:gd name="T67" fmla="*/ 1 h 205"/>
                <a:gd name="T68" fmla="*/ 1 w 246"/>
                <a:gd name="T69" fmla="*/ 1 h 205"/>
                <a:gd name="T70" fmla="*/ 1 w 246"/>
                <a:gd name="T71" fmla="*/ 1 h 205"/>
                <a:gd name="T72" fmla="*/ 1 w 246"/>
                <a:gd name="T73" fmla="*/ 1 h 205"/>
                <a:gd name="T74" fmla="*/ 1 w 246"/>
                <a:gd name="T75" fmla="*/ 1 h 205"/>
                <a:gd name="T76" fmla="*/ 1 w 246"/>
                <a:gd name="T77" fmla="*/ 1 h 205"/>
                <a:gd name="T78" fmla="*/ 1 w 246"/>
                <a:gd name="T79" fmla="*/ 1 h 205"/>
                <a:gd name="T80" fmla="*/ 1 w 246"/>
                <a:gd name="T81" fmla="*/ 1 h 205"/>
                <a:gd name="T82" fmla="*/ 1 w 246"/>
                <a:gd name="T83" fmla="*/ 1 h 205"/>
                <a:gd name="T84" fmla="*/ 1 w 246"/>
                <a:gd name="T85" fmla="*/ 1 h 205"/>
                <a:gd name="T86" fmla="*/ 1 w 246"/>
                <a:gd name="T87" fmla="*/ 1 h 205"/>
                <a:gd name="T88" fmla="*/ 1 w 246"/>
                <a:gd name="T89" fmla="*/ 1 h 205"/>
                <a:gd name="T90" fmla="*/ 1 w 246"/>
                <a:gd name="T91" fmla="*/ 1 h 205"/>
                <a:gd name="T92" fmla="*/ 1 w 246"/>
                <a:gd name="T93" fmla="*/ 1 h 205"/>
                <a:gd name="T94" fmla="*/ 1 w 246"/>
                <a:gd name="T95" fmla="*/ 1 h 205"/>
                <a:gd name="T96" fmla="*/ 1 w 246"/>
                <a:gd name="T97" fmla="*/ 1 h 205"/>
                <a:gd name="T98" fmla="*/ 1 w 246"/>
                <a:gd name="T99" fmla="*/ 1 h 205"/>
                <a:gd name="T100" fmla="*/ 1 w 246"/>
                <a:gd name="T101" fmla="*/ 1 h 205"/>
                <a:gd name="T102" fmla="*/ 1 w 246"/>
                <a:gd name="T103" fmla="*/ 1 h 205"/>
                <a:gd name="T104" fmla="*/ 1 w 246"/>
                <a:gd name="T105" fmla="*/ 1 h 205"/>
                <a:gd name="T106" fmla="*/ 1 w 246"/>
                <a:gd name="T107" fmla="*/ 1 h 205"/>
                <a:gd name="T108" fmla="*/ 1 w 246"/>
                <a:gd name="T109" fmla="*/ 1 h 205"/>
                <a:gd name="T110" fmla="*/ 1 w 246"/>
                <a:gd name="T111" fmla="*/ 1 h 205"/>
                <a:gd name="T112" fmla="*/ 1 w 246"/>
                <a:gd name="T113" fmla="*/ 1 h 205"/>
                <a:gd name="T114" fmla="*/ 0 w 246"/>
                <a:gd name="T115" fmla="*/ 1 h 205"/>
                <a:gd name="T116" fmla="*/ 1 w 246"/>
                <a:gd name="T117" fmla="*/ 1 h 20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46" h="205">
                  <a:moveTo>
                    <a:pt x="8" y="3"/>
                  </a:moveTo>
                  <a:lnTo>
                    <a:pt x="13" y="7"/>
                  </a:lnTo>
                  <a:lnTo>
                    <a:pt x="17" y="10"/>
                  </a:lnTo>
                  <a:lnTo>
                    <a:pt x="23" y="14"/>
                  </a:lnTo>
                  <a:lnTo>
                    <a:pt x="28" y="17"/>
                  </a:lnTo>
                  <a:lnTo>
                    <a:pt x="33" y="21"/>
                  </a:lnTo>
                  <a:lnTo>
                    <a:pt x="38" y="23"/>
                  </a:lnTo>
                  <a:lnTo>
                    <a:pt x="44" y="24"/>
                  </a:lnTo>
                  <a:lnTo>
                    <a:pt x="48" y="24"/>
                  </a:lnTo>
                  <a:lnTo>
                    <a:pt x="61" y="21"/>
                  </a:lnTo>
                  <a:lnTo>
                    <a:pt x="76" y="18"/>
                  </a:lnTo>
                  <a:lnTo>
                    <a:pt x="93" y="16"/>
                  </a:lnTo>
                  <a:lnTo>
                    <a:pt x="111" y="14"/>
                  </a:lnTo>
                  <a:lnTo>
                    <a:pt x="128" y="13"/>
                  </a:lnTo>
                  <a:lnTo>
                    <a:pt x="144" y="13"/>
                  </a:lnTo>
                  <a:lnTo>
                    <a:pt x="157" y="14"/>
                  </a:lnTo>
                  <a:lnTo>
                    <a:pt x="165" y="16"/>
                  </a:lnTo>
                  <a:lnTo>
                    <a:pt x="172" y="21"/>
                  </a:lnTo>
                  <a:lnTo>
                    <a:pt x="172" y="22"/>
                  </a:lnTo>
                  <a:lnTo>
                    <a:pt x="166" y="23"/>
                  </a:lnTo>
                  <a:lnTo>
                    <a:pt x="154" y="22"/>
                  </a:lnTo>
                  <a:lnTo>
                    <a:pt x="146" y="22"/>
                  </a:lnTo>
                  <a:lnTo>
                    <a:pt x="135" y="22"/>
                  </a:lnTo>
                  <a:lnTo>
                    <a:pt x="120" y="23"/>
                  </a:lnTo>
                  <a:lnTo>
                    <a:pt x="105" y="24"/>
                  </a:lnTo>
                  <a:lnTo>
                    <a:pt x="90" y="26"/>
                  </a:lnTo>
                  <a:lnTo>
                    <a:pt x="77" y="29"/>
                  </a:lnTo>
                  <a:lnTo>
                    <a:pt x="67" y="31"/>
                  </a:lnTo>
                  <a:lnTo>
                    <a:pt x="61" y="34"/>
                  </a:lnTo>
                  <a:lnTo>
                    <a:pt x="67" y="38"/>
                  </a:lnTo>
                  <a:lnTo>
                    <a:pt x="73" y="41"/>
                  </a:lnTo>
                  <a:lnTo>
                    <a:pt x="80" y="44"/>
                  </a:lnTo>
                  <a:lnTo>
                    <a:pt x="88" y="47"/>
                  </a:lnTo>
                  <a:lnTo>
                    <a:pt x="95" y="49"/>
                  </a:lnTo>
                  <a:lnTo>
                    <a:pt x="100" y="52"/>
                  </a:lnTo>
                  <a:lnTo>
                    <a:pt x="105" y="54"/>
                  </a:lnTo>
                  <a:lnTo>
                    <a:pt x="108" y="56"/>
                  </a:lnTo>
                  <a:lnTo>
                    <a:pt x="121" y="54"/>
                  </a:lnTo>
                  <a:lnTo>
                    <a:pt x="137" y="54"/>
                  </a:lnTo>
                  <a:lnTo>
                    <a:pt x="154" y="54"/>
                  </a:lnTo>
                  <a:lnTo>
                    <a:pt x="173" y="56"/>
                  </a:lnTo>
                  <a:lnTo>
                    <a:pt x="190" y="60"/>
                  </a:lnTo>
                  <a:lnTo>
                    <a:pt x="205" y="63"/>
                  </a:lnTo>
                  <a:lnTo>
                    <a:pt x="217" y="68"/>
                  </a:lnTo>
                  <a:lnTo>
                    <a:pt x="225" y="72"/>
                  </a:lnTo>
                  <a:lnTo>
                    <a:pt x="232" y="79"/>
                  </a:lnTo>
                  <a:lnTo>
                    <a:pt x="232" y="82"/>
                  </a:lnTo>
                  <a:lnTo>
                    <a:pt x="227" y="81"/>
                  </a:lnTo>
                  <a:lnTo>
                    <a:pt x="218" y="77"/>
                  </a:lnTo>
                  <a:lnTo>
                    <a:pt x="210" y="75"/>
                  </a:lnTo>
                  <a:lnTo>
                    <a:pt x="199" y="71"/>
                  </a:lnTo>
                  <a:lnTo>
                    <a:pt x="185" y="69"/>
                  </a:lnTo>
                  <a:lnTo>
                    <a:pt x="172" y="67"/>
                  </a:lnTo>
                  <a:lnTo>
                    <a:pt x="157" y="66"/>
                  </a:lnTo>
                  <a:lnTo>
                    <a:pt x="144" y="66"/>
                  </a:lnTo>
                  <a:lnTo>
                    <a:pt x="133" y="66"/>
                  </a:lnTo>
                  <a:lnTo>
                    <a:pt x="124" y="68"/>
                  </a:lnTo>
                  <a:lnTo>
                    <a:pt x="136" y="76"/>
                  </a:lnTo>
                  <a:lnTo>
                    <a:pt x="146" y="83"/>
                  </a:lnTo>
                  <a:lnTo>
                    <a:pt x="153" y="87"/>
                  </a:lnTo>
                  <a:lnTo>
                    <a:pt x="157" y="92"/>
                  </a:lnTo>
                  <a:lnTo>
                    <a:pt x="166" y="92"/>
                  </a:lnTo>
                  <a:lnTo>
                    <a:pt x="177" y="93"/>
                  </a:lnTo>
                  <a:lnTo>
                    <a:pt x="190" y="95"/>
                  </a:lnTo>
                  <a:lnTo>
                    <a:pt x="204" y="98"/>
                  </a:lnTo>
                  <a:lnTo>
                    <a:pt x="218" y="104"/>
                  </a:lnTo>
                  <a:lnTo>
                    <a:pt x="230" y="112"/>
                  </a:lnTo>
                  <a:lnTo>
                    <a:pt x="240" y="122"/>
                  </a:lnTo>
                  <a:lnTo>
                    <a:pt x="246" y="136"/>
                  </a:lnTo>
                  <a:lnTo>
                    <a:pt x="240" y="130"/>
                  </a:lnTo>
                  <a:lnTo>
                    <a:pt x="232" y="124"/>
                  </a:lnTo>
                  <a:lnTo>
                    <a:pt x="222" y="118"/>
                  </a:lnTo>
                  <a:lnTo>
                    <a:pt x="212" y="114"/>
                  </a:lnTo>
                  <a:lnTo>
                    <a:pt x="203" y="109"/>
                  </a:lnTo>
                  <a:lnTo>
                    <a:pt x="192" y="107"/>
                  </a:lnTo>
                  <a:lnTo>
                    <a:pt x="182" y="106"/>
                  </a:lnTo>
                  <a:lnTo>
                    <a:pt x="173" y="106"/>
                  </a:lnTo>
                  <a:lnTo>
                    <a:pt x="184" y="117"/>
                  </a:lnTo>
                  <a:lnTo>
                    <a:pt x="195" y="129"/>
                  </a:lnTo>
                  <a:lnTo>
                    <a:pt x="205" y="139"/>
                  </a:lnTo>
                  <a:lnTo>
                    <a:pt x="215" y="150"/>
                  </a:lnTo>
                  <a:lnTo>
                    <a:pt x="223" y="159"/>
                  </a:lnTo>
                  <a:lnTo>
                    <a:pt x="230" y="167"/>
                  </a:lnTo>
                  <a:lnTo>
                    <a:pt x="235" y="171"/>
                  </a:lnTo>
                  <a:lnTo>
                    <a:pt x="237" y="175"/>
                  </a:lnTo>
                  <a:lnTo>
                    <a:pt x="240" y="181"/>
                  </a:lnTo>
                  <a:lnTo>
                    <a:pt x="242" y="188"/>
                  </a:lnTo>
                  <a:lnTo>
                    <a:pt x="244" y="197"/>
                  </a:lnTo>
                  <a:lnTo>
                    <a:pt x="246" y="205"/>
                  </a:lnTo>
                  <a:lnTo>
                    <a:pt x="240" y="196"/>
                  </a:lnTo>
                  <a:lnTo>
                    <a:pt x="230" y="183"/>
                  </a:lnTo>
                  <a:lnTo>
                    <a:pt x="218" y="168"/>
                  </a:lnTo>
                  <a:lnTo>
                    <a:pt x="205" y="152"/>
                  </a:lnTo>
                  <a:lnTo>
                    <a:pt x="192" y="137"/>
                  </a:lnTo>
                  <a:lnTo>
                    <a:pt x="181" y="125"/>
                  </a:lnTo>
                  <a:lnTo>
                    <a:pt x="172" y="116"/>
                  </a:lnTo>
                  <a:lnTo>
                    <a:pt x="166" y="112"/>
                  </a:lnTo>
                  <a:lnTo>
                    <a:pt x="161" y="110"/>
                  </a:lnTo>
                  <a:lnTo>
                    <a:pt x="159" y="114"/>
                  </a:lnTo>
                  <a:lnTo>
                    <a:pt x="159" y="118"/>
                  </a:lnTo>
                  <a:lnTo>
                    <a:pt x="160" y="124"/>
                  </a:lnTo>
                  <a:lnTo>
                    <a:pt x="164" y="135"/>
                  </a:lnTo>
                  <a:lnTo>
                    <a:pt x="169" y="153"/>
                  </a:lnTo>
                  <a:lnTo>
                    <a:pt x="177" y="170"/>
                  </a:lnTo>
                  <a:lnTo>
                    <a:pt x="182" y="182"/>
                  </a:lnTo>
                  <a:lnTo>
                    <a:pt x="183" y="186"/>
                  </a:lnTo>
                  <a:lnTo>
                    <a:pt x="181" y="186"/>
                  </a:lnTo>
                  <a:lnTo>
                    <a:pt x="177" y="184"/>
                  </a:lnTo>
                  <a:lnTo>
                    <a:pt x="173" y="178"/>
                  </a:lnTo>
                  <a:lnTo>
                    <a:pt x="166" y="165"/>
                  </a:lnTo>
                  <a:lnTo>
                    <a:pt x="156" y="143"/>
                  </a:lnTo>
                  <a:lnTo>
                    <a:pt x="147" y="118"/>
                  </a:lnTo>
                  <a:lnTo>
                    <a:pt x="147" y="101"/>
                  </a:lnTo>
                  <a:lnTo>
                    <a:pt x="141" y="95"/>
                  </a:lnTo>
                  <a:lnTo>
                    <a:pt x="135" y="91"/>
                  </a:lnTo>
                  <a:lnTo>
                    <a:pt x="128" y="87"/>
                  </a:lnTo>
                  <a:lnTo>
                    <a:pt x="122" y="84"/>
                  </a:lnTo>
                  <a:lnTo>
                    <a:pt x="116" y="81"/>
                  </a:lnTo>
                  <a:lnTo>
                    <a:pt x="112" y="78"/>
                  </a:lnTo>
                  <a:lnTo>
                    <a:pt x="108" y="76"/>
                  </a:lnTo>
                  <a:lnTo>
                    <a:pt x="106" y="75"/>
                  </a:lnTo>
                  <a:lnTo>
                    <a:pt x="104" y="72"/>
                  </a:lnTo>
                  <a:lnTo>
                    <a:pt x="101" y="71"/>
                  </a:lnTo>
                  <a:lnTo>
                    <a:pt x="99" y="74"/>
                  </a:lnTo>
                  <a:lnTo>
                    <a:pt x="98" y="79"/>
                  </a:lnTo>
                  <a:lnTo>
                    <a:pt x="99" y="93"/>
                  </a:lnTo>
                  <a:lnTo>
                    <a:pt x="104" y="114"/>
                  </a:lnTo>
                  <a:lnTo>
                    <a:pt x="112" y="138"/>
                  </a:lnTo>
                  <a:lnTo>
                    <a:pt x="123" y="156"/>
                  </a:lnTo>
                  <a:lnTo>
                    <a:pt x="129" y="165"/>
                  </a:lnTo>
                  <a:lnTo>
                    <a:pt x="129" y="168"/>
                  </a:lnTo>
                  <a:lnTo>
                    <a:pt x="124" y="167"/>
                  </a:lnTo>
                  <a:lnTo>
                    <a:pt x="119" y="162"/>
                  </a:lnTo>
                  <a:lnTo>
                    <a:pt x="115" y="158"/>
                  </a:lnTo>
                  <a:lnTo>
                    <a:pt x="109" y="150"/>
                  </a:lnTo>
                  <a:lnTo>
                    <a:pt x="104" y="138"/>
                  </a:lnTo>
                  <a:lnTo>
                    <a:pt x="97" y="125"/>
                  </a:lnTo>
                  <a:lnTo>
                    <a:pt x="92" y="112"/>
                  </a:lnTo>
                  <a:lnTo>
                    <a:pt x="89" y="97"/>
                  </a:lnTo>
                  <a:lnTo>
                    <a:pt x="88" y="81"/>
                  </a:lnTo>
                  <a:lnTo>
                    <a:pt x="89" y="64"/>
                  </a:lnTo>
                  <a:lnTo>
                    <a:pt x="84" y="61"/>
                  </a:lnTo>
                  <a:lnTo>
                    <a:pt x="80" y="57"/>
                  </a:lnTo>
                  <a:lnTo>
                    <a:pt x="75" y="54"/>
                  </a:lnTo>
                  <a:lnTo>
                    <a:pt x="69" y="52"/>
                  </a:lnTo>
                  <a:lnTo>
                    <a:pt x="63" y="49"/>
                  </a:lnTo>
                  <a:lnTo>
                    <a:pt x="59" y="47"/>
                  </a:lnTo>
                  <a:lnTo>
                    <a:pt x="55" y="45"/>
                  </a:lnTo>
                  <a:lnTo>
                    <a:pt x="52" y="44"/>
                  </a:lnTo>
                  <a:lnTo>
                    <a:pt x="48" y="53"/>
                  </a:lnTo>
                  <a:lnTo>
                    <a:pt x="50" y="67"/>
                  </a:lnTo>
                  <a:lnTo>
                    <a:pt x="52" y="82"/>
                  </a:lnTo>
                  <a:lnTo>
                    <a:pt x="54" y="93"/>
                  </a:lnTo>
                  <a:lnTo>
                    <a:pt x="57" y="106"/>
                  </a:lnTo>
                  <a:lnTo>
                    <a:pt x="60" y="122"/>
                  </a:lnTo>
                  <a:lnTo>
                    <a:pt x="63" y="138"/>
                  </a:lnTo>
                  <a:lnTo>
                    <a:pt x="67" y="148"/>
                  </a:lnTo>
                  <a:lnTo>
                    <a:pt x="67" y="151"/>
                  </a:lnTo>
                  <a:lnTo>
                    <a:pt x="63" y="150"/>
                  </a:lnTo>
                  <a:lnTo>
                    <a:pt x="59" y="144"/>
                  </a:lnTo>
                  <a:lnTo>
                    <a:pt x="54" y="133"/>
                  </a:lnTo>
                  <a:lnTo>
                    <a:pt x="51" y="114"/>
                  </a:lnTo>
                  <a:lnTo>
                    <a:pt x="45" y="85"/>
                  </a:lnTo>
                  <a:lnTo>
                    <a:pt x="40" y="57"/>
                  </a:lnTo>
                  <a:lnTo>
                    <a:pt x="37" y="40"/>
                  </a:lnTo>
                  <a:lnTo>
                    <a:pt x="30" y="33"/>
                  </a:lnTo>
                  <a:lnTo>
                    <a:pt x="23" y="26"/>
                  </a:lnTo>
                  <a:lnTo>
                    <a:pt x="17" y="21"/>
                  </a:lnTo>
                  <a:lnTo>
                    <a:pt x="12" y="16"/>
                  </a:lnTo>
                  <a:lnTo>
                    <a:pt x="8" y="11"/>
                  </a:lnTo>
                  <a:lnTo>
                    <a:pt x="5" y="8"/>
                  </a:lnTo>
                  <a:lnTo>
                    <a:pt x="1" y="6"/>
                  </a:lnTo>
                  <a:lnTo>
                    <a:pt x="0" y="3"/>
                  </a:lnTo>
                  <a:lnTo>
                    <a:pt x="0" y="1"/>
                  </a:lnTo>
                  <a:lnTo>
                    <a:pt x="1" y="0"/>
                  </a:lnTo>
                  <a:lnTo>
                    <a:pt x="5" y="1"/>
                  </a:lnTo>
                  <a:lnTo>
                    <a:pt x="8" y="3"/>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6" name="Freeform 228"/>
            <p:cNvSpPr>
              <a:spLocks/>
            </p:cNvSpPr>
            <p:nvPr/>
          </p:nvSpPr>
          <p:spPr bwMode="auto">
            <a:xfrm>
              <a:off x="5501" y="3750"/>
              <a:ext cx="85" cy="141"/>
            </a:xfrm>
            <a:custGeom>
              <a:avLst/>
              <a:gdLst>
                <a:gd name="T0" fmla="*/ 1 w 170"/>
                <a:gd name="T1" fmla="*/ 1 h 282"/>
                <a:gd name="T2" fmla="*/ 1 w 170"/>
                <a:gd name="T3" fmla="*/ 1 h 282"/>
                <a:gd name="T4" fmla="*/ 1 w 170"/>
                <a:gd name="T5" fmla="*/ 1 h 282"/>
                <a:gd name="T6" fmla="*/ 1 w 170"/>
                <a:gd name="T7" fmla="*/ 1 h 282"/>
                <a:gd name="T8" fmla="*/ 1 w 170"/>
                <a:gd name="T9" fmla="*/ 1 h 282"/>
                <a:gd name="T10" fmla="*/ 1 w 170"/>
                <a:gd name="T11" fmla="*/ 1 h 282"/>
                <a:gd name="T12" fmla="*/ 1 w 170"/>
                <a:gd name="T13" fmla="*/ 1 h 282"/>
                <a:gd name="T14" fmla="*/ 1 w 170"/>
                <a:gd name="T15" fmla="*/ 1 h 282"/>
                <a:gd name="T16" fmla="*/ 1 w 170"/>
                <a:gd name="T17" fmla="*/ 1 h 282"/>
                <a:gd name="T18" fmla="*/ 1 w 170"/>
                <a:gd name="T19" fmla="*/ 1 h 282"/>
                <a:gd name="T20" fmla="*/ 1 w 170"/>
                <a:gd name="T21" fmla="*/ 1 h 282"/>
                <a:gd name="T22" fmla="*/ 1 w 170"/>
                <a:gd name="T23" fmla="*/ 1 h 282"/>
                <a:gd name="T24" fmla="*/ 1 w 170"/>
                <a:gd name="T25" fmla="*/ 1 h 282"/>
                <a:gd name="T26" fmla="*/ 1 w 170"/>
                <a:gd name="T27" fmla="*/ 1 h 282"/>
                <a:gd name="T28" fmla="*/ 1 w 170"/>
                <a:gd name="T29" fmla="*/ 1 h 282"/>
                <a:gd name="T30" fmla="*/ 1 w 170"/>
                <a:gd name="T31" fmla="*/ 1 h 282"/>
                <a:gd name="T32" fmla="*/ 1 w 170"/>
                <a:gd name="T33" fmla="*/ 1 h 282"/>
                <a:gd name="T34" fmla="*/ 1 w 170"/>
                <a:gd name="T35" fmla="*/ 1 h 282"/>
                <a:gd name="T36" fmla="*/ 1 w 170"/>
                <a:gd name="T37" fmla="*/ 1 h 282"/>
                <a:gd name="T38" fmla="*/ 1 w 170"/>
                <a:gd name="T39" fmla="*/ 1 h 282"/>
                <a:gd name="T40" fmla="*/ 1 w 170"/>
                <a:gd name="T41" fmla="*/ 1 h 282"/>
                <a:gd name="T42" fmla="*/ 1 w 170"/>
                <a:gd name="T43" fmla="*/ 1 h 282"/>
                <a:gd name="T44" fmla="*/ 1 w 170"/>
                <a:gd name="T45" fmla="*/ 1 h 282"/>
                <a:gd name="T46" fmla="*/ 1 w 170"/>
                <a:gd name="T47" fmla="*/ 1 h 282"/>
                <a:gd name="T48" fmla="*/ 1 w 170"/>
                <a:gd name="T49" fmla="*/ 1 h 282"/>
                <a:gd name="T50" fmla="*/ 1 w 170"/>
                <a:gd name="T51" fmla="*/ 1 h 282"/>
                <a:gd name="T52" fmla="*/ 1 w 170"/>
                <a:gd name="T53" fmla="*/ 1 h 282"/>
                <a:gd name="T54" fmla="*/ 1 w 170"/>
                <a:gd name="T55" fmla="*/ 1 h 282"/>
                <a:gd name="T56" fmla="*/ 1 w 170"/>
                <a:gd name="T57" fmla="*/ 1 h 282"/>
                <a:gd name="T58" fmla="*/ 1 w 170"/>
                <a:gd name="T59" fmla="*/ 1 h 282"/>
                <a:gd name="T60" fmla="*/ 1 w 170"/>
                <a:gd name="T61" fmla="*/ 1 h 282"/>
                <a:gd name="T62" fmla="*/ 1 w 170"/>
                <a:gd name="T63" fmla="*/ 1 h 282"/>
                <a:gd name="T64" fmla="*/ 1 w 170"/>
                <a:gd name="T65" fmla="*/ 1 h 282"/>
                <a:gd name="T66" fmla="*/ 1 w 170"/>
                <a:gd name="T67" fmla="*/ 1 h 282"/>
                <a:gd name="T68" fmla="*/ 1 w 170"/>
                <a:gd name="T69" fmla="*/ 1 h 282"/>
                <a:gd name="T70" fmla="*/ 1 w 170"/>
                <a:gd name="T71" fmla="*/ 1 h 282"/>
                <a:gd name="T72" fmla="*/ 1 w 170"/>
                <a:gd name="T73" fmla="*/ 1 h 282"/>
                <a:gd name="T74" fmla="*/ 1 w 170"/>
                <a:gd name="T75" fmla="*/ 1 h 282"/>
                <a:gd name="T76" fmla="*/ 1 w 170"/>
                <a:gd name="T77" fmla="*/ 1 h 282"/>
                <a:gd name="T78" fmla="*/ 1 w 170"/>
                <a:gd name="T79" fmla="*/ 1 h 282"/>
                <a:gd name="T80" fmla="*/ 1 w 170"/>
                <a:gd name="T81" fmla="*/ 1 h 282"/>
                <a:gd name="T82" fmla="*/ 1 w 170"/>
                <a:gd name="T83" fmla="*/ 1 h 282"/>
                <a:gd name="T84" fmla="*/ 1 w 170"/>
                <a:gd name="T85" fmla="*/ 1 h 282"/>
                <a:gd name="T86" fmla="*/ 1 w 170"/>
                <a:gd name="T87" fmla="*/ 1 h 282"/>
                <a:gd name="T88" fmla="*/ 1 w 170"/>
                <a:gd name="T89" fmla="*/ 1 h 282"/>
                <a:gd name="T90" fmla="*/ 1 w 170"/>
                <a:gd name="T91" fmla="*/ 1 h 282"/>
                <a:gd name="T92" fmla="*/ 1 w 170"/>
                <a:gd name="T93" fmla="*/ 1 h 282"/>
                <a:gd name="T94" fmla="*/ 1 w 170"/>
                <a:gd name="T95" fmla="*/ 1 h 282"/>
                <a:gd name="T96" fmla="*/ 1 w 170"/>
                <a:gd name="T97" fmla="*/ 1 h 282"/>
                <a:gd name="T98" fmla="*/ 1 w 170"/>
                <a:gd name="T99" fmla="*/ 1 h 282"/>
                <a:gd name="T100" fmla="*/ 1 w 170"/>
                <a:gd name="T101" fmla="*/ 1 h 282"/>
                <a:gd name="T102" fmla="*/ 0 w 170"/>
                <a:gd name="T103" fmla="*/ 1 h 282"/>
                <a:gd name="T104" fmla="*/ 1 w 170"/>
                <a:gd name="T105" fmla="*/ 1 h 282"/>
                <a:gd name="T106" fmla="*/ 1 w 170"/>
                <a:gd name="T107" fmla="*/ 1 h 282"/>
                <a:gd name="T108" fmla="*/ 1 w 170"/>
                <a:gd name="T109" fmla="*/ 1 h 282"/>
                <a:gd name="T110" fmla="*/ 1 w 170"/>
                <a:gd name="T111" fmla="*/ 1 h 282"/>
                <a:gd name="T112" fmla="*/ 1 w 170"/>
                <a:gd name="T113" fmla="*/ 1 h 282"/>
                <a:gd name="T114" fmla="*/ 1 w 170"/>
                <a:gd name="T115" fmla="*/ 1 h 282"/>
                <a:gd name="T116" fmla="*/ 1 w 170"/>
                <a:gd name="T117" fmla="*/ 1 h 282"/>
                <a:gd name="T118" fmla="*/ 1 w 170"/>
                <a:gd name="T119" fmla="*/ 1 h 28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70" h="282">
                  <a:moveTo>
                    <a:pt x="73" y="0"/>
                  </a:moveTo>
                  <a:lnTo>
                    <a:pt x="75" y="2"/>
                  </a:lnTo>
                  <a:lnTo>
                    <a:pt x="78" y="16"/>
                  </a:lnTo>
                  <a:lnTo>
                    <a:pt x="80" y="33"/>
                  </a:lnTo>
                  <a:lnTo>
                    <a:pt x="82" y="43"/>
                  </a:lnTo>
                  <a:lnTo>
                    <a:pt x="85" y="45"/>
                  </a:lnTo>
                  <a:lnTo>
                    <a:pt x="89" y="50"/>
                  </a:lnTo>
                  <a:lnTo>
                    <a:pt x="96" y="54"/>
                  </a:lnTo>
                  <a:lnTo>
                    <a:pt x="105" y="61"/>
                  </a:lnTo>
                  <a:lnTo>
                    <a:pt x="113" y="69"/>
                  </a:lnTo>
                  <a:lnTo>
                    <a:pt x="122" y="80"/>
                  </a:lnTo>
                  <a:lnTo>
                    <a:pt x="132" y="90"/>
                  </a:lnTo>
                  <a:lnTo>
                    <a:pt x="139" y="103"/>
                  </a:lnTo>
                  <a:lnTo>
                    <a:pt x="151" y="126"/>
                  </a:lnTo>
                  <a:lnTo>
                    <a:pt x="160" y="141"/>
                  </a:lnTo>
                  <a:lnTo>
                    <a:pt x="167" y="151"/>
                  </a:lnTo>
                  <a:lnTo>
                    <a:pt x="170" y="158"/>
                  </a:lnTo>
                  <a:lnTo>
                    <a:pt x="170" y="162"/>
                  </a:lnTo>
                  <a:lnTo>
                    <a:pt x="169" y="165"/>
                  </a:lnTo>
                  <a:lnTo>
                    <a:pt x="165" y="162"/>
                  </a:lnTo>
                  <a:lnTo>
                    <a:pt x="162" y="156"/>
                  </a:lnTo>
                  <a:lnTo>
                    <a:pt x="158" y="149"/>
                  </a:lnTo>
                  <a:lnTo>
                    <a:pt x="154" y="139"/>
                  </a:lnTo>
                  <a:lnTo>
                    <a:pt x="147" y="129"/>
                  </a:lnTo>
                  <a:lnTo>
                    <a:pt x="140" y="118"/>
                  </a:lnTo>
                  <a:lnTo>
                    <a:pt x="133" y="106"/>
                  </a:lnTo>
                  <a:lnTo>
                    <a:pt x="126" y="96"/>
                  </a:lnTo>
                  <a:lnTo>
                    <a:pt x="119" y="88"/>
                  </a:lnTo>
                  <a:lnTo>
                    <a:pt x="114" y="83"/>
                  </a:lnTo>
                  <a:lnTo>
                    <a:pt x="106" y="77"/>
                  </a:lnTo>
                  <a:lnTo>
                    <a:pt x="101" y="73"/>
                  </a:lnTo>
                  <a:lnTo>
                    <a:pt x="95" y="69"/>
                  </a:lnTo>
                  <a:lnTo>
                    <a:pt x="90" y="68"/>
                  </a:lnTo>
                  <a:lnTo>
                    <a:pt x="90" y="83"/>
                  </a:lnTo>
                  <a:lnTo>
                    <a:pt x="90" y="99"/>
                  </a:lnTo>
                  <a:lnTo>
                    <a:pt x="91" y="114"/>
                  </a:lnTo>
                  <a:lnTo>
                    <a:pt x="93" y="126"/>
                  </a:lnTo>
                  <a:lnTo>
                    <a:pt x="99" y="131"/>
                  </a:lnTo>
                  <a:lnTo>
                    <a:pt x="110" y="139"/>
                  </a:lnTo>
                  <a:lnTo>
                    <a:pt x="120" y="150"/>
                  </a:lnTo>
                  <a:lnTo>
                    <a:pt x="132" y="161"/>
                  </a:lnTo>
                  <a:lnTo>
                    <a:pt x="141" y="175"/>
                  </a:lnTo>
                  <a:lnTo>
                    <a:pt x="150" y="190"/>
                  </a:lnTo>
                  <a:lnTo>
                    <a:pt x="157" y="207"/>
                  </a:lnTo>
                  <a:lnTo>
                    <a:pt x="159" y="226"/>
                  </a:lnTo>
                  <a:lnTo>
                    <a:pt x="159" y="233"/>
                  </a:lnTo>
                  <a:lnTo>
                    <a:pt x="156" y="230"/>
                  </a:lnTo>
                  <a:lnTo>
                    <a:pt x="151" y="220"/>
                  </a:lnTo>
                  <a:lnTo>
                    <a:pt x="144" y="203"/>
                  </a:lnTo>
                  <a:lnTo>
                    <a:pt x="140" y="192"/>
                  </a:lnTo>
                  <a:lnTo>
                    <a:pt x="134" y="183"/>
                  </a:lnTo>
                  <a:lnTo>
                    <a:pt x="128" y="174"/>
                  </a:lnTo>
                  <a:lnTo>
                    <a:pt x="121" y="166"/>
                  </a:lnTo>
                  <a:lnTo>
                    <a:pt x="113" y="159"/>
                  </a:lnTo>
                  <a:lnTo>
                    <a:pt x="106" y="154"/>
                  </a:lnTo>
                  <a:lnTo>
                    <a:pt x="99" y="150"/>
                  </a:lnTo>
                  <a:lnTo>
                    <a:pt x="94" y="147"/>
                  </a:lnTo>
                  <a:lnTo>
                    <a:pt x="103" y="172"/>
                  </a:lnTo>
                  <a:lnTo>
                    <a:pt x="110" y="206"/>
                  </a:lnTo>
                  <a:lnTo>
                    <a:pt x="112" y="243"/>
                  </a:lnTo>
                  <a:lnTo>
                    <a:pt x="111" y="274"/>
                  </a:lnTo>
                  <a:lnTo>
                    <a:pt x="109" y="281"/>
                  </a:lnTo>
                  <a:lnTo>
                    <a:pt x="108" y="282"/>
                  </a:lnTo>
                  <a:lnTo>
                    <a:pt x="106" y="278"/>
                  </a:lnTo>
                  <a:lnTo>
                    <a:pt x="106" y="268"/>
                  </a:lnTo>
                  <a:lnTo>
                    <a:pt x="104" y="248"/>
                  </a:lnTo>
                  <a:lnTo>
                    <a:pt x="97" y="213"/>
                  </a:lnTo>
                  <a:lnTo>
                    <a:pt x="89" y="180"/>
                  </a:lnTo>
                  <a:lnTo>
                    <a:pt x="82" y="160"/>
                  </a:lnTo>
                  <a:lnTo>
                    <a:pt x="76" y="164"/>
                  </a:lnTo>
                  <a:lnTo>
                    <a:pt x="70" y="169"/>
                  </a:lnTo>
                  <a:lnTo>
                    <a:pt x="63" y="176"/>
                  </a:lnTo>
                  <a:lnTo>
                    <a:pt x="57" y="184"/>
                  </a:lnTo>
                  <a:lnTo>
                    <a:pt x="50" y="194"/>
                  </a:lnTo>
                  <a:lnTo>
                    <a:pt x="45" y="203"/>
                  </a:lnTo>
                  <a:lnTo>
                    <a:pt x="41" y="213"/>
                  </a:lnTo>
                  <a:lnTo>
                    <a:pt x="38" y="222"/>
                  </a:lnTo>
                  <a:lnTo>
                    <a:pt x="36" y="229"/>
                  </a:lnTo>
                  <a:lnTo>
                    <a:pt x="34" y="229"/>
                  </a:lnTo>
                  <a:lnTo>
                    <a:pt x="32" y="223"/>
                  </a:lnTo>
                  <a:lnTo>
                    <a:pt x="34" y="212"/>
                  </a:lnTo>
                  <a:lnTo>
                    <a:pt x="37" y="204"/>
                  </a:lnTo>
                  <a:lnTo>
                    <a:pt x="42" y="195"/>
                  </a:lnTo>
                  <a:lnTo>
                    <a:pt x="48" y="183"/>
                  </a:lnTo>
                  <a:lnTo>
                    <a:pt x="55" y="172"/>
                  </a:lnTo>
                  <a:lnTo>
                    <a:pt x="60" y="161"/>
                  </a:lnTo>
                  <a:lnTo>
                    <a:pt x="66" y="151"/>
                  </a:lnTo>
                  <a:lnTo>
                    <a:pt x="72" y="143"/>
                  </a:lnTo>
                  <a:lnTo>
                    <a:pt x="75" y="138"/>
                  </a:lnTo>
                  <a:lnTo>
                    <a:pt x="76" y="120"/>
                  </a:lnTo>
                  <a:lnTo>
                    <a:pt x="78" y="99"/>
                  </a:lnTo>
                  <a:lnTo>
                    <a:pt x="76" y="82"/>
                  </a:lnTo>
                  <a:lnTo>
                    <a:pt x="76" y="70"/>
                  </a:lnTo>
                  <a:lnTo>
                    <a:pt x="67" y="76"/>
                  </a:lnTo>
                  <a:lnTo>
                    <a:pt x="57" y="85"/>
                  </a:lnTo>
                  <a:lnTo>
                    <a:pt x="47" y="96"/>
                  </a:lnTo>
                  <a:lnTo>
                    <a:pt x="35" y="108"/>
                  </a:lnTo>
                  <a:lnTo>
                    <a:pt x="25" y="121"/>
                  </a:lnTo>
                  <a:lnTo>
                    <a:pt x="17" y="135"/>
                  </a:lnTo>
                  <a:lnTo>
                    <a:pt x="10" y="147"/>
                  </a:lnTo>
                  <a:lnTo>
                    <a:pt x="6" y="159"/>
                  </a:lnTo>
                  <a:lnTo>
                    <a:pt x="4" y="165"/>
                  </a:lnTo>
                  <a:lnTo>
                    <a:pt x="2" y="165"/>
                  </a:lnTo>
                  <a:lnTo>
                    <a:pt x="0" y="160"/>
                  </a:lnTo>
                  <a:lnTo>
                    <a:pt x="2" y="152"/>
                  </a:lnTo>
                  <a:lnTo>
                    <a:pt x="5" y="144"/>
                  </a:lnTo>
                  <a:lnTo>
                    <a:pt x="11" y="132"/>
                  </a:lnTo>
                  <a:lnTo>
                    <a:pt x="19" y="119"/>
                  </a:lnTo>
                  <a:lnTo>
                    <a:pt x="29" y="103"/>
                  </a:lnTo>
                  <a:lnTo>
                    <a:pt x="40" y="88"/>
                  </a:lnTo>
                  <a:lnTo>
                    <a:pt x="51" y="73"/>
                  </a:lnTo>
                  <a:lnTo>
                    <a:pt x="61" y="61"/>
                  </a:lnTo>
                  <a:lnTo>
                    <a:pt x="71" y="53"/>
                  </a:lnTo>
                  <a:lnTo>
                    <a:pt x="75" y="44"/>
                  </a:lnTo>
                  <a:lnTo>
                    <a:pt x="74" y="31"/>
                  </a:lnTo>
                  <a:lnTo>
                    <a:pt x="72" y="19"/>
                  </a:lnTo>
                  <a:lnTo>
                    <a:pt x="70" y="12"/>
                  </a:lnTo>
                  <a:lnTo>
                    <a:pt x="70" y="8"/>
                  </a:lnTo>
                  <a:lnTo>
                    <a:pt x="71" y="6"/>
                  </a:lnTo>
                  <a:lnTo>
                    <a:pt x="72" y="4"/>
                  </a:lnTo>
                  <a:lnTo>
                    <a:pt x="73"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7" name="Freeform 229"/>
            <p:cNvSpPr>
              <a:spLocks/>
            </p:cNvSpPr>
            <p:nvPr/>
          </p:nvSpPr>
          <p:spPr bwMode="auto">
            <a:xfrm>
              <a:off x="5586" y="3566"/>
              <a:ext cx="103" cy="147"/>
            </a:xfrm>
            <a:custGeom>
              <a:avLst/>
              <a:gdLst>
                <a:gd name="T0" fmla="*/ 1 w 206"/>
                <a:gd name="T1" fmla="*/ 1 h 292"/>
                <a:gd name="T2" fmla="*/ 1 w 206"/>
                <a:gd name="T3" fmla="*/ 1 h 292"/>
                <a:gd name="T4" fmla="*/ 1 w 206"/>
                <a:gd name="T5" fmla="*/ 1 h 292"/>
                <a:gd name="T6" fmla="*/ 1 w 206"/>
                <a:gd name="T7" fmla="*/ 1 h 292"/>
                <a:gd name="T8" fmla="*/ 1 w 206"/>
                <a:gd name="T9" fmla="*/ 1 h 292"/>
                <a:gd name="T10" fmla="*/ 1 w 206"/>
                <a:gd name="T11" fmla="*/ 1 h 292"/>
                <a:gd name="T12" fmla="*/ 1 w 206"/>
                <a:gd name="T13" fmla="*/ 1 h 292"/>
                <a:gd name="T14" fmla="*/ 1 w 206"/>
                <a:gd name="T15" fmla="*/ 1 h 292"/>
                <a:gd name="T16" fmla="*/ 1 w 206"/>
                <a:gd name="T17" fmla="*/ 1 h 292"/>
                <a:gd name="T18" fmla="*/ 1 w 206"/>
                <a:gd name="T19" fmla="*/ 1 h 292"/>
                <a:gd name="T20" fmla="*/ 1 w 206"/>
                <a:gd name="T21" fmla="*/ 1 h 292"/>
                <a:gd name="T22" fmla="*/ 1 w 206"/>
                <a:gd name="T23" fmla="*/ 1 h 292"/>
                <a:gd name="T24" fmla="*/ 1 w 206"/>
                <a:gd name="T25" fmla="*/ 1 h 292"/>
                <a:gd name="T26" fmla="*/ 1 w 206"/>
                <a:gd name="T27" fmla="*/ 1 h 292"/>
                <a:gd name="T28" fmla="*/ 1 w 206"/>
                <a:gd name="T29" fmla="*/ 1 h 292"/>
                <a:gd name="T30" fmla="*/ 1 w 206"/>
                <a:gd name="T31" fmla="*/ 1 h 292"/>
                <a:gd name="T32" fmla="*/ 1 w 206"/>
                <a:gd name="T33" fmla="*/ 1 h 292"/>
                <a:gd name="T34" fmla="*/ 1 w 206"/>
                <a:gd name="T35" fmla="*/ 1 h 292"/>
                <a:gd name="T36" fmla="*/ 1 w 206"/>
                <a:gd name="T37" fmla="*/ 1 h 292"/>
                <a:gd name="T38" fmla="*/ 1 w 206"/>
                <a:gd name="T39" fmla="*/ 1 h 292"/>
                <a:gd name="T40" fmla="*/ 1 w 206"/>
                <a:gd name="T41" fmla="*/ 1 h 292"/>
                <a:gd name="T42" fmla="*/ 1 w 206"/>
                <a:gd name="T43" fmla="*/ 1 h 292"/>
                <a:gd name="T44" fmla="*/ 1 w 206"/>
                <a:gd name="T45" fmla="*/ 1 h 292"/>
                <a:gd name="T46" fmla="*/ 1 w 206"/>
                <a:gd name="T47" fmla="*/ 1 h 292"/>
                <a:gd name="T48" fmla="*/ 1 w 206"/>
                <a:gd name="T49" fmla="*/ 0 h 292"/>
                <a:gd name="T50" fmla="*/ 1 w 206"/>
                <a:gd name="T51" fmla="*/ 1 h 292"/>
                <a:gd name="T52" fmla="*/ 1 w 206"/>
                <a:gd name="T53" fmla="*/ 1 h 292"/>
                <a:gd name="T54" fmla="*/ 1 w 206"/>
                <a:gd name="T55" fmla="*/ 1 h 292"/>
                <a:gd name="T56" fmla="*/ 1 w 206"/>
                <a:gd name="T57" fmla="*/ 1 h 292"/>
                <a:gd name="T58" fmla="*/ 1 w 206"/>
                <a:gd name="T59" fmla="*/ 1 h 292"/>
                <a:gd name="T60" fmla="*/ 1 w 206"/>
                <a:gd name="T61" fmla="*/ 1 h 292"/>
                <a:gd name="T62" fmla="*/ 1 w 206"/>
                <a:gd name="T63" fmla="*/ 1 h 292"/>
                <a:gd name="T64" fmla="*/ 1 w 206"/>
                <a:gd name="T65" fmla="*/ 1 h 292"/>
                <a:gd name="T66" fmla="*/ 1 w 206"/>
                <a:gd name="T67" fmla="*/ 1 h 292"/>
                <a:gd name="T68" fmla="*/ 1 w 206"/>
                <a:gd name="T69" fmla="*/ 1 h 292"/>
                <a:gd name="T70" fmla="*/ 1 w 206"/>
                <a:gd name="T71" fmla="*/ 1 h 292"/>
                <a:gd name="T72" fmla="*/ 1 w 206"/>
                <a:gd name="T73" fmla="*/ 1 h 292"/>
                <a:gd name="T74" fmla="*/ 1 w 206"/>
                <a:gd name="T75" fmla="*/ 1 h 292"/>
                <a:gd name="T76" fmla="*/ 1 w 206"/>
                <a:gd name="T77" fmla="*/ 1 h 292"/>
                <a:gd name="T78" fmla="*/ 1 w 206"/>
                <a:gd name="T79" fmla="*/ 1 h 292"/>
                <a:gd name="T80" fmla="*/ 1 w 206"/>
                <a:gd name="T81" fmla="*/ 1 h 292"/>
                <a:gd name="T82" fmla="*/ 1 w 206"/>
                <a:gd name="T83" fmla="*/ 1 h 292"/>
                <a:gd name="T84" fmla="*/ 1 w 206"/>
                <a:gd name="T85" fmla="*/ 1 h 292"/>
                <a:gd name="T86" fmla="*/ 1 w 206"/>
                <a:gd name="T87" fmla="*/ 1 h 292"/>
                <a:gd name="T88" fmla="*/ 1 w 206"/>
                <a:gd name="T89" fmla="*/ 1 h 292"/>
                <a:gd name="T90" fmla="*/ 1 w 206"/>
                <a:gd name="T91" fmla="*/ 1 h 292"/>
                <a:gd name="T92" fmla="*/ 1 w 206"/>
                <a:gd name="T93" fmla="*/ 1 h 292"/>
                <a:gd name="T94" fmla="*/ 1 w 206"/>
                <a:gd name="T95" fmla="*/ 1 h 292"/>
                <a:gd name="T96" fmla="*/ 1 w 206"/>
                <a:gd name="T97" fmla="*/ 1 h 292"/>
                <a:gd name="T98" fmla="*/ 1 w 206"/>
                <a:gd name="T99" fmla="*/ 1 h 292"/>
                <a:gd name="T100" fmla="*/ 1 w 206"/>
                <a:gd name="T101" fmla="*/ 1 h 292"/>
                <a:gd name="T102" fmla="*/ 1 w 206"/>
                <a:gd name="T103" fmla="*/ 1 h 292"/>
                <a:gd name="T104" fmla="*/ 1 w 206"/>
                <a:gd name="T105" fmla="*/ 1 h 292"/>
                <a:gd name="T106" fmla="*/ 1 w 206"/>
                <a:gd name="T107" fmla="*/ 1 h 292"/>
                <a:gd name="T108" fmla="*/ 1 w 206"/>
                <a:gd name="T109" fmla="*/ 1 h 292"/>
                <a:gd name="T110" fmla="*/ 1 w 206"/>
                <a:gd name="T111" fmla="*/ 1 h 29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06" h="292">
                  <a:moveTo>
                    <a:pt x="0" y="292"/>
                  </a:moveTo>
                  <a:lnTo>
                    <a:pt x="7" y="279"/>
                  </a:lnTo>
                  <a:lnTo>
                    <a:pt x="16" y="260"/>
                  </a:lnTo>
                  <a:lnTo>
                    <a:pt x="24" y="241"/>
                  </a:lnTo>
                  <a:lnTo>
                    <a:pt x="30" y="227"/>
                  </a:lnTo>
                  <a:lnTo>
                    <a:pt x="36" y="213"/>
                  </a:lnTo>
                  <a:lnTo>
                    <a:pt x="44" y="193"/>
                  </a:lnTo>
                  <a:lnTo>
                    <a:pt x="53" y="175"/>
                  </a:lnTo>
                  <a:lnTo>
                    <a:pt x="57" y="165"/>
                  </a:lnTo>
                  <a:lnTo>
                    <a:pt x="51" y="157"/>
                  </a:lnTo>
                  <a:lnTo>
                    <a:pt x="44" y="148"/>
                  </a:lnTo>
                  <a:lnTo>
                    <a:pt x="39" y="140"/>
                  </a:lnTo>
                  <a:lnTo>
                    <a:pt x="37" y="130"/>
                  </a:lnTo>
                  <a:lnTo>
                    <a:pt x="37" y="123"/>
                  </a:lnTo>
                  <a:lnTo>
                    <a:pt x="38" y="124"/>
                  </a:lnTo>
                  <a:lnTo>
                    <a:pt x="40" y="129"/>
                  </a:lnTo>
                  <a:lnTo>
                    <a:pt x="42" y="135"/>
                  </a:lnTo>
                  <a:lnTo>
                    <a:pt x="47" y="139"/>
                  </a:lnTo>
                  <a:lnTo>
                    <a:pt x="54" y="143"/>
                  </a:lnTo>
                  <a:lnTo>
                    <a:pt x="60" y="145"/>
                  </a:lnTo>
                  <a:lnTo>
                    <a:pt x="64" y="147"/>
                  </a:lnTo>
                  <a:lnTo>
                    <a:pt x="71" y="140"/>
                  </a:lnTo>
                  <a:lnTo>
                    <a:pt x="79" y="131"/>
                  </a:lnTo>
                  <a:lnTo>
                    <a:pt x="87" y="122"/>
                  </a:lnTo>
                  <a:lnTo>
                    <a:pt x="95" y="112"/>
                  </a:lnTo>
                  <a:lnTo>
                    <a:pt x="102" y="102"/>
                  </a:lnTo>
                  <a:lnTo>
                    <a:pt x="108" y="94"/>
                  </a:lnTo>
                  <a:lnTo>
                    <a:pt x="113" y="87"/>
                  </a:lnTo>
                  <a:lnTo>
                    <a:pt x="115" y="83"/>
                  </a:lnTo>
                  <a:lnTo>
                    <a:pt x="115" y="73"/>
                  </a:lnTo>
                  <a:lnTo>
                    <a:pt x="112" y="56"/>
                  </a:lnTo>
                  <a:lnTo>
                    <a:pt x="107" y="39"/>
                  </a:lnTo>
                  <a:lnTo>
                    <a:pt x="100" y="26"/>
                  </a:lnTo>
                  <a:lnTo>
                    <a:pt x="94" y="20"/>
                  </a:lnTo>
                  <a:lnTo>
                    <a:pt x="92" y="15"/>
                  </a:lnTo>
                  <a:lnTo>
                    <a:pt x="93" y="14"/>
                  </a:lnTo>
                  <a:lnTo>
                    <a:pt x="98" y="16"/>
                  </a:lnTo>
                  <a:lnTo>
                    <a:pt x="106" y="26"/>
                  </a:lnTo>
                  <a:lnTo>
                    <a:pt x="115" y="43"/>
                  </a:lnTo>
                  <a:lnTo>
                    <a:pt x="122" y="60"/>
                  </a:lnTo>
                  <a:lnTo>
                    <a:pt x="124" y="73"/>
                  </a:lnTo>
                  <a:lnTo>
                    <a:pt x="129" y="64"/>
                  </a:lnTo>
                  <a:lnTo>
                    <a:pt x="133" y="55"/>
                  </a:lnTo>
                  <a:lnTo>
                    <a:pt x="139" y="45"/>
                  </a:lnTo>
                  <a:lnTo>
                    <a:pt x="145" y="33"/>
                  </a:lnTo>
                  <a:lnTo>
                    <a:pt x="151" y="23"/>
                  </a:lnTo>
                  <a:lnTo>
                    <a:pt x="156" y="14"/>
                  </a:lnTo>
                  <a:lnTo>
                    <a:pt x="162" y="7"/>
                  </a:lnTo>
                  <a:lnTo>
                    <a:pt x="167" y="2"/>
                  </a:lnTo>
                  <a:lnTo>
                    <a:pt x="173" y="0"/>
                  </a:lnTo>
                  <a:lnTo>
                    <a:pt x="174" y="1"/>
                  </a:lnTo>
                  <a:lnTo>
                    <a:pt x="171" y="5"/>
                  </a:lnTo>
                  <a:lnTo>
                    <a:pt x="168" y="10"/>
                  </a:lnTo>
                  <a:lnTo>
                    <a:pt x="164" y="16"/>
                  </a:lnTo>
                  <a:lnTo>
                    <a:pt x="161" y="24"/>
                  </a:lnTo>
                  <a:lnTo>
                    <a:pt x="155" y="36"/>
                  </a:lnTo>
                  <a:lnTo>
                    <a:pt x="150" y="48"/>
                  </a:lnTo>
                  <a:lnTo>
                    <a:pt x="144" y="60"/>
                  </a:lnTo>
                  <a:lnTo>
                    <a:pt x="138" y="70"/>
                  </a:lnTo>
                  <a:lnTo>
                    <a:pt x="132" y="78"/>
                  </a:lnTo>
                  <a:lnTo>
                    <a:pt x="129" y="83"/>
                  </a:lnTo>
                  <a:lnTo>
                    <a:pt x="139" y="81"/>
                  </a:lnTo>
                  <a:lnTo>
                    <a:pt x="148" y="77"/>
                  </a:lnTo>
                  <a:lnTo>
                    <a:pt x="158" y="75"/>
                  </a:lnTo>
                  <a:lnTo>
                    <a:pt x="167" y="73"/>
                  </a:lnTo>
                  <a:lnTo>
                    <a:pt x="174" y="70"/>
                  </a:lnTo>
                  <a:lnTo>
                    <a:pt x="181" y="67"/>
                  </a:lnTo>
                  <a:lnTo>
                    <a:pt x="186" y="64"/>
                  </a:lnTo>
                  <a:lnTo>
                    <a:pt x="191" y="61"/>
                  </a:lnTo>
                  <a:lnTo>
                    <a:pt x="198" y="56"/>
                  </a:lnTo>
                  <a:lnTo>
                    <a:pt x="204" y="54"/>
                  </a:lnTo>
                  <a:lnTo>
                    <a:pt x="206" y="56"/>
                  </a:lnTo>
                  <a:lnTo>
                    <a:pt x="201" y="62"/>
                  </a:lnTo>
                  <a:lnTo>
                    <a:pt x="196" y="66"/>
                  </a:lnTo>
                  <a:lnTo>
                    <a:pt x="188" y="71"/>
                  </a:lnTo>
                  <a:lnTo>
                    <a:pt x="176" y="77"/>
                  </a:lnTo>
                  <a:lnTo>
                    <a:pt x="164" y="84"/>
                  </a:lnTo>
                  <a:lnTo>
                    <a:pt x="152" y="90"/>
                  </a:lnTo>
                  <a:lnTo>
                    <a:pt x="141" y="94"/>
                  </a:lnTo>
                  <a:lnTo>
                    <a:pt x="132" y="98"/>
                  </a:lnTo>
                  <a:lnTo>
                    <a:pt x="127" y="99"/>
                  </a:lnTo>
                  <a:lnTo>
                    <a:pt x="116" y="105"/>
                  </a:lnTo>
                  <a:lnTo>
                    <a:pt x="106" y="116"/>
                  </a:lnTo>
                  <a:lnTo>
                    <a:pt x="98" y="128"/>
                  </a:lnTo>
                  <a:lnTo>
                    <a:pt x="95" y="136"/>
                  </a:lnTo>
                  <a:lnTo>
                    <a:pt x="98" y="139"/>
                  </a:lnTo>
                  <a:lnTo>
                    <a:pt x="101" y="142"/>
                  </a:lnTo>
                  <a:lnTo>
                    <a:pt x="105" y="143"/>
                  </a:lnTo>
                  <a:lnTo>
                    <a:pt x="108" y="143"/>
                  </a:lnTo>
                  <a:lnTo>
                    <a:pt x="103" y="147"/>
                  </a:lnTo>
                  <a:lnTo>
                    <a:pt x="98" y="151"/>
                  </a:lnTo>
                  <a:lnTo>
                    <a:pt x="93" y="154"/>
                  </a:lnTo>
                  <a:lnTo>
                    <a:pt x="90" y="158"/>
                  </a:lnTo>
                  <a:lnTo>
                    <a:pt x="86" y="157"/>
                  </a:lnTo>
                  <a:lnTo>
                    <a:pt x="85" y="155"/>
                  </a:lnTo>
                  <a:lnTo>
                    <a:pt x="83" y="157"/>
                  </a:lnTo>
                  <a:lnTo>
                    <a:pt x="78" y="163"/>
                  </a:lnTo>
                  <a:lnTo>
                    <a:pt x="71" y="175"/>
                  </a:lnTo>
                  <a:lnTo>
                    <a:pt x="64" y="189"/>
                  </a:lnTo>
                  <a:lnTo>
                    <a:pt x="56" y="205"/>
                  </a:lnTo>
                  <a:lnTo>
                    <a:pt x="48" y="222"/>
                  </a:lnTo>
                  <a:lnTo>
                    <a:pt x="42" y="238"/>
                  </a:lnTo>
                  <a:lnTo>
                    <a:pt x="39" y="252"/>
                  </a:lnTo>
                  <a:lnTo>
                    <a:pt x="38" y="262"/>
                  </a:lnTo>
                  <a:lnTo>
                    <a:pt x="36" y="268"/>
                  </a:lnTo>
                  <a:lnTo>
                    <a:pt x="32" y="275"/>
                  </a:lnTo>
                  <a:lnTo>
                    <a:pt x="29" y="281"/>
                  </a:lnTo>
                  <a:lnTo>
                    <a:pt x="25" y="285"/>
                  </a:lnTo>
                  <a:lnTo>
                    <a:pt x="21" y="288"/>
                  </a:lnTo>
                  <a:lnTo>
                    <a:pt x="13" y="290"/>
                  </a:lnTo>
                  <a:lnTo>
                    <a:pt x="6" y="292"/>
                  </a:lnTo>
                  <a:lnTo>
                    <a:pt x="0" y="292"/>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8" name="Freeform 230"/>
            <p:cNvSpPr>
              <a:spLocks/>
            </p:cNvSpPr>
            <p:nvPr/>
          </p:nvSpPr>
          <p:spPr bwMode="auto">
            <a:xfrm>
              <a:off x="5437" y="3799"/>
              <a:ext cx="67" cy="113"/>
            </a:xfrm>
            <a:custGeom>
              <a:avLst/>
              <a:gdLst>
                <a:gd name="T0" fmla="*/ 1 w 132"/>
                <a:gd name="T1" fmla="*/ 0 h 227"/>
                <a:gd name="T2" fmla="*/ 1 w 132"/>
                <a:gd name="T3" fmla="*/ 0 h 227"/>
                <a:gd name="T4" fmla="*/ 1 w 132"/>
                <a:gd name="T5" fmla="*/ 0 h 227"/>
                <a:gd name="T6" fmla="*/ 1 w 132"/>
                <a:gd name="T7" fmla="*/ 0 h 227"/>
                <a:gd name="T8" fmla="*/ 1 w 132"/>
                <a:gd name="T9" fmla="*/ 0 h 227"/>
                <a:gd name="T10" fmla="*/ 1 w 132"/>
                <a:gd name="T11" fmla="*/ 0 h 227"/>
                <a:gd name="T12" fmla="*/ 0 w 132"/>
                <a:gd name="T13" fmla="*/ 0 h 227"/>
                <a:gd name="T14" fmla="*/ 1 w 132"/>
                <a:gd name="T15" fmla="*/ 0 h 227"/>
                <a:gd name="T16" fmla="*/ 1 w 132"/>
                <a:gd name="T17" fmla="*/ 0 h 227"/>
                <a:gd name="T18" fmla="*/ 1 w 132"/>
                <a:gd name="T19" fmla="*/ 0 h 227"/>
                <a:gd name="T20" fmla="*/ 1 w 132"/>
                <a:gd name="T21" fmla="*/ 0 h 227"/>
                <a:gd name="T22" fmla="*/ 1 w 132"/>
                <a:gd name="T23" fmla="*/ 0 h 227"/>
                <a:gd name="T24" fmla="*/ 1 w 132"/>
                <a:gd name="T25" fmla="*/ 0 h 227"/>
                <a:gd name="T26" fmla="*/ 1 w 132"/>
                <a:gd name="T27" fmla="*/ 0 h 227"/>
                <a:gd name="T28" fmla="*/ 1 w 132"/>
                <a:gd name="T29" fmla="*/ 0 h 227"/>
                <a:gd name="T30" fmla="*/ 1 w 132"/>
                <a:gd name="T31" fmla="*/ 0 h 227"/>
                <a:gd name="T32" fmla="*/ 1 w 132"/>
                <a:gd name="T33" fmla="*/ 0 h 227"/>
                <a:gd name="T34" fmla="*/ 1 w 132"/>
                <a:gd name="T35" fmla="*/ 0 h 227"/>
                <a:gd name="T36" fmla="*/ 1 w 132"/>
                <a:gd name="T37" fmla="*/ 0 h 227"/>
                <a:gd name="T38" fmla="*/ 1 w 132"/>
                <a:gd name="T39" fmla="*/ 0 h 227"/>
                <a:gd name="T40" fmla="*/ 1 w 132"/>
                <a:gd name="T41" fmla="*/ 0 h 227"/>
                <a:gd name="T42" fmla="*/ 1 w 132"/>
                <a:gd name="T43" fmla="*/ 0 h 227"/>
                <a:gd name="T44" fmla="*/ 1 w 132"/>
                <a:gd name="T45" fmla="*/ 0 h 227"/>
                <a:gd name="T46" fmla="*/ 1 w 132"/>
                <a:gd name="T47" fmla="*/ 0 h 227"/>
                <a:gd name="T48" fmla="*/ 1 w 132"/>
                <a:gd name="T49" fmla="*/ 0 h 227"/>
                <a:gd name="T50" fmla="*/ 1 w 132"/>
                <a:gd name="T51" fmla="*/ 0 h 227"/>
                <a:gd name="T52" fmla="*/ 1 w 132"/>
                <a:gd name="T53" fmla="*/ 0 h 227"/>
                <a:gd name="T54" fmla="*/ 1 w 132"/>
                <a:gd name="T55" fmla="*/ 0 h 227"/>
                <a:gd name="T56" fmla="*/ 1 w 132"/>
                <a:gd name="T57" fmla="*/ 0 h 227"/>
                <a:gd name="T58" fmla="*/ 1 w 132"/>
                <a:gd name="T59" fmla="*/ 0 h 227"/>
                <a:gd name="T60" fmla="*/ 1 w 132"/>
                <a:gd name="T61" fmla="*/ 0 h 227"/>
                <a:gd name="T62" fmla="*/ 1 w 132"/>
                <a:gd name="T63" fmla="*/ 0 h 227"/>
                <a:gd name="T64" fmla="*/ 1 w 132"/>
                <a:gd name="T65" fmla="*/ 0 h 227"/>
                <a:gd name="T66" fmla="*/ 1 w 132"/>
                <a:gd name="T67" fmla="*/ 0 h 227"/>
                <a:gd name="T68" fmla="*/ 1 w 132"/>
                <a:gd name="T69" fmla="*/ 0 h 227"/>
                <a:gd name="T70" fmla="*/ 1 w 132"/>
                <a:gd name="T71" fmla="*/ 0 h 227"/>
                <a:gd name="T72" fmla="*/ 1 w 132"/>
                <a:gd name="T73" fmla="*/ 0 h 227"/>
                <a:gd name="T74" fmla="*/ 1 w 132"/>
                <a:gd name="T75" fmla="*/ 0 h 227"/>
                <a:gd name="T76" fmla="*/ 1 w 132"/>
                <a:gd name="T77" fmla="*/ 0 h 227"/>
                <a:gd name="T78" fmla="*/ 1 w 132"/>
                <a:gd name="T79" fmla="*/ 0 h 227"/>
                <a:gd name="T80" fmla="*/ 1 w 132"/>
                <a:gd name="T81" fmla="*/ 0 h 227"/>
                <a:gd name="T82" fmla="*/ 1 w 132"/>
                <a:gd name="T83" fmla="*/ 0 h 227"/>
                <a:gd name="T84" fmla="*/ 1 w 132"/>
                <a:gd name="T85" fmla="*/ 0 h 227"/>
                <a:gd name="T86" fmla="*/ 1 w 132"/>
                <a:gd name="T87" fmla="*/ 0 h 227"/>
                <a:gd name="T88" fmla="*/ 1 w 132"/>
                <a:gd name="T89" fmla="*/ 0 h 227"/>
                <a:gd name="T90" fmla="*/ 1 w 132"/>
                <a:gd name="T91" fmla="*/ 0 h 227"/>
                <a:gd name="T92" fmla="*/ 1 w 132"/>
                <a:gd name="T93" fmla="*/ 0 h 227"/>
                <a:gd name="T94" fmla="*/ 1 w 132"/>
                <a:gd name="T95" fmla="*/ 0 h 227"/>
                <a:gd name="T96" fmla="*/ 1 w 132"/>
                <a:gd name="T97" fmla="*/ 0 h 227"/>
                <a:gd name="T98" fmla="*/ 1 w 132"/>
                <a:gd name="T99" fmla="*/ 0 h 227"/>
                <a:gd name="T100" fmla="*/ 1 w 132"/>
                <a:gd name="T101" fmla="*/ 0 h 227"/>
                <a:gd name="T102" fmla="*/ 1 w 132"/>
                <a:gd name="T103" fmla="*/ 0 h 227"/>
                <a:gd name="T104" fmla="*/ 1 w 132"/>
                <a:gd name="T105" fmla="*/ 0 h 227"/>
                <a:gd name="T106" fmla="*/ 1 w 132"/>
                <a:gd name="T107" fmla="*/ 0 h 227"/>
                <a:gd name="T108" fmla="*/ 1 w 132"/>
                <a:gd name="T109" fmla="*/ 0 h 227"/>
                <a:gd name="T110" fmla="*/ 1 w 132"/>
                <a:gd name="T111" fmla="*/ 0 h 227"/>
                <a:gd name="T112" fmla="*/ 1 w 132"/>
                <a:gd name="T113" fmla="*/ 0 h 227"/>
                <a:gd name="T114" fmla="*/ 1 w 132"/>
                <a:gd name="T115" fmla="*/ 0 h 22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32" h="227">
                  <a:moveTo>
                    <a:pt x="92" y="5"/>
                  </a:moveTo>
                  <a:lnTo>
                    <a:pt x="86" y="15"/>
                  </a:lnTo>
                  <a:lnTo>
                    <a:pt x="79" y="28"/>
                  </a:lnTo>
                  <a:lnTo>
                    <a:pt x="72" y="40"/>
                  </a:lnTo>
                  <a:lnTo>
                    <a:pt x="70" y="48"/>
                  </a:lnTo>
                  <a:lnTo>
                    <a:pt x="62" y="48"/>
                  </a:lnTo>
                  <a:lnTo>
                    <a:pt x="53" y="52"/>
                  </a:lnTo>
                  <a:lnTo>
                    <a:pt x="41" y="55"/>
                  </a:lnTo>
                  <a:lnTo>
                    <a:pt x="31" y="61"/>
                  </a:lnTo>
                  <a:lnTo>
                    <a:pt x="19" y="67"/>
                  </a:lnTo>
                  <a:lnTo>
                    <a:pt x="11" y="73"/>
                  </a:lnTo>
                  <a:lnTo>
                    <a:pt x="4" y="78"/>
                  </a:lnTo>
                  <a:lnTo>
                    <a:pt x="1" y="82"/>
                  </a:lnTo>
                  <a:lnTo>
                    <a:pt x="0" y="86"/>
                  </a:lnTo>
                  <a:lnTo>
                    <a:pt x="0" y="89"/>
                  </a:lnTo>
                  <a:lnTo>
                    <a:pt x="1" y="89"/>
                  </a:lnTo>
                  <a:lnTo>
                    <a:pt x="5" y="86"/>
                  </a:lnTo>
                  <a:lnTo>
                    <a:pt x="10" y="84"/>
                  </a:lnTo>
                  <a:lnTo>
                    <a:pt x="17" y="80"/>
                  </a:lnTo>
                  <a:lnTo>
                    <a:pt x="25" y="75"/>
                  </a:lnTo>
                  <a:lnTo>
                    <a:pt x="34" y="70"/>
                  </a:lnTo>
                  <a:lnTo>
                    <a:pt x="43" y="66"/>
                  </a:lnTo>
                  <a:lnTo>
                    <a:pt x="51" y="61"/>
                  </a:lnTo>
                  <a:lnTo>
                    <a:pt x="60" y="58"/>
                  </a:lnTo>
                  <a:lnTo>
                    <a:pt x="65" y="57"/>
                  </a:lnTo>
                  <a:lnTo>
                    <a:pt x="62" y="68"/>
                  </a:lnTo>
                  <a:lnTo>
                    <a:pt x="58" y="83"/>
                  </a:lnTo>
                  <a:lnTo>
                    <a:pt x="56" y="97"/>
                  </a:lnTo>
                  <a:lnTo>
                    <a:pt x="54" y="106"/>
                  </a:lnTo>
                  <a:lnTo>
                    <a:pt x="48" y="112"/>
                  </a:lnTo>
                  <a:lnTo>
                    <a:pt x="41" y="119"/>
                  </a:lnTo>
                  <a:lnTo>
                    <a:pt x="34" y="127"/>
                  </a:lnTo>
                  <a:lnTo>
                    <a:pt x="26" y="135"/>
                  </a:lnTo>
                  <a:lnTo>
                    <a:pt x="18" y="144"/>
                  </a:lnTo>
                  <a:lnTo>
                    <a:pt x="11" y="151"/>
                  </a:lnTo>
                  <a:lnTo>
                    <a:pt x="7" y="157"/>
                  </a:lnTo>
                  <a:lnTo>
                    <a:pt x="4" y="161"/>
                  </a:lnTo>
                  <a:lnTo>
                    <a:pt x="3" y="166"/>
                  </a:lnTo>
                  <a:lnTo>
                    <a:pt x="4" y="168"/>
                  </a:lnTo>
                  <a:lnTo>
                    <a:pt x="7" y="168"/>
                  </a:lnTo>
                  <a:lnTo>
                    <a:pt x="10" y="165"/>
                  </a:lnTo>
                  <a:lnTo>
                    <a:pt x="13" y="160"/>
                  </a:lnTo>
                  <a:lnTo>
                    <a:pt x="19" y="156"/>
                  </a:lnTo>
                  <a:lnTo>
                    <a:pt x="25" y="149"/>
                  </a:lnTo>
                  <a:lnTo>
                    <a:pt x="32" y="142"/>
                  </a:lnTo>
                  <a:lnTo>
                    <a:pt x="39" y="136"/>
                  </a:lnTo>
                  <a:lnTo>
                    <a:pt x="45" y="130"/>
                  </a:lnTo>
                  <a:lnTo>
                    <a:pt x="50" y="126"/>
                  </a:lnTo>
                  <a:lnTo>
                    <a:pt x="55" y="123"/>
                  </a:lnTo>
                  <a:lnTo>
                    <a:pt x="56" y="142"/>
                  </a:lnTo>
                  <a:lnTo>
                    <a:pt x="58" y="172"/>
                  </a:lnTo>
                  <a:lnTo>
                    <a:pt x="61" y="202"/>
                  </a:lnTo>
                  <a:lnTo>
                    <a:pt x="63" y="220"/>
                  </a:lnTo>
                  <a:lnTo>
                    <a:pt x="65" y="226"/>
                  </a:lnTo>
                  <a:lnTo>
                    <a:pt x="66" y="227"/>
                  </a:lnTo>
                  <a:lnTo>
                    <a:pt x="66" y="225"/>
                  </a:lnTo>
                  <a:lnTo>
                    <a:pt x="68" y="218"/>
                  </a:lnTo>
                  <a:lnTo>
                    <a:pt x="68" y="198"/>
                  </a:lnTo>
                  <a:lnTo>
                    <a:pt x="66" y="165"/>
                  </a:lnTo>
                  <a:lnTo>
                    <a:pt x="65" y="132"/>
                  </a:lnTo>
                  <a:lnTo>
                    <a:pt x="68" y="113"/>
                  </a:lnTo>
                  <a:lnTo>
                    <a:pt x="69" y="111"/>
                  </a:lnTo>
                  <a:lnTo>
                    <a:pt x="71" y="111"/>
                  </a:lnTo>
                  <a:lnTo>
                    <a:pt x="72" y="114"/>
                  </a:lnTo>
                  <a:lnTo>
                    <a:pt x="73" y="119"/>
                  </a:lnTo>
                  <a:lnTo>
                    <a:pt x="76" y="123"/>
                  </a:lnTo>
                  <a:lnTo>
                    <a:pt x="80" y="130"/>
                  </a:lnTo>
                  <a:lnTo>
                    <a:pt x="86" y="138"/>
                  </a:lnTo>
                  <a:lnTo>
                    <a:pt x="93" y="147"/>
                  </a:lnTo>
                  <a:lnTo>
                    <a:pt x="101" y="156"/>
                  </a:lnTo>
                  <a:lnTo>
                    <a:pt x="108" y="162"/>
                  </a:lnTo>
                  <a:lnTo>
                    <a:pt x="114" y="168"/>
                  </a:lnTo>
                  <a:lnTo>
                    <a:pt x="118" y="170"/>
                  </a:lnTo>
                  <a:lnTo>
                    <a:pt x="122" y="170"/>
                  </a:lnTo>
                  <a:lnTo>
                    <a:pt x="122" y="167"/>
                  </a:lnTo>
                  <a:lnTo>
                    <a:pt x="117" y="161"/>
                  </a:lnTo>
                  <a:lnTo>
                    <a:pt x="111" y="154"/>
                  </a:lnTo>
                  <a:lnTo>
                    <a:pt x="107" y="150"/>
                  </a:lnTo>
                  <a:lnTo>
                    <a:pt x="102" y="144"/>
                  </a:lnTo>
                  <a:lnTo>
                    <a:pt x="98" y="137"/>
                  </a:lnTo>
                  <a:lnTo>
                    <a:pt x="92" y="129"/>
                  </a:lnTo>
                  <a:lnTo>
                    <a:pt x="86" y="122"/>
                  </a:lnTo>
                  <a:lnTo>
                    <a:pt x="81" y="115"/>
                  </a:lnTo>
                  <a:lnTo>
                    <a:pt x="79" y="109"/>
                  </a:lnTo>
                  <a:lnTo>
                    <a:pt x="77" y="105"/>
                  </a:lnTo>
                  <a:lnTo>
                    <a:pt x="76" y="95"/>
                  </a:lnTo>
                  <a:lnTo>
                    <a:pt x="77" y="81"/>
                  </a:lnTo>
                  <a:lnTo>
                    <a:pt x="78" y="68"/>
                  </a:lnTo>
                  <a:lnTo>
                    <a:pt x="80" y="60"/>
                  </a:lnTo>
                  <a:lnTo>
                    <a:pt x="81" y="58"/>
                  </a:lnTo>
                  <a:lnTo>
                    <a:pt x="84" y="58"/>
                  </a:lnTo>
                  <a:lnTo>
                    <a:pt x="86" y="60"/>
                  </a:lnTo>
                  <a:lnTo>
                    <a:pt x="91" y="65"/>
                  </a:lnTo>
                  <a:lnTo>
                    <a:pt x="94" y="68"/>
                  </a:lnTo>
                  <a:lnTo>
                    <a:pt x="100" y="73"/>
                  </a:lnTo>
                  <a:lnTo>
                    <a:pt x="106" y="78"/>
                  </a:lnTo>
                  <a:lnTo>
                    <a:pt x="111" y="84"/>
                  </a:lnTo>
                  <a:lnTo>
                    <a:pt x="118" y="89"/>
                  </a:lnTo>
                  <a:lnTo>
                    <a:pt x="123" y="93"/>
                  </a:lnTo>
                  <a:lnTo>
                    <a:pt x="127" y="98"/>
                  </a:lnTo>
                  <a:lnTo>
                    <a:pt x="131" y="100"/>
                  </a:lnTo>
                  <a:lnTo>
                    <a:pt x="132" y="100"/>
                  </a:lnTo>
                  <a:lnTo>
                    <a:pt x="129" y="96"/>
                  </a:lnTo>
                  <a:lnTo>
                    <a:pt x="123" y="88"/>
                  </a:lnTo>
                  <a:lnTo>
                    <a:pt x="117" y="81"/>
                  </a:lnTo>
                  <a:lnTo>
                    <a:pt x="110" y="73"/>
                  </a:lnTo>
                  <a:lnTo>
                    <a:pt x="103" y="65"/>
                  </a:lnTo>
                  <a:lnTo>
                    <a:pt x="98" y="57"/>
                  </a:lnTo>
                  <a:lnTo>
                    <a:pt x="94" y="52"/>
                  </a:lnTo>
                  <a:lnTo>
                    <a:pt x="93" y="46"/>
                  </a:lnTo>
                  <a:lnTo>
                    <a:pt x="92" y="35"/>
                  </a:lnTo>
                  <a:lnTo>
                    <a:pt x="92" y="23"/>
                  </a:lnTo>
                  <a:lnTo>
                    <a:pt x="96" y="12"/>
                  </a:lnTo>
                  <a:lnTo>
                    <a:pt x="100" y="4"/>
                  </a:lnTo>
                  <a:lnTo>
                    <a:pt x="100" y="0"/>
                  </a:lnTo>
                  <a:lnTo>
                    <a:pt x="95" y="1"/>
                  </a:lnTo>
                  <a:lnTo>
                    <a:pt x="92" y="5"/>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9" name="Freeform 231"/>
            <p:cNvSpPr>
              <a:spLocks/>
            </p:cNvSpPr>
            <p:nvPr/>
          </p:nvSpPr>
          <p:spPr bwMode="auto">
            <a:xfrm>
              <a:off x="5670" y="3749"/>
              <a:ext cx="132" cy="104"/>
            </a:xfrm>
            <a:custGeom>
              <a:avLst/>
              <a:gdLst>
                <a:gd name="T0" fmla="*/ 1 w 263"/>
                <a:gd name="T1" fmla="*/ 1 h 207"/>
                <a:gd name="T2" fmla="*/ 1 w 263"/>
                <a:gd name="T3" fmla="*/ 1 h 207"/>
                <a:gd name="T4" fmla="*/ 1 w 263"/>
                <a:gd name="T5" fmla="*/ 1 h 207"/>
                <a:gd name="T6" fmla="*/ 1 w 263"/>
                <a:gd name="T7" fmla="*/ 1 h 207"/>
                <a:gd name="T8" fmla="*/ 1 w 263"/>
                <a:gd name="T9" fmla="*/ 1 h 207"/>
                <a:gd name="T10" fmla="*/ 1 w 263"/>
                <a:gd name="T11" fmla="*/ 1 h 207"/>
                <a:gd name="T12" fmla="*/ 1 w 263"/>
                <a:gd name="T13" fmla="*/ 1 h 207"/>
                <a:gd name="T14" fmla="*/ 1 w 263"/>
                <a:gd name="T15" fmla="*/ 1 h 207"/>
                <a:gd name="T16" fmla="*/ 1 w 263"/>
                <a:gd name="T17" fmla="*/ 1 h 207"/>
                <a:gd name="T18" fmla="*/ 1 w 263"/>
                <a:gd name="T19" fmla="*/ 1 h 207"/>
                <a:gd name="T20" fmla="*/ 1 w 263"/>
                <a:gd name="T21" fmla="*/ 1 h 207"/>
                <a:gd name="T22" fmla="*/ 1 w 263"/>
                <a:gd name="T23" fmla="*/ 1 h 207"/>
                <a:gd name="T24" fmla="*/ 1 w 263"/>
                <a:gd name="T25" fmla="*/ 1 h 207"/>
                <a:gd name="T26" fmla="*/ 1 w 263"/>
                <a:gd name="T27" fmla="*/ 1 h 207"/>
                <a:gd name="T28" fmla="*/ 1 w 263"/>
                <a:gd name="T29" fmla="*/ 1 h 207"/>
                <a:gd name="T30" fmla="*/ 1 w 263"/>
                <a:gd name="T31" fmla="*/ 1 h 207"/>
                <a:gd name="T32" fmla="*/ 1 w 263"/>
                <a:gd name="T33" fmla="*/ 1 h 207"/>
                <a:gd name="T34" fmla="*/ 1 w 263"/>
                <a:gd name="T35" fmla="*/ 1 h 207"/>
                <a:gd name="T36" fmla="*/ 1 w 263"/>
                <a:gd name="T37" fmla="*/ 1 h 207"/>
                <a:gd name="T38" fmla="*/ 1 w 263"/>
                <a:gd name="T39" fmla="*/ 1 h 207"/>
                <a:gd name="T40" fmla="*/ 1 w 263"/>
                <a:gd name="T41" fmla="*/ 1 h 207"/>
                <a:gd name="T42" fmla="*/ 1 w 263"/>
                <a:gd name="T43" fmla="*/ 1 h 207"/>
                <a:gd name="T44" fmla="*/ 1 w 263"/>
                <a:gd name="T45" fmla="*/ 1 h 207"/>
                <a:gd name="T46" fmla="*/ 1 w 263"/>
                <a:gd name="T47" fmla="*/ 1 h 207"/>
                <a:gd name="T48" fmla="*/ 1 w 263"/>
                <a:gd name="T49" fmla="*/ 1 h 207"/>
                <a:gd name="T50" fmla="*/ 1 w 263"/>
                <a:gd name="T51" fmla="*/ 1 h 207"/>
                <a:gd name="T52" fmla="*/ 1 w 263"/>
                <a:gd name="T53" fmla="*/ 1 h 207"/>
                <a:gd name="T54" fmla="*/ 1 w 263"/>
                <a:gd name="T55" fmla="*/ 1 h 207"/>
                <a:gd name="T56" fmla="*/ 1 w 263"/>
                <a:gd name="T57" fmla="*/ 1 h 207"/>
                <a:gd name="T58" fmla="*/ 1 w 263"/>
                <a:gd name="T59" fmla="*/ 1 h 207"/>
                <a:gd name="T60" fmla="*/ 1 w 263"/>
                <a:gd name="T61" fmla="*/ 1 h 207"/>
                <a:gd name="T62" fmla="*/ 1 w 263"/>
                <a:gd name="T63" fmla="*/ 1 h 207"/>
                <a:gd name="T64" fmla="*/ 1 w 263"/>
                <a:gd name="T65" fmla="*/ 1 h 207"/>
                <a:gd name="T66" fmla="*/ 1 w 263"/>
                <a:gd name="T67" fmla="*/ 1 h 207"/>
                <a:gd name="T68" fmla="*/ 1 w 263"/>
                <a:gd name="T69" fmla="*/ 1 h 207"/>
                <a:gd name="T70" fmla="*/ 1 w 263"/>
                <a:gd name="T71" fmla="*/ 0 h 207"/>
                <a:gd name="T72" fmla="*/ 1 w 263"/>
                <a:gd name="T73" fmla="*/ 1 h 207"/>
                <a:gd name="T74" fmla="*/ 1 w 263"/>
                <a:gd name="T75" fmla="*/ 1 h 207"/>
                <a:gd name="T76" fmla="*/ 1 w 263"/>
                <a:gd name="T77" fmla="*/ 1 h 207"/>
                <a:gd name="T78" fmla="*/ 1 w 263"/>
                <a:gd name="T79" fmla="*/ 1 h 207"/>
                <a:gd name="T80" fmla="*/ 1 w 263"/>
                <a:gd name="T81" fmla="*/ 1 h 207"/>
                <a:gd name="T82" fmla="*/ 1 w 263"/>
                <a:gd name="T83" fmla="*/ 1 h 207"/>
                <a:gd name="T84" fmla="*/ 0 w 263"/>
                <a:gd name="T85" fmla="*/ 1 h 20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3" h="207">
                  <a:moveTo>
                    <a:pt x="0" y="16"/>
                  </a:moveTo>
                  <a:lnTo>
                    <a:pt x="6" y="21"/>
                  </a:lnTo>
                  <a:lnTo>
                    <a:pt x="14" y="28"/>
                  </a:lnTo>
                  <a:lnTo>
                    <a:pt x="21" y="34"/>
                  </a:lnTo>
                  <a:lnTo>
                    <a:pt x="25" y="38"/>
                  </a:lnTo>
                  <a:lnTo>
                    <a:pt x="27" y="39"/>
                  </a:lnTo>
                  <a:lnTo>
                    <a:pt x="31" y="40"/>
                  </a:lnTo>
                  <a:lnTo>
                    <a:pt x="35" y="43"/>
                  </a:lnTo>
                  <a:lnTo>
                    <a:pt x="41" y="45"/>
                  </a:lnTo>
                  <a:lnTo>
                    <a:pt x="47" y="48"/>
                  </a:lnTo>
                  <a:lnTo>
                    <a:pt x="52" y="51"/>
                  </a:lnTo>
                  <a:lnTo>
                    <a:pt x="56" y="53"/>
                  </a:lnTo>
                  <a:lnTo>
                    <a:pt x="60" y="55"/>
                  </a:lnTo>
                  <a:lnTo>
                    <a:pt x="60" y="74"/>
                  </a:lnTo>
                  <a:lnTo>
                    <a:pt x="59" y="95"/>
                  </a:lnTo>
                  <a:lnTo>
                    <a:pt x="60" y="115"/>
                  </a:lnTo>
                  <a:lnTo>
                    <a:pt x="62" y="130"/>
                  </a:lnTo>
                  <a:lnTo>
                    <a:pt x="65" y="136"/>
                  </a:lnTo>
                  <a:lnTo>
                    <a:pt x="67" y="136"/>
                  </a:lnTo>
                  <a:lnTo>
                    <a:pt x="67" y="131"/>
                  </a:lnTo>
                  <a:lnTo>
                    <a:pt x="65" y="124"/>
                  </a:lnTo>
                  <a:lnTo>
                    <a:pt x="65" y="110"/>
                  </a:lnTo>
                  <a:lnTo>
                    <a:pt x="68" y="89"/>
                  </a:lnTo>
                  <a:lnTo>
                    <a:pt x="70" y="68"/>
                  </a:lnTo>
                  <a:lnTo>
                    <a:pt x="72" y="56"/>
                  </a:lnTo>
                  <a:lnTo>
                    <a:pt x="77" y="60"/>
                  </a:lnTo>
                  <a:lnTo>
                    <a:pt x="83" y="64"/>
                  </a:lnTo>
                  <a:lnTo>
                    <a:pt x="90" y="71"/>
                  </a:lnTo>
                  <a:lnTo>
                    <a:pt x="97" y="78"/>
                  </a:lnTo>
                  <a:lnTo>
                    <a:pt x="103" y="84"/>
                  </a:lnTo>
                  <a:lnTo>
                    <a:pt x="110" y="90"/>
                  </a:lnTo>
                  <a:lnTo>
                    <a:pt x="116" y="94"/>
                  </a:lnTo>
                  <a:lnTo>
                    <a:pt x="121" y="97"/>
                  </a:lnTo>
                  <a:lnTo>
                    <a:pt x="123" y="120"/>
                  </a:lnTo>
                  <a:lnTo>
                    <a:pt x="129" y="153"/>
                  </a:lnTo>
                  <a:lnTo>
                    <a:pt x="137" y="184"/>
                  </a:lnTo>
                  <a:lnTo>
                    <a:pt x="144" y="203"/>
                  </a:lnTo>
                  <a:lnTo>
                    <a:pt x="148" y="207"/>
                  </a:lnTo>
                  <a:lnTo>
                    <a:pt x="149" y="204"/>
                  </a:lnTo>
                  <a:lnTo>
                    <a:pt x="147" y="196"/>
                  </a:lnTo>
                  <a:lnTo>
                    <a:pt x="145" y="186"/>
                  </a:lnTo>
                  <a:lnTo>
                    <a:pt x="141" y="170"/>
                  </a:lnTo>
                  <a:lnTo>
                    <a:pt x="137" y="146"/>
                  </a:lnTo>
                  <a:lnTo>
                    <a:pt x="133" y="121"/>
                  </a:lnTo>
                  <a:lnTo>
                    <a:pt x="133" y="105"/>
                  </a:lnTo>
                  <a:lnTo>
                    <a:pt x="145" y="112"/>
                  </a:lnTo>
                  <a:lnTo>
                    <a:pt x="162" y="121"/>
                  </a:lnTo>
                  <a:lnTo>
                    <a:pt x="182" y="131"/>
                  </a:lnTo>
                  <a:lnTo>
                    <a:pt x="202" y="143"/>
                  </a:lnTo>
                  <a:lnTo>
                    <a:pt x="222" y="154"/>
                  </a:lnTo>
                  <a:lnTo>
                    <a:pt x="239" y="165"/>
                  </a:lnTo>
                  <a:lnTo>
                    <a:pt x="252" y="171"/>
                  </a:lnTo>
                  <a:lnTo>
                    <a:pt x="259" y="176"/>
                  </a:lnTo>
                  <a:lnTo>
                    <a:pt x="262" y="178"/>
                  </a:lnTo>
                  <a:lnTo>
                    <a:pt x="263" y="177"/>
                  </a:lnTo>
                  <a:lnTo>
                    <a:pt x="260" y="173"/>
                  </a:lnTo>
                  <a:lnTo>
                    <a:pt x="253" y="166"/>
                  </a:lnTo>
                  <a:lnTo>
                    <a:pt x="245" y="160"/>
                  </a:lnTo>
                  <a:lnTo>
                    <a:pt x="231" y="151"/>
                  </a:lnTo>
                  <a:lnTo>
                    <a:pt x="215" y="140"/>
                  </a:lnTo>
                  <a:lnTo>
                    <a:pt x="197" y="129"/>
                  </a:lnTo>
                  <a:lnTo>
                    <a:pt x="178" y="117"/>
                  </a:lnTo>
                  <a:lnTo>
                    <a:pt x="162" y="107"/>
                  </a:lnTo>
                  <a:lnTo>
                    <a:pt x="148" y="100"/>
                  </a:lnTo>
                  <a:lnTo>
                    <a:pt x="140" y="95"/>
                  </a:lnTo>
                  <a:lnTo>
                    <a:pt x="133" y="93"/>
                  </a:lnTo>
                  <a:lnTo>
                    <a:pt x="136" y="92"/>
                  </a:lnTo>
                  <a:lnTo>
                    <a:pt x="143" y="91"/>
                  </a:lnTo>
                  <a:lnTo>
                    <a:pt x="152" y="89"/>
                  </a:lnTo>
                  <a:lnTo>
                    <a:pt x="161" y="85"/>
                  </a:lnTo>
                  <a:lnTo>
                    <a:pt x="174" y="83"/>
                  </a:lnTo>
                  <a:lnTo>
                    <a:pt x="189" y="81"/>
                  </a:lnTo>
                  <a:lnTo>
                    <a:pt x="204" y="79"/>
                  </a:lnTo>
                  <a:lnTo>
                    <a:pt x="220" y="79"/>
                  </a:lnTo>
                  <a:lnTo>
                    <a:pt x="235" y="81"/>
                  </a:lnTo>
                  <a:lnTo>
                    <a:pt x="246" y="82"/>
                  </a:lnTo>
                  <a:lnTo>
                    <a:pt x="255" y="85"/>
                  </a:lnTo>
                  <a:lnTo>
                    <a:pt x="263" y="89"/>
                  </a:lnTo>
                  <a:lnTo>
                    <a:pt x="263" y="86"/>
                  </a:lnTo>
                  <a:lnTo>
                    <a:pt x="259" y="82"/>
                  </a:lnTo>
                  <a:lnTo>
                    <a:pt x="251" y="76"/>
                  </a:lnTo>
                  <a:lnTo>
                    <a:pt x="244" y="75"/>
                  </a:lnTo>
                  <a:lnTo>
                    <a:pt x="230" y="74"/>
                  </a:lnTo>
                  <a:lnTo>
                    <a:pt x="213" y="74"/>
                  </a:lnTo>
                  <a:lnTo>
                    <a:pt x="194" y="74"/>
                  </a:lnTo>
                  <a:lnTo>
                    <a:pt x="175" y="75"/>
                  </a:lnTo>
                  <a:lnTo>
                    <a:pt x="158" y="75"/>
                  </a:lnTo>
                  <a:lnTo>
                    <a:pt x="145" y="76"/>
                  </a:lnTo>
                  <a:lnTo>
                    <a:pt x="137" y="76"/>
                  </a:lnTo>
                  <a:lnTo>
                    <a:pt x="132" y="76"/>
                  </a:lnTo>
                  <a:lnTo>
                    <a:pt x="125" y="72"/>
                  </a:lnTo>
                  <a:lnTo>
                    <a:pt x="118" y="68"/>
                  </a:lnTo>
                  <a:lnTo>
                    <a:pt x="111" y="62"/>
                  </a:lnTo>
                  <a:lnTo>
                    <a:pt x="103" y="56"/>
                  </a:lnTo>
                  <a:lnTo>
                    <a:pt x="97" y="52"/>
                  </a:lnTo>
                  <a:lnTo>
                    <a:pt x="92" y="47"/>
                  </a:lnTo>
                  <a:lnTo>
                    <a:pt x="88" y="45"/>
                  </a:lnTo>
                  <a:lnTo>
                    <a:pt x="97" y="40"/>
                  </a:lnTo>
                  <a:lnTo>
                    <a:pt x="106" y="34"/>
                  </a:lnTo>
                  <a:lnTo>
                    <a:pt x="116" y="29"/>
                  </a:lnTo>
                  <a:lnTo>
                    <a:pt x="128" y="22"/>
                  </a:lnTo>
                  <a:lnTo>
                    <a:pt x="138" y="16"/>
                  </a:lnTo>
                  <a:lnTo>
                    <a:pt x="148" y="10"/>
                  </a:lnTo>
                  <a:lnTo>
                    <a:pt x="156" y="7"/>
                  </a:lnTo>
                  <a:lnTo>
                    <a:pt x="163" y="6"/>
                  </a:lnTo>
                  <a:lnTo>
                    <a:pt x="170" y="3"/>
                  </a:lnTo>
                  <a:lnTo>
                    <a:pt x="169" y="1"/>
                  </a:lnTo>
                  <a:lnTo>
                    <a:pt x="161" y="0"/>
                  </a:lnTo>
                  <a:lnTo>
                    <a:pt x="151" y="2"/>
                  </a:lnTo>
                  <a:lnTo>
                    <a:pt x="144" y="6"/>
                  </a:lnTo>
                  <a:lnTo>
                    <a:pt x="133" y="9"/>
                  </a:lnTo>
                  <a:lnTo>
                    <a:pt x="122" y="14"/>
                  </a:lnTo>
                  <a:lnTo>
                    <a:pt x="110" y="20"/>
                  </a:lnTo>
                  <a:lnTo>
                    <a:pt x="100" y="25"/>
                  </a:lnTo>
                  <a:lnTo>
                    <a:pt x="90" y="30"/>
                  </a:lnTo>
                  <a:lnTo>
                    <a:pt x="82" y="33"/>
                  </a:lnTo>
                  <a:lnTo>
                    <a:pt x="77" y="37"/>
                  </a:lnTo>
                  <a:lnTo>
                    <a:pt x="71" y="39"/>
                  </a:lnTo>
                  <a:lnTo>
                    <a:pt x="64" y="39"/>
                  </a:lnTo>
                  <a:lnTo>
                    <a:pt x="57" y="38"/>
                  </a:lnTo>
                  <a:lnTo>
                    <a:pt x="48" y="33"/>
                  </a:lnTo>
                  <a:lnTo>
                    <a:pt x="42" y="30"/>
                  </a:lnTo>
                  <a:lnTo>
                    <a:pt x="37" y="28"/>
                  </a:lnTo>
                  <a:lnTo>
                    <a:pt x="29" y="24"/>
                  </a:lnTo>
                  <a:lnTo>
                    <a:pt x="22" y="21"/>
                  </a:lnTo>
                  <a:lnTo>
                    <a:pt x="15" y="18"/>
                  </a:lnTo>
                  <a:lnTo>
                    <a:pt x="8" y="17"/>
                  </a:lnTo>
                  <a:lnTo>
                    <a:pt x="3" y="16"/>
                  </a:lnTo>
                  <a:lnTo>
                    <a:pt x="0" y="16"/>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0" name="Freeform 232"/>
            <p:cNvSpPr>
              <a:spLocks/>
            </p:cNvSpPr>
            <p:nvPr/>
          </p:nvSpPr>
          <p:spPr bwMode="auto">
            <a:xfrm>
              <a:off x="4947" y="3969"/>
              <a:ext cx="334" cy="331"/>
            </a:xfrm>
            <a:custGeom>
              <a:avLst/>
              <a:gdLst>
                <a:gd name="T0" fmla="*/ 1 w 667"/>
                <a:gd name="T1" fmla="*/ 1 h 662"/>
                <a:gd name="T2" fmla="*/ 1 w 667"/>
                <a:gd name="T3" fmla="*/ 1 h 662"/>
                <a:gd name="T4" fmla="*/ 1 w 667"/>
                <a:gd name="T5" fmla="*/ 1 h 662"/>
                <a:gd name="T6" fmla="*/ 1 w 667"/>
                <a:gd name="T7" fmla="*/ 1 h 662"/>
                <a:gd name="T8" fmla="*/ 1 w 667"/>
                <a:gd name="T9" fmla="*/ 1 h 662"/>
                <a:gd name="T10" fmla="*/ 1 w 667"/>
                <a:gd name="T11" fmla="*/ 1 h 662"/>
                <a:gd name="T12" fmla="*/ 1 w 667"/>
                <a:gd name="T13" fmla="*/ 1 h 662"/>
                <a:gd name="T14" fmla="*/ 1 w 667"/>
                <a:gd name="T15" fmla="*/ 1 h 662"/>
                <a:gd name="T16" fmla="*/ 1 w 667"/>
                <a:gd name="T17" fmla="*/ 1 h 662"/>
                <a:gd name="T18" fmla="*/ 1 w 667"/>
                <a:gd name="T19" fmla="*/ 1 h 662"/>
                <a:gd name="T20" fmla="*/ 1 w 667"/>
                <a:gd name="T21" fmla="*/ 1 h 662"/>
                <a:gd name="T22" fmla="*/ 1 w 667"/>
                <a:gd name="T23" fmla="*/ 1 h 662"/>
                <a:gd name="T24" fmla="*/ 1 w 667"/>
                <a:gd name="T25" fmla="*/ 1 h 662"/>
                <a:gd name="T26" fmla="*/ 1 w 667"/>
                <a:gd name="T27" fmla="*/ 1 h 662"/>
                <a:gd name="T28" fmla="*/ 1 w 667"/>
                <a:gd name="T29" fmla="*/ 1 h 662"/>
                <a:gd name="T30" fmla="*/ 1 w 667"/>
                <a:gd name="T31" fmla="*/ 1 h 662"/>
                <a:gd name="T32" fmla="*/ 1 w 667"/>
                <a:gd name="T33" fmla="*/ 1 h 662"/>
                <a:gd name="T34" fmla="*/ 1 w 667"/>
                <a:gd name="T35" fmla="*/ 1 h 662"/>
                <a:gd name="T36" fmla="*/ 1 w 667"/>
                <a:gd name="T37" fmla="*/ 1 h 662"/>
                <a:gd name="T38" fmla="*/ 1 w 667"/>
                <a:gd name="T39" fmla="*/ 1 h 662"/>
                <a:gd name="T40" fmla="*/ 1 w 667"/>
                <a:gd name="T41" fmla="*/ 1 h 662"/>
                <a:gd name="T42" fmla="*/ 1 w 667"/>
                <a:gd name="T43" fmla="*/ 1 h 662"/>
                <a:gd name="T44" fmla="*/ 1 w 667"/>
                <a:gd name="T45" fmla="*/ 1 h 662"/>
                <a:gd name="T46" fmla="*/ 1 w 667"/>
                <a:gd name="T47" fmla="*/ 1 h 662"/>
                <a:gd name="T48" fmla="*/ 1 w 667"/>
                <a:gd name="T49" fmla="*/ 1 h 662"/>
                <a:gd name="T50" fmla="*/ 1 w 667"/>
                <a:gd name="T51" fmla="*/ 1 h 662"/>
                <a:gd name="T52" fmla="*/ 1 w 667"/>
                <a:gd name="T53" fmla="*/ 1 h 662"/>
                <a:gd name="T54" fmla="*/ 1 w 667"/>
                <a:gd name="T55" fmla="*/ 1 h 662"/>
                <a:gd name="T56" fmla="*/ 1 w 667"/>
                <a:gd name="T57" fmla="*/ 1 h 662"/>
                <a:gd name="T58" fmla="*/ 1 w 667"/>
                <a:gd name="T59" fmla="*/ 1 h 662"/>
                <a:gd name="T60" fmla="*/ 1 w 667"/>
                <a:gd name="T61" fmla="*/ 1 h 662"/>
                <a:gd name="T62" fmla="*/ 1 w 667"/>
                <a:gd name="T63" fmla="*/ 1 h 662"/>
                <a:gd name="T64" fmla="*/ 1 w 667"/>
                <a:gd name="T65" fmla="*/ 1 h 662"/>
                <a:gd name="T66" fmla="*/ 1 w 667"/>
                <a:gd name="T67" fmla="*/ 1 h 662"/>
                <a:gd name="T68" fmla="*/ 1 w 667"/>
                <a:gd name="T69" fmla="*/ 1 h 662"/>
                <a:gd name="T70" fmla="*/ 1 w 667"/>
                <a:gd name="T71" fmla="*/ 1 h 662"/>
                <a:gd name="T72" fmla="*/ 1 w 667"/>
                <a:gd name="T73" fmla="*/ 1 h 662"/>
                <a:gd name="T74" fmla="*/ 1 w 667"/>
                <a:gd name="T75" fmla="*/ 1 h 662"/>
                <a:gd name="T76" fmla="*/ 1 w 667"/>
                <a:gd name="T77" fmla="*/ 1 h 662"/>
                <a:gd name="T78" fmla="*/ 1 w 667"/>
                <a:gd name="T79" fmla="*/ 1 h 662"/>
                <a:gd name="T80" fmla="*/ 1 w 667"/>
                <a:gd name="T81" fmla="*/ 1 h 662"/>
                <a:gd name="T82" fmla="*/ 1 w 667"/>
                <a:gd name="T83" fmla="*/ 1 h 662"/>
                <a:gd name="T84" fmla="*/ 1 w 667"/>
                <a:gd name="T85" fmla="*/ 1 h 662"/>
                <a:gd name="T86" fmla="*/ 1 w 667"/>
                <a:gd name="T87" fmla="*/ 1 h 662"/>
                <a:gd name="T88" fmla="*/ 1 w 667"/>
                <a:gd name="T89" fmla="*/ 1 h 662"/>
                <a:gd name="T90" fmla="*/ 1 w 667"/>
                <a:gd name="T91" fmla="*/ 1 h 662"/>
                <a:gd name="T92" fmla="*/ 1 w 667"/>
                <a:gd name="T93" fmla="*/ 1 h 662"/>
                <a:gd name="T94" fmla="*/ 1 w 667"/>
                <a:gd name="T95" fmla="*/ 1 h 662"/>
                <a:gd name="T96" fmla="*/ 1 w 667"/>
                <a:gd name="T97" fmla="*/ 1 h 662"/>
                <a:gd name="T98" fmla="*/ 1 w 667"/>
                <a:gd name="T99" fmla="*/ 1 h 662"/>
                <a:gd name="T100" fmla="*/ 1 w 667"/>
                <a:gd name="T101" fmla="*/ 1 h 662"/>
                <a:gd name="T102" fmla="*/ 1 w 667"/>
                <a:gd name="T103" fmla="*/ 1 h 662"/>
                <a:gd name="T104" fmla="*/ 1 w 667"/>
                <a:gd name="T105" fmla="*/ 1 h 662"/>
                <a:gd name="T106" fmla="*/ 1 w 667"/>
                <a:gd name="T107" fmla="*/ 1 h 662"/>
                <a:gd name="T108" fmla="*/ 1 w 667"/>
                <a:gd name="T109" fmla="*/ 1 h 662"/>
                <a:gd name="T110" fmla="*/ 1 w 667"/>
                <a:gd name="T111" fmla="*/ 1 h 66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667" h="662">
                  <a:moveTo>
                    <a:pt x="291" y="242"/>
                  </a:moveTo>
                  <a:lnTo>
                    <a:pt x="289" y="220"/>
                  </a:lnTo>
                  <a:lnTo>
                    <a:pt x="284" y="197"/>
                  </a:lnTo>
                  <a:lnTo>
                    <a:pt x="275" y="175"/>
                  </a:lnTo>
                  <a:lnTo>
                    <a:pt x="265" y="154"/>
                  </a:lnTo>
                  <a:lnTo>
                    <a:pt x="251" y="136"/>
                  </a:lnTo>
                  <a:lnTo>
                    <a:pt x="236" y="121"/>
                  </a:lnTo>
                  <a:lnTo>
                    <a:pt x="220" y="110"/>
                  </a:lnTo>
                  <a:lnTo>
                    <a:pt x="202" y="103"/>
                  </a:lnTo>
                  <a:lnTo>
                    <a:pt x="184" y="99"/>
                  </a:lnTo>
                  <a:lnTo>
                    <a:pt x="162" y="95"/>
                  </a:lnTo>
                  <a:lnTo>
                    <a:pt x="139" y="91"/>
                  </a:lnTo>
                  <a:lnTo>
                    <a:pt x="116" y="85"/>
                  </a:lnTo>
                  <a:lnTo>
                    <a:pt x="95" y="80"/>
                  </a:lnTo>
                  <a:lnTo>
                    <a:pt x="77" y="76"/>
                  </a:lnTo>
                  <a:lnTo>
                    <a:pt x="62" y="71"/>
                  </a:lnTo>
                  <a:lnTo>
                    <a:pt x="53" y="67"/>
                  </a:lnTo>
                  <a:lnTo>
                    <a:pt x="43" y="60"/>
                  </a:lnTo>
                  <a:lnTo>
                    <a:pt x="39" y="60"/>
                  </a:lnTo>
                  <a:lnTo>
                    <a:pt x="39" y="63"/>
                  </a:lnTo>
                  <a:lnTo>
                    <a:pt x="45" y="71"/>
                  </a:lnTo>
                  <a:lnTo>
                    <a:pt x="52" y="85"/>
                  </a:lnTo>
                  <a:lnTo>
                    <a:pt x="57" y="105"/>
                  </a:lnTo>
                  <a:lnTo>
                    <a:pt x="62" y="129"/>
                  </a:lnTo>
                  <a:lnTo>
                    <a:pt x="65" y="153"/>
                  </a:lnTo>
                  <a:lnTo>
                    <a:pt x="69" y="167"/>
                  </a:lnTo>
                  <a:lnTo>
                    <a:pt x="75" y="182"/>
                  </a:lnTo>
                  <a:lnTo>
                    <a:pt x="84" y="198"/>
                  </a:lnTo>
                  <a:lnTo>
                    <a:pt x="94" y="215"/>
                  </a:lnTo>
                  <a:lnTo>
                    <a:pt x="107" y="231"/>
                  </a:lnTo>
                  <a:lnTo>
                    <a:pt x="121" y="246"/>
                  </a:lnTo>
                  <a:lnTo>
                    <a:pt x="137" y="259"/>
                  </a:lnTo>
                  <a:lnTo>
                    <a:pt x="154" y="268"/>
                  </a:lnTo>
                  <a:lnTo>
                    <a:pt x="171" y="275"/>
                  </a:lnTo>
                  <a:lnTo>
                    <a:pt x="187" y="280"/>
                  </a:lnTo>
                  <a:lnTo>
                    <a:pt x="202" y="285"/>
                  </a:lnTo>
                  <a:lnTo>
                    <a:pt x="215" y="290"/>
                  </a:lnTo>
                  <a:lnTo>
                    <a:pt x="228" y="297"/>
                  </a:lnTo>
                  <a:lnTo>
                    <a:pt x="238" y="305"/>
                  </a:lnTo>
                  <a:lnTo>
                    <a:pt x="248" y="315"/>
                  </a:lnTo>
                  <a:lnTo>
                    <a:pt x="258" y="329"/>
                  </a:lnTo>
                  <a:lnTo>
                    <a:pt x="248" y="331"/>
                  </a:lnTo>
                  <a:lnTo>
                    <a:pt x="239" y="331"/>
                  </a:lnTo>
                  <a:lnTo>
                    <a:pt x="230" y="330"/>
                  </a:lnTo>
                  <a:lnTo>
                    <a:pt x="222" y="328"/>
                  </a:lnTo>
                  <a:lnTo>
                    <a:pt x="213" y="326"/>
                  </a:lnTo>
                  <a:lnTo>
                    <a:pt x="203" y="322"/>
                  </a:lnTo>
                  <a:lnTo>
                    <a:pt x="194" y="320"/>
                  </a:lnTo>
                  <a:lnTo>
                    <a:pt x="184" y="318"/>
                  </a:lnTo>
                  <a:lnTo>
                    <a:pt x="170" y="318"/>
                  </a:lnTo>
                  <a:lnTo>
                    <a:pt x="155" y="319"/>
                  </a:lnTo>
                  <a:lnTo>
                    <a:pt x="141" y="323"/>
                  </a:lnTo>
                  <a:lnTo>
                    <a:pt x="128" y="330"/>
                  </a:lnTo>
                  <a:lnTo>
                    <a:pt x="115" y="338"/>
                  </a:lnTo>
                  <a:lnTo>
                    <a:pt x="102" y="349"/>
                  </a:lnTo>
                  <a:lnTo>
                    <a:pt x="92" y="360"/>
                  </a:lnTo>
                  <a:lnTo>
                    <a:pt x="84" y="373"/>
                  </a:lnTo>
                  <a:lnTo>
                    <a:pt x="76" y="386"/>
                  </a:lnTo>
                  <a:lnTo>
                    <a:pt x="66" y="397"/>
                  </a:lnTo>
                  <a:lnTo>
                    <a:pt x="56" y="407"/>
                  </a:lnTo>
                  <a:lnTo>
                    <a:pt x="46" y="417"/>
                  </a:lnTo>
                  <a:lnTo>
                    <a:pt x="35" y="425"/>
                  </a:lnTo>
                  <a:lnTo>
                    <a:pt x="26" y="432"/>
                  </a:lnTo>
                  <a:lnTo>
                    <a:pt x="17" y="436"/>
                  </a:lnTo>
                  <a:lnTo>
                    <a:pt x="10" y="441"/>
                  </a:lnTo>
                  <a:lnTo>
                    <a:pt x="2" y="445"/>
                  </a:lnTo>
                  <a:lnTo>
                    <a:pt x="0" y="449"/>
                  </a:lnTo>
                  <a:lnTo>
                    <a:pt x="3" y="453"/>
                  </a:lnTo>
                  <a:lnTo>
                    <a:pt x="14" y="460"/>
                  </a:lnTo>
                  <a:lnTo>
                    <a:pt x="17" y="463"/>
                  </a:lnTo>
                  <a:lnTo>
                    <a:pt x="22" y="465"/>
                  </a:lnTo>
                  <a:lnTo>
                    <a:pt x="28" y="468"/>
                  </a:lnTo>
                  <a:lnTo>
                    <a:pt x="37" y="472"/>
                  </a:lnTo>
                  <a:lnTo>
                    <a:pt x="46" y="475"/>
                  </a:lnTo>
                  <a:lnTo>
                    <a:pt x="56" y="479"/>
                  </a:lnTo>
                  <a:lnTo>
                    <a:pt x="66" y="482"/>
                  </a:lnTo>
                  <a:lnTo>
                    <a:pt x="79" y="486"/>
                  </a:lnTo>
                  <a:lnTo>
                    <a:pt x="98" y="489"/>
                  </a:lnTo>
                  <a:lnTo>
                    <a:pt x="117" y="491"/>
                  </a:lnTo>
                  <a:lnTo>
                    <a:pt x="138" y="490"/>
                  </a:lnTo>
                  <a:lnTo>
                    <a:pt x="159" y="487"/>
                  </a:lnTo>
                  <a:lnTo>
                    <a:pt x="178" y="480"/>
                  </a:lnTo>
                  <a:lnTo>
                    <a:pt x="197" y="470"/>
                  </a:lnTo>
                  <a:lnTo>
                    <a:pt x="214" y="455"/>
                  </a:lnTo>
                  <a:lnTo>
                    <a:pt x="230" y="434"/>
                  </a:lnTo>
                  <a:lnTo>
                    <a:pt x="235" y="426"/>
                  </a:lnTo>
                  <a:lnTo>
                    <a:pt x="238" y="418"/>
                  </a:lnTo>
                  <a:lnTo>
                    <a:pt x="243" y="409"/>
                  </a:lnTo>
                  <a:lnTo>
                    <a:pt x="246" y="399"/>
                  </a:lnTo>
                  <a:lnTo>
                    <a:pt x="251" y="388"/>
                  </a:lnTo>
                  <a:lnTo>
                    <a:pt x="255" y="376"/>
                  </a:lnTo>
                  <a:lnTo>
                    <a:pt x="261" y="367"/>
                  </a:lnTo>
                  <a:lnTo>
                    <a:pt x="267" y="359"/>
                  </a:lnTo>
                  <a:lnTo>
                    <a:pt x="273" y="353"/>
                  </a:lnTo>
                  <a:lnTo>
                    <a:pt x="279" y="348"/>
                  </a:lnTo>
                  <a:lnTo>
                    <a:pt x="286" y="344"/>
                  </a:lnTo>
                  <a:lnTo>
                    <a:pt x="294" y="343"/>
                  </a:lnTo>
                  <a:lnTo>
                    <a:pt x="294" y="352"/>
                  </a:lnTo>
                  <a:lnTo>
                    <a:pt x="294" y="360"/>
                  </a:lnTo>
                  <a:lnTo>
                    <a:pt x="297" y="367"/>
                  </a:lnTo>
                  <a:lnTo>
                    <a:pt x="300" y="372"/>
                  </a:lnTo>
                  <a:lnTo>
                    <a:pt x="299" y="389"/>
                  </a:lnTo>
                  <a:lnTo>
                    <a:pt x="294" y="403"/>
                  </a:lnTo>
                  <a:lnTo>
                    <a:pt x="284" y="414"/>
                  </a:lnTo>
                  <a:lnTo>
                    <a:pt x="268" y="422"/>
                  </a:lnTo>
                  <a:lnTo>
                    <a:pt x="263" y="425"/>
                  </a:lnTo>
                  <a:lnTo>
                    <a:pt x="258" y="427"/>
                  </a:lnTo>
                  <a:lnTo>
                    <a:pt x="253" y="429"/>
                  </a:lnTo>
                  <a:lnTo>
                    <a:pt x="248" y="433"/>
                  </a:lnTo>
                  <a:lnTo>
                    <a:pt x="244" y="436"/>
                  </a:lnTo>
                  <a:lnTo>
                    <a:pt x="239" y="440"/>
                  </a:lnTo>
                  <a:lnTo>
                    <a:pt x="235" y="443"/>
                  </a:lnTo>
                  <a:lnTo>
                    <a:pt x="231" y="447"/>
                  </a:lnTo>
                  <a:lnTo>
                    <a:pt x="221" y="458"/>
                  </a:lnTo>
                  <a:lnTo>
                    <a:pt x="212" y="471"/>
                  </a:lnTo>
                  <a:lnTo>
                    <a:pt x="203" y="485"/>
                  </a:lnTo>
                  <a:lnTo>
                    <a:pt x="197" y="498"/>
                  </a:lnTo>
                  <a:lnTo>
                    <a:pt x="192" y="513"/>
                  </a:lnTo>
                  <a:lnTo>
                    <a:pt x="189" y="528"/>
                  </a:lnTo>
                  <a:lnTo>
                    <a:pt x="189" y="544"/>
                  </a:lnTo>
                  <a:lnTo>
                    <a:pt x="190" y="559"/>
                  </a:lnTo>
                  <a:lnTo>
                    <a:pt x="191" y="570"/>
                  </a:lnTo>
                  <a:lnTo>
                    <a:pt x="193" y="579"/>
                  </a:lnTo>
                  <a:lnTo>
                    <a:pt x="194" y="588"/>
                  </a:lnTo>
                  <a:lnTo>
                    <a:pt x="194" y="596"/>
                  </a:lnTo>
                  <a:lnTo>
                    <a:pt x="195" y="616"/>
                  </a:lnTo>
                  <a:lnTo>
                    <a:pt x="194" y="631"/>
                  </a:lnTo>
                  <a:lnTo>
                    <a:pt x="191" y="642"/>
                  </a:lnTo>
                  <a:lnTo>
                    <a:pt x="186" y="651"/>
                  </a:lnTo>
                  <a:lnTo>
                    <a:pt x="183" y="660"/>
                  </a:lnTo>
                  <a:lnTo>
                    <a:pt x="185" y="662"/>
                  </a:lnTo>
                  <a:lnTo>
                    <a:pt x="192" y="662"/>
                  </a:lnTo>
                  <a:lnTo>
                    <a:pt x="202" y="661"/>
                  </a:lnTo>
                  <a:lnTo>
                    <a:pt x="225" y="658"/>
                  </a:lnTo>
                  <a:lnTo>
                    <a:pt x="247" y="653"/>
                  </a:lnTo>
                  <a:lnTo>
                    <a:pt x="267" y="646"/>
                  </a:lnTo>
                  <a:lnTo>
                    <a:pt x="285" y="637"/>
                  </a:lnTo>
                  <a:lnTo>
                    <a:pt x="301" y="625"/>
                  </a:lnTo>
                  <a:lnTo>
                    <a:pt x="316" y="611"/>
                  </a:lnTo>
                  <a:lnTo>
                    <a:pt x="329" y="597"/>
                  </a:lnTo>
                  <a:lnTo>
                    <a:pt x="339" y="581"/>
                  </a:lnTo>
                  <a:lnTo>
                    <a:pt x="349" y="565"/>
                  </a:lnTo>
                  <a:lnTo>
                    <a:pt x="355" y="547"/>
                  </a:lnTo>
                  <a:lnTo>
                    <a:pt x="360" y="529"/>
                  </a:lnTo>
                  <a:lnTo>
                    <a:pt x="362" y="511"/>
                  </a:lnTo>
                  <a:lnTo>
                    <a:pt x="362" y="491"/>
                  </a:lnTo>
                  <a:lnTo>
                    <a:pt x="360" y="473"/>
                  </a:lnTo>
                  <a:lnTo>
                    <a:pt x="357" y="455"/>
                  </a:lnTo>
                  <a:lnTo>
                    <a:pt x="350" y="437"/>
                  </a:lnTo>
                  <a:lnTo>
                    <a:pt x="342" y="420"/>
                  </a:lnTo>
                  <a:lnTo>
                    <a:pt x="335" y="407"/>
                  </a:lnTo>
                  <a:lnTo>
                    <a:pt x="329" y="397"/>
                  </a:lnTo>
                  <a:lnTo>
                    <a:pt x="327" y="388"/>
                  </a:lnTo>
                  <a:lnTo>
                    <a:pt x="334" y="386"/>
                  </a:lnTo>
                  <a:lnTo>
                    <a:pt x="341" y="382"/>
                  </a:lnTo>
                  <a:lnTo>
                    <a:pt x="346" y="380"/>
                  </a:lnTo>
                  <a:lnTo>
                    <a:pt x="350" y="376"/>
                  </a:lnTo>
                  <a:lnTo>
                    <a:pt x="360" y="388"/>
                  </a:lnTo>
                  <a:lnTo>
                    <a:pt x="367" y="405"/>
                  </a:lnTo>
                  <a:lnTo>
                    <a:pt x="370" y="426"/>
                  </a:lnTo>
                  <a:lnTo>
                    <a:pt x="374" y="447"/>
                  </a:lnTo>
                  <a:lnTo>
                    <a:pt x="376" y="462"/>
                  </a:lnTo>
                  <a:lnTo>
                    <a:pt x="379" y="475"/>
                  </a:lnTo>
                  <a:lnTo>
                    <a:pt x="383" y="490"/>
                  </a:lnTo>
                  <a:lnTo>
                    <a:pt x="389" y="504"/>
                  </a:lnTo>
                  <a:lnTo>
                    <a:pt x="398" y="517"/>
                  </a:lnTo>
                  <a:lnTo>
                    <a:pt x="410" y="529"/>
                  </a:lnTo>
                  <a:lnTo>
                    <a:pt x="425" y="540"/>
                  </a:lnTo>
                  <a:lnTo>
                    <a:pt x="444" y="549"/>
                  </a:lnTo>
                  <a:lnTo>
                    <a:pt x="465" y="557"/>
                  </a:lnTo>
                  <a:lnTo>
                    <a:pt x="484" y="564"/>
                  </a:lnTo>
                  <a:lnTo>
                    <a:pt x="503" y="572"/>
                  </a:lnTo>
                  <a:lnTo>
                    <a:pt x="520" y="579"/>
                  </a:lnTo>
                  <a:lnTo>
                    <a:pt x="535" y="588"/>
                  </a:lnTo>
                  <a:lnTo>
                    <a:pt x="549" y="599"/>
                  </a:lnTo>
                  <a:lnTo>
                    <a:pt x="559" y="610"/>
                  </a:lnTo>
                  <a:lnTo>
                    <a:pt x="568" y="624"/>
                  </a:lnTo>
                  <a:lnTo>
                    <a:pt x="573" y="603"/>
                  </a:lnTo>
                  <a:lnTo>
                    <a:pt x="577" y="574"/>
                  </a:lnTo>
                  <a:lnTo>
                    <a:pt x="578" y="542"/>
                  </a:lnTo>
                  <a:lnTo>
                    <a:pt x="575" y="508"/>
                  </a:lnTo>
                  <a:lnTo>
                    <a:pt x="567" y="475"/>
                  </a:lnTo>
                  <a:lnTo>
                    <a:pt x="552" y="445"/>
                  </a:lnTo>
                  <a:lnTo>
                    <a:pt x="530" y="422"/>
                  </a:lnTo>
                  <a:lnTo>
                    <a:pt x="498" y="409"/>
                  </a:lnTo>
                  <a:lnTo>
                    <a:pt x="487" y="406"/>
                  </a:lnTo>
                  <a:lnTo>
                    <a:pt x="476" y="404"/>
                  </a:lnTo>
                  <a:lnTo>
                    <a:pt x="466" y="401"/>
                  </a:lnTo>
                  <a:lnTo>
                    <a:pt x="457" y="398"/>
                  </a:lnTo>
                  <a:lnTo>
                    <a:pt x="448" y="396"/>
                  </a:lnTo>
                  <a:lnTo>
                    <a:pt x="441" y="395"/>
                  </a:lnTo>
                  <a:lnTo>
                    <a:pt x="434" y="392"/>
                  </a:lnTo>
                  <a:lnTo>
                    <a:pt x="429" y="391"/>
                  </a:lnTo>
                  <a:lnTo>
                    <a:pt x="434" y="387"/>
                  </a:lnTo>
                  <a:lnTo>
                    <a:pt x="437" y="381"/>
                  </a:lnTo>
                  <a:lnTo>
                    <a:pt x="441" y="375"/>
                  </a:lnTo>
                  <a:lnTo>
                    <a:pt x="442" y="371"/>
                  </a:lnTo>
                  <a:lnTo>
                    <a:pt x="464" y="381"/>
                  </a:lnTo>
                  <a:lnTo>
                    <a:pt x="487" y="390"/>
                  </a:lnTo>
                  <a:lnTo>
                    <a:pt x="507" y="396"/>
                  </a:lnTo>
                  <a:lnTo>
                    <a:pt x="529" y="399"/>
                  </a:lnTo>
                  <a:lnTo>
                    <a:pt x="549" y="402"/>
                  </a:lnTo>
                  <a:lnTo>
                    <a:pt x="567" y="401"/>
                  </a:lnTo>
                  <a:lnTo>
                    <a:pt x="583" y="397"/>
                  </a:lnTo>
                  <a:lnTo>
                    <a:pt x="598" y="392"/>
                  </a:lnTo>
                  <a:lnTo>
                    <a:pt x="612" y="387"/>
                  </a:lnTo>
                  <a:lnTo>
                    <a:pt x="624" y="382"/>
                  </a:lnTo>
                  <a:lnTo>
                    <a:pt x="633" y="377"/>
                  </a:lnTo>
                  <a:lnTo>
                    <a:pt x="642" y="374"/>
                  </a:lnTo>
                  <a:lnTo>
                    <a:pt x="649" y="372"/>
                  </a:lnTo>
                  <a:lnTo>
                    <a:pt x="656" y="371"/>
                  </a:lnTo>
                  <a:lnTo>
                    <a:pt x="662" y="369"/>
                  </a:lnTo>
                  <a:lnTo>
                    <a:pt x="667" y="369"/>
                  </a:lnTo>
                  <a:lnTo>
                    <a:pt x="654" y="364"/>
                  </a:lnTo>
                  <a:lnTo>
                    <a:pt x="642" y="357"/>
                  </a:lnTo>
                  <a:lnTo>
                    <a:pt x="631" y="350"/>
                  </a:lnTo>
                  <a:lnTo>
                    <a:pt x="619" y="341"/>
                  </a:lnTo>
                  <a:lnTo>
                    <a:pt x="610" y="330"/>
                  </a:lnTo>
                  <a:lnTo>
                    <a:pt x="601" y="319"/>
                  </a:lnTo>
                  <a:lnTo>
                    <a:pt x="593" y="307"/>
                  </a:lnTo>
                  <a:lnTo>
                    <a:pt x="585" y="295"/>
                  </a:lnTo>
                  <a:lnTo>
                    <a:pt x="574" y="282"/>
                  </a:lnTo>
                  <a:lnTo>
                    <a:pt x="560" y="270"/>
                  </a:lnTo>
                  <a:lnTo>
                    <a:pt x="543" y="261"/>
                  </a:lnTo>
                  <a:lnTo>
                    <a:pt x="525" y="253"/>
                  </a:lnTo>
                  <a:lnTo>
                    <a:pt x="504" y="249"/>
                  </a:lnTo>
                  <a:lnTo>
                    <a:pt x="484" y="246"/>
                  </a:lnTo>
                  <a:lnTo>
                    <a:pt x="466" y="249"/>
                  </a:lnTo>
                  <a:lnTo>
                    <a:pt x="451" y="255"/>
                  </a:lnTo>
                  <a:lnTo>
                    <a:pt x="442" y="262"/>
                  </a:lnTo>
                  <a:lnTo>
                    <a:pt x="433" y="267"/>
                  </a:lnTo>
                  <a:lnTo>
                    <a:pt x="426" y="272"/>
                  </a:lnTo>
                  <a:lnTo>
                    <a:pt x="419" y="275"/>
                  </a:lnTo>
                  <a:lnTo>
                    <a:pt x="413" y="278"/>
                  </a:lnTo>
                  <a:lnTo>
                    <a:pt x="408" y="281"/>
                  </a:lnTo>
                  <a:lnTo>
                    <a:pt x="405" y="282"/>
                  </a:lnTo>
                  <a:lnTo>
                    <a:pt x="402" y="283"/>
                  </a:lnTo>
                  <a:lnTo>
                    <a:pt x="402" y="277"/>
                  </a:lnTo>
                  <a:lnTo>
                    <a:pt x="402" y="270"/>
                  </a:lnTo>
                  <a:lnTo>
                    <a:pt x="400" y="262"/>
                  </a:lnTo>
                  <a:lnTo>
                    <a:pt x="398" y="258"/>
                  </a:lnTo>
                  <a:lnTo>
                    <a:pt x="404" y="254"/>
                  </a:lnTo>
                  <a:lnTo>
                    <a:pt x="410" y="251"/>
                  </a:lnTo>
                  <a:lnTo>
                    <a:pt x="414" y="250"/>
                  </a:lnTo>
                  <a:lnTo>
                    <a:pt x="420" y="249"/>
                  </a:lnTo>
                  <a:lnTo>
                    <a:pt x="426" y="249"/>
                  </a:lnTo>
                  <a:lnTo>
                    <a:pt x="431" y="247"/>
                  </a:lnTo>
                  <a:lnTo>
                    <a:pt x="438" y="245"/>
                  </a:lnTo>
                  <a:lnTo>
                    <a:pt x="444" y="243"/>
                  </a:lnTo>
                  <a:lnTo>
                    <a:pt x="459" y="231"/>
                  </a:lnTo>
                  <a:lnTo>
                    <a:pt x="472" y="214"/>
                  </a:lnTo>
                  <a:lnTo>
                    <a:pt x="482" y="193"/>
                  </a:lnTo>
                  <a:lnTo>
                    <a:pt x="489" y="171"/>
                  </a:lnTo>
                  <a:lnTo>
                    <a:pt x="495" y="148"/>
                  </a:lnTo>
                  <a:lnTo>
                    <a:pt x="496" y="127"/>
                  </a:lnTo>
                  <a:lnTo>
                    <a:pt x="495" y="108"/>
                  </a:lnTo>
                  <a:lnTo>
                    <a:pt x="489" y="93"/>
                  </a:lnTo>
                  <a:lnTo>
                    <a:pt x="480" y="70"/>
                  </a:lnTo>
                  <a:lnTo>
                    <a:pt x="474" y="44"/>
                  </a:lnTo>
                  <a:lnTo>
                    <a:pt x="473" y="19"/>
                  </a:lnTo>
                  <a:lnTo>
                    <a:pt x="475" y="0"/>
                  </a:lnTo>
                  <a:lnTo>
                    <a:pt x="465" y="15"/>
                  </a:lnTo>
                  <a:lnTo>
                    <a:pt x="454" y="28"/>
                  </a:lnTo>
                  <a:lnTo>
                    <a:pt x="444" y="39"/>
                  </a:lnTo>
                  <a:lnTo>
                    <a:pt x="433" y="49"/>
                  </a:lnTo>
                  <a:lnTo>
                    <a:pt x="421" y="59"/>
                  </a:lnTo>
                  <a:lnTo>
                    <a:pt x="411" y="65"/>
                  </a:lnTo>
                  <a:lnTo>
                    <a:pt x="400" y="70"/>
                  </a:lnTo>
                  <a:lnTo>
                    <a:pt x="390" y="74"/>
                  </a:lnTo>
                  <a:lnTo>
                    <a:pt x="370" y="82"/>
                  </a:lnTo>
                  <a:lnTo>
                    <a:pt x="353" y="95"/>
                  </a:lnTo>
                  <a:lnTo>
                    <a:pt x="336" y="113"/>
                  </a:lnTo>
                  <a:lnTo>
                    <a:pt x="323" y="135"/>
                  </a:lnTo>
                  <a:lnTo>
                    <a:pt x="313" y="159"/>
                  </a:lnTo>
                  <a:lnTo>
                    <a:pt x="308" y="185"/>
                  </a:lnTo>
                  <a:lnTo>
                    <a:pt x="309" y="213"/>
                  </a:lnTo>
                  <a:lnTo>
                    <a:pt x="316" y="242"/>
                  </a:lnTo>
                  <a:lnTo>
                    <a:pt x="311" y="240"/>
                  </a:lnTo>
                  <a:lnTo>
                    <a:pt x="304" y="239"/>
                  </a:lnTo>
                  <a:lnTo>
                    <a:pt x="297" y="240"/>
                  </a:lnTo>
                  <a:lnTo>
                    <a:pt x="291" y="242"/>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1" name="Freeform 233"/>
            <p:cNvSpPr>
              <a:spLocks/>
            </p:cNvSpPr>
            <p:nvPr/>
          </p:nvSpPr>
          <p:spPr bwMode="auto">
            <a:xfrm>
              <a:off x="5040" y="3947"/>
              <a:ext cx="102" cy="143"/>
            </a:xfrm>
            <a:custGeom>
              <a:avLst/>
              <a:gdLst>
                <a:gd name="T0" fmla="*/ 1 w 204"/>
                <a:gd name="T1" fmla="*/ 0 h 287"/>
                <a:gd name="T2" fmla="*/ 1 w 204"/>
                <a:gd name="T3" fmla="*/ 0 h 287"/>
                <a:gd name="T4" fmla="*/ 1 w 204"/>
                <a:gd name="T5" fmla="*/ 0 h 287"/>
                <a:gd name="T6" fmla="*/ 1 w 204"/>
                <a:gd name="T7" fmla="*/ 0 h 287"/>
                <a:gd name="T8" fmla="*/ 1 w 204"/>
                <a:gd name="T9" fmla="*/ 0 h 287"/>
                <a:gd name="T10" fmla="*/ 1 w 204"/>
                <a:gd name="T11" fmla="*/ 0 h 287"/>
                <a:gd name="T12" fmla="*/ 1 w 204"/>
                <a:gd name="T13" fmla="*/ 0 h 287"/>
                <a:gd name="T14" fmla="*/ 1 w 204"/>
                <a:gd name="T15" fmla="*/ 0 h 287"/>
                <a:gd name="T16" fmla="*/ 1 w 204"/>
                <a:gd name="T17" fmla="*/ 0 h 287"/>
                <a:gd name="T18" fmla="*/ 1 w 204"/>
                <a:gd name="T19" fmla="*/ 0 h 287"/>
                <a:gd name="T20" fmla="*/ 1 w 204"/>
                <a:gd name="T21" fmla="*/ 0 h 287"/>
                <a:gd name="T22" fmla="*/ 1 w 204"/>
                <a:gd name="T23" fmla="*/ 0 h 287"/>
                <a:gd name="T24" fmla="*/ 1 w 204"/>
                <a:gd name="T25" fmla="*/ 0 h 287"/>
                <a:gd name="T26" fmla="*/ 1 w 204"/>
                <a:gd name="T27" fmla="*/ 0 h 287"/>
                <a:gd name="T28" fmla="*/ 1 w 204"/>
                <a:gd name="T29" fmla="*/ 0 h 287"/>
                <a:gd name="T30" fmla="*/ 1 w 204"/>
                <a:gd name="T31" fmla="*/ 0 h 287"/>
                <a:gd name="T32" fmla="*/ 1 w 204"/>
                <a:gd name="T33" fmla="*/ 0 h 287"/>
                <a:gd name="T34" fmla="*/ 1 w 204"/>
                <a:gd name="T35" fmla="*/ 0 h 287"/>
                <a:gd name="T36" fmla="*/ 1 w 204"/>
                <a:gd name="T37" fmla="*/ 0 h 287"/>
                <a:gd name="T38" fmla="*/ 1 w 204"/>
                <a:gd name="T39" fmla="*/ 0 h 287"/>
                <a:gd name="T40" fmla="*/ 1 w 204"/>
                <a:gd name="T41" fmla="*/ 0 h 287"/>
                <a:gd name="T42" fmla="*/ 1 w 204"/>
                <a:gd name="T43" fmla="*/ 0 h 287"/>
                <a:gd name="T44" fmla="*/ 1 w 204"/>
                <a:gd name="T45" fmla="*/ 0 h 287"/>
                <a:gd name="T46" fmla="*/ 1 w 204"/>
                <a:gd name="T47" fmla="*/ 0 h 287"/>
                <a:gd name="T48" fmla="*/ 1 w 204"/>
                <a:gd name="T49" fmla="*/ 0 h 287"/>
                <a:gd name="T50" fmla="*/ 1 w 204"/>
                <a:gd name="T51" fmla="*/ 0 h 287"/>
                <a:gd name="T52" fmla="*/ 1 w 204"/>
                <a:gd name="T53" fmla="*/ 0 h 287"/>
                <a:gd name="T54" fmla="*/ 1 w 204"/>
                <a:gd name="T55" fmla="*/ 0 h 287"/>
                <a:gd name="T56" fmla="*/ 1 w 204"/>
                <a:gd name="T57" fmla="*/ 0 h 287"/>
                <a:gd name="T58" fmla="*/ 1 w 204"/>
                <a:gd name="T59" fmla="*/ 0 h 287"/>
                <a:gd name="T60" fmla="*/ 1 w 204"/>
                <a:gd name="T61" fmla="*/ 0 h 287"/>
                <a:gd name="T62" fmla="*/ 1 w 204"/>
                <a:gd name="T63" fmla="*/ 0 h 287"/>
                <a:gd name="T64" fmla="*/ 0 w 204"/>
                <a:gd name="T65" fmla="*/ 0 h 287"/>
                <a:gd name="T66" fmla="*/ 1 w 204"/>
                <a:gd name="T67" fmla="*/ 0 h 287"/>
                <a:gd name="T68" fmla="*/ 1 w 204"/>
                <a:gd name="T69" fmla="*/ 0 h 287"/>
                <a:gd name="T70" fmla="*/ 1 w 204"/>
                <a:gd name="T71" fmla="*/ 0 h 287"/>
                <a:gd name="T72" fmla="*/ 1 w 204"/>
                <a:gd name="T73" fmla="*/ 0 h 287"/>
                <a:gd name="T74" fmla="*/ 1 w 204"/>
                <a:gd name="T75" fmla="*/ 0 h 287"/>
                <a:gd name="T76" fmla="*/ 1 w 204"/>
                <a:gd name="T77" fmla="*/ 0 h 287"/>
                <a:gd name="T78" fmla="*/ 1 w 204"/>
                <a:gd name="T79" fmla="*/ 0 h 287"/>
                <a:gd name="T80" fmla="*/ 1 w 204"/>
                <a:gd name="T81" fmla="*/ 0 h 287"/>
                <a:gd name="T82" fmla="*/ 1 w 204"/>
                <a:gd name="T83" fmla="*/ 0 h 287"/>
                <a:gd name="T84" fmla="*/ 1 w 204"/>
                <a:gd name="T85" fmla="*/ 0 h 287"/>
                <a:gd name="T86" fmla="*/ 1 w 204"/>
                <a:gd name="T87" fmla="*/ 0 h 287"/>
                <a:gd name="T88" fmla="*/ 1 w 204"/>
                <a:gd name="T89" fmla="*/ 0 h 287"/>
                <a:gd name="T90" fmla="*/ 1 w 204"/>
                <a:gd name="T91" fmla="*/ 0 h 287"/>
                <a:gd name="T92" fmla="*/ 1 w 204"/>
                <a:gd name="T93" fmla="*/ 0 h 287"/>
                <a:gd name="T94" fmla="*/ 1 w 204"/>
                <a:gd name="T95" fmla="*/ 0 h 287"/>
                <a:gd name="T96" fmla="*/ 1 w 204"/>
                <a:gd name="T97" fmla="*/ 0 h 287"/>
                <a:gd name="T98" fmla="*/ 1 w 204"/>
                <a:gd name="T99" fmla="*/ 0 h 287"/>
                <a:gd name="T100" fmla="*/ 1 w 204"/>
                <a:gd name="T101" fmla="*/ 0 h 287"/>
                <a:gd name="T102" fmla="*/ 1 w 204"/>
                <a:gd name="T103" fmla="*/ 0 h 287"/>
                <a:gd name="T104" fmla="*/ 1 w 204"/>
                <a:gd name="T105" fmla="*/ 0 h 287"/>
                <a:gd name="T106" fmla="*/ 1 w 204"/>
                <a:gd name="T107" fmla="*/ 0 h 287"/>
                <a:gd name="T108" fmla="*/ 1 w 204"/>
                <a:gd name="T109" fmla="*/ 0 h 287"/>
                <a:gd name="T110" fmla="*/ 1 w 204"/>
                <a:gd name="T111" fmla="*/ 0 h 287"/>
                <a:gd name="T112" fmla="*/ 1 w 204"/>
                <a:gd name="T113" fmla="*/ 0 h 28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04" h="287">
                  <a:moveTo>
                    <a:pt x="204" y="119"/>
                  </a:moveTo>
                  <a:lnTo>
                    <a:pt x="191" y="123"/>
                  </a:lnTo>
                  <a:lnTo>
                    <a:pt x="179" y="131"/>
                  </a:lnTo>
                  <a:lnTo>
                    <a:pt x="167" y="140"/>
                  </a:lnTo>
                  <a:lnTo>
                    <a:pt x="156" y="151"/>
                  </a:lnTo>
                  <a:lnTo>
                    <a:pt x="146" y="163"/>
                  </a:lnTo>
                  <a:lnTo>
                    <a:pt x="137" y="178"/>
                  </a:lnTo>
                  <a:lnTo>
                    <a:pt x="130" y="193"/>
                  </a:lnTo>
                  <a:lnTo>
                    <a:pt x="126" y="211"/>
                  </a:lnTo>
                  <a:lnTo>
                    <a:pt x="125" y="216"/>
                  </a:lnTo>
                  <a:lnTo>
                    <a:pt x="123" y="221"/>
                  </a:lnTo>
                  <a:lnTo>
                    <a:pt x="122" y="227"/>
                  </a:lnTo>
                  <a:lnTo>
                    <a:pt x="122" y="233"/>
                  </a:lnTo>
                  <a:lnTo>
                    <a:pt x="122" y="245"/>
                  </a:lnTo>
                  <a:lnTo>
                    <a:pt x="123" y="259"/>
                  </a:lnTo>
                  <a:lnTo>
                    <a:pt x="126" y="273"/>
                  </a:lnTo>
                  <a:lnTo>
                    <a:pt x="130" y="287"/>
                  </a:lnTo>
                  <a:lnTo>
                    <a:pt x="125" y="285"/>
                  </a:lnTo>
                  <a:lnTo>
                    <a:pt x="118" y="284"/>
                  </a:lnTo>
                  <a:lnTo>
                    <a:pt x="111" y="285"/>
                  </a:lnTo>
                  <a:lnTo>
                    <a:pt x="105" y="287"/>
                  </a:lnTo>
                  <a:lnTo>
                    <a:pt x="103" y="265"/>
                  </a:lnTo>
                  <a:lnTo>
                    <a:pt x="98" y="242"/>
                  </a:lnTo>
                  <a:lnTo>
                    <a:pt x="89" y="220"/>
                  </a:lnTo>
                  <a:lnTo>
                    <a:pt x="79" y="199"/>
                  </a:lnTo>
                  <a:lnTo>
                    <a:pt x="65" y="181"/>
                  </a:lnTo>
                  <a:lnTo>
                    <a:pt x="50" y="166"/>
                  </a:lnTo>
                  <a:lnTo>
                    <a:pt x="34" y="155"/>
                  </a:lnTo>
                  <a:lnTo>
                    <a:pt x="16" y="148"/>
                  </a:lnTo>
                  <a:lnTo>
                    <a:pt x="19" y="135"/>
                  </a:lnTo>
                  <a:lnTo>
                    <a:pt x="17" y="121"/>
                  </a:lnTo>
                  <a:lnTo>
                    <a:pt x="12" y="109"/>
                  </a:lnTo>
                  <a:lnTo>
                    <a:pt x="0" y="102"/>
                  </a:lnTo>
                  <a:lnTo>
                    <a:pt x="6" y="94"/>
                  </a:lnTo>
                  <a:lnTo>
                    <a:pt x="13" y="83"/>
                  </a:lnTo>
                  <a:lnTo>
                    <a:pt x="19" y="69"/>
                  </a:lnTo>
                  <a:lnTo>
                    <a:pt x="23" y="54"/>
                  </a:lnTo>
                  <a:lnTo>
                    <a:pt x="27" y="39"/>
                  </a:lnTo>
                  <a:lnTo>
                    <a:pt x="27" y="25"/>
                  </a:lnTo>
                  <a:lnTo>
                    <a:pt x="24" y="11"/>
                  </a:lnTo>
                  <a:lnTo>
                    <a:pt x="19" y="0"/>
                  </a:lnTo>
                  <a:lnTo>
                    <a:pt x="28" y="8"/>
                  </a:lnTo>
                  <a:lnTo>
                    <a:pt x="38" y="17"/>
                  </a:lnTo>
                  <a:lnTo>
                    <a:pt x="49" y="26"/>
                  </a:lnTo>
                  <a:lnTo>
                    <a:pt x="61" y="33"/>
                  </a:lnTo>
                  <a:lnTo>
                    <a:pt x="74" y="40"/>
                  </a:lnTo>
                  <a:lnTo>
                    <a:pt x="90" y="45"/>
                  </a:lnTo>
                  <a:lnTo>
                    <a:pt x="106" y="46"/>
                  </a:lnTo>
                  <a:lnTo>
                    <a:pt x="126" y="45"/>
                  </a:lnTo>
                  <a:lnTo>
                    <a:pt x="126" y="59"/>
                  </a:lnTo>
                  <a:lnTo>
                    <a:pt x="127" y="74"/>
                  </a:lnTo>
                  <a:lnTo>
                    <a:pt x="130" y="89"/>
                  </a:lnTo>
                  <a:lnTo>
                    <a:pt x="136" y="102"/>
                  </a:lnTo>
                  <a:lnTo>
                    <a:pt x="146" y="114"/>
                  </a:lnTo>
                  <a:lnTo>
                    <a:pt x="160" y="121"/>
                  </a:lnTo>
                  <a:lnTo>
                    <a:pt x="180" y="123"/>
                  </a:lnTo>
                  <a:lnTo>
                    <a:pt x="204" y="11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2" name="Freeform 234"/>
            <p:cNvSpPr>
              <a:spLocks/>
            </p:cNvSpPr>
            <p:nvPr/>
          </p:nvSpPr>
          <p:spPr bwMode="auto">
            <a:xfrm>
              <a:off x="4949" y="4186"/>
              <a:ext cx="114" cy="134"/>
            </a:xfrm>
            <a:custGeom>
              <a:avLst/>
              <a:gdLst>
                <a:gd name="T0" fmla="*/ 1 w 228"/>
                <a:gd name="T1" fmla="*/ 1 h 267"/>
                <a:gd name="T2" fmla="*/ 1 w 228"/>
                <a:gd name="T3" fmla="*/ 1 h 267"/>
                <a:gd name="T4" fmla="*/ 1 w 228"/>
                <a:gd name="T5" fmla="*/ 1 h 267"/>
                <a:gd name="T6" fmla="*/ 1 w 228"/>
                <a:gd name="T7" fmla="*/ 1 h 267"/>
                <a:gd name="T8" fmla="*/ 1 w 228"/>
                <a:gd name="T9" fmla="*/ 1 h 267"/>
                <a:gd name="T10" fmla="*/ 1 w 228"/>
                <a:gd name="T11" fmla="*/ 1 h 267"/>
                <a:gd name="T12" fmla="*/ 1 w 228"/>
                <a:gd name="T13" fmla="*/ 1 h 267"/>
                <a:gd name="T14" fmla="*/ 1 w 228"/>
                <a:gd name="T15" fmla="*/ 1 h 267"/>
                <a:gd name="T16" fmla="*/ 1 w 228"/>
                <a:gd name="T17" fmla="*/ 1 h 267"/>
                <a:gd name="T18" fmla="*/ 1 w 228"/>
                <a:gd name="T19" fmla="*/ 1 h 267"/>
                <a:gd name="T20" fmla="*/ 1 w 228"/>
                <a:gd name="T21" fmla="*/ 1 h 267"/>
                <a:gd name="T22" fmla="*/ 1 w 228"/>
                <a:gd name="T23" fmla="*/ 1 h 267"/>
                <a:gd name="T24" fmla="*/ 1 w 228"/>
                <a:gd name="T25" fmla="*/ 1 h 267"/>
                <a:gd name="T26" fmla="*/ 1 w 228"/>
                <a:gd name="T27" fmla="*/ 1 h 267"/>
                <a:gd name="T28" fmla="*/ 1 w 228"/>
                <a:gd name="T29" fmla="*/ 1 h 267"/>
                <a:gd name="T30" fmla="*/ 1 w 228"/>
                <a:gd name="T31" fmla="*/ 1 h 267"/>
                <a:gd name="T32" fmla="*/ 1 w 228"/>
                <a:gd name="T33" fmla="*/ 1 h 267"/>
                <a:gd name="T34" fmla="*/ 1 w 228"/>
                <a:gd name="T35" fmla="*/ 1 h 267"/>
                <a:gd name="T36" fmla="*/ 1 w 228"/>
                <a:gd name="T37" fmla="*/ 1 h 267"/>
                <a:gd name="T38" fmla="*/ 1 w 228"/>
                <a:gd name="T39" fmla="*/ 1 h 267"/>
                <a:gd name="T40" fmla="*/ 1 w 228"/>
                <a:gd name="T41" fmla="*/ 1 h 267"/>
                <a:gd name="T42" fmla="*/ 1 w 228"/>
                <a:gd name="T43" fmla="*/ 1 h 267"/>
                <a:gd name="T44" fmla="*/ 1 w 228"/>
                <a:gd name="T45" fmla="*/ 1 h 267"/>
                <a:gd name="T46" fmla="*/ 1 w 228"/>
                <a:gd name="T47" fmla="*/ 1 h 267"/>
                <a:gd name="T48" fmla="*/ 1 w 228"/>
                <a:gd name="T49" fmla="*/ 1 h 267"/>
                <a:gd name="T50" fmla="*/ 1 w 228"/>
                <a:gd name="T51" fmla="*/ 1 h 267"/>
                <a:gd name="T52" fmla="*/ 1 w 228"/>
                <a:gd name="T53" fmla="*/ 1 h 267"/>
                <a:gd name="T54" fmla="*/ 1 w 228"/>
                <a:gd name="T55" fmla="*/ 1 h 267"/>
                <a:gd name="T56" fmla="*/ 1 w 228"/>
                <a:gd name="T57" fmla="*/ 1 h 267"/>
                <a:gd name="T58" fmla="*/ 1 w 228"/>
                <a:gd name="T59" fmla="*/ 1 h 267"/>
                <a:gd name="T60" fmla="*/ 1 w 228"/>
                <a:gd name="T61" fmla="*/ 1 h 267"/>
                <a:gd name="T62" fmla="*/ 1 w 228"/>
                <a:gd name="T63" fmla="*/ 1 h 267"/>
                <a:gd name="T64" fmla="*/ 1 w 228"/>
                <a:gd name="T65" fmla="*/ 1 h 267"/>
                <a:gd name="T66" fmla="*/ 1 w 228"/>
                <a:gd name="T67" fmla="*/ 1 h 267"/>
                <a:gd name="T68" fmla="*/ 1 w 228"/>
                <a:gd name="T69" fmla="*/ 1 h 267"/>
                <a:gd name="T70" fmla="*/ 1 w 228"/>
                <a:gd name="T71" fmla="*/ 1 h 2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28" h="267">
                  <a:moveTo>
                    <a:pt x="76" y="52"/>
                  </a:moveTo>
                  <a:lnTo>
                    <a:pt x="83" y="53"/>
                  </a:lnTo>
                  <a:lnTo>
                    <a:pt x="89" y="54"/>
                  </a:lnTo>
                  <a:lnTo>
                    <a:pt x="96" y="55"/>
                  </a:lnTo>
                  <a:lnTo>
                    <a:pt x="103" y="55"/>
                  </a:lnTo>
                  <a:lnTo>
                    <a:pt x="110" y="56"/>
                  </a:lnTo>
                  <a:lnTo>
                    <a:pt x="116" y="56"/>
                  </a:lnTo>
                  <a:lnTo>
                    <a:pt x="125" y="56"/>
                  </a:lnTo>
                  <a:lnTo>
                    <a:pt x="131" y="56"/>
                  </a:lnTo>
                  <a:lnTo>
                    <a:pt x="139" y="56"/>
                  </a:lnTo>
                  <a:lnTo>
                    <a:pt x="146" y="55"/>
                  </a:lnTo>
                  <a:lnTo>
                    <a:pt x="153" y="53"/>
                  </a:lnTo>
                  <a:lnTo>
                    <a:pt x="161" y="52"/>
                  </a:lnTo>
                  <a:lnTo>
                    <a:pt x="171" y="48"/>
                  </a:lnTo>
                  <a:lnTo>
                    <a:pt x="180" y="45"/>
                  </a:lnTo>
                  <a:lnTo>
                    <a:pt x="188" y="39"/>
                  </a:lnTo>
                  <a:lnTo>
                    <a:pt x="196" y="33"/>
                  </a:lnTo>
                  <a:lnTo>
                    <a:pt x="204" y="26"/>
                  </a:lnTo>
                  <a:lnTo>
                    <a:pt x="212" y="19"/>
                  </a:lnTo>
                  <a:lnTo>
                    <a:pt x="220" y="10"/>
                  </a:lnTo>
                  <a:lnTo>
                    <a:pt x="227" y="0"/>
                  </a:lnTo>
                  <a:lnTo>
                    <a:pt x="228" y="3"/>
                  </a:lnTo>
                  <a:lnTo>
                    <a:pt x="228" y="6"/>
                  </a:lnTo>
                  <a:lnTo>
                    <a:pt x="228" y="9"/>
                  </a:lnTo>
                  <a:lnTo>
                    <a:pt x="228" y="13"/>
                  </a:lnTo>
                  <a:lnTo>
                    <a:pt x="218" y="24"/>
                  </a:lnTo>
                  <a:lnTo>
                    <a:pt x="209" y="37"/>
                  </a:lnTo>
                  <a:lnTo>
                    <a:pt x="200" y="51"/>
                  </a:lnTo>
                  <a:lnTo>
                    <a:pt x="194" y="64"/>
                  </a:lnTo>
                  <a:lnTo>
                    <a:pt x="189" y="79"/>
                  </a:lnTo>
                  <a:lnTo>
                    <a:pt x="186" y="94"/>
                  </a:lnTo>
                  <a:lnTo>
                    <a:pt x="186" y="110"/>
                  </a:lnTo>
                  <a:lnTo>
                    <a:pt x="187" y="125"/>
                  </a:lnTo>
                  <a:lnTo>
                    <a:pt x="188" y="136"/>
                  </a:lnTo>
                  <a:lnTo>
                    <a:pt x="190" y="145"/>
                  </a:lnTo>
                  <a:lnTo>
                    <a:pt x="191" y="154"/>
                  </a:lnTo>
                  <a:lnTo>
                    <a:pt x="191" y="162"/>
                  </a:lnTo>
                  <a:lnTo>
                    <a:pt x="184" y="161"/>
                  </a:lnTo>
                  <a:lnTo>
                    <a:pt x="176" y="165"/>
                  </a:lnTo>
                  <a:lnTo>
                    <a:pt x="167" y="169"/>
                  </a:lnTo>
                  <a:lnTo>
                    <a:pt x="158" y="178"/>
                  </a:lnTo>
                  <a:lnTo>
                    <a:pt x="150" y="191"/>
                  </a:lnTo>
                  <a:lnTo>
                    <a:pt x="144" y="206"/>
                  </a:lnTo>
                  <a:lnTo>
                    <a:pt x="141" y="226"/>
                  </a:lnTo>
                  <a:lnTo>
                    <a:pt x="142" y="247"/>
                  </a:lnTo>
                  <a:lnTo>
                    <a:pt x="133" y="239"/>
                  </a:lnTo>
                  <a:lnTo>
                    <a:pt x="119" y="235"/>
                  </a:lnTo>
                  <a:lnTo>
                    <a:pt x="104" y="231"/>
                  </a:lnTo>
                  <a:lnTo>
                    <a:pt x="88" y="231"/>
                  </a:lnTo>
                  <a:lnTo>
                    <a:pt x="73" y="235"/>
                  </a:lnTo>
                  <a:lnTo>
                    <a:pt x="59" y="242"/>
                  </a:lnTo>
                  <a:lnTo>
                    <a:pt x="47" y="252"/>
                  </a:lnTo>
                  <a:lnTo>
                    <a:pt x="40" y="267"/>
                  </a:lnTo>
                  <a:lnTo>
                    <a:pt x="40" y="253"/>
                  </a:lnTo>
                  <a:lnTo>
                    <a:pt x="39" y="238"/>
                  </a:lnTo>
                  <a:lnTo>
                    <a:pt x="37" y="223"/>
                  </a:lnTo>
                  <a:lnTo>
                    <a:pt x="32" y="208"/>
                  </a:lnTo>
                  <a:lnTo>
                    <a:pt x="28" y="194"/>
                  </a:lnTo>
                  <a:lnTo>
                    <a:pt x="20" y="182"/>
                  </a:lnTo>
                  <a:lnTo>
                    <a:pt x="12" y="174"/>
                  </a:lnTo>
                  <a:lnTo>
                    <a:pt x="0" y="170"/>
                  </a:lnTo>
                  <a:lnTo>
                    <a:pt x="13" y="152"/>
                  </a:lnTo>
                  <a:lnTo>
                    <a:pt x="21" y="130"/>
                  </a:lnTo>
                  <a:lnTo>
                    <a:pt x="23" y="109"/>
                  </a:lnTo>
                  <a:lnTo>
                    <a:pt x="19" y="95"/>
                  </a:lnTo>
                  <a:lnTo>
                    <a:pt x="28" y="93"/>
                  </a:lnTo>
                  <a:lnTo>
                    <a:pt x="36" y="90"/>
                  </a:lnTo>
                  <a:lnTo>
                    <a:pt x="45" y="85"/>
                  </a:lnTo>
                  <a:lnTo>
                    <a:pt x="53" y="80"/>
                  </a:lnTo>
                  <a:lnTo>
                    <a:pt x="61" y="75"/>
                  </a:lnTo>
                  <a:lnTo>
                    <a:pt x="67" y="68"/>
                  </a:lnTo>
                  <a:lnTo>
                    <a:pt x="73" y="61"/>
                  </a:lnTo>
                  <a:lnTo>
                    <a:pt x="76" y="52"/>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3" name="Freeform 235"/>
            <p:cNvSpPr>
              <a:spLocks/>
            </p:cNvSpPr>
            <p:nvPr/>
          </p:nvSpPr>
          <p:spPr bwMode="auto">
            <a:xfrm>
              <a:off x="5045" y="3963"/>
              <a:ext cx="72" cy="100"/>
            </a:xfrm>
            <a:custGeom>
              <a:avLst/>
              <a:gdLst>
                <a:gd name="T0" fmla="*/ 1 w 142"/>
                <a:gd name="T1" fmla="*/ 0 h 201"/>
                <a:gd name="T2" fmla="*/ 1 w 142"/>
                <a:gd name="T3" fmla="*/ 0 h 201"/>
                <a:gd name="T4" fmla="*/ 1 w 142"/>
                <a:gd name="T5" fmla="*/ 0 h 201"/>
                <a:gd name="T6" fmla="*/ 1 w 142"/>
                <a:gd name="T7" fmla="*/ 0 h 201"/>
                <a:gd name="T8" fmla="*/ 1 w 142"/>
                <a:gd name="T9" fmla="*/ 0 h 201"/>
                <a:gd name="T10" fmla="*/ 1 w 142"/>
                <a:gd name="T11" fmla="*/ 0 h 201"/>
                <a:gd name="T12" fmla="*/ 1 w 142"/>
                <a:gd name="T13" fmla="*/ 0 h 201"/>
                <a:gd name="T14" fmla="*/ 1 w 142"/>
                <a:gd name="T15" fmla="*/ 0 h 201"/>
                <a:gd name="T16" fmla="*/ 1 w 142"/>
                <a:gd name="T17" fmla="*/ 0 h 201"/>
                <a:gd name="T18" fmla="*/ 1 w 142"/>
                <a:gd name="T19" fmla="*/ 0 h 201"/>
                <a:gd name="T20" fmla="*/ 1 w 142"/>
                <a:gd name="T21" fmla="*/ 0 h 201"/>
                <a:gd name="T22" fmla="*/ 1 w 142"/>
                <a:gd name="T23" fmla="*/ 0 h 201"/>
                <a:gd name="T24" fmla="*/ 1 w 142"/>
                <a:gd name="T25" fmla="*/ 0 h 201"/>
                <a:gd name="T26" fmla="*/ 1 w 142"/>
                <a:gd name="T27" fmla="*/ 0 h 201"/>
                <a:gd name="T28" fmla="*/ 1 w 142"/>
                <a:gd name="T29" fmla="*/ 0 h 201"/>
                <a:gd name="T30" fmla="*/ 1 w 142"/>
                <a:gd name="T31" fmla="*/ 0 h 201"/>
                <a:gd name="T32" fmla="*/ 1 w 142"/>
                <a:gd name="T33" fmla="*/ 0 h 201"/>
                <a:gd name="T34" fmla="*/ 1 w 142"/>
                <a:gd name="T35" fmla="*/ 0 h 201"/>
                <a:gd name="T36" fmla="*/ 1 w 142"/>
                <a:gd name="T37" fmla="*/ 0 h 201"/>
                <a:gd name="T38" fmla="*/ 1 w 142"/>
                <a:gd name="T39" fmla="*/ 0 h 201"/>
                <a:gd name="T40" fmla="*/ 1 w 142"/>
                <a:gd name="T41" fmla="*/ 0 h 201"/>
                <a:gd name="T42" fmla="*/ 1 w 142"/>
                <a:gd name="T43" fmla="*/ 0 h 201"/>
                <a:gd name="T44" fmla="*/ 1 w 142"/>
                <a:gd name="T45" fmla="*/ 0 h 201"/>
                <a:gd name="T46" fmla="*/ 1 w 142"/>
                <a:gd name="T47" fmla="*/ 0 h 201"/>
                <a:gd name="T48" fmla="*/ 1 w 142"/>
                <a:gd name="T49" fmla="*/ 0 h 201"/>
                <a:gd name="T50" fmla="*/ 1 w 142"/>
                <a:gd name="T51" fmla="*/ 0 h 201"/>
                <a:gd name="T52" fmla="*/ 1 w 142"/>
                <a:gd name="T53" fmla="*/ 0 h 201"/>
                <a:gd name="T54" fmla="*/ 1 w 142"/>
                <a:gd name="T55" fmla="*/ 0 h 201"/>
                <a:gd name="T56" fmla="*/ 1 w 142"/>
                <a:gd name="T57" fmla="*/ 0 h 201"/>
                <a:gd name="T58" fmla="*/ 1 w 142"/>
                <a:gd name="T59" fmla="*/ 0 h 201"/>
                <a:gd name="T60" fmla="*/ 1 w 142"/>
                <a:gd name="T61" fmla="*/ 0 h 201"/>
                <a:gd name="T62" fmla="*/ 1 w 142"/>
                <a:gd name="T63" fmla="*/ 0 h 201"/>
                <a:gd name="T64" fmla="*/ 1 w 142"/>
                <a:gd name="T65" fmla="*/ 0 h 201"/>
                <a:gd name="T66" fmla="*/ 1 w 142"/>
                <a:gd name="T67" fmla="*/ 0 h 201"/>
                <a:gd name="T68" fmla="*/ 1 w 142"/>
                <a:gd name="T69" fmla="*/ 0 h 201"/>
                <a:gd name="T70" fmla="*/ 1 w 142"/>
                <a:gd name="T71" fmla="*/ 0 h 201"/>
                <a:gd name="T72" fmla="*/ 1 w 142"/>
                <a:gd name="T73" fmla="*/ 0 h 201"/>
                <a:gd name="T74" fmla="*/ 1 w 142"/>
                <a:gd name="T75" fmla="*/ 0 h 201"/>
                <a:gd name="T76" fmla="*/ 1 w 142"/>
                <a:gd name="T77" fmla="*/ 0 h 201"/>
                <a:gd name="T78" fmla="*/ 1 w 142"/>
                <a:gd name="T79" fmla="*/ 0 h 201"/>
                <a:gd name="T80" fmla="*/ 1 w 142"/>
                <a:gd name="T81" fmla="*/ 0 h 201"/>
                <a:gd name="T82" fmla="*/ 1 w 142"/>
                <a:gd name="T83" fmla="*/ 0 h 201"/>
                <a:gd name="T84" fmla="*/ 1 w 142"/>
                <a:gd name="T85" fmla="*/ 0 h 201"/>
                <a:gd name="T86" fmla="*/ 1 w 142"/>
                <a:gd name="T87" fmla="*/ 0 h 201"/>
                <a:gd name="T88" fmla="*/ 1 w 142"/>
                <a:gd name="T89" fmla="*/ 0 h 201"/>
                <a:gd name="T90" fmla="*/ 1 w 142"/>
                <a:gd name="T91" fmla="*/ 0 h 201"/>
                <a:gd name="T92" fmla="*/ 1 w 142"/>
                <a:gd name="T93" fmla="*/ 0 h 201"/>
                <a:gd name="T94" fmla="*/ 1 w 142"/>
                <a:gd name="T95" fmla="*/ 0 h 201"/>
                <a:gd name="T96" fmla="*/ 1 w 142"/>
                <a:gd name="T97" fmla="*/ 0 h 201"/>
                <a:gd name="T98" fmla="*/ 1 w 142"/>
                <a:gd name="T99" fmla="*/ 0 h 201"/>
                <a:gd name="T100" fmla="*/ 1 w 142"/>
                <a:gd name="T101" fmla="*/ 0 h 201"/>
                <a:gd name="T102" fmla="*/ 1 w 142"/>
                <a:gd name="T103" fmla="*/ 0 h 201"/>
                <a:gd name="T104" fmla="*/ 1 w 142"/>
                <a:gd name="T105" fmla="*/ 0 h 201"/>
                <a:gd name="T106" fmla="*/ 1 w 142"/>
                <a:gd name="T107" fmla="*/ 0 h 201"/>
                <a:gd name="T108" fmla="*/ 1 w 142"/>
                <a:gd name="T109" fmla="*/ 0 h 201"/>
                <a:gd name="T110" fmla="*/ 1 w 142"/>
                <a:gd name="T111" fmla="*/ 0 h 20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2" h="201">
                  <a:moveTo>
                    <a:pt x="115" y="179"/>
                  </a:moveTo>
                  <a:lnTo>
                    <a:pt x="114" y="184"/>
                  </a:lnTo>
                  <a:lnTo>
                    <a:pt x="112" y="189"/>
                  </a:lnTo>
                  <a:lnTo>
                    <a:pt x="111" y="195"/>
                  </a:lnTo>
                  <a:lnTo>
                    <a:pt x="111" y="201"/>
                  </a:lnTo>
                  <a:lnTo>
                    <a:pt x="104" y="189"/>
                  </a:lnTo>
                  <a:lnTo>
                    <a:pt x="99" y="175"/>
                  </a:lnTo>
                  <a:lnTo>
                    <a:pt x="93" y="163"/>
                  </a:lnTo>
                  <a:lnTo>
                    <a:pt x="91" y="154"/>
                  </a:lnTo>
                  <a:lnTo>
                    <a:pt x="86" y="152"/>
                  </a:lnTo>
                  <a:lnTo>
                    <a:pt x="80" y="150"/>
                  </a:lnTo>
                  <a:lnTo>
                    <a:pt x="73" y="146"/>
                  </a:lnTo>
                  <a:lnTo>
                    <a:pt x="66" y="144"/>
                  </a:lnTo>
                  <a:lnTo>
                    <a:pt x="59" y="142"/>
                  </a:lnTo>
                  <a:lnTo>
                    <a:pt x="53" y="140"/>
                  </a:lnTo>
                  <a:lnTo>
                    <a:pt x="47" y="137"/>
                  </a:lnTo>
                  <a:lnTo>
                    <a:pt x="41" y="137"/>
                  </a:lnTo>
                  <a:lnTo>
                    <a:pt x="40" y="136"/>
                  </a:lnTo>
                  <a:lnTo>
                    <a:pt x="39" y="134"/>
                  </a:lnTo>
                  <a:lnTo>
                    <a:pt x="36" y="133"/>
                  </a:lnTo>
                  <a:lnTo>
                    <a:pt x="35" y="131"/>
                  </a:lnTo>
                  <a:lnTo>
                    <a:pt x="40" y="131"/>
                  </a:lnTo>
                  <a:lnTo>
                    <a:pt x="47" y="133"/>
                  </a:lnTo>
                  <a:lnTo>
                    <a:pt x="55" y="134"/>
                  </a:lnTo>
                  <a:lnTo>
                    <a:pt x="64" y="134"/>
                  </a:lnTo>
                  <a:lnTo>
                    <a:pt x="72" y="135"/>
                  </a:lnTo>
                  <a:lnTo>
                    <a:pt x="79" y="136"/>
                  </a:lnTo>
                  <a:lnTo>
                    <a:pt x="85" y="137"/>
                  </a:lnTo>
                  <a:lnTo>
                    <a:pt x="88" y="138"/>
                  </a:lnTo>
                  <a:lnTo>
                    <a:pt x="85" y="127"/>
                  </a:lnTo>
                  <a:lnTo>
                    <a:pt x="81" y="118"/>
                  </a:lnTo>
                  <a:lnTo>
                    <a:pt x="78" y="111"/>
                  </a:lnTo>
                  <a:lnTo>
                    <a:pt x="74" y="105"/>
                  </a:lnTo>
                  <a:lnTo>
                    <a:pt x="63" y="100"/>
                  </a:lnTo>
                  <a:lnTo>
                    <a:pt x="53" y="96"/>
                  </a:lnTo>
                  <a:lnTo>
                    <a:pt x="42" y="91"/>
                  </a:lnTo>
                  <a:lnTo>
                    <a:pt x="33" y="85"/>
                  </a:lnTo>
                  <a:lnTo>
                    <a:pt x="25" y="80"/>
                  </a:lnTo>
                  <a:lnTo>
                    <a:pt x="17" y="75"/>
                  </a:lnTo>
                  <a:lnTo>
                    <a:pt x="10" y="73"/>
                  </a:lnTo>
                  <a:lnTo>
                    <a:pt x="5" y="70"/>
                  </a:lnTo>
                  <a:lnTo>
                    <a:pt x="2" y="68"/>
                  </a:lnTo>
                  <a:lnTo>
                    <a:pt x="0" y="66"/>
                  </a:lnTo>
                  <a:lnTo>
                    <a:pt x="1" y="65"/>
                  </a:lnTo>
                  <a:lnTo>
                    <a:pt x="6" y="66"/>
                  </a:lnTo>
                  <a:lnTo>
                    <a:pt x="12" y="68"/>
                  </a:lnTo>
                  <a:lnTo>
                    <a:pt x="19" y="72"/>
                  </a:lnTo>
                  <a:lnTo>
                    <a:pt x="27" y="76"/>
                  </a:lnTo>
                  <a:lnTo>
                    <a:pt x="36" y="80"/>
                  </a:lnTo>
                  <a:lnTo>
                    <a:pt x="47" y="84"/>
                  </a:lnTo>
                  <a:lnTo>
                    <a:pt x="56" y="88"/>
                  </a:lnTo>
                  <a:lnTo>
                    <a:pt x="64" y="91"/>
                  </a:lnTo>
                  <a:lnTo>
                    <a:pt x="72" y="92"/>
                  </a:lnTo>
                  <a:lnTo>
                    <a:pt x="71" y="84"/>
                  </a:lnTo>
                  <a:lnTo>
                    <a:pt x="68" y="73"/>
                  </a:lnTo>
                  <a:lnTo>
                    <a:pt x="62" y="59"/>
                  </a:lnTo>
                  <a:lnTo>
                    <a:pt x="56" y="46"/>
                  </a:lnTo>
                  <a:lnTo>
                    <a:pt x="49" y="32"/>
                  </a:lnTo>
                  <a:lnTo>
                    <a:pt x="42" y="21"/>
                  </a:lnTo>
                  <a:lnTo>
                    <a:pt x="36" y="13"/>
                  </a:lnTo>
                  <a:lnTo>
                    <a:pt x="33" y="7"/>
                  </a:lnTo>
                  <a:lnTo>
                    <a:pt x="30" y="3"/>
                  </a:lnTo>
                  <a:lnTo>
                    <a:pt x="31" y="0"/>
                  </a:lnTo>
                  <a:lnTo>
                    <a:pt x="36" y="3"/>
                  </a:lnTo>
                  <a:lnTo>
                    <a:pt x="43" y="9"/>
                  </a:lnTo>
                  <a:lnTo>
                    <a:pt x="48" y="15"/>
                  </a:lnTo>
                  <a:lnTo>
                    <a:pt x="54" y="24"/>
                  </a:lnTo>
                  <a:lnTo>
                    <a:pt x="59" y="35"/>
                  </a:lnTo>
                  <a:lnTo>
                    <a:pt x="66" y="45"/>
                  </a:lnTo>
                  <a:lnTo>
                    <a:pt x="72" y="57"/>
                  </a:lnTo>
                  <a:lnTo>
                    <a:pt x="77" y="67"/>
                  </a:lnTo>
                  <a:lnTo>
                    <a:pt x="80" y="77"/>
                  </a:lnTo>
                  <a:lnTo>
                    <a:pt x="82" y="84"/>
                  </a:lnTo>
                  <a:lnTo>
                    <a:pt x="92" y="74"/>
                  </a:lnTo>
                  <a:lnTo>
                    <a:pt x="100" y="57"/>
                  </a:lnTo>
                  <a:lnTo>
                    <a:pt x="104" y="39"/>
                  </a:lnTo>
                  <a:lnTo>
                    <a:pt x="107" y="27"/>
                  </a:lnTo>
                  <a:lnTo>
                    <a:pt x="107" y="21"/>
                  </a:lnTo>
                  <a:lnTo>
                    <a:pt x="108" y="20"/>
                  </a:lnTo>
                  <a:lnTo>
                    <a:pt x="109" y="24"/>
                  </a:lnTo>
                  <a:lnTo>
                    <a:pt x="110" y="31"/>
                  </a:lnTo>
                  <a:lnTo>
                    <a:pt x="110" y="44"/>
                  </a:lnTo>
                  <a:lnTo>
                    <a:pt x="108" y="64"/>
                  </a:lnTo>
                  <a:lnTo>
                    <a:pt x="102" y="83"/>
                  </a:lnTo>
                  <a:lnTo>
                    <a:pt x="88" y="100"/>
                  </a:lnTo>
                  <a:lnTo>
                    <a:pt x="94" y="112"/>
                  </a:lnTo>
                  <a:lnTo>
                    <a:pt x="97" y="122"/>
                  </a:lnTo>
                  <a:lnTo>
                    <a:pt x="99" y="131"/>
                  </a:lnTo>
                  <a:lnTo>
                    <a:pt x="100" y="138"/>
                  </a:lnTo>
                  <a:lnTo>
                    <a:pt x="106" y="136"/>
                  </a:lnTo>
                  <a:lnTo>
                    <a:pt x="111" y="133"/>
                  </a:lnTo>
                  <a:lnTo>
                    <a:pt x="116" y="129"/>
                  </a:lnTo>
                  <a:lnTo>
                    <a:pt x="120" y="126"/>
                  </a:lnTo>
                  <a:lnTo>
                    <a:pt x="125" y="122"/>
                  </a:lnTo>
                  <a:lnTo>
                    <a:pt x="129" y="118"/>
                  </a:lnTo>
                  <a:lnTo>
                    <a:pt x="132" y="113"/>
                  </a:lnTo>
                  <a:lnTo>
                    <a:pt x="134" y="107"/>
                  </a:lnTo>
                  <a:lnTo>
                    <a:pt x="138" y="102"/>
                  </a:lnTo>
                  <a:lnTo>
                    <a:pt x="141" y="100"/>
                  </a:lnTo>
                  <a:lnTo>
                    <a:pt x="142" y="104"/>
                  </a:lnTo>
                  <a:lnTo>
                    <a:pt x="142" y="111"/>
                  </a:lnTo>
                  <a:lnTo>
                    <a:pt x="140" y="115"/>
                  </a:lnTo>
                  <a:lnTo>
                    <a:pt x="137" y="121"/>
                  </a:lnTo>
                  <a:lnTo>
                    <a:pt x="132" y="128"/>
                  </a:lnTo>
                  <a:lnTo>
                    <a:pt x="127" y="135"/>
                  </a:lnTo>
                  <a:lnTo>
                    <a:pt x="122" y="141"/>
                  </a:lnTo>
                  <a:lnTo>
                    <a:pt x="116" y="146"/>
                  </a:lnTo>
                  <a:lnTo>
                    <a:pt x="110" y="151"/>
                  </a:lnTo>
                  <a:lnTo>
                    <a:pt x="106" y="153"/>
                  </a:lnTo>
                  <a:lnTo>
                    <a:pt x="108" y="161"/>
                  </a:lnTo>
                  <a:lnTo>
                    <a:pt x="110" y="167"/>
                  </a:lnTo>
                  <a:lnTo>
                    <a:pt x="112" y="174"/>
                  </a:lnTo>
                  <a:lnTo>
                    <a:pt x="115" y="179"/>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4" name="Freeform 236"/>
            <p:cNvSpPr>
              <a:spLocks/>
            </p:cNvSpPr>
            <p:nvPr/>
          </p:nvSpPr>
          <p:spPr bwMode="auto">
            <a:xfrm>
              <a:off x="4959" y="4212"/>
              <a:ext cx="70" cy="91"/>
            </a:xfrm>
            <a:custGeom>
              <a:avLst/>
              <a:gdLst>
                <a:gd name="T0" fmla="*/ 1 w 140"/>
                <a:gd name="T1" fmla="*/ 1 h 180"/>
                <a:gd name="T2" fmla="*/ 1 w 140"/>
                <a:gd name="T3" fmla="*/ 1 h 180"/>
                <a:gd name="T4" fmla="*/ 1 w 140"/>
                <a:gd name="T5" fmla="*/ 1 h 180"/>
                <a:gd name="T6" fmla="*/ 1 w 140"/>
                <a:gd name="T7" fmla="*/ 1 h 180"/>
                <a:gd name="T8" fmla="*/ 1 w 140"/>
                <a:gd name="T9" fmla="*/ 1 h 180"/>
                <a:gd name="T10" fmla="*/ 1 w 140"/>
                <a:gd name="T11" fmla="*/ 1 h 180"/>
                <a:gd name="T12" fmla="*/ 1 w 140"/>
                <a:gd name="T13" fmla="*/ 1 h 180"/>
                <a:gd name="T14" fmla="*/ 1 w 140"/>
                <a:gd name="T15" fmla="*/ 1 h 180"/>
                <a:gd name="T16" fmla="*/ 1 w 140"/>
                <a:gd name="T17" fmla="*/ 1 h 180"/>
                <a:gd name="T18" fmla="*/ 1 w 140"/>
                <a:gd name="T19" fmla="*/ 1 h 180"/>
                <a:gd name="T20" fmla="*/ 1 w 140"/>
                <a:gd name="T21" fmla="*/ 1 h 180"/>
                <a:gd name="T22" fmla="*/ 1 w 140"/>
                <a:gd name="T23" fmla="*/ 1 h 180"/>
                <a:gd name="T24" fmla="*/ 1 w 140"/>
                <a:gd name="T25" fmla="*/ 1 h 180"/>
                <a:gd name="T26" fmla="*/ 1 w 140"/>
                <a:gd name="T27" fmla="*/ 1 h 180"/>
                <a:gd name="T28" fmla="*/ 1 w 140"/>
                <a:gd name="T29" fmla="*/ 1 h 180"/>
                <a:gd name="T30" fmla="*/ 1 w 140"/>
                <a:gd name="T31" fmla="*/ 1 h 180"/>
                <a:gd name="T32" fmla="*/ 1 w 140"/>
                <a:gd name="T33" fmla="*/ 1 h 180"/>
                <a:gd name="T34" fmla="*/ 1 w 140"/>
                <a:gd name="T35" fmla="*/ 1 h 180"/>
                <a:gd name="T36" fmla="*/ 1 w 140"/>
                <a:gd name="T37" fmla="*/ 1 h 180"/>
                <a:gd name="T38" fmla="*/ 1 w 140"/>
                <a:gd name="T39" fmla="*/ 1 h 180"/>
                <a:gd name="T40" fmla="*/ 1 w 140"/>
                <a:gd name="T41" fmla="*/ 1 h 180"/>
                <a:gd name="T42" fmla="*/ 1 w 140"/>
                <a:gd name="T43" fmla="*/ 1 h 180"/>
                <a:gd name="T44" fmla="*/ 1 w 140"/>
                <a:gd name="T45" fmla="*/ 1 h 180"/>
                <a:gd name="T46" fmla="*/ 1 w 140"/>
                <a:gd name="T47" fmla="*/ 1 h 180"/>
                <a:gd name="T48" fmla="*/ 1 w 140"/>
                <a:gd name="T49" fmla="*/ 1 h 180"/>
                <a:gd name="T50" fmla="*/ 1 w 140"/>
                <a:gd name="T51" fmla="*/ 1 h 180"/>
                <a:gd name="T52" fmla="*/ 1 w 140"/>
                <a:gd name="T53" fmla="*/ 1 h 180"/>
                <a:gd name="T54" fmla="*/ 1 w 140"/>
                <a:gd name="T55" fmla="*/ 1 h 180"/>
                <a:gd name="T56" fmla="*/ 1 w 140"/>
                <a:gd name="T57" fmla="*/ 1 h 180"/>
                <a:gd name="T58" fmla="*/ 1 w 140"/>
                <a:gd name="T59" fmla="*/ 1 h 180"/>
                <a:gd name="T60" fmla="*/ 1 w 140"/>
                <a:gd name="T61" fmla="*/ 1 h 180"/>
                <a:gd name="T62" fmla="*/ 1 w 140"/>
                <a:gd name="T63" fmla="*/ 1 h 180"/>
                <a:gd name="T64" fmla="*/ 1 w 140"/>
                <a:gd name="T65" fmla="*/ 1 h 180"/>
                <a:gd name="T66" fmla="*/ 1 w 140"/>
                <a:gd name="T67" fmla="*/ 1 h 180"/>
                <a:gd name="T68" fmla="*/ 1 w 140"/>
                <a:gd name="T69" fmla="*/ 1 h 180"/>
                <a:gd name="T70" fmla="*/ 1 w 140"/>
                <a:gd name="T71" fmla="*/ 1 h 180"/>
                <a:gd name="T72" fmla="*/ 1 w 140"/>
                <a:gd name="T73" fmla="*/ 1 h 180"/>
                <a:gd name="T74" fmla="*/ 1 w 140"/>
                <a:gd name="T75" fmla="*/ 1 h 180"/>
                <a:gd name="T76" fmla="*/ 1 w 140"/>
                <a:gd name="T77" fmla="*/ 1 h 180"/>
                <a:gd name="T78" fmla="*/ 1 w 140"/>
                <a:gd name="T79" fmla="*/ 1 h 180"/>
                <a:gd name="T80" fmla="*/ 1 w 140"/>
                <a:gd name="T81" fmla="*/ 1 h 180"/>
                <a:gd name="T82" fmla="*/ 1 w 140"/>
                <a:gd name="T83" fmla="*/ 1 h 180"/>
                <a:gd name="T84" fmla="*/ 1 w 140"/>
                <a:gd name="T85" fmla="*/ 1 h 180"/>
                <a:gd name="T86" fmla="*/ 1 w 140"/>
                <a:gd name="T87" fmla="*/ 1 h 180"/>
                <a:gd name="T88" fmla="*/ 1 w 140"/>
                <a:gd name="T89" fmla="*/ 1 h 180"/>
                <a:gd name="T90" fmla="*/ 1 w 140"/>
                <a:gd name="T91" fmla="*/ 1 h 180"/>
                <a:gd name="T92" fmla="*/ 1 w 140"/>
                <a:gd name="T93" fmla="*/ 1 h 180"/>
                <a:gd name="T94" fmla="*/ 1 w 140"/>
                <a:gd name="T95" fmla="*/ 1 h 180"/>
                <a:gd name="T96" fmla="*/ 1 w 140"/>
                <a:gd name="T97" fmla="*/ 0 h 1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140" h="180">
                  <a:moveTo>
                    <a:pt x="140" y="0"/>
                  </a:moveTo>
                  <a:lnTo>
                    <a:pt x="132" y="1"/>
                  </a:lnTo>
                  <a:lnTo>
                    <a:pt x="125" y="3"/>
                  </a:lnTo>
                  <a:lnTo>
                    <a:pt x="118" y="4"/>
                  </a:lnTo>
                  <a:lnTo>
                    <a:pt x="110" y="4"/>
                  </a:lnTo>
                  <a:lnTo>
                    <a:pt x="109" y="12"/>
                  </a:lnTo>
                  <a:lnTo>
                    <a:pt x="105" y="22"/>
                  </a:lnTo>
                  <a:lnTo>
                    <a:pt x="99" y="28"/>
                  </a:lnTo>
                  <a:lnTo>
                    <a:pt x="92" y="32"/>
                  </a:lnTo>
                  <a:lnTo>
                    <a:pt x="84" y="33"/>
                  </a:lnTo>
                  <a:lnTo>
                    <a:pt x="75" y="34"/>
                  </a:lnTo>
                  <a:lnTo>
                    <a:pt x="64" y="35"/>
                  </a:lnTo>
                  <a:lnTo>
                    <a:pt x="54" y="39"/>
                  </a:lnTo>
                  <a:lnTo>
                    <a:pt x="44" y="41"/>
                  </a:lnTo>
                  <a:lnTo>
                    <a:pt x="34" y="45"/>
                  </a:lnTo>
                  <a:lnTo>
                    <a:pt x="28" y="48"/>
                  </a:lnTo>
                  <a:lnTo>
                    <a:pt x="23" y="53"/>
                  </a:lnTo>
                  <a:lnTo>
                    <a:pt x="21" y="55"/>
                  </a:lnTo>
                  <a:lnTo>
                    <a:pt x="21" y="56"/>
                  </a:lnTo>
                  <a:lnTo>
                    <a:pt x="22" y="56"/>
                  </a:lnTo>
                  <a:lnTo>
                    <a:pt x="26" y="54"/>
                  </a:lnTo>
                  <a:lnTo>
                    <a:pt x="31" y="52"/>
                  </a:lnTo>
                  <a:lnTo>
                    <a:pt x="37" y="49"/>
                  </a:lnTo>
                  <a:lnTo>
                    <a:pt x="44" y="47"/>
                  </a:lnTo>
                  <a:lnTo>
                    <a:pt x="52" y="46"/>
                  </a:lnTo>
                  <a:lnTo>
                    <a:pt x="60" y="43"/>
                  </a:lnTo>
                  <a:lnTo>
                    <a:pt x="69" y="43"/>
                  </a:lnTo>
                  <a:lnTo>
                    <a:pt x="78" y="43"/>
                  </a:lnTo>
                  <a:lnTo>
                    <a:pt x="86" y="45"/>
                  </a:lnTo>
                  <a:lnTo>
                    <a:pt x="80" y="57"/>
                  </a:lnTo>
                  <a:lnTo>
                    <a:pt x="75" y="71"/>
                  </a:lnTo>
                  <a:lnTo>
                    <a:pt x="69" y="81"/>
                  </a:lnTo>
                  <a:lnTo>
                    <a:pt x="62" y="88"/>
                  </a:lnTo>
                  <a:lnTo>
                    <a:pt x="57" y="91"/>
                  </a:lnTo>
                  <a:lnTo>
                    <a:pt x="51" y="93"/>
                  </a:lnTo>
                  <a:lnTo>
                    <a:pt x="42" y="95"/>
                  </a:lnTo>
                  <a:lnTo>
                    <a:pt x="33" y="98"/>
                  </a:lnTo>
                  <a:lnTo>
                    <a:pt x="25" y="100"/>
                  </a:lnTo>
                  <a:lnTo>
                    <a:pt x="17" y="102"/>
                  </a:lnTo>
                  <a:lnTo>
                    <a:pt x="10" y="103"/>
                  </a:lnTo>
                  <a:lnTo>
                    <a:pt x="4" y="104"/>
                  </a:lnTo>
                  <a:lnTo>
                    <a:pt x="1" y="106"/>
                  </a:lnTo>
                  <a:lnTo>
                    <a:pt x="0" y="106"/>
                  </a:lnTo>
                  <a:lnTo>
                    <a:pt x="1" y="107"/>
                  </a:lnTo>
                  <a:lnTo>
                    <a:pt x="7" y="107"/>
                  </a:lnTo>
                  <a:lnTo>
                    <a:pt x="11" y="107"/>
                  </a:lnTo>
                  <a:lnTo>
                    <a:pt x="17" y="106"/>
                  </a:lnTo>
                  <a:lnTo>
                    <a:pt x="24" y="106"/>
                  </a:lnTo>
                  <a:lnTo>
                    <a:pt x="31" y="104"/>
                  </a:lnTo>
                  <a:lnTo>
                    <a:pt x="38" y="103"/>
                  </a:lnTo>
                  <a:lnTo>
                    <a:pt x="46" y="102"/>
                  </a:lnTo>
                  <a:lnTo>
                    <a:pt x="53" y="101"/>
                  </a:lnTo>
                  <a:lnTo>
                    <a:pt x="60" y="100"/>
                  </a:lnTo>
                  <a:lnTo>
                    <a:pt x="49" y="111"/>
                  </a:lnTo>
                  <a:lnTo>
                    <a:pt x="40" y="124"/>
                  </a:lnTo>
                  <a:lnTo>
                    <a:pt x="33" y="145"/>
                  </a:lnTo>
                  <a:lnTo>
                    <a:pt x="31" y="180"/>
                  </a:lnTo>
                  <a:lnTo>
                    <a:pt x="34" y="172"/>
                  </a:lnTo>
                  <a:lnTo>
                    <a:pt x="39" y="163"/>
                  </a:lnTo>
                  <a:lnTo>
                    <a:pt x="44" y="152"/>
                  </a:lnTo>
                  <a:lnTo>
                    <a:pt x="48" y="141"/>
                  </a:lnTo>
                  <a:lnTo>
                    <a:pt x="54" y="130"/>
                  </a:lnTo>
                  <a:lnTo>
                    <a:pt x="60" y="119"/>
                  </a:lnTo>
                  <a:lnTo>
                    <a:pt x="64" y="111"/>
                  </a:lnTo>
                  <a:lnTo>
                    <a:pt x="70" y="106"/>
                  </a:lnTo>
                  <a:lnTo>
                    <a:pt x="74" y="121"/>
                  </a:lnTo>
                  <a:lnTo>
                    <a:pt x="79" y="137"/>
                  </a:lnTo>
                  <a:lnTo>
                    <a:pt x="86" y="152"/>
                  </a:lnTo>
                  <a:lnTo>
                    <a:pt x="93" y="162"/>
                  </a:lnTo>
                  <a:lnTo>
                    <a:pt x="98" y="167"/>
                  </a:lnTo>
                  <a:lnTo>
                    <a:pt x="99" y="165"/>
                  </a:lnTo>
                  <a:lnTo>
                    <a:pt x="98" y="162"/>
                  </a:lnTo>
                  <a:lnTo>
                    <a:pt x="94" y="157"/>
                  </a:lnTo>
                  <a:lnTo>
                    <a:pt x="89" y="141"/>
                  </a:lnTo>
                  <a:lnTo>
                    <a:pt x="84" y="124"/>
                  </a:lnTo>
                  <a:lnTo>
                    <a:pt x="80" y="109"/>
                  </a:lnTo>
                  <a:lnTo>
                    <a:pt x="80" y="96"/>
                  </a:lnTo>
                  <a:lnTo>
                    <a:pt x="84" y="84"/>
                  </a:lnTo>
                  <a:lnTo>
                    <a:pt x="91" y="70"/>
                  </a:lnTo>
                  <a:lnTo>
                    <a:pt x="98" y="56"/>
                  </a:lnTo>
                  <a:lnTo>
                    <a:pt x="102" y="48"/>
                  </a:lnTo>
                  <a:lnTo>
                    <a:pt x="113" y="58"/>
                  </a:lnTo>
                  <a:lnTo>
                    <a:pt x="123" y="71"/>
                  </a:lnTo>
                  <a:lnTo>
                    <a:pt x="131" y="87"/>
                  </a:lnTo>
                  <a:lnTo>
                    <a:pt x="135" y="108"/>
                  </a:lnTo>
                  <a:lnTo>
                    <a:pt x="136" y="115"/>
                  </a:lnTo>
                  <a:lnTo>
                    <a:pt x="137" y="115"/>
                  </a:lnTo>
                  <a:lnTo>
                    <a:pt x="139" y="110"/>
                  </a:lnTo>
                  <a:lnTo>
                    <a:pt x="139" y="104"/>
                  </a:lnTo>
                  <a:lnTo>
                    <a:pt x="137" y="84"/>
                  </a:lnTo>
                  <a:lnTo>
                    <a:pt x="131" y="63"/>
                  </a:lnTo>
                  <a:lnTo>
                    <a:pt x="124" y="47"/>
                  </a:lnTo>
                  <a:lnTo>
                    <a:pt x="117" y="39"/>
                  </a:lnTo>
                  <a:lnTo>
                    <a:pt x="124" y="30"/>
                  </a:lnTo>
                  <a:lnTo>
                    <a:pt x="130" y="19"/>
                  </a:lnTo>
                  <a:lnTo>
                    <a:pt x="136" y="9"/>
                  </a:lnTo>
                  <a:lnTo>
                    <a:pt x="139" y="0"/>
                  </a:lnTo>
                  <a:lnTo>
                    <a:pt x="140"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5" name="Freeform 237"/>
            <p:cNvSpPr>
              <a:spLocks/>
            </p:cNvSpPr>
            <p:nvPr/>
          </p:nvSpPr>
          <p:spPr bwMode="auto">
            <a:xfrm>
              <a:off x="5068" y="4089"/>
              <a:ext cx="100" cy="77"/>
            </a:xfrm>
            <a:custGeom>
              <a:avLst/>
              <a:gdLst>
                <a:gd name="T0" fmla="*/ 1 w 199"/>
                <a:gd name="T1" fmla="*/ 0 h 155"/>
                <a:gd name="T2" fmla="*/ 1 w 199"/>
                <a:gd name="T3" fmla="*/ 0 h 155"/>
                <a:gd name="T4" fmla="*/ 1 w 199"/>
                <a:gd name="T5" fmla="*/ 0 h 155"/>
                <a:gd name="T6" fmla="*/ 1 w 199"/>
                <a:gd name="T7" fmla="*/ 0 h 155"/>
                <a:gd name="T8" fmla="*/ 1 w 199"/>
                <a:gd name="T9" fmla="*/ 0 h 155"/>
                <a:gd name="T10" fmla="*/ 1 w 199"/>
                <a:gd name="T11" fmla="*/ 0 h 155"/>
                <a:gd name="T12" fmla="*/ 1 w 199"/>
                <a:gd name="T13" fmla="*/ 0 h 155"/>
                <a:gd name="T14" fmla="*/ 1 w 199"/>
                <a:gd name="T15" fmla="*/ 0 h 155"/>
                <a:gd name="T16" fmla="*/ 1 w 199"/>
                <a:gd name="T17" fmla="*/ 0 h 155"/>
                <a:gd name="T18" fmla="*/ 1 w 199"/>
                <a:gd name="T19" fmla="*/ 0 h 155"/>
                <a:gd name="T20" fmla="*/ 1 w 199"/>
                <a:gd name="T21" fmla="*/ 0 h 155"/>
                <a:gd name="T22" fmla="*/ 1 w 199"/>
                <a:gd name="T23" fmla="*/ 0 h 155"/>
                <a:gd name="T24" fmla="*/ 1 w 199"/>
                <a:gd name="T25" fmla="*/ 0 h 155"/>
                <a:gd name="T26" fmla="*/ 1 w 199"/>
                <a:gd name="T27" fmla="*/ 0 h 155"/>
                <a:gd name="T28" fmla="*/ 1 w 199"/>
                <a:gd name="T29" fmla="*/ 0 h 155"/>
                <a:gd name="T30" fmla="*/ 1 w 199"/>
                <a:gd name="T31" fmla="*/ 0 h 155"/>
                <a:gd name="T32" fmla="*/ 1 w 199"/>
                <a:gd name="T33" fmla="*/ 0 h 155"/>
                <a:gd name="T34" fmla="*/ 1 w 199"/>
                <a:gd name="T35" fmla="*/ 0 h 155"/>
                <a:gd name="T36" fmla="*/ 1 w 199"/>
                <a:gd name="T37" fmla="*/ 0 h 155"/>
                <a:gd name="T38" fmla="*/ 1 w 199"/>
                <a:gd name="T39" fmla="*/ 0 h 155"/>
                <a:gd name="T40" fmla="*/ 1 w 199"/>
                <a:gd name="T41" fmla="*/ 0 h 155"/>
                <a:gd name="T42" fmla="*/ 1 w 199"/>
                <a:gd name="T43" fmla="*/ 0 h 155"/>
                <a:gd name="T44" fmla="*/ 1 w 199"/>
                <a:gd name="T45" fmla="*/ 0 h 155"/>
                <a:gd name="T46" fmla="*/ 1 w 199"/>
                <a:gd name="T47" fmla="*/ 0 h 155"/>
                <a:gd name="T48" fmla="*/ 1 w 199"/>
                <a:gd name="T49" fmla="*/ 0 h 155"/>
                <a:gd name="T50" fmla="*/ 1 w 199"/>
                <a:gd name="T51" fmla="*/ 0 h 155"/>
                <a:gd name="T52" fmla="*/ 1 w 199"/>
                <a:gd name="T53" fmla="*/ 0 h 155"/>
                <a:gd name="T54" fmla="*/ 1 w 199"/>
                <a:gd name="T55" fmla="*/ 0 h 155"/>
                <a:gd name="T56" fmla="*/ 1 w 199"/>
                <a:gd name="T57" fmla="*/ 0 h 155"/>
                <a:gd name="T58" fmla="*/ 1 w 199"/>
                <a:gd name="T59" fmla="*/ 0 h 155"/>
                <a:gd name="T60" fmla="*/ 1 w 199"/>
                <a:gd name="T61" fmla="*/ 0 h 155"/>
                <a:gd name="T62" fmla="*/ 1 w 199"/>
                <a:gd name="T63" fmla="*/ 0 h 155"/>
                <a:gd name="T64" fmla="*/ 1 w 199"/>
                <a:gd name="T65" fmla="*/ 0 h 155"/>
                <a:gd name="T66" fmla="*/ 1 w 199"/>
                <a:gd name="T67" fmla="*/ 0 h 155"/>
                <a:gd name="T68" fmla="*/ 1 w 199"/>
                <a:gd name="T69" fmla="*/ 0 h 155"/>
                <a:gd name="T70" fmla="*/ 1 w 199"/>
                <a:gd name="T71" fmla="*/ 0 h 155"/>
                <a:gd name="T72" fmla="*/ 1 w 199"/>
                <a:gd name="T73" fmla="*/ 0 h 155"/>
                <a:gd name="T74" fmla="*/ 1 w 199"/>
                <a:gd name="T75" fmla="*/ 0 h 155"/>
                <a:gd name="T76" fmla="*/ 1 w 199"/>
                <a:gd name="T77" fmla="*/ 0 h 155"/>
                <a:gd name="T78" fmla="*/ 1 w 199"/>
                <a:gd name="T79" fmla="*/ 0 h 155"/>
                <a:gd name="T80" fmla="*/ 1 w 199"/>
                <a:gd name="T81" fmla="*/ 0 h 155"/>
                <a:gd name="T82" fmla="*/ 1 w 199"/>
                <a:gd name="T83" fmla="*/ 0 h 155"/>
                <a:gd name="T84" fmla="*/ 1 w 199"/>
                <a:gd name="T85" fmla="*/ 0 h 155"/>
                <a:gd name="T86" fmla="*/ 1 w 199"/>
                <a:gd name="T87" fmla="*/ 0 h 155"/>
                <a:gd name="T88" fmla="*/ 1 w 199"/>
                <a:gd name="T89" fmla="*/ 0 h 155"/>
                <a:gd name="T90" fmla="*/ 1 w 199"/>
                <a:gd name="T91" fmla="*/ 0 h 155"/>
                <a:gd name="T92" fmla="*/ 1 w 199"/>
                <a:gd name="T93" fmla="*/ 0 h 155"/>
                <a:gd name="T94" fmla="*/ 1 w 199"/>
                <a:gd name="T95" fmla="*/ 0 h 155"/>
                <a:gd name="T96" fmla="*/ 1 w 199"/>
                <a:gd name="T97" fmla="*/ 0 h 155"/>
                <a:gd name="T98" fmla="*/ 1 w 199"/>
                <a:gd name="T99" fmla="*/ 0 h 1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99" h="155">
                  <a:moveTo>
                    <a:pt x="109" y="16"/>
                  </a:moveTo>
                  <a:lnTo>
                    <a:pt x="112" y="13"/>
                  </a:lnTo>
                  <a:lnTo>
                    <a:pt x="118" y="11"/>
                  </a:lnTo>
                  <a:lnTo>
                    <a:pt x="125" y="10"/>
                  </a:lnTo>
                  <a:lnTo>
                    <a:pt x="132" y="10"/>
                  </a:lnTo>
                  <a:lnTo>
                    <a:pt x="138" y="10"/>
                  </a:lnTo>
                  <a:lnTo>
                    <a:pt x="145" y="11"/>
                  </a:lnTo>
                  <a:lnTo>
                    <a:pt x="150" y="14"/>
                  </a:lnTo>
                  <a:lnTo>
                    <a:pt x="156" y="20"/>
                  </a:lnTo>
                  <a:lnTo>
                    <a:pt x="155" y="19"/>
                  </a:lnTo>
                  <a:lnTo>
                    <a:pt x="157" y="23"/>
                  </a:lnTo>
                  <a:lnTo>
                    <a:pt x="159" y="31"/>
                  </a:lnTo>
                  <a:lnTo>
                    <a:pt x="159" y="38"/>
                  </a:lnTo>
                  <a:lnTo>
                    <a:pt x="159" y="44"/>
                  </a:lnTo>
                  <a:lnTo>
                    <a:pt x="156" y="49"/>
                  </a:lnTo>
                  <a:lnTo>
                    <a:pt x="152" y="53"/>
                  </a:lnTo>
                  <a:lnTo>
                    <a:pt x="142" y="56"/>
                  </a:lnTo>
                  <a:lnTo>
                    <a:pt x="127" y="54"/>
                  </a:lnTo>
                  <a:lnTo>
                    <a:pt x="124" y="58"/>
                  </a:lnTo>
                  <a:lnTo>
                    <a:pt x="119" y="61"/>
                  </a:lnTo>
                  <a:lnTo>
                    <a:pt x="115" y="65"/>
                  </a:lnTo>
                  <a:lnTo>
                    <a:pt x="112" y="67"/>
                  </a:lnTo>
                  <a:lnTo>
                    <a:pt x="114" y="68"/>
                  </a:lnTo>
                  <a:lnTo>
                    <a:pt x="115" y="71"/>
                  </a:lnTo>
                  <a:lnTo>
                    <a:pt x="116" y="72"/>
                  </a:lnTo>
                  <a:lnTo>
                    <a:pt x="116" y="73"/>
                  </a:lnTo>
                  <a:lnTo>
                    <a:pt x="118" y="68"/>
                  </a:lnTo>
                  <a:lnTo>
                    <a:pt x="124" y="64"/>
                  </a:lnTo>
                  <a:lnTo>
                    <a:pt x="132" y="63"/>
                  </a:lnTo>
                  <a:lnTo>
                    <a:pt x="139" y="64"/>
                  </a:lnTo>
                  <a:lnTo>
                    <a:pt x="144" y="66"/>
                  </a:lnTo>
                  <a:lnTo>
                    <a:pt x="147" y="68"/>
                  </a:lnTo>
                  <a:lnTo>
                    <a:pt x="149" y="71"/>
                  </a:lnTo>
                  <a:lnTo>
                    <a:pt x="152" y="74"/>
                  </a:lnTo>
                  <a:lnTo>
                    <a:pt x="153" y="75"/>
                  </a:lnTo>
                  <a:lnTo>
                    <a:pt x="153" y="77"/>
                  </a:lnTo>
                  <a:lnTo>
                    <a:pt x="153" y="79"/>
                  </a:lnTo>
                  <a:lnTo>
                    <a:pt x="153" y="81"/>
                  </a:lnTo>
                  <a:lnTo>
                    <a:pt x="153" y="84"/>
                  </a:lnTo>
                  <a:lnTo>
                    <a:pt x="152" y="89"/>
                  </a:lnTo>
                  <a:lnTo>
                    <a:pt x="149" y="94"/>
                  </a:lnTo>
                  <a:lnTo>
                    <a:pt x="147" y="96"/>
                  </a:lnTo>
                  <a:lnTo>
                    <a:pt x="148" y="97"/>
                  </a:lnTo>
                  <a:lnTo>
                    <a:pt x="150" y="98"/>
                  </a:lnTo>
                  <a:lnTo>
                    <a:pt x="153" y="101"/>
                  </a:lnTo>
                  <a:lnTo>
                    <a:pt x="155" y="102"/>
                  </a:lnTo>
                  <a:lnTo>
                    <a:pt x="160" y="99"/>
                  </a:lnTo>
                  <a:lnTo>
                    <a:pt x="164" y="97"/>
                  </a:lnTo>
                  <a:lnTo>
                    <a:pt x="169" y="97"/>
                  </a:lnTo>
                  <a:lnTo>
                    <a:pt x="173" y="97"/>
                  </a:lnTo>
                  <a:lnTo>
                    <a:pt x="179" y="98"/>
                  </a:lnTo>
                  <a:lnTo>
                    <a:pt x="184" y="101"/>
                  </a:lnTo>
                  <a:lnTo>
                    <a:pt x="188" y="104"/>
                  </a:lnTo>
                  <a:lnTo>
                    <a:pt x="192" y="107"/>
                  </a:lnTo>
                  <a:lnTo>
                    <a:pt x="197" y="117"/>
                  </a:lnTo>
                  <a:lnTo>
                    <a:pt x="199" y="127"/>
                  </a:lnTo>
                  <a:lnTo>
                    <a:pt x="197" y="137"/>
                  </a:lnTo>
                  <a:lnTo>
                    <a:pt x="191" y="145"/>
                  </a:lnTo>
                  <a:lnTo>
                    <a:pt x="187" y="149"/>
                  </a:lnTo>
                  <a:lnTo>
                    <a:pt x="183" y="151"/>
                  </a:lnTo>
                  <a:lnTo>
                    <a:pt x="177" y="153"/>
                  </a:lnTo>
                  <a:lnTo>
                    <a:pt x="172" y="153"/>
                  </a:lnTo>
                  <a:lnTo>
                    <a:pt x="167" y="155"/>
                  </a:lnTo>
                  <a:lnTo>
                    <a:pt x="162" y="153"/>
                  </a:lnTo>
                  <a:lnTo>
                    <a:pt x="157" y="151"/>
                  </a:lnTo>
                  <a:lnTo>
                    <a:pt x="153" y="149"/>
                  </a:lnTo>
                  <a:lnTo>
                    <a:pt x="147" y="142"/>
                  </a:lnTo>
                  <a:lnTo>
                    <a:pt x="145" y="134"/>
                  </a:lnTo>
                  <a:lnTo>
                    <a:pt x="144" y="127"/>
                  </a:lnTo>
                  <a:lnTo>
                    <a:pt x="146" y="120"/>
                  </a:lnTo>
                  <a:lnTo>
                    <a:pt x="140" y="115"/>
                  </a:lnTo>
                  <a:lnTo>
                    <a:pt x="130" y="107"/>
                  </a:lnTo>
                  <a:lnTo>
                    <a:pt x="119" y="101"/>
                  </a:lnTo>
                  <a:lnTo>
                    <a:pt x="114" y="96"/>
                  </a:lnTo>
                  <a:lnTo>
                    <a:pt x="112" y="95"/>
                  </a:lnTo>
                  <a:lnTo>
                    <a:pt x="111" y="95"/>
                  </a:lnTo>
                  <a:lnTo>
                    <a:pt x="110" y="96"/>
                  </a:lnTo>
                  <a:lnTo>
                    <a:pt x="111" y="98"/>
                  </a:lnTo>
                  <a:lnTo>
                    <a:pt x="115" y="109"/>
                  </a:lnTo>
                  <a:lnTo>
                    <a:pt x="115" y="120"/>
                  </a:lnTo>
                  <a:lnTo>
                    <a:pt x="111" y="129"/>
                  </a:lnTo>
                  <a:lnTo>
                    <a:pt x="107" y="137"/>
                  </a:lnTo>
                  <a:lnTo>
                    <a:pt x="103" y="141"/>
                  </a:lnTo>
                  <a:lnTo>
                    <a:pt x="98" y="143"/>
                  </a:lnTo>
                  <a:lnTo>
                    <a:pt x="91" y="147"/>
                  </a:lnTo>
                  <a:lnTo>
                    <a:pt x="84" y="149"/>
                  </a:lnTo>
                  <a:lnTo>
                    <a:pt x="76" y="147"/>
                  </a:lnTo>
                  <a:lnTo>
                    <a:pt x="68" y="143"/>
                  </a:lnTo>
                  <a:lnTo>
                    <a:pt x="62" y="138"/>
                  </a:lnTo>
                  <a:lnTo>
                    <a:pt x="57" y="133"/>
                  </a:lnTo>
                  <a:lnTo>
                    <a:pt x="54" y="128"/>
                  </a:lnTo>
                  <a:lnTo>
                    <a:pt x="51" y="121"/>
                  </a:lnTo>
                  <a:lnTo>
                    <a:pt x="51" y="113"/>
                  </a:lnTo>
                  <a:lnTo>
                    <a:pt x="51" y="104"/>
                  </a:lnTo>
                  <a:lnTo>
                    <a:pt x="54" y="101"/>
                  </a:lnTo>
                  <a:lnTo>
                    <a:pt x="57" y="96"/>
                  </a:lnTo>
                  <a:lnTo>
                    <a:pt x="61" y="92"/>
                  </a:lnTo>
                  <a:lnTo>
                    <a:pt x="64" y="90"/>
                  </a:lnTo>
                  <a:lnTo>
                    <a:pt x="57" y="89"/>
                  </a:lnTo>
                  <a:lnTo>
                    <a:pt x="51" y="84"/>
                  </a:lnTo>
                  <a:lnTo>
                    <a:pt x="46" y="79"/>
                  </a:lnTo>
                  <a:lnTo>
                    <a:pt x="42" y="73"/>
                  </a:lnTo>
                  <a:lnTo>
                    <a:pt x="41" y="81"/>
                  </a:lnTo>
                  <a:lnTo>
                    <a:pt x="38" y="88"/>
                  </a:lnTo>
                  <a:lnTo>
                    <a:pt x="31" y="91"/>
                  </a:lnTo>
                  <a:lnTo>
                    <a:pt x="18" y="89"/>
                  </a:lnTo>
                  <a:lnTo>
                    <a:pt x="10" y="84"/>
                  </a:lnTo>
                  <a:lnTo>
                    <a:pt x="4" y="79"/>
                  </a:lnTo>
                  <a:lnTo>
                    <a:pt x="1" y="73"/>
                  </a:lnTo>
                  <a:lnTo>
                    <a:pt x="0" y="68"/>
                  </a:lnTo>
                  <a:lnTo>
                    <a:pt x="1" y="61"/>
                  </a:lnTo>
                  <a:lnTo>
                    <a:pt x="4" y="53"/>
                  </a:lnTo>
                  <a:lnTo>
                    <a:pt x="9" y="46"/>
                  </a:lnTo>
                  <a:lnTo>
                    <a:pt x="11" y="42"/>
                  </a:lnTo>
                  <a:lnTo>
                    <a:pt x="13" y="39"/>
                  </a:lnTo>
                  <a:lnTo>
                    <a:pt x="17" y="38"/>
                  </a:lnTo>
                  <a:lnTo>
                    <a:pt x="19" y="37"/>
                  </a:lnTo>
                  <a:lnTo>
                    <a:pt x="23" y="36"/>
                  </a:lnTo>
                  <a:lnTo>
                    <a:pt x="26" y="35"/>
                  </a:lnTo>
                  <a:lnTo>
                    <a:pt x="30" y="35"/>
                  </a:lnTo>
                  <a:lnTo>
                    <a:pt x="32" y="34"/>
                  </a:lnTo>
                  <a:lnTo>
                    <a:pt x="34" y="34"/>
                  </a:lnTo>
                  <a:lnTo>
                    <a:pt x="33" y="27"/>
                  </a:lnTo>
                  <a:lnTo>
                    <a:pt x="34" y="18"/>
                  </a:lnTo>
                  <a:lnTo>
                    <a:pt x="39" y="10"/>
                  </a:lnTo>
                  <a:lnTo>
                    <a:pt x="48" y="3"/>
                  </a:lnTo>
                  <a:lnTo>
                    <a:pt x="54" y="1"/>
                  </a:lnTo>
                  <a:lnTo>
                    <a:pt x="61" y="0"/>
                  </a:lnTo>
                  <a:lnTo>
                    <a:pt x="68" y="1"/>
                  </a:lnTo>
                  <a:lnTo>
                    <a:pt x="73" y="3"/>
                  </a:lnTo>
                  <a:lnTo>
                    <a:pt x="81" y="7"/>
                  </a:lnTo>
                  <a:lnTo>
                    <a:pt x="87" y="16"/>
                  </a:lnTo>
                  <a:lnTo>
                    <a:pt x="86" y="28"/>
                  </a:lnTo>
                  <a:lnTo>
                    <a:pt x="79" y="37"/>
                  </a:lnTo>
                  <a:lnTo>
                    <a:pt x="86" y="38"/>
                  </a:lnTo>
                  <a:lnTo>
                    <a:pt x="93" y="43"/>
                  </a:lnTo>
                  <a:lnTo>
                    <a:pt x="98" y="49"/>
                  </a:lnTo>
                  <a:lnTo>
                    <a:pt x="99" y="56"/>
                  </a:lnTo>
                  <a:lnTo>
                    <a:pt x="98" y="59"/>
                  </a:lnTo>
                  <a:lnTo>
                    <a:pt x="98" y="61"/>
                  </a:lnTo>
                  <a:lnTo>
                    <a:pt x="98" y="63"/>
                  </a:lnTo>
                  <a:lnTo>
                    <a:pt x="100" y="61"/>
                  </a:lnTo>
                  <a:lnTo>
                    <a:pt x="103" y="58"/>
                  </a:lnTo>
                  <a:lnTo>
                    <a:pt x="107" y="54"/>
                  </a:lnTo>
                  <a:lnTo>
                    <a:pt x="109" y="51"/>
                  </a:lnTo>
                  <a:lnTo>
                    <a:pt x="111" y="46"/>
                  </a:lnTo>
                  <a:lnTo>
                    <a:pt x="109" y="39"/>
                  </a:lnTo>
                  <a:lnTo>
                    <a:pt x="107" y="33"/>
                  </a:lnTo>
                  <a:lnTo>
                    <a:pt x="106" y="25"/>
                  </a:lnTo>
                  <a:lnTo>
                    <a:pt x="109" y="16"/>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6" name="Freeform 238"/>
            <p:cNvSpPr>
              <a:spLocks/>
            </p:cNvSpPr>
            <p:nvPr/>
          </p:nvSpPr>
          <p:spPr bwMode="auto">
            <a:xfrm>
              <a:off x="4987" y="4020"/>
              <a:ext cx="93" cy="90"/>
            </a:xfrm>
            <a:custGeom>
              <a:avLst/>
              <a:gdLst>
                <a:gd name="T0" fmla="*/ 1 w 186"/>
                <a:gd name="T1" fmla="*/ 1 h 180"/>
                <a:gd name="T2" fmla="*/ 1 w 186"/>
                <a:gd name="T3" fmla="*/ 1 h 180"/>
                <a:gd name="T4" fmla="*/ 1 w 186"/>
                <a:gd name="T5" fmla="*/ 1 h 180"/>
                <a:gd name="T6" fmla="*/ 1 w 186"/>
                <a:gd name="T7" fmla="*/ 1 h 180"/>
                <a:gd name="T8" fmla="*/ 1 w 186"/>
                <a:gd name="T9" fmla="*/ 1 h 180"/>
                <a:gd name="T10" fmla="*/ 1 w 186"/>
                <a:gd name="T11" fmla="*/ 1 h 180"/>
                <a:gd name="T12" fmla="*/ 1 w 186"/>
                <a:gd name="T13" fmla="*/ 1 h 180"/>
                <a:gd name="T14" fmla="*/ 1 w 186"/>
                <a:gd name="T15" fmla="*/ 1 h 180"/>
                <a:gd name="T16" fmla="*/ 1 w 186"/>
                <a:gd name="T17" fmla="*/ 1 h 180"/>
                <a:gd name="T18" fmla="*/ 1 w 186"/>
                <a:gd name="T19" fmla="*/ 1 h 180"/>
                <a:gd name="T20" fmla="*/ 1 w 186"/>
                <a:gd name="T21" fmla="*/ 1 h 180"/>
                <a:gd name="T22" fmla="*/ 1 w 186"/>
                <a:gd name="T23" fmla="*/ 1 h 180"/>
                <a:gd name="T24" fmla="*/ 1 w 186"/>
                <a:gd name="T25" fmla="*/ 1 h 180"/>
                <a:gd name="T26" fmla="*/ 1 w 186"/>
                <a:gd name="T27" fmla="*/ 1 h 180"/>
                <a:gd name="T28" fmla="*/ 1 w 186"/>
                <a:gd name="T29" fmla="*/ 1 h 180"/>
                <a:gd name="T30" fmla="*/ 1 w 186"/>
                <a:gd name="T31" fmla="*/ 1 h 180"/>
                <a:gd name="T32" fmla="*/ 1 w 186"/>
                <a:gd name="T33" fmla="*/ 1 h 180"/>
                <a:gd name="T34" fmla="*/ 1 w 186"/>
                <a:gd name="T35" fmla="*/ 1 h 180"/>
                <a:gd name="T36" fmla="*/ 1 w 186"/>
                <a:gd name="T37" fmla="*/ 1 h 180"/>
                <a:gd name="T38" fmla="*/ 1 w 186"/>
                <a:gd name="T39" fmla="*/ 1 h 180"/>
                <a:gd name="T40" fmla="*/ 1 w 186"/>
                <a:gd name="T41" fmla="*/ 1 h 180"/>
                <a:gd name="T42" fmla="*/ 1 w 186"/>
                <a:gd name="T43" fmla="*/ 1 h 180"/>
                <a:gd name="T44" fmla="*/ 1 w 186"/>
                <a:gd name="T45" fmla="*/ 1 h 180"/>
                <a:gd name="T46" fmla="*/ 1 w 186"/>
                <a:gd name="T47" fmla="*/ 1 h 180"/>
                <a:gd name="T48" fmla="*/ 1 w 186"/>
                <a:gd name="T49" fmla="*/ 1 h 180"/>
                <a:gd name="T50" fmla="*/ 1 w 186"/>
                <a:gd name="T51" fmla="*/ 1 h 180"/>
                <a:gd name="T52" fmla="*/ 1 w 186"/>
                <a:gd name="T53" fmla="*/ 1 h 180"/>
                <a:gd name="T54" fmla="*/ 1 w 186"/>
                <a:gd name="T55" fmla="*/ 1 h 180"/>
                <a:gd name="T56" fmla="*/ 1 w 186"/>
                <a:gd name="T57" fmla="*/ 0 h 180"/>
                <a:gd name="T58" fmla="*/ 1 w 186"/>
                <a:gd name="T59" fmla="*/ 1 h 180"/>
                <a:gd name="T60" fmla="*/ 1 w 186"/>
                <a:gd name="T61" fmla="*/ 1 h 180"/>
                <a:gd name="T62" fmla="*/ 1 w 186"/>
                <a:gd name="T63" fmla="*/ 1 h 180"/>
                <a:gd name="T64" fmla="*/ 1 w 186"/>
                <a:gd name="T65" fmla="*/ 1 h 180"/>
                <a:gd name="T66" fmla="*/ 1 w 186"/>
                <a:gd name="T67" fmla="*/ 1 h 180"/>
                <a:gd name="T68" fmla="*/ 1 w 186"/>
                <a:gd name="T69" fmla="*/ 1 h 180"/>
                <a:gd name="T70" fmla="*/ 1 w 186"/>
                <a:gd name="T71" fmla="*/ 1 h 180"/>
                <a:gd name="T72" fmla="*/ 1 w 186"/>
                <a:gd name="T73" fmla="*/ 1 h 180"/>
                <a:gd name="T74" fmla="*/ 1 w 186"/>
                <a:gd name="T75" fmla="*/ 1 h 180"/>
                <a:gd name="T76" fmla="*/ 1 w 186"/>
                <a:gd name="T77" fmla="*/ 1 h 180"/>
                <a:gd name="T78" fmla="*/ 1 w 186"/>
                <a:gd name="T79" fmla="*/ 1 h 180"/>
                <a:gd name="T80" fmla="*/ 1 w 186"/>
                <a:gd name="T81" fmla="*/ 1 h 180"/>
                <a:gd name="T82" fmla="*/ 1 w 186"/>
                <a:gd name="T83" fmla="*/ 1 h 180"/>
                <a:gd name="T84" fmla="*/ 1 w 186"/>
                <a:gd name="T85" fmla="*/ 1 h 180"/>
                <a:gd name="T86" fmla="*/ 1 w 186"/>
                <a:gd name="T87" fmla="*/ 1 h 180"/>
                <a:gd name="T88" fmla="*/ 1 w 186"/>
                <a:gd name="T89" fmla="*/ 1 h 180"/>
                <a:gd name="T90" fmla="*/ 1 w 186"/>
                <a:gd name="T91" fmla="*/ 1 h 180"/>
                <a:gd name="T92" fmla="*/ 1 w 186"/>
                <a:gd name="T93" fmla="*/ 1 h 180"/>
                <a:gd name="T94" fmla="*/ 1 w 186"/>
                <a:gd name="T95" fmla="*/ 1 h 18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186" h="180">
                  <a:moveTo>
                    <a:pt x="186" y="174"/>
                  </a:moveTo>
                  <a:lnTo>
                    <a:pt x="182" y="175"/>
                  </a:lnTo>
                  <a:lnTo>
                    <a:pt x="180" y="176"/>
                  </a:lnTo>
                  <a:lnTo>
                    <a:pt x="176" y="177"/>
                  </a:lnTo>
                  <a:lnTo>
                    <a:pt x="174" y="180"/>
                  </a:lnTo>
                  <a:lnTo>
                    <a:pt x="168" y="172"/>
                  </a:lnTo>
                  <a:lnTo>
                    <a:pt x="165" y="167"/>
                  </a:lnTo>
                  <a:lnTo>
                    <a:pt x="159" y="166"/>
                  </a:lnTo>
                  <a:lnTo>
                    <a:pt x="151" y="167"/>
                  </a:lnTo>
                  <a:lnTo>
                    <a:pt x="145" y="168"/>
                  </a:lnTo>
                  <a:lnTo>
                    <a:pt x="138" y="169"/>
                  </a:lnTo>
                  <a:lnTo>
                    <a:pt x="132" y="169"/>
                  </a:lnTo>
                  <a:lnTo>
                    <a:pt x="125" y="169"/>
                  </a:lnTo>
                  <a:lnTo>
                    <a:pt x="118" y="169"/>
                  </a:lnTo>
                  <a:lnTo>
                    <a:pt x="111" y="168"/>
                  </a:lnTo>
                  <a:lnTo>
                    <a:pt x="106" y="167"/>
                  </a:lnTo>
                  <a:lnTo>
                    <a:pt x="102" y="166"/>
                  </a:lnTo>
                  <a:lnTo>
                    <a:pt x="97" y="163"/>
                  </a:lnTo>
                  <a:lnTo>
                    <a:pt x="95" y="160"/>
                  </a:lnTo>
                  <a:lnTo>
                    <a:pt x="98" y="158"/>
                  </a:lnTo>
                  <a:lnTo>
                    <a:pt x="105" y="159"/>
                  </a:lnTo>
                  <a:lnTo>
                    <a:pt x="110" y="160"/>
                  </a:lnTo>
                  <a:lnTo>
                    <a:pt x="115" y="160"/>
                  </a:lnTo>
                  <a:lnTo>
                    <a:pt x="122" y="159"/>
                  </a:lnTo>
                  <a:lnTo>
                    <a:pt x="128" y="158"/>
                  </a:lnTo>
                  <a:lnTo>
                    <a:pt x="134" y="157"/>
                  </a:lnTo>
                  <a:lnTo>
                    <a:pt x="138" y="156"/>
                  </a:lnTo>
                  <a:lnTo>
                    <a:pt x="143" y="153"/>
                  </a:lnTo>
                  <a:lnTo>
                    <a:pt x="145" y="152"/>
                  </a:lnTo>
                  <a:lnTo>
                    <a:pt x="138" y="143"/>
                  </a:lnTo>
                  <a:lnTo>
                    <a:pt x="129" y="133"/>
                  </a:lnTo>
                  <a:lnTo>
                    <a:pt x="121" y="126"/>
                  </a:lnTo>
                  <a:lnTo>
                    <a:pt x="117" y="121"/>
                  </a:lnTo>
                  <a:lnTo>
                    <a:pt x="109" y="123"/>
                  </a:lnTo>
                  <a:lnTo>
                    <a:pt x="99" y="125"/>
                  </a:lnTo>
                  <a:lnTo>
                    <a:pt x="88" y="126"/>
                  </a:lnTo>
                  <a:lnTo>
                    <a:pt x="77" y="127"/>
                  </a:lnTo>
                  <a:lnTo>
                    <a:pt x="66" y="128"/>
                  </a:lnTo>
                  <a:lnTo>
                    <a:pt x="56" y="127"/>
                  </a:lnTo>
                  <a:lnTo>
                    <a:pt x="46" y="126"/>
                  </a:lnTo>
                  <a:lnTo>
                    <a:pt x="41" y="122"/>
                  </a:lnTo>
                  <a:lnTo>
                    <a:pt x="36" y="118"/>
                  </a:lnTo>
                  <a:lnTo>
                    <a:pt x="36" y="114"/>
                  </a:lnTo>
                  <a:lnTo>
                    <a:pt x="39" y="113"/>
                  </a:lnTo>
                  <a:lnTo>
                    <a:pt x="46" y="115"/>
                  </a:lnTo>
                  <a:lnTo>
                    <a:pt x="51" y="116"/>
                  </a:lnTo>
                  <a:lnTo>
                    <a:pt x="58" y="118"/>
                  </a:lnTo>
                  <a:lnTo>
                    <a:pt x="66" y="116"/>
                  </a:lnTo>
                  <a:lnTo>
                    <a:pt x="74" y="116"/>
                  </a:lnTo>
                  <a:lnTo>
                    <a:pt x="81" y="115"/>
                  </a:lnTo>
                  <a:lnTo>
                    <a:pt x="89" y="113"/>
                  </a:lnTo>
                  <a:lnTo>
                    <a:pt x="96" y="111"/>
                  </a:lnTo>
                  <a:lnTo>
                    <a:pt x="100" y="108"/>
                  </a:lnTo>
                  <a:lnTo>
                    <a:pt x="96" y="100"/>
                  </a:lnTo>
                  <a:lnTo>
                    <a:pt x="90" y="93"/>
                  </a:lnTo>
                  <a:lnTo>
                    <a:pt x="82" y="88"/>
                  </a:lnTo>
                  <a:lnTo>
                    <a:pt x="75" y="82"/>
                  </a:lnTo>
                  <a:lnTo>
                    <a:pt x="65" y="85"/>
                  </a:lnTo>
                  <a:lnTo>
                    <a:pt x="54" y="87"/>
                  </a:lnTo>
                  <a:lnTo>
                    <a:pt x="44" y="88"/>
                  </a:lnTo>
                  <a:lnTo>
                    <a:pt x="33" y="87"/>
                  </a:lnTo>
                  <a:lnTo>
                    <a:pt x="23" y="84"/>
                  </a:lnTo>
                  <a:lnTo>
                    <a:pt x="14" y="81"/>
                  </a:lnTo>
                  <a:lnTo>
                    <a:pt x="7" y="76"/>
                  </a:lnTo>
                  <a:lnTo>
                    <a:pt x="3" y="70"/>
                  </a:lnTo>
                  <a:lnTo>
                    <a:pt x="1" y="67"/>
                  </a:lnTo>
                  <a:lnTo>
                    <a:pt x="1" y="66"/>
                  </a:lnTo>
                  <a:lnTo>
                    <a:pt x="3" y="67"/>
                  </a:lnTo>
                  <a:lnTo>
                    <a:pt x="7" y="69"/>
                  </a:lnTo>
                  <a:lnTo>
                    <a:pt x="12" y="72"/>
                  </a:lnTo>
                  <a:lnTo>
                    <a:pt x="18" y="73"/>
                  </a:lnTo>
                  <a:lnTo>
                    <a:pt x="24" y="74"/>
                  </a:lnTo>
                  <a:lnTo>
                    <a:pt x="33" y="75"/>
                  </a:lnTo>
                  <a:lnTo>
                    <a:pt x="41" y="75"/>
                  </a:lnTo>
                  <a:lnTo>
                    <a:pt x="49" y="74"/>
                  </a:lnTo>
                  <a:lnTo>
                    <a:pt x="56" y="74"/>
                  </a:lnTo>
                  <a:lnTo>
                    <a:pt x="61" y="72"/>
                  </a:lnTo>
                  <a:lnTo>
                    <a:pt x="54" y="65"/>
                  </a:lnTo>
                  <a:lnTo>
                    <a:pt x="46" y="57"/>
                  </a:lnTo>
                  <a:lnTo>
                    <a:pt x="38" y="49"/>
                  </a:lnTo>
                  <a:lnTo>
                    <a:pt x="29" y="39"/>
                  </a:lnTo>
                  <a:lnTo>
                    <a:pt x="21" y="31"/>
                  </a:lnTo>
                  <a:lnTo>
                    <a:pt x="14" y="23"/>
                  </a:lnTo>
                  <a:lnTo>
                    <a:pt x="8" y="15"/>
                  </a:lnTo>
                  <a:lnTo>
                    <a:pt x="4" y="9"/>
                  </a:lnTo>
                  <a:lnTo>
                    <a:pt x="0" y="2"/>
                  </a:lnTo>
                  <a:lnTo>
                    <a:pt x="3" y="0"/>
                  </a:lnTo>
                  <a:lnTo>
                    <a:pt x="6" y="1"/>
                  </a:lnTo>
                  <a:lnTo>
                    <a:pt x="11" y="5"/>
                  </a:lnTo>
                  <a:lnTo>
                    <a:pt x="14" y="9"/>
                  </a:lnTo>
                  <a:lnTo>
                    <a:pt x="20" y="15"/>
                  </a:lnTo>
                  <a:lnTo>
                    <a:pt x="27" y="23"/>
                  </a:lnTo>
                  <a:lnTo>
                    <a:pt x="36" y="32"/>
                  </a:lnTo>
                  <a:lnTo>
                    <a:pt x="44" y="42"/>
                  </a:lnTo>
                  <a:lnTo>
                    <a:pt x="52" y="50"/>
                  </a:lnTo>
                  <a:lnTo>
                    <a:pt x="60" y="55"/>
                  </a:lnTo>
                  <a:lnTo>
                    <a:pt x="65" y="60"/>
                  </a:lnTo>
                  <a:lnTo>
                    <a:pt x="69" y="51"/>
                  </a:lnTo>
                  <a:lnTo>
                    <a:pt x="72" y="39"/>
                  </a:lnTo>
                  <a:lnTo>
                    <a:pt x="73" y="29"/>
                  </a:lnTo>
                  <a:lnTo>
                    <a:pt x="72" y="20"/>
                  </a:lnTo>
                  <a:lnTo>
                    <a:pt x="71" y="14"/>
                  </a:lnTo>
                  <a:lnTo>
                    <a:pt x="72" y="11"/>
                  </a:lnTo>
                  <a:lnTo>
                    <a:pt x="74" y="11"/>
                  </a:lnTo>
                  <a:lnTo>
                    <a:pt x="76" y="14"/>
                  </a:lnTo>
                  <a:lnTo>
                    <a:pt x="81" y="31"/>
                  </a:lnTo>
                  <a:lnTo>
                    <a:pt x="83" y="47"/>
                  </a:lnTo>
                  <a:lnTo>
                    <a:pt x="84" y="61"/>
                  </a:lnTo>
                  <a:lnTo>
                    <a:pt x="83" y="68"/>
                  </a:lnTo>
                  <a:lnTo>
                    <a:pt x="91" y="76"/>
                  </a:lnTo>
                  <a:lnTo>
                    <a:pt x="99" y="84"/>
                  </a:lnTo>
                  <a:lnTo>
                    <a:pt x="106" y="91"/>
                  </a:lnTo>
                  <a:lnTo>
                    <a:pt x="111" y="97"/>
                  </a:lnTo>
                  <a:lnTo>
                    <a:pt x="120" y="93"/>
                  </a:lnTo>
                  <a:lnTo>
                    <a:pt x="127" y="84"/>
                  </a:lnTo>
                  <a:lnTo>
                    <a:pt x="132" y="72"/>
                  </a:lnTo>
                  <a:lnTo>
                    <a:pt x="132" y="58"/>
                  </a:lnTo>
                  <a:lnTo>
                    <a:pt x="130" y="47"/>
                  </a:lnTo>
                  <a:lnTo>
                    <a:pt x="132" y="43"/>
                  </a:lnTo>
                  <a:lnTo>
                    <a:pt x="134" y="44"/>
                  </a:lnTo>
                  <a:lnTo>
                    <a:pt x="136" y="51"/>
                  </a:lnTo>
                  <a:lnTo>
                    <a:pt x="140" y="66"/>
                  </a:lnTo>
                  <a:lnTo>
                    <a:pt x="141" y="83"/>
                  </a:lnTo>
                  <a:lnTo>
                    <a:pt x="141" y="99"/>
                  </a:lnTo>
                  <a:lnTo>
                    <a:pt x="135" y="111"/>
                  </a:lnTo>
                  <a:lnTo>
                    <a:pt x="144" y="120"/>
                  </a:lnTo>
                  <a:lnTo>
                    <a:pt x="152" y="128"/>
                  </a:lnTo>
                  <a:lnTo>
                    <a:pt x="157" y="136"/>
                  </a:lnTo>
                  <a:lnTo>
                    <a:pt x="161" y="142"/>
                  </a:lnTo>
                  <a:lnTo>
                    <a:pt x="166" y="137"/>
                  </a:lnTo>
                  <a:lnTo>
                    <a:pt x="171" y="131"/>
                  </a:lnTo>
                  <a:lnTo>
                    <a:pt x="174" y="126"/>
                  </a:lnTo>
                  <a:lnTo>
                    <a:pt x="175" y="120"/>
                  </a:lnTo>
                  <a:lnTo>
                    <a:pt x="178" y="118"/>
                  </a:lnTo>
                  <a:lnTo>
                    <a:pt x="180" y="116"/>
                  </a:lnTo>
                  <a:lnTo>
                    <a:pt x="182" y="119"/>
                  </a:lnTo>
                  <a:lnTo>
                    <a:pt x="183" y="125"/>
                  </a:lnTo>
                  <a:lnTo>
                    <a:pt x="182" y="133"/>
                  </a:lnTo>
                  <a:lnTo>
                    <a:pt x="179" y="142"/>
                  </a:lnTo>
                  <a:lnTo>
                    <a:pt x="176" y="149"/>
                  </a:lnTo>
                  <a:lnTo>
                    <a:pt x="174" y="153"/>
                  </a:lnTo>
                  <a:lnTo>
                    <a:pt x="176" y="158"/>
                  </a:lnTo>
                  <a:lnTo>
                    <a:pt x="180" y="164"/>
                  </a:lnTo>
                  <a:lnTo>
                    <a:pt x="182" y="168"/>
                  </a:lnTo>
                  <a:lnTo>
                    <a:pt x="186" y="17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7" name="Freeform 239"/>
            <p:cNvSpPr>
              <a:spLocks/>
            </p:cNvSpPr>
            <p:nvPr/>
          </p:nvSpPr>
          <p:spPr bwMode="auto">
            <a:xfrm>
              <a:off x="5107" y="3997"/>
              <a:ext cx="75" cy="100"/>
            </a:xfrm>
            <a:custGeom>
              <a:avLst/>
              <a:gdLst>
                <a:gd name="T0" fmla="*/ 1 w 150"/>
                <a:gd name="T1" fmla="*/ 1 h 200"/>
                <a:gd name="T2" fmla="*/ 1 w 150"/>
                <a:gd name="T3" fmla="*/ 1 h 200"/>
                <a:gd name="T4" fmla="*/ 1 w 150"/>
                <a:gd name="T5" fmla="*/ 1 h 200"/>
                <a:gd name="T6" fmla="*/ 0 w 150"/>
                <a:gd name="T7" fmla="*/ 1 h 200"/>
                <a:gd name="T8" fmla="*/ 1 w 150"/>
                <a:gd name="T9" fmla="*/ 1 h 200"/>
                <a:gd name="T10" fmla="*/ 1 w 150"/>
                <a:gd name="T11" fmla="*/ 1 h 200"/>
                <a:gd name="T12" fmla="*/ 1 w 150"/>
                <a:gd name="T13" fmla="*/ 1 h 200"/>
                <a:gd name="T14" fmla="*/ 1 w 150"/>
                <a:gd name="T15" fmla="*/ 1 h 200"/>
                <a:gd name="T16" fmla="*/ 1 w 150"/>
                <a:gd name="T17" fmla="*/ 1 h 200"/>
                <a:gd name="T18" fmla="*/ 1 w 150"/>
                <a:gd name="T19" fmla="*/ 1 h 200"/>
                <a:gd name="T20" fmla="*/ 1 w 150"/>
                <a:gd name="T21" fmla="*/ 1 h 200"/>
                <a:gd name="T22" fmla="*/ 1 w 150"/>
                <a:gd name="T23" fmla="*/ 1 h 200"/>
                <a:gd name="T24" fmla="*/ 1 w 150"/>
                <a:gd name="T25" fmla="*/ 1 h 200"/>
                <a:gd name="T26" fmla="*/ 1 w 150"/>
                <a:gd name="T27" fmla="*/ 1 h 200"/>
                <a:gd name="T28" fmla="*/ 1 w 150"/>
                <a:gd name="T29" fmla="*/ 1 h 200"/>
                <a:gd name="T30" fmla="*/ 1 w 150"/>
                <a:gd name="T31" fmla="*/ 1 h 200"/>
                <a:gd name="T32" fmla="*/ 1 w 150"/>
                <a:gd name="T33" fmla="*/ 1 h 200"/>
                <a:gd name="T34" fmla="*/ 1 w 150"/>
                <a:gd name="T35" fmla="*/ 1 h 200"/>
                <a:gd name="T36" fmla="*/ 1 w 150"/>
                <a:gd name="T37" fmla="*/ 1 h 200"/>
                <a:gd name="T38" fmla="*/ 1 w 150"/>
                <a:gd name="T39" fmla="*/ 1 h 200"/>
                <a:gd name="T40" fmla="*/ 1 w 150"/>
                <a:gd name="T41" fmla="*/ 1 h 200"/>
                <a:gd name="T42" fmla="*/ 1 w 150"/>
                <a:gd name="T43" fmla="*/ 1 h 200"/>
                <a:gd name="T44" fmla="*/ 1 w 150"/>
                <a:gd name="T45" fmla="*/ 1 h 200"/>
                <a:gd name="T46" fmla="*/ 1 w 150"/>
                <a:gd name="T47" fmla="*/ 1 h 200"/>
                <a:gd name="T48" fmla="*/ 1 w 150"/>
                <a:gd name="T49" fmla="*/ 1 h 200"/>
                <a:gd name="T50" fmla="*/ 1 w 150"/>
                <a:gd name="T51" fmla="*/ 1 h 200"/>
                <a:gd name="T52" fmla="*/ 1 w 150"/>
                <a:gd name="T53" fmla="*/ 1 h 200"/>
                <a:gd name="T54" fmla="*/ 1 w 150"/>
                <a:gd name="T55" fmla="*/ 1 h 200"/>
                <a:gd name="T56" fmla="*/ 1 w 150"/>
                <a:gd name="T57" fmla="*/ 1 h 200"/>
                <a:gd name="T58" fmla="*/ 1 w 150"/>
                <a:gd name="T59" fmla="*/ 1 h 200"/>
                <a:gd name="T60" fmla="*/ 1 w 150"/>
                <a:gd name="T61" fmla="*/ 1 h 200"/>
                <a:gd name="T62" fmla="*/ 1 w 150"/>
                <a:gd name="T63" fmla="*/ 1 h 200"/>
                <a:gd name="T64" fmla="*/ 1 w 150"/>
                <a:gd name="T65" fmla="*/ 1 h 200"/>
                <a:gd name="T66" fmla="*/ 1 w 150"/>
                <a:gd name="T67" fmla="*/ 1 h 200"/>
                <a:gd name="T68" fmla="*/ 1 w 150"/>
                <a:gd name="T69" fmla="*/ 1 h 200"/>
                <a:gd name="T70" fmla="*/ 1 w 150"/>
                <a:gd name="T71" fmla="*/ 1 h 200"/>
                <a:gd name="T72" fmla="*/ 1 w 150"/>
                <a:gd name="T73" fmla="*/ 1 h 200"/>
                <a:gd name="T74" fmla="*/ 1 w 150"/>
                <a:gd name="T75" fmla="*/ 1 h 200"/>
                <a:gd name="T76" fmla="*/ 1 w 150"/>
                <a:gd name="T77" fmla="*/ 1 h 200"/>
                <a:gd name="T78" fmla="*/ 1 w 150"/>
                <a:gd name="T79" fmla="*/ 1 h 200"/>
                <a:gd name="T80" fmla="*/ 1 w 150"/>
                <a:gd name="T81" fmla="*/ 1 h 200"/>
                <a:gd name="T82" fmla="*/ 1 w 150"/>
                <a:gd name="T83" fmla="*/ 1 h 200"/>
                <a:gd name="T84" fmla="*/ 1 w 150"/>
                <a:gd name="T85" fmla="*/ 1 h 200"/>
                <a:gd name="T86" fmla="*/ 1 w 150"/>
                <a:gd name="T87" fmla="*/ 1 h 200"/>
                <a:gd name="T88" fmla="*/ 1 w 150"/>
                <a:gd name="T89" fmla="*/ 1 h 200"/>
                <a:gd name="T90" fmla="*/ 1 w 150"/>
                <a:gd name="T91" fmla="*/ 1 h 200"/>
                <a:gd name="T92" fmla="*/ 1 w 150"/>
                <a:gd name="T93" fmla="*/ 1 h 200"/>
                <a:gd name="T94" fmla="*/ 1 w 150"/>
                <a:gd name="T95" fmla="*/ 1 h 200"/>
                <a:gd name="T96" fmla="*/ 1 w 150"/>
                <a:gd name="T97" fmla="*/ 1 h 200"/>
                <a:gd name="T98" fmla="*/ 1 w 150"/>
                <a:gd name="T99" fmla="*/ 1 h 200"/>
                <a:gd name="T100" fmla="*/ 1 w 150"/>
                <a:gd name="T101" fmla="*/ 1 h 200"/>
                <a:gd name="T102" fmla="*/ 1 w 150"/>
                <a:gd name="T103" fmla="*/ 1 h 200"/>
                <a:gd name="T104" fmla="*/ 1 w 150"/>
                <a:gd name="T105" fmla="*/ 1 h 200"/>
                <a:gd name="T106" fmla="*/ 1 w 150"/>
                <a:gd name="T107" fmla="*/ 1 h 200"/>
                <a:gd name="T108" fmla="*/ 1 w 150"/>
                <a:gd name="T109" fmla="*/ 1 h 200"/>
                <a:gd name="T110" fmla="*/ 1 w 150"/>
                <a:gd name="T111" fmla="*/ 1 h 200"/>
                <a:gd name="T112" fmla="*/ 1 w 150"/>
                <a:gd name="T113" fmla="*/ 1 h 200"/>
                <a:gd name="T114" fmla="*/ 1 w 150"/>
                <a:gd name="T115" fmla="*/ 1 h 200"/>
                <a:gd name="T116" fmla="*/ 1 w 150"/>
                <a:gd name="T117" fmla="*/ 1 h 200"/>
                <a:gd name="T118" fmla="*/ 1 w 150"/>
                <a:gd name="T119" fmla="*/ 1 h 200"/>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50" h="200">
                  <a:moveTo>
                    <a:pt x="31" y="200"/>
                  </a:moveTo>
                  <a:lnTo>
                    <a:pt x="26" y="197"/>
                  </a:lnTo>
                  <a:lnTo>
                    <a:pt x="21" y="191"/>
                  </a:lnTo>
                  <a:lnTo>
                    <a:pt x="15" y="182"/>
                  </a:lnTo>
                  <a:lnTo>
                    <a:pt x="9" y="173"/>
                  </a:lnTo>
                  <a:lnTo>
                    <a:pt x="5" y="162"/>
                  </a:lnTo>
                  <a:lnTo>
                    <a:pt x="1" y="151"/>
                  </a:lnTo>
                  <a:lnTo>
                    <a:pt x="0" y="139"/>
                  </a:lnTo>
                  <a:lnTo>
                    <a:pt x="1" y="128"/>
                  </a:lnTo>
                  <a:lnTo>
                    <a:pt x="3" y="121"/>
                  </a:lnTo>
                  <a:lnTo>
                    <a:pt x="6" y="120"/>
                  </a:lnTo>
                  <a:lnTo>
                    <a:pt x="7" y="122"/>
                  </a:lnTo>
                  <a:lnTo>
                    <a:pt x="8" y="128"/>
                  </a:lnTo>
                  <a:lnTo>
                    <a:pt x="10" y="144"/>
                  </a:lnTo>
                  <a:lnTo>
                    <a:pt x="15" y="161"/>
                  </a:lnTo>
                  <a:lnTo>
                    <a:pt x="23" y="177"/>
                  </a:lnTo>
                  <a:lnTo>
                    <a:pt x="34" y="188"/>
                  </a:lnTo>
                  <a:lnTo>
                    <a:pt x="39" y="183"/>
                  </a:lnTo>
                  <a:lnTo>
                    <a:pt x="43" y="176"/>
                  </a:lnTo>
                  <a:lnTo>
                    <a:pt x="44" y="172"/>
                  </a:lnTo>
                  <a:lnTo>
                    <a:pt x="46" y="169"/>
                  </a:lnTo>
                  <a:lnTo>
                    <a:pt x="39" y="151"/>
                  </a:lnTo>
                  <a:lnTo>
                    <a:pt x="34" y="129"/>
                  </a:lnTo>
                  <a:lnTo>
                    <a:pt x="33" y="110"/>
                  </a:lnTo>
                  <a:lnTo>
                    <a:pt x="33" y="96"/>
                  </a:lnTo>
                  <a:lnTo>
                    <a:pt x="36" y="88"/>
                  </a:lnTo>
                  <a:lnTo>
                    <a:pt x="38" y="84"/>
                  </a:lnTo>
                  <a:lnTo>
                    <a:pt x="40" y="86"/>
                  </a:lnTo>
                  <a:lnTo>
                    <a:pt x="40" y="95"/>
                  </a:lnTo>
                  <a:lnTo>
                    <a:pt x="40" y="108"/>
                  </a:lnTo>
                  <a:lnTo>
                    <a:pt x="43" y="126"/>
                  </a:lnTo>
                  <a:lnTo>
                    <a:pt x="46" y="143"/>
                  </a:lnTo>
                  <a:lnTo>
                    <a:pt x="53" y="153"/>
                  </a:lnTo>
                  <a:lnTo>
                    <a:pt x="60" y="143"/>
                  </a:lnTo>
                  <a:lnTo>
                    <a:pt x="67" y="131"/>
                  </a:lnTo>
                  <a:lnTo>
                    <a:pt x="70" y="119"/>
                  </a:lnTo>
                  <a:lnTo>
                    <a:pt x="72" y="110"/>
                  </a:lnTo>
                  <a:lnTo>
                    <a:pt x="64" y="88"/>
                  </a:lnTo>
                  <a:lnTo>
                    <a:pt x="63" y="65"/>
                  </a:lnTo>
                  <a:lnTo>
                    <a:pt x="66" y="43"/>
                  </a:lnTo>
                  <a:lnTo>
                    <a:pt x="74" y="27"/>
                  </a:lnTo>
                  <a:lnTo>
                    <a:pt x="78" y="23"/>
                  </a:lnTo>
                  <a:lnTo>
                    <a:pt x="81" y="23"/>
                  </a:lnTo>
                  <a:lnTo>
                    <a:pt x="81" y="25"/>
                  </a:lnTo>
                  <a:lnTo>
                    <a:pt x="81" y="30"/>
                  </a:lnTo>
                  <a:lnTo>
                    <a:pt x="76" y="47"/>
                  </a:lnTo>
                  <a:lnTo>
                    <a:pt x="75" y="66"/>
                  </a:lnTo>
                  <a:lnTo>
                    <a:pt x="76" y="81"/>
                  </a:lnTo>
                  <a:lnTo>
                    <a:pt x="82" y="92"/>
                  </a:lnTo>
                  <a:lnTo>
                    <a:pt x="91" y="80"/>
                  </a:lnTo>
                  <a:lnTo>
                    <a:pt x="97" y="67"/>
                  </a:lnTo>
                  <a:lnTo>
                    <a:pt x="100" y="55"/>
                  </a:lnTo>
                  <a:lnTo>
                    <a:pt x="102" y="46"/>
                  </a:lnTo>
                  <a:lnTo>
                    <a:pt x="106" y="36"/>
                  </a:lnTo>
                  <a:lnTo>
                    <a:pt x="112" y="23"/>
                  </a:lnTo>
                  <a:lnTo>
                    <a:pt x="119" y="13"/>
                  </a:lnTo>
                  <a:lnTo>
                    <a:pt x="124" y="5"/>
                  </a:lnTo>
                  <a:lnTo>
                    <a:pt x="129" y="1"/>
                  </a:lnTo>
                  <a:lnTo>
                    <a:pt x="133" y="0"/>
                  </a:lnTo>
                  <a:lnTo>
                    <a:pt x="136" y="2"/>
                  </a:lnTo>
                  <a:lnTo>
                    <a:pt x="135" y="7"/>
                  </a:lnTo>
                  <a:lnTo>
                    <a:pt x="124" y="20"/>
                  </a:lnTo>
                  <a:lnTo>
                    <a:pt x="115" y="32"/>
                  </a:lnTo>
                  <a:lnTo>
                    <a:pt x="109" y="44"/>
                  </a:lnTo>
                  <a:lnTo>
                    <a:pt x="107" y="54"/>
                  </a:lnTo>
                  <a:lnTo>
                    <a:pt x="106" y="65"/>
                  </a:lnTo>
                  <a:lnTo>
                    <a:pt x="102" y="76"/>
                  </a:lnTo>
                  <a:lnTo>
                    <a:pt x="98" y="88"/>
                  </a:lnTo>
                  <a:lnTo>
                    <a:pt x="93" y="96"/>
                  </a:lnTo>
                  <a:lnTo>
                    <a:pt x="101" y="93"/>
                  </a:lnTo>
                  <a:lnTo>
                    <a:pt x="108" y="91"/>
                  </a:lnTo>
                  <a:lnTo>
                    <a:pt x="116" y="88"/>
                  </a:lnTo>
                  <a:lnTo>
                    <a:pt x="123" y="84"/>
                  </a:lnTo>
                  <a:lnTo>
                    <a:pt x="130" y="80"/>
                  </a:lnTo>
                  <a:lnTo>
                    <a:pt x="136" y="76"/>
                  </a:lnTo>
                  <a:lnTo>
                    <a:pt x="140" y="73"/>
                  </a:lnTo>
                  <a:lnTo>
                    <a:pt x="143" y="69"/>
                  </a:lnTo>
                  <a:lnTo>
                    <a:pt x="146" y="66"/>
                  </a:lnTo>
                  <a:lnTo>
                    <a:pt x="150" y="65"/>
                  </a:lnTo>
                  <a:lnTo>
                    <a:pt x="150" y="67"/>
                  </a:lnTo>
                  <a:lnTo>
                    <a:pt x="148" y="72"/>
                  </a:lnTo>
                  <a:lnTo>
                    <a:pt x="143" y="81"/>
                  </a:lnTo>
                  <a:lnTo>
                    <a:pt x="136" y="88"/>
                  </a:lnTo>
                  <a:lnTo>
                    <a:pt x="128" y="93"/>
                  </a:lnTo>
                  <a:lnTo>
                    <a:pt x="120" y="99"/>
                  </a:lnTo>
                  <a:lnTo>
                    <a:pt x="112" y="103"/>
                  </a:lnTo>
                  <a:lnTo>
                    <a:pt x="104" y="105"/>
                  </a:lnTo>
                  <a:lnTo>
                    <a:pt x="97" y="107"/>
                  </a:lnTo>
                  <a:lnTo>
                    <a:pt x="92" y="107"/>
                  </a:lnTo>
                  <a:lnTo>
                    <a:pt x="85" y="119"/>
                  </a:lnTo>
                  <a:lnTo>
                    <a:pt x="77" y="135"/>
                  </a:lnTo>
                  <a:lnTo>
                    <a:pt x="70" y="151"/>
                  </a:lnTo>
                  <a:lnTo>
                    <a:pt x="68" y="160"/>
                  </a:lnTo>
                  <a:lnTo>
                    <a:pt x="74" y="162"/>
                  </a:lnTo>
                  <a:lnTo>
                    <a:pt x="81" y="164"/>
                  </a:lnTo>
                  <a:lnTo>
                    <a:pt x="89" y="164"/>
                  </a:lnTo>
                  <a:lnTo>
                    <a:pt x="95" y="162"/>
                  </a:lnTo>
                  <a:lnTo>
                    <a:pt x="104" y="160"/>
                  </a:lnTo>
                  <a:lnTo>
                    <a:pt x="110" y="157"/>
                  </a:lnTo>
                  <a:lnTo>
                    <a:pt x="117" y="152"/>
                  </a:lnTo>
                  <a:lnTo>
                    <a:pt x="122" y="146"/>
                  </a:lnTo>
                  <a:lnTo>
                    <a:pt x="127" y="141"/>
                  </a:lnTo>
                  <a:lnTo>
                    <a:pt x="130" y="138"/>
                  </a:lnTo>
                  <a:lnTo>
                    <a:pt x="131" y="141"/>
                  </a:lnTo>
                  <a:lnTo>
                    <a:pt x="129" y="146"/>
                  </a:lnTo>
                  <a:lnTo>
                    <a:pt x="124" y="154"/>
                  </a:lnTo>
                  <a:lnTo>
                    <a:pt x="117" y="162"/>
                  </a:lnTo>
                  <a:lnTo>
                    <a:pt x="109" y="168"/>
                  </a:lnTo>
                  <a:lnTo>
                    <a:pt x="101" y="172"/>
                  </a:lnTo>
                  <a:lnTo>
                    <a:pt x="92" y="175"/>
                  </a:lnTo>
                  <a:lnTo>
                    <a:pt x="83" y="176"/>
                  </a:lnTo>
                  <a:lnTo>
                    <a:pt x="74" y="176"/>
                  </a:lnTo>
                  <a:lnTo>
                    <a:pt x="66" y="174"/>
                  </a:lnTo>
                  <a:lnTo>
                    <a:pt x="61" y="180"/>
                  </a:lnTo>
                  <a:lnTo>
                    <a:pt x="58" y="183"/>
                  </a:lnTo>
                  <a:lnTo>
                    <a:pt x="55" y="188"/>
                  </a:lnTo>
                  <a:lnTo>
                    <a:pt x="54" y="194"/>
                  </a:lnTo>
                  <a:lnTo>
                    <a:pt x="47" y="194"/>
                  </a:lnTo>
                  <a:lnTo>
                    <a:pt x="40" y="195"/>
                  </a:lnTo>
                  <a:lnTo>
                    <a:pt x="34" y="197"/>
                  </a:lnTo>
                  <a:lnTo>
                    <a:pt x="31" y="20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8" name="Freeform 240"/>
            <p:cNvSpPr>
              <a:spLocks/>
            </p:cNvSpPr>
            <p:nvPr/>
          </p:nvSpPr>
          <p:spPr bwMode="auto">
            <a:xfrm>
              <a:off x="5144" y="4109"/>
              <a:ext cx="119" cy="55"/>
            </a:xfrm>
            <a:custGeom>
              <a:avLst/>
              <a:gdLst>
                <a:gd name="T0" fmla="*/ 1 w 237"/>
                <a:gd name="T1" fmla="*/ 1 h 109"/>
                <a:gd name="T2" fmla="*/ 1 w 237"/>
                <a:gd name="T3" fmla="*/ 1 h 109"/>
                <a:gd name="T4" fmla="*/ 1 w 237"/>
                <a:gd name="T5" fmla="*/ 1 h 109"/>
                <a:gd name="T6" fmla="*/ 1 w 237"/>
                <a:gd name="T7" fmla="*/ 1 h 109"/>
                <a:gd name="T8" fmla="*/ 1 w 237"/>
                <a:gd name="T9" fmla="*/ 1 h 109"/>
                <a:gd name="T10" fmla="*/ 1 w 237"/>
                <a:gd name="T11" fmla="*/ 1 h 109"/>
                <a:gd name="T12" fmla="*/ 1 w 237"/>
                <a:gd name="T13" fmla="*/ 1 h 109"/>
                <a:gd name="T14" fmla="*/ 1 w 237"/>
                <a:gd name="T15" fmla="*/ 1 h 109"/>
                <a:gd name="T16" fmla="*/ 1 w 237"/>
                <a:gd name="T17" fmla="*/ 1 h 109"/>
                <a:gd name="T18" fmla="*/ 1 w 237"/>
                <a:gd name="T19" fmla="*/ 1 h 109"/>
                <a:gd name="T20" fmla="*/ 1 w 237"/>
                <a:gd name="T21" fmla="*/ 1 h 109"/>
                <a:gd name="T22" fmla="*/ 1 w 237"/>
                <a:gd name="T23" fmla="*/ 1 h 109"/>
                <a:gd name="T24" fmla="*/ 1 w 237"/>
                <a:gd name="T25" fmla="*/ 1 h 109"/>
                <a:gd name="T26" fmla="*/ 1 w 237"/>
                <a:gd name="T27" fmla="*/ 1 h 109"/>
                <a:gd name="T28" fmla="*/ 1 w 237"/>
                <a:gd name="T29" fmla="*/ 1 h 109"/>
                <a:gd name="T30" fmla="*/ 1 w 237"/>
                <a:gd name="T31" fmla="*/ 1 h 109"/>
                <a:gd name="T32" fmla="*/ 1 w 237"/>
                <a:gd name="T33" fmla="*/ 1 h 109"/>
                <a:gd name="T34" fmla="*/ 1 w 237"/>
                <a:gd name="T35" fmla="*/ 1 h 109"/>
                <a:gd name="T36" fmla="*/ 1 w 237"/>
                <a:gd name="T37" fmla="*/ 1 h 109"/>
                <a:gd name="T38" fmla="*/ 1 w 237"/>
                <a:gd name="T39" fmla="*/ 1 h 109"/>
                <a:gd name="T40" fmla="*/ 1 w 237"/>
                <a:gd name="T41" fmla="*/ 1 h 109"/>
                <a:gd name="T42" fmla="*/ 1 w 237"/>
                <a:gd name="T43" fmla="*/ 1 h 109"/>
                <a:gd name="T44" fmla="*/ 1 w 237"/>
                <a:gd name="T45" fmla="*/ 1 h 109"/>
                <a:gd name="T46" fmla="*/ 1 w 237"/>
                <a:gd name="T47" fmla="*/ 1 h 109"/>
                <a:gd name="T48" fmla="*/ 1 w 237"/>
                <a:gd name="T49" fmla="*/ 1 h 109"/>
                <a:gd name="T50" fmla="*/ 1 w 237"/>
                <a:gd name="T51" fmla="*/ 1 h 109"/>
                <a:gd name="T52" fmla="*/ 1 w 237"/>
                <a:gd name="T53" fmla="*/ 1 h 109"/>
                <a:gd name="T54" fmla="*/ 1 w 237"/>
                <a:gd name="T55" fmla="*/ 1 h 109"/>
                <a:gd name="T56" fmla="*/ 1 w 237"/>
                <a:gd name="T57" fmla="*/ 1 h 109"/>
                <a:gd name="T58" fmla="*/ 1 w 237"/>
                <a:gd name="T59" fmla="*/ 1 h 109"/>
                <a:gd name="T60" fmla="*/ 1 w 237"/>
                <a:gd name="T61" fmla="*/ 1 h 109"/>
                <a:gd name="T62" fmla="*/ 1 w 237"/>
                <a:gd name="T63" fmla="*/ 1 h 109"/>
                <a:gd name="T64" fmla="*/ 1 w 237"/>
                <a:gd name="T65" fmla="*/ 1 h 109"/>
                <a:gd name="T66" fmla="*/ 1 w 237"/>
                <a:gd name="T67" fmla="*/ 1 h 109"/>
                <a:gd name="T68" fmla="*/ 1 w 237"/>
                <a:gd name="T69" fmla="*/ 1 h 109"/>
                <a:gd name="T70" fmla="*/ 1 w 237"/>
                <a:gd name="T71" fmla="*/ 1 h 109"/>
                <a:gd name="T72" fmla="*/ 1 w 237"/>
                <a:gd name="T73" fmla="*/ 1 h 109"/>
                <a:gd name="T74" fmla="*/ 1 w 237"/>
                <a:gd name="T75" fmla="*/ 1 h 109"/>
                <a:gd name="T76" fmla="*/ 1 w 237"/>
                <a:gd name="T77" fmla="*/ 1 h 109"/>
                <a:gd name="T78" fmla="*/ 1 w 237"/>
                <a:gd name="T79" fmla="*/ 1 h 109"/>
                <a:gd name="T80" fmla="*/ 1 w 237"/>
                <a:gd name="T81" fmla="*/ 1 h 109"/>
                <a:gd name="T82" fmla="*/ 1 w 237"/>
                <a:gd name="T83" fmla="*/ 1 h 109"/>
                <a:gd name="T84" fmla="*/ 1 w 237"/>
                <a:gd name="T85" fmla="*/ 1 h 109"/>
                <a:gd name="T86" fmla="*/ 1 w 237"/>
                <a:gd name="T87" fmla="*/ 1 h 109"/>
                <a:gd name="T88" fmla="*/ 1 w 237"/>
                <a:gd name="T89" fmla="*/ 1 h 109"/>
                <a:gd name="T90" fmla="*/ 1 w 237"/>
                <a:gd name="T91" fmla="*/ 1 h 109"/>
                <a:gd name="T92" fmla="*/ 1 w 237"/>
                <a:gd name="T93" fmla="*/ 1 h 109"/>
                <a:gd name="T94" fmla="*/ 1 w 237"/>
                <a:gd name="T95" fmla="*/ 1 h 109"/>
                <a:gd name="T96" fmla="*/ 1 w 237"/>
                <a:gd name="T97" fmla="*/ 1 h 109"/>
                <a:gd name="T98" fmla="*/ 1 w 237"/>
                <a:gd name="T99" fmla="*/ 1 h 109"/>
                <a:gd name="T100" fmla="*/ 1 w 237"/>
                <a:gd name="T101" fmla="*/ 1 h 109"/>
                <a:gd name="T102" fmla="*/ 1 w 237"/>
                <a:gd name="T103" fmla="*/ 1 h 109"/>
                <a:gd name="T104" fmla="*/ 1 w 237"/>
                <a:gd name="T105" fmla="*/ 1 h 109"/>
                <a:gd name="T106" fmla="*/ 1 w 237"/>
                <a:gd name="T107" fmla="*/ 0 h 109"/>
                <a:gd name="T108" fmla="*/ 1 w 237"/>
                <a:gd name="T109" fmla="*/ 1 h 109"/>
                <a:gd name="T110" fmla="*/ 1 w 237"/>
                <a:gd name="T111" fmla="*/ 1 h 109"/>
                <a:gd name="T112" fmla="*/ 1 w 237"/>
                <a:gd name="T113" fmla="*/ 1 h 109"/>
                <a:gd name="T114" fmla="*/ 1 w 237"/>
                <a:gd name="T115" fmla="*/ 1 h 109"/>
                <a:gd name="T116" fmla="*/ 1 w 237"/>
                <a:gd name="T117" fmla="*/ 1 h 109"/>
                <a:gd name="T118" fmla="*/ 1 w 237"/>
                <a:gd name="T119" fmla="*/ 1 h 109"/>
                <a:gd name="T120" fmla="*/ 1 w 237"/>
                <a:gd name="T121" fmla="*/ 1 h 109"/>
                <a:gd name="T122" fmla="*/ 1 w 237"/>
                <a:gd name="T123" fmla="*/ 1 h 10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7" h="109">
                  <a:moveTo>
                    <a:pt x="0" y="33"/>
                  </a:moveTo>
                  <a:lnTo>
                    <a:pt x="1" y="34"/>
                  </a:lnTo>
                  <a:lnTo>
                    <a:pt x="1" y="36"/>
                  </a:lnTo>
                  <a:lnTo>
                    <a:pt x="1" y="38"/>
                  </a:lnTo>
                  <a:lnTo>
                    <a:pt x="1" y="40"/>
                  </a:lnTo>
                  <a:lnTo>
                    <a:pt x="10" y="40"/>
                  </a:lnTo>
                  <a:lnTo>
                    <a:pt x="19" y="40"/>
                  </a:lnTo>
                  <a:lnTo>
                    <a:pt x="31" y="40"/>
                  </a:lnTo>
                  <a:lnTo>
                    <a:pt x="41" y="41"/>
                  </a:lnTo>
                  <a:lnTo>
                    <a:pt x="51" y="43"/>
                  </a:lnTo>
                  <a:lnTo>
                    <a:pt x="59" y="46"/>
                  </a:lnTo>
                  <a:lnTo>
                    <a:pt x="66" y="48"/>
                  </a:lnTo>
                  <a:lnTo>
                    <a:pt x="70" y="50"/>
                  </a:lnTo>
                  <a:lnTo>
                    <a:pt x="72" y="54"/>
                  </a:lnTo>
                  <a:lnTo>
                    <a:pt x="74" y="60"/>
                  </a:lnTo>
                  <a:lnTo>
                    <a:pt x="77" y="65"/>
                  </a:lnTo>
                  <a:lnTo>
                    <a:pt x="80" y="73"/>
                  </a:lnTo>
                  <a:lnTo>
                    <a:pt x="85" y="80"/>
                  </a:lnTo>
                  <a:lnTo>
                    <a:pt x="91" y="87"/>
                  </a:lnTo>
                  <a:lnTo>
                    <a:pt x="96" y="93"/>
                  </a:lnTo>
                  <a:lnTo>
                    <a:pt x="104" y="97"/>
                  </a:lnTo>
                  <a:lnTo>
                    <a:pt x="111" y="100"/>
                  </a:lnTo>
                  <a:lnTo>
                    <a:pt x="114" y="99"/>
                  </a:lnTo>
                  <a:lnTo>
                    <a:pt x="111" y="95"/>
                  </a:lnTo>
                  <a:lnTo>
                    <a:pt x="106" y="88"/>
                  </a:lnTo>
                  <a:lnTo>
                    <a:pt x="99" y="80"/>
                  </a:lnTo>
                  <a:lnTo>
                    <a:pt x="93" y="70"/>
                  </a:lnTo>
                  <a:lnTo>
                    <a:pt x="91" y="60"/>
                  </a:lnTo>
                  <a:lnTo>
                    <a:pt x="89" y="51"/>
                  </a:lnTo>
                  <a:lnTo>
                    <a:pt x="95" y="51"/>
                  </a:lnTo>
                  <a:lnTo>
                    <a:pt x="101" y="51"/>
                  </a:lnTo>
                  <a:lnTo>
                    <a:pt x="107" y="53"/>
                  </a:lnTo>
                  <a:lnTo>
                    <a:pt x="114" y="54"/>
                  </a:lnTo>
                  <a:lnTo>
                    <a:pt x="119" y="55"/>
                  </a:lnTo>
                  <a:lnTo>
                    <a:pt x="125" y="56"/>
                  </a:lnTo>
                  <a:lnTo>
                    <a:pt x="129" y="58"/>
                  </a:lnTo>
                  <a:lnTo>
                    <a:pt x="132" y="60"/>
                  </a:lnTo>
                  <a:lnTo>
                    <a:pt x="133" y="65"/>
                  </a:lnTo>
                  <a:lnTo>
                    <a:pt x="135" y="71"/>
                  </a:lnTo>
                  <a:lnTo>
                    <a:pt x="140" y="78"/>
                  </a:lnTo>
                  <a:lnTo>
                    <a:pt x="145" y="85"/>
                  </a:lnTo>
                  <a:lnTo>
                    <a:pt x="150" y="92"/>
                  </a:lnTo>
                  <a:lnTo>
                    <a:pt x="157" y="97"/>
                  </a:lnTo>
                  <a:lnTo>
                    <a:pt x="163" y="102"/>
                  </a:lnTo>
                  <a:lnTo>
                    <a:pt x="170" y="106"/>
                  </a:lnTo>
                  <a:lnTo>
                    <a:pt x="182" y="109"/>
                  </a:lnTo>
                  <a:lnTo>
                    <a:pt x="188" y="109"/>
                  </a:lnTo>
                  <a:lnTo>
                    <a:pt x="191" y="107"/>
                  </a:lnTo>
                  <a:lnTo>
                    <a:pt x="185" y="103"/>
                  </a:lnTo>
                  <a:lnTo>
                    <a:pt x="177" y="99"/>
                  </a:lnTo>
                  <a:lnTo>
                    <a:pt x="170" y="94"/>
                  </a:lnTo>
                  <a:lnTo>
                    <a:pt x="163" y="88"/>
                  </a:lnTo>
                  <a:lnTo>
                    <a:pt x="159" y="84"/>
                  </a:lnTo>
                  <a:lnTo>
                    <a:pt x="154" y="78"/>
                  </a:lnTo>
                  <a:lnTo>
                    <a:pt x="149" y="73"/>
                  </a:lnTo>
                  <a:lnTo>
                    <a:pt x="147" y="69"/>
                  </a:lnTo>
                  <a:lnTo>
                    <a:pt x="146" y="65"/>
                  </a:lnTo>
                  <a:lnTo>
                    <a:pt x="155" y="70"/>
                  </a:lnTo>
                  <a:lnTo>
                    <a:pt x="167" y="73"/>
                  </a:lnTo>
                  <a:lnTo>
                    <a:pt x="179" y="76"/>
                  </a:lnTo>
                  <a:lnTo>
                    <a:pt x="192" y="78"/>
                  </a:lnTo>
                  <a:lnTo>
                    <a:pt x="205" y="80"/>
                  </a:lnTo>
                  <a:lnTo>
                    <a:pt x="215" y="81"/>
                  </a:lnTo>
                  <a:lnTo>
                    <a:pt x="224" y="83"/>
                  </a:lnTo>
                  <a:lnTo>
                    <a:pt x="230" y="83"/>
                  </a:lnTo>
                  <a:lnTo>
                    <a:pt x="236" y="83"/>
                  </a:lnTo>
                  <a:lnTo>
                    <a:pt x="237" y="80"/>
                  </a:lnTo>
                  <a:lnTo>
                    <a:pt x="233" y="77"/>
                  </a:lnTo>
                  <a:lnTo>
                    <a:pt x="226" y="76"/>
                  </a:lnTo>
                  <a:lnTo>
                    <a:pt x="218" y="74"/>
                  </a:lnTo>
                  <a:lnTo>
                    <a:pt x="208" y="72"/>
                  </a:lnTo>
                  <a:lnTo>
                    <a:pt x="196" y="69"/>
                  </a:lnTo>
                  <a:lnTo>
                    <a:pt x="185" y="65"/>
                  </a:lnTo>
                  <a:lnTo>
                    <a:pt x="175" y="62"/>
                  </a:lnTo>
                  <a:lnTo>
                    <a:pt x="165" y="58"/>
                  </a:lnTo>
                  <a:lnTo>
                    <a:pt x="157" y="56"/>
                  </a:lnTo>
                  <a:lnTo>
                    <a:pt x="154" y="54"/>
                  </a:lnTo>
                  <a:lnTo>
                    <a:pt x="161" y="47"/>
                  </a:lnTo>
                  <a:lnTo>
                    <a:pt x="169" y="41"/>
                  </a:lnTo>
                  <a:lnTo>
                    <a:pt x="177" y="39"/>
                  </a:lnTo>
                  <a:lnTo>
                    <a:pt x="184" y="38"/>
                  </a:lnTo>
                  <a:lnTo>
                    <a:pt x="190" y="36"/>
                  </a:lnTo>
                  <a:lnTo>
                    <a:pt x="191" y="34"/>
                  </a:lnTo>
                  <a:lnTo>
                    <a:pt x="188" y="31"/>
                  </a:lnTo>
                  <a:lnTo>
                    <a:pt x="182" y="28"/>
                  </a:lnTo>
                  <a:lnTo>
                    <a:pt x="177" y="27"/>
                  </a:lnTo>
                  <a:lnTo>
                    <a:pt x="171" y="28"/>
                  </a:lnTo>
                  <a:lnTo>
                    <a:pt x="165" y="30"/>
                  </a:lnTo>
                  <a:lnTo>
                    <a:pt x="160" y="32"/>
                  </a:lnTo>
                  <a:lnTo>
                    <a:pt x="154" y="35"/>
                  </a:lnTo>
                  <a:lnTo>
                    <a:pt x="149" y="38"/>
                  </a:lnTo>
                  <a:lnTo>
                    <a:pt x="145" y="42"/>
                  </a:lnTo>
                  <a:lnTo>
                    <a:pt x="142" y="46"/>
                  </a:lnTo>
                  <a:lnTo>
                    <a:pt x="137" y="46"/>
                  </a:lnTo>
                  <a:lnTo>
                    <a:pt x="130" y="45"/>
                  </a:lnTo>
                  <a:lnTo>
                    <a:pt x="123" y="45"/>
                  </a:lnTo>
                  <a:lnTo>
                    <a:pt x="116" y="43"/>
                  </a:lnTo>
                  <a:lnTo>
                    <a:pt x="109" y="42"/>
                  </a:lnTo>
                  <a:lnTo>
                    <a:pt x="102" y="42"/>
                  </a:lnTo>
                  <a:lnTo>
                    <a:pt x="97" y="42"/>
                  </a:lnTo>
                  <a:lnTo>
                    <a:pt x="95" y="42"/>
                  </a:lnTo>
                  <a:lnTo>
                    <a:pt x="94" y="32"/>
                  </a:lnTo>
                  <a:lnTo>
                    <a:pt x="97" y="23"/>
                  </a:lnTo>
                  <a:lnTo>
                    <a:pt x="104" y="13"/>
                  </a:lnTo>
                  <a:lnTo>
                    <a:pt x="115" y="7"/>
                  </a:lnTo>
                  <a:lnTo>
                    <a:pt x="123" y="3"/>
                  </a:lnTo>
                  <a:lnTo>
                    <a:pt x="124" y="1"/>
                  </a:lnTo>
                  <a:lnTo>
                    <a:pt x="121" y="0"/>
                  </a:lnTo>
                  <a:lnTo>
                    <a:pt x="115" y="0"/>
                  </a:lnTo>
                  <a:lnTo>
                    <a:pt x="110" y="1"/>
                  </a:lnTo>
                  <a:lnTo>
                    <a:pt x="104" y="4"/>
                  </a:lnTo>
                  <a:lnTo>
                    <a:pt x="97" y="8"/>
                  </a:lnTo>
                  <a:lnTo>
                    <a:pt x="91" y="13"/>
                  </a:lnTo>
                  <a:lnTo>
                    <a:pt x="83" y="18"/>
                  </a:lnTo>
                  <a:lnTo>
                    <a:pt x="77" y="24"/>
                  </a:lnTo>
                  <a:lnTo>
                    <a:pt x="72" y="27"/>
                  </a:lnTo>
                  <a:lnTo>
                    <a:pt x="70" y="31"/>
                  </a:lnTo>
                  <a:lnTo>
                    <a:pt x="63" y="31"/>
                  </a:lnTo>
                  <a:lnTo>
                    <a:pt x="55" y="31"/>
                  </a:lnTo>
                  <a:lnTo>
                    <a:pt x="45" y="31"/>
                  </a:lnTo>
                  <a:lnTo>
                    <a:pt x="34" y="31"/>
                  </a:lnTo>
                  <a:lnTo>
                    <a:pt x="24" y="31"/>
                  </a:lnTo>
                  <a:lnTo>
                    <a:pt x="13" y="31"/>
                  </a:lnTo>
                  <a:lnTo>
                    <a:pt x="5" y="32"/>
                  </a:lnTo>
                  <a:lnTo>
                    <a:pt x="0" y="3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9" name="Freeform 241"/>
            <p:cNvSpPr>
              <a:spLocks/>
            </p:cNvSpPr>
            <p:nvPr/>
          </p:nvSpPr>
          <p:spPr bwMode="auto">
            <a:xfrm>
              <a:off x="5132" y="4157"/>
              <a:ext cx="97" cy="111"/>
            </a:xfrm>
            <a:custGeom>
              <a:avLst/>
              <a:gdLst>
                <a:gd name="T0" fmla="*/ 1 w 194"/>
                <a:gd name="T1" fmla="*/ 1 h 222"/>
                <a:gd name="T2" fmla="*/ 1 w 194"/>
                <a:gd name="T3" fmla="*/ 1 h 222"/>
                <a:gd name="T4" fmla="*/ 1 w 194"/>
                <a:gd name="T5" fmla="*/ 1 h 222"/>
                <a:gd name="T6" fmla="*/ 1 w 194"/>
                <a:gd name="T7" fmla="*/ 1 h 222"/>
                <a:gd name="T8" fmla="*/ 1 w 194"/>
                <a:gd name="T9" fmla="*/ 1 h 222"/>
                <a:gd name="T10" fmla="*/ 1 w 194"/>
                <a:gd name="T11" fmla="*/ 1 h 222"/>
                <a:gd name="T12" fmla="*/ 1 w 194"/>
                <a:gd name="T13" fmla="*/ 1 h 222"/>
                <a:gd name="T14" fmla="*/ 1 w 194"/>
                <a:gd name="T15" fmla="*/ 1 h 222"/>
                <a:gd name="T16" fmla="*/ 1 w 194"/>
                <a:gd name="T17" fmla="*/ 1 h 222"/>
                <a:gd name="T18" fmla="*/ 1 w 194"/>
                <a:gd name="T19" fmla="*/ 1 h 222"/>
                <a:gd name="T20" fmla="*/ 1 w 194"/>
                <a:gd name="T21" fmla="*/ 1 h 222"/>
                <a:gd name="T22" fmla="*/ 1 w 194"/>
                <a:gd name="T23" fmla="*/ 1 h 222"/>
                <a:gd name="T24" fmla="*/ 1 w 194"/>
                <a:gd name="T25" fmla="*/ 1 h 222"/>
                <a:gd name="T26" fmla="*/ 1 w 194"/>
                <a:gd name="T27" fmla="*/ 1 h 222"/>
                <a:gd name="T28" fmla="*/ 1 w 194"/>
                <a:gd name="T29" fmla="*/ 1 h 222"/>
                <a:gd name="T30" fmla="*/ 1 w 194"/>
                <a:gd name="T31" fmla="*/ 1 h 222"/>
                <a:gd name="T32" fmla="*/ 1 w 194"/>
                <a:gd name="T33" fmla="*/ 1 h 222"/>
                <a:gd name="T34" fmla="*/ 1 w 194"/>
                <a:gd name="T35" fmla="*/ 1 h 222"/>
                <a:gd name="T36" fmla="*/ 1 w 194"/>
                <a:gd name="T37" fmla="*/ 1 h 222"/>
                <a:gd name="T38" fmla="*/ 1 w 194"/>
                <a:gd name="T39" fmla="*/ 1 h 222"/>
                <a:gd name="T40" fmla="*/ 1 w 194"/>
                <a:gd name="T41" fmla="*/ 1 h 222"/>
                <a:gd name="T42" fmla="*/ 1 w 194"/>
                <a:gd name="T43" fmla="*/ 1 h 222"/>
                <a:gd name="T44" fmla="*/ 1 w 194"/>
                <a:gd name="T45" fmla="*/ 1 h 222"/>
                <a:gd name="T46" fmla="*/ 1 w 194"/>
                <a:gd name="T47" fmla="*/ 1 h 222"/>
                <a:gd name="T48" fmla="*/ 1 w 194"/>
                <a:gd name="T49" fmla="*/ 1 h 222"/>
                <a:gd name="T50" fmla="*/ 1 w 194"/>
                <a:gd name="T51" fmla="*/ 1 h 222"/>
                <a:gd name="T52" fmla="*/ 1 w 194"/>
                <a:gd name="T53" fmla="*/ 1 h 222"/>
                <a:gd name="T54" fmla="*/ 1 w 194"/>
                <a:gd name="T55" fmla="*/ 1 h 222"/>
                <a:gd name="T56" fmla="*/ 1 w 194"/>
                <a:gd name="T57" fmla="*/ 1 h 222"/>
                <a:gd name="T58" fmla="*/ 1 w 194"/>
                <a:gd name="T59" fmla="*/ 1 h 222"/>
                <a:gd name="T60" fmla="*/ 1 w 194"/>
                <a:gd name="T61" fmla="*/ 1 h 222"/>
                <a:gd name="T62" fmla="*/ 1 w 194"/>
                <a:gd name="T63" fmla="*/ 1 h 222"/>
                <a:gd name="T64" fmla="*/ 1 w 194"/>
                <a:gd name="T65" fmla="*/ 1 h 222"/>
                <a:gd name="T66" fmla="*/ 1 w 194"/>
                <a:gd name="T67" fmla="*/ 1 h 222"/>
                <a:gd name="T68" fmla="*/ 1 w 194"/>
                <a:gd name="T69" fmla="*/ 1 h 222"/>
                <a:gd name="T70" fmla="*/ 1 w 194"/>
                <a:gd name="T71" fmla="*/ 1 h 222"/>
                <a:gd name="T72" fmla="*/ 1 w 194"/>
                <a:gd name="T73" fmla="*/ 1 h 222"/>
                <a:gd name="T74" fmla="*/ 1 w 194"/>
                <a:gd name="T75" fmla="*/ 1 h 222"/>
                <a:gd name="T76" fmla="*/ 1 w 194"/>
                <a:gd name="T77" fmla="*/ 1 h 222"/>
                <a:gd name="T78" fmla="*/ 1 w 194"/>
                <a:gd name="T79" fmla="*/ 1 h 222"/>
                <a:gd name="T80" fmla="*/ 1 w 194"/>
                <a:gd name="T81" fmla="*/ 1 h 222"/>
                <a:gd name="T82" fmla="*/ 1 w 194"/>
                <a:gd name="T83" fmla="*/ 1 h 222"/>
                <a:gd name="T84" fmla="*/ 1 w 194"/>
                <a:gd name="T85" fmla="*/ 1 h 222"/>
                <a:gd name="T86" fmla="*/ 1 w 194"/>
                <a:gd name="T87" fmla="*/ 1 h 222"/>
                <a:gd name="T88" fmla="*/ 1 w 194"/>
                <a:gd name="T89" fmla="*/ 1 h 222"/>
                <a:gd name="T90" fmla="*/ 1 w 194"/>
                <a:gd name="T91" fmla="*/ 1 h 222"/>
                <a:gd name="T92" fmla="*/ 1 w 194"/>
                <a:gd name="T93" fmla="*/ 1 h 222"/>
                <a:gd name="T94" fmla="*/ 1 w 194"/>
                <a:gd name="T95" fmla="*/ 1 h 222"/>
                <a:gd name="T96" fmla="*/ 1 w 194"/>
                <a:gd name="T97" fmla="*/ 1 h 222"/>
                <a:gd name="T98" fmla="*/ 1 w 194"/>
                <a:gd name="T99" fmla="*/ 1 h 222"/>
                <a:gd name="T100" fmla="*/ 1 w 194"/>
                <a:gd name="T101" fmla="*/ 1 h 222"/>
                <a:gd name="T102" fmla="*/ 1 w 194"/>
                <a:gd name="T103" fmla="*/ 0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94" h="222">
                  <a:moveTo>
                    <a:pt x="0" y="1"/>
                  </a:moveTo>
                  <a:lnTo>
                    <a:pt x="9" y="8"/>
                  </a:lnTo>
                  <a:lnTo>
                    <a:pt x="18" y="19"/>
                  </a:lnTo>
                  <a:lnTo>
                    <a:pt x="27" y="29"/>
                  </a:lnTo>
                  <a:lnTo>
                    <a:pt x="33" y="36"/>
                  </a:lnTo>
                  <a:lnTo>
                    <a:pt x="28" y="53"/>
                  </a:lnTo>
                  <a:lnTo>
                    <a:pt x="27" y="77"/>
                  </a:lnTo>
                  <a:lnTo>
                    <a:pt x="29" y="102"/>
                  </a:lnTo>
                  <a:lnTo>
                    <a:pt x="36" y="118"/>
                  </a:lnTo>
                  <a:lnTo>
                    <a:pt x="35" y="99"/>
                  </a:lnTo>
                  <a:lnTo>
                    <a:pt x="36" y="78"/>
                  </a:lnTo>
                  <a:lnTo>
                    <a:pt x="38" y="60"/>
                  </a:lnTo>
                  <a:lnTo>
                    <a:pt x="45" y="50"/>
                  </a:lnTo>
                  <a:lnTo>
                    <a:pt x="49" y="47"/>
                  </a:lnTo>
                  <a:lnTo>
                    <a:pt x="51" y="49"/>
                  </a:lnTo>
                  <a:lnTo>
                    <a:pt x="53" y="51"/>
                  </a:lnTo>
                  <a:lnTo>
                    <a:pt x="57" y="55"/>
                  </a:lnTo>
                  <a:lnTo>
                    <a:pt x="64" y="64"/>
                  </a:lnTo>
                  <a:lnTo>
                    <a:pt x="73" y="74"/>
                  </a:lnTo>
                  <a:lnTo>
                    <a:pt x="83" y="85"/>
                  </a:lnTo>
                  <a:lnTo>
                    <a:pt x="89" y="92"/>
                  </a:lnTo>
                  <a:lnTo>
                    <a:pt x="86" y="111"/>
                  </a:lnTo>
                  <a:lnTo>
                    <a:pt x="83" y="131"/>
                  </a:lnTo>
                  <a:lnTo>
                    <a:pt x="86" y="151"/>
                  </a:lnTo>
                  <a:lnTo>
                    <a:pt x="97" y="167"/>
                  </a:lnTo>
                  <a:lnTo>
                    <a:pt x="95" y="149"/>
                  </a:lnTo>
                  <a:lnTo>
                    <a:pt x="94" y="129"/>
                  </a:lnTo>
                  <a:lnTo>
                    <a:pt x="97" y="112"/>
                  </a:lnTo>
                  <a:lnTo>
                    <a:pt x="105" y="102"/>
                  </a:lnTo>
                  <a:lnTo>
                    <a:pt x="112" y="108"/>
                  </a:lnTo>
                  <a:lnTo>
                    <a:pt x="122" y="121"/>
                  </a:lnTo>
                  <a:lnTo>
                    <a:pt x="134" y="136"/>
                  </a:lnTo>
                  <a:lnTo>
                    <a:pt x="147" y="153"/>
                  </a:lnTo>
                  <a:lnTo>
                    <a:pt x="159" y="172"/>
                  </a:lnTo>
                  <a:lnTo>
                    <a:pt x="171" y="189"/>
                  </a:lnTo>
                  <a:lnTo>
                    <a:pt x="180" y="203"/>
                  </a:lnTo>
                  <a:lnTo>
                    <a:pt x="186" y="214"/>
                  </a:lnTo>
                  <a:lnTo>
                    <a:pt x="190" y="221"/>
                  </a:lnTo>
                  <a:lnTo>
                    <a:pt x="193" y="222"/>
                  </a:lnTo>
                  <a:lnTo>
                    <a:pt x="194" y="219"/>
                  </a:lnTo>
                  <a:lnTo>
                    <a:pt x="192" y="210"/>
                  </a:lnTo>
                  <a:lnTo>
                    <a:pt x="188" y="202"/>
                  </a:lnTo>
                  <a:lnTo>
                    <a:pt x="180" y="188"/>
                  </a:lnTo>
                  <a:lnTo>
                    <a:pt x="170" y="171"/>
                  </a:lnTo>
                  <a:lnTo>
                    <a:pt x="158" y="152"/>
                  </a:lnTo>
                  <a:lnTo>
                    <a:pt x="147" y="134"/>
                  </a:lnTo>
                  <a:lnTo>
                    <a:pt x="135" y="116"/>
                  </a:lnTo>
                  <a:lnTo>
                    <a:pt x="125" y="105"/>
                  </a:lnTo>
                  <a:lnTo>
                    <a:pt x="118" y="98"/>
                  </a:lnTo>
                  <a:lnTo>
                    <a:pt x="122" y="93"/>
                  </a:lnTo>
                  <a:lnTo>
                    <a:pt x="128" y="90"/>
                  </a:lnTo>
                  <a:lnTo>
                    <a:pt x="134" y="88"/>
                  </a:lnTo>
                  <a:lnTo>
                    <a:pt x="140" y="85"/>
                  </a:lnTo>
                  <a:lnTo>
                    <a:pt x="146" y="84"/>
                  </a:lnTo>
                  <a:lnTo>
                    <a:pt x="151" y="84"/>
                  </a:lnTo>
                  <a:lnTo>
                    <a:pt x="156" y="87"/>
                  </a:lnTo>
                  <a:lnTo>
                    <a:pt x="162" y="89"/>
                  </a:lnTo>
                  <a:lnTo>
                    <a:pt x="171" y="93"/>
                  </a:lnTo>
                  <a:lnTo>
                    <a:pt x="175" y="96"/>
                  </a:lnTo>
                  <a:lnTo>
                    <a:pt x="177" y="93"/>
                  </a:lnTo>
                  <a:lnTo>
                    <a:pt x="173" y="88"/>
                  </a:lnTo>
                  <a:lnTo>
                    <a:pt x="167" y="83"/>
                  </a:lnTo>
                  <a:lnTo>
                    <a:pt x="160" y="80"/>
                  </a:lnTo>
                  <a:lnTo>
                    <a:pt x="151" y="77"/>
                  </a:lnTo>
                  <a:lnTo>
                    <a:pt x="142" y="75"/>
                  </a:lnTo>
                  <a:lnTo>
                    <a:pt x="132" y="75"/>
                  </a:lnTo>
                  <a:lnTo>
                    <a:pt x="122" y="76"/>
                  </a:lnTo>
                  <a:lnTo>
                    <a:pt x="114" y="80"/>
                  </a:lnTo>
                  <a:lnTo>
                    <a:pt x="108" y="83"/>
                  </a:lnTo>
                  <a:lnTo>
                    <a:pt x="102" y="78"/>
                  </a:lnTo>
                  <a:lnTo>
                    <a:pt x="96" y="74"/>
                  </a:lnTo>
                  <a:lnTo>
                    <a:pt x="90" y="68"/>
                  </a:lnTo>
                  <a:lnTo>
                    <a:pt x="84" y="64"/>
                  </a:lnTo>
                  <a:lnTo>
                    <a:pt x="79" y="58"/>
                  </a:lnTo>
                  <a:lnTo>
                    <a:pt x="74" y="53"/>
                  </a:lnTo>
                  <a:lnTo>
                    <a:pt x="71" y="50"/>
                  </a:lnTo>
                  <a:lnTo>
                    <a:pt x="68" y="47"/>
                  </a:lnTo>
                  <a:lnTo>
                    <a:pt x="72" y="45"/>
                  </a:lnTo>
                  <a:lnTo>
                    <a:pt x="75" y="44"/>
                  </a:lnTo>
                  <a:lnTo>
                    <a:pt x="81" y="42"/>
                  </a:lnTo>
                  <a:lnTo>
                    <a:pt x="86" y="42"/>
                  </a:lnTo>
                  <a:lnTo>
                    <a:pt x="91" y="40"/>
                  </a:lnTo>
                  <a:lnTo>
                    <a:pt x="97" y="40"/>
                  </a:lnTo>
                  <a:lnTo>
                    <a:pt x="103" y="42"/>
                  </a:lnTo>
                  <a:lnTo>
                    <a:pt x="109" y="43"/>
                  </a:lnTo>
                  <a:lnTo>
                    <a:pt x="114" y="43"/>
                  </a:lnTo>
                  <a:lnTo>
                    <a:pt x="116" y="42"/>
                  </a:lnTo>
                  <a:lnTo>
                    <a:pt x="112" y="39"/>
                  </a:lnTo>
                  <a:lnTo>
                    <a:pt x="106" y="37"/>
                  </a:lnTo>
                  <a:lnTo>
                    <a:pt x="102" y="37"/>
                  </a:lnTo>
                  <a:lnTo>
                    <a:pt x="96" y="36"/>
                  </a:lnTo>
                  <a:lnTo>
                    <a:pt x="88" y="35"/>
                  </a:lnTo>
                  <a:lnTo>
                    <a:pt x="81" y="34"/>
                  </a:lnTo>
                  <a:lnTo>
                    <a:pt x="73" y="34"/>
                  </a:lnTo>
                  <a:lnTo>
                    <a:pt x="66" y="32"/>
                  </a:lnTo>
                  <a:lnTo>
                    <a:pt x="59" y="34"/>
                  </a:lnTo>
                  <a:lnTo>
                    <a:pt x="55" y="34"/>
                  </a:lnTo>
                  <a:lnTo>
                    <a:pt x="48" y="32"/>
                  </a:lnTo>
                  <a:lnTo>
                    <a:pt x="41" y="28"/>
                  </a:lnTo>
                  <a:lnTo>
                    <a:pt x="34" y="22"/>
                  </a:lnTo>
                  <a:lnTo>
                    <a:pt x="26" y="15"/>
                  </a:lnTo>
                  <a:lnTo>
                    <a:pt x="19" y="8"/>
                  </a:lnTo>
                  <a:lnTo>
                    <a:pt x="12" y="4"/>
                  </a:lnTo>
                  <a:lnTo>
                    <a:pt x="6" y="0"/>
                  </a:lnTo>
                  <a:lnTo>
                    <a:pt x="0" y="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0" name="Freeform 242"/>
            <p:cNvSpPr>
              <a:spLocks/>
            </p:cNvSpPr>
            <p:nvPr/>
          </p:nvSpPr>
          <p:spPr bwMode="auto">
            <a:xfrm>
              <a:off x="5049" y="4167"/>
              <a:ext cx="73" cy="128"/>
            </a:xfrm>
            <a:custGeom>
              <a:avLst/>
              <a:gdLst>
                <a:gd name="T0" fmla="*/ 0 w 147"/>
                <a:gd name="T1" fmla="*/ 1 h 255"/>
                <a:gd name="T2" fmla="*/ 0 w 147"/>
                <a:gd name="T3" fmla="*/ 1 h 255"/>
                <a:gd name="T4" fmla="*/ 0 w 147"/>
                <a:gd name="T5" fmla="*/ 1 h 255"/>
                <a:gd name="T6" fmla="*/ 0 w 147"/>
                <a:gd name="T7" fmla="*/ 1 h 255"/>
                <a:gd name="T8" fmla="*/ 0 w 147"/>
                <a:gd name="T9" fmla="*/ 1 h 255"/>
                <a:gd name="T10" fmla="*/ 0 w 147"/>
                <a:gd name="T11" fmla="*/ 1 h 255"/>
                <a:gd name="T12" fmla="*/ 0 w 147"/>
                <a:gd name="T13" fmla="*/ 1 h 255"/>
                <a:gd name="T14" fmla="*/ 0 w 147"/>
                <a:gd name="T15" fmla="*/ 1 h 255"/>
                <a:gd name="T16" fmla="*/ 0 w 147"/>
                <a:gd name="T17" fmla="*/ 1 h 255"/>
                <a:gd name="T18" fmla="*/ 0 w 147"/>
                <a:gd name="T19" fmla="*/ 1 h 255"/>
                <a:gd name="T20" fmla="*/ 0 w 147"/>
                <a:gd name="T21" fmla="*/ 1 h 255"/>
                <a:gd name="T22" fmla="*/ 0 w 147"/>
                <a:gd name="T23" fmla="*/ 1 h 255"/>
                <a:gd name="T24" fmla="*/ 0 w 147"/>
                <a:gd name="T25" fmla="*/ 1 h 255"/>
                <a:gd name="T26" fmla="*/ 0 w 147"/>
                <a:gd name="T27" fmla="*/ 1 h 255"/>
                <a:gd name="T28" fmla="*/ 0 w 147"/>
                <a:gd name="T29" fmla="*/ 1 h 255"/>
                <a:gd name="T30" fmla="*/ 0 w 147"/>
                <a:gd name="T31" fmla="*/ 1 h 255"/>
                <a:gd name="T32" fmla="*/ 0 w 147"/>
                <a:gd name="T33" fmla="*/ 1 h 255"/>
                <a:gd name="T34" fmla="*/ 0 w 147"/>
                <a:gd name="T35" fmla="*/ 1 h 255"/>
                <a:gd name="T36" fmla="*/ 0 w 147"/>
                <a:gd name="T37" fmla="*/ 1 h 255"/>
                <a:gd name="T38" fmla="*/ 0 w 147"/>
                <a:gd name="T39" fmla="*/ 1 h 255"/>
                <a:gd name="T40" fmla="*/ 0 w 147"/>
                <a:gd name="T41" fmla="*/ 1 h 255"/>
                <a:gd name="T42" fmla="*/ 0 w 147"/>
                <a:gd name="T43" fmla="*/ 1 h 255"/>
                <a:gd name="T44" fmla="*/ 0 w 147"/>
                <a:gd name="T45" fmla="*/ 1 h 255"/>
                <a:gd name="T46" fmla="*/ 0 w 147"/>
                <a:gd name="T47" fmla="*/ 1 h 255"/>
                <a:gd name="T48" fmla="*/ 0 w 147"/>
                <a:gd name="T49" fmla="*/ 1 h 255"/>
                <a:gd name="T50" fmla="*/ 0 w 147"/>
                <a:gd name="T51" fmla="*/ 1 h 255"/>
                <a:gd name="T52" fmla="*/ 0 w 147"/>
                <a:gd name="T53" fmla="*/ 1 h 255"/>
                <a:gd name="T54" fmla="*/ 0 w 147"/>
                <a:gd name="T55" fmla="*/ 1 h 255"/>
                <a:gd name="T56" fmla="*/ 0 w 147"/>
                <a:gd name="T57" fmla="*/ 1 h 255"/>
                <a:gd name="T58" fmla="*/ 0 w 147"/>
                <a:gd name="T59" fmla="*/ 1 h 255"/>
                <a:gd name="T60" fmla="*/ 0 w 147"/>
                <a:gd name="T61" fmla="*/ 1 h 255"/>
                <a:gd name="T62" fmla="*/ 0 w 147"/>
                <a:gd name="T63" fmla="*/ 1 h 255"/>
                <a:gd name="T64" fmla="*/ 0 w 147"/>
                <a:gd name="T65" fmla="*/ 1 h 255"/>
                <a:gd name="T66" fmla="*/ 0 w 147"/>
                <a:gd name="T67" fmla="*/ 1 h 255"/>
                <a:gd name="T68" fmla="*/ 0 w 147"/>
                <a:gd name="T69" fmla="*/ 1 h 255"/>
                <a:gd name="T70" fmla="*/ 0 w 147"/>
                <a:gd name="T71" fmla="*/ 1 h 255"/>
                <a:gd name="T72" fmla="*/ 0 w 147"/>
                <a:gd name="T73" fmla="*/ 1 h 255"/>
                <a:gd name="T74" fmla="*/ 0 w 147"/>
                <a:gd name="T75" fmla="*/ 1 h 255"/>
                <a:gd name="T76" fmla="*/ 0 w 147"/>
                <a:gd name="T77" fmla="*/ 1 h 255"/>
                <a:gd name="T78" fmla="*/ 0 w 147"/>
                <a:gd name="T79" fmla="*/ 1 h 255"/>
                <a:gd name="T80" fmla="*/ 0 w 147"/>
                <a:gd name="T81" fmla="*/ 1 h 255"/>
                <a:gd name="T82" fmla="*/ 0 w 147"/>
                <a:gd name="T83" fmla="*/ 1 h 255"/>
                <a:gd name="T84" fmla="*/ 0 w 147"/>
                <a:gd name="T85" fmla="*/ 1 h 255"/>
                <a:gd name="T86" fmla="*/ 0 w 147"/>
                <a:gd name="T87" fmla="*/ 1 h 255"/>
                <a:gd name="T88" fmla="*/ 0 w 147"/>
                <a:gd name="T89" fmla="*/ 1 h 255"/>
                <a:gd name="T90" fmla="*/ 0 w 147"/>
                <a:gd name="T91" fmla="*/ 1 h 255"/>
                <a:gd name="T92" fmla="*/ 0 w 147"/>
                <a:gd name="T93" fmla="*/ 1 h 255"/>
                <a:gd name="T94" fmla="*/ 0 w 147"/>
                <a:gd name="T95" fmla="*/ 1 h 255"/>
                <a:gd name="T96" fmla="*/ 0 w 147"/>
                <a:gd name="T97" fmla="*/ 1 h 255"/>
                <a:gd name="T98" fmla="*/ 0 w 147"/>
                <a:gd name="T99" fmla="*/ 1 h 255"/>
                <a:gd name="T100" fmla="*/ 0 w 147"/>
                <a:gd name="T101" fmla="*/ 1 h 255"/>
                <a:gd name="T102" fmla="*/ 0 w 147"/>
                <a:gd name="T103" fmla="*/ 1 h 255"/>
                <a:gd name="T104" fmla="*/ 0 w 147"/>
                <a:gd name="T105" fmla="*/ 1 h 2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147" h="255">
                  <a:moveTo>
                    <a:pt x="97" y="13"/>
                  </a:moveTo>
                  <a:lnTo>
                    <a:pt x="96" y="23"/>
                  </a:lnTo>
                  <a:lnTo>
                    <a:pt x="95" y="31"/>
                  </a:lnTo>
                  <a:lnTo>
                    <a:pt x="93" y="38"/>
                  </a:lnTo>
                  <a:lnTo>
                    <a:pt x="89" y="43"/>
                  </a:lnTo>
                  <a:lnTo>
                    <a:pt x="81" y="47"/>
                  </a:lnTo>
                  <a:lnTo>
                    <a:pt x="71" y="52"/>
                  </a:lnTo>
                  <a:lnTo>
                    <a:pt x="59" y="57"/>
                  </a:lnTo>
                  <a:lnTo>
                    <a:pt x="47" y="63"/>
                  </a:lnTo>
                  <a:lnTo>
                    <a:pt x="35" y="70"/>
                  </a:lnTo>
                  <a:lnTo>
                    <a:pt x="26" y="77"/>
                  </a:lnTo>
                  <a:lnTo>
                    <a:pt x="19" y="83"/>
                  </a:lnTo>
                  <a:lnTo>
                    <a:pt x="15" y="90"/>
                  </a:lnTo>
                  <a:lnTo>
                    <a:pt x="15" y="94"/>
                  </a:lnTo>
                  <a:lnTo>
                    <a:pt x="17" y="95"/>
                  </a:lnTo>
                  <a:lnTo>
                    <a:pt x="19" y="95"/>
                  </a:lnTo>
                  <a:lnTo>
                    <a:pt x="22" y="92"/>
                  </a:lnTo>
                  <a:lnTo>
                    <a:pt x="27" y="86"/>
                  </a:lnTo>
                  <a:lnTo>
                    <a:pt x="34" y="82"/>
                  </a:lnTo>
                  <a:lnTo>
                    <a:pt x="41" y="76"/>
                  </a:lnTo>
                  <a:lnTo>
                    <a:pt x="49" y="72"/>
                  </a:lnTo>
                  <a:lnTo>
                    <a:pt x="57" y="68"/>
                  </a:lnTo>
                  <a:lnTo>
                    <a:pt x="66" y="66"/>
                  </a:lnTo>
                  <a:lnTo>
                    <a:pt x="74" y="64"/>
                  </a:lnTo>
                  <a:lnTo>
                    <a:pt x="82" y="63"/>
                  </a:lnTo>
                  <a:lnTo>
                    <a:pt x="80" y="77"/>
                  </a:lnTo>
                  <a:lnTo>
                    <a:pt x="76" y="89"/>
                  </a:lnTo>
                  <a:lnTo>
                    <a:pt x="74" y="99"/>
                  </a:lnTo>
                  <a:lnTo>
                    <a:pt x="71" y="106"/>
                  </a:lnTo>
                  <a:lnTo>
                    <a:pt x="59" y="108"/>
                  </a:lnTo>
                  <a:lnTo>
                    <a:pt x="48" y="112"/>
                  </a:lnTo>
                  <a:lnTo>
                    <a:pt x="37" y="116"/>
                  </a:lnTo>
                  <a:lnTo>
                    <a:pt x="28" y="122"/>
                  </a:lnTo>
                  <a:lnTo>
                    <a:pt x="20" y="128"/>
                  </a:lnTo>
                  <a:lnTo>
                    <a:pt x="14" y="135"/>
                  </a:lnTo>
                  <a:lnTo>
                    <a:pt x="10" y="142"/>
                  </a:lnTo>
                  <a:lnTo>
                    <a:pt x="9" y="150"/>
                  </a:lnTo>
                  <a:lnTo>
                    <a:pt x="10" y="154"/>
                  </a:lnTo>
                  <a:lnTo>
                    <a:pt x="11" y="154"/>
                  </a:lnTo>
                  <a:lnTo>
                    <a:pt x="13" y="152"/>
                  </a:lnTo>
                  <a:lnTo>
                    <a:pt x="15" y="146"/>
                  </a:lnTo>
                  <a:lnTo>
                    <a:pt x="18" y="143"/>
                  </a:lnTo>
                  <a:lnTo>
                    <a:pt x="24" y="139"/>
                  </a:lnTo>
                  <a:lnTo>
                    <a:pt x="30" y="135"/>
                  </a:lnTo>
                  <a:lnTo>
                    <a:pt x="38" y="130"/>
                  </a:lnTo>
                  <a:lnTo>
                    <a:pt x="48" y="125"/>
                  </a:lnTo>
                  <a:lnTo>
                    <a:pt x="56" y="122"/>
                  </a:lnTo>
                  <a:lnTo>
                    <a:pt x="65" y="120"/>
                  </a:lnTo>
                  <a:lnTo>
                    <a:pt x="72" y="120"/>
                  </a:lnTo>
                  <a:lnTo>
                    <a:pt x="71" y="133"/>
                  </a:lnTo>
                  <a:lnTo>
                    <a:pt x="68" y="146"/>
                  </a:lnTo>
                  <a:lnTo>
                    <a:pt x="65" y="156"/>
                  </a:lnTo>
                  <a:lnTo>
                    <a:pt x="62" y="163"/>
                  </a:lnTo>
                  <a:lnTo>
                    <a:pt x="52" y="167"/>
                  </a:lnTo>
                  <a:lnTo>
                    <a:pt x="44" y="170"/>
                  </a:lnTo>
                  <a:lnTo>
                    <a:pt x="35" y="175"/>
                  </a:lnTo>
                  <a:lnTo>
                    <a:pt x="28" y="180"/>
                  </a:lnTo>
                  <a:lnTo>
                    <a:pt x="22" y="184"/>
                  </a:lnTo>
                  <a:lnTo>
                    <a:pt x="17" y="191"/>
                  </a:lnTo>
                  <a:lnTo>
                    <a:pt x="13" y="198"/>
                  </a:lnTo>
                  <a:lnTo>
                    <a:pt x="12" y="206"/>
                  </a:lnTo>
                  <a:lnTo>
                    <a:pt x="17" y="200"/>
                  </a:lnTo>
                  <a:lnTo>
                    <a:pt x="22" y="196"/>
                  </a:lnTo>
                  <a:lnTo>
                    <a:pt x="29" y="190"/>
                  </a:lnTo>
                  <a:lnTo>
                    <a:pt x="35" y="185"/>
                  </a:lnTo>
                  <a:lnTo>
                    <a:pt x="42" y="182"/>
                  </a:lnTo>
                  <a:lnTo>
                    <a:pt x="48" y="178"/>
                  </a:lnTo>
                  <a:lnTo>
                    <a:pt x="52" y="176"/>
                  </a:lnTo>
                  <a:lnTo>
                    <a:pt x="57" y="175"/>
                  </a:lnTo>
                  <a:lnTo>
                    <a:pt x="56" y="182"/>
                  </a:lnTo>
                  <a:lnTo>
                    <a:pt x="52" y="191"/>
                  </a:lnTo>
                  <a:lnTo>
                    <a:pt x="47" y="201"/>
                  </a:lnTo>
                  <a:lnTo>
                    <a:pt x="41" y="214"/>
                  </a:lnTo>
                  <a:lnTo>
                    <a:pt x="33" y="226"/>
                  </a:lnTo>
                  <a:lnTo>
                    <a:pt x="25" y="236"/>
                  </a:lnTo>
                  <a:lnTo>
                    <a:pt x="15" y="244"/>
                  </a:lnTo>
                  <a:lnTo>
                    <a:pt x="6" y="250"/>
                  </a:lnTo>
                  <a:lnTo>
                    <a:pt x="2" y="252"/>
                  </a:lnTo>
                  <a:lnTo>
                    <a:pt x="0" y="254"/>
                  </a:lnTo>
                  <a:lnTo>
                    <a:pt x="2" y="255"/>
                  </a:lnTo>
                  <a:lnTo>
                    <a:pt x="9" y="254"/>
                  </a:lnTo>
                  <a:lnTo>
                    <a:pt x="14" y="252"/>
                  </a:lnTo>
                  <a:lnTo>
                    <a:pt x="21" y="246"/>
                  </a:lnTo>
                  <a:lnTo>
                    <a:pt x="30" y="239"/>
                  </a:lnTo>
                  <a:lnTo>
                    <a:pt x="41" y="229"/>
                  </a:lnTo>
                  <a:lnTo>
                    <a:pt x="50" y="218"/>
                  </a:lnTo>
                  <a:lnTo>
                    <a:pt x="58" y="204"/>
                  </a:lnTo>
                  <a:lnTo>
                    <a:pt x="65" y="190"/>
                  </a:lnTo>
                  <a:lnTo>
                    <a:pt x="70" y="174"/>
                  </a:lnTo>
                  <a:lnTo>
                    <a:pt x="79" y="178"/>
                  </a:lnTo>
                  <a:lnTo>
                    <a:pt x="88" y="186"/>
                  </a:lnTo>
                  <a:lnTo>
                    <a:pt x="94" y="196"/>
                  </a:lnTo>
                  <a:lnTo>
                    <a:pt x="94" y="205"/>
                  </a:lnTo>
                  <a:lnTo>
                    <a:pt x="91" y="214"/>
                  </a:lnTo>
                  <a:lnTo>
                    <a:pt x="90" y="220"/>
                  </a:lnTo>
                  <a:lnTo>
                    <a:pt x="93" y="221"/>
                  </a:lnTo>
                  <a:lnTo>
                    <a:pt x="97" y="218"/>
                  </a:lnTo>
                  <a:lnTo>
                    <a:pt x="101" y="212"/>
                  </a:lnTo>
                  <a:lnTo>
                    <a:pt x="103" y="207"/>
                  </a:lnTo>
                  <a:lnTo>
                    <a:pt x="103" y="204"/>
                  </a:lnTo>
                  <a:lnTo>
                    <a:pt x="102" y="198"/>
                  </a:lnTo>
                  <a:lnTo>
                    <a:pt x="97" y="186"/>
                  </a:lnTo>
                  <a:lnTo>
                    <a:pt x="91" y="176"/>
                  </a:lnTo>
                  <a:lnTo>
                    <a:pt x="86" y="169"/>
                  </a:lnTo>
                  <a:lnTo>
                    <a:pt x="81" y="165"/>
                  </a:lnTo>
                  <a:lnTo>
                    <a:pt x="83" y="153"/>
                  </a:lnTo>
                  <a:lnTo>
                    <a:pt x="86" y="138"/>
                  </a:lnTo>
                  <a:lnTo>
                    <a:pt x="88" y="125"/>
                  </a:lnTo>
                  <a:lnTo>
                    <a:pt x="89" y="115"/>
                  </a:lnTo>
                  <a:lnTo>
                    <a:pt x="90" y="112"/>
                  </a:lnTo>
                  <a:lnTo>
                    <a:pt x="93" y="110"/>
                  </a:lnTo>
                  <a:lnTo>
                    <a:pt x="97" y="112"/>
                  </a:lnTo>
                  <a:lnTo>
                    <a:pt x="104" y="115"/>
                  </a:lnTo>
                  <a:lnTo>
                    <a:pt x="112" y="121"/>
                  </a:lnTo>
                  <a:lnTo>
                    <a:pt x="121" y="129"/>
                  </a:lnTo>
                  <a:lnTo>
                    <a:pt x="128" y="142"/>
                  </a:lnTo>
                  <a:lnTo>
                    <a:pt x="132" y="158"/>
                  </a:lnTo>
                  <a:lnTo>
                    <a:pt x="133" y="165"/>
                  </a:lnTo>
                  <a:lnTo>
                    <a:pt x="134" y="166"/>
                  </a:lnTo>
                  <a:lnTo>
                    <a:pt x="135" y="163"/>
                  </a:lnTo>
                  <a:lnTo>
                    <a:pt x="136" y="156"/>
                  </a:lnTo>
                  <a:lnTo>
                    <a:pt x="136" y="151"/>
                  </a:lnTo>
                  <a:lnTo>
                    <a:pt x="134" y="143"/>
                  </a:lnTo>
                  <a:lnTo>
                    <a:pt x="132" y="133"/>
                  </a:lnTo>
                  <a:lnTo>
                    <a:pt x="127" y="123"/>
                  </a:lnTo>
                  <a:lnTo>
                    <a:pt x="121" y="114"/>
                  </a:lnTo>
                  <a:lnTo>
                    <a:pt x="113" y="107"/>
                  </a:lnTo>
                  <a:lnTo>
                    <a:pt x="104" y="100"/>
                  </a:lnTo>
                  <a:lnTo>
                    <a:pt x="91" y="97"/>
                  </a:lnTo>
                  <a:lnTo>
                    <a:pt x="95" y="89"/>
                  </a:lnTo>
                  <a:lnTo>
                    <a:pt x="98" y="78"/>
                  </a:lnTo>
                  <a:lnTo>
                    <a:pt x="101" y="69"/>
                  </a:lnTo>
                  <a:lnTo>
                    <a:pt x="101" y="62"/>
                  </a:lnTo>
                  <a:lnTo>
                    <a:pt x="106" y="63"/>
                  </a:lnTo>
                  <a:lnTo>
                    <a:pt x="113" y="66"/>
                  </a:lnTo>
                  <a:lnTo>
                    <a:pt x="119" y="68"/>
                  </a:lnTo>
                  <a:lnTo>
                    <a:pt x="126" y="70"/>
                  </a:lnTo>
                  <a:lnTo>
                    <a:pt x="131" y="75"/>
                  </a:lnTo>
                  <a:lnTo>
                    <a:pt x="135" y="79"/>
                  </a:lnTo>
                  <a:lnTo>
                    <a:pt x="139" y="85"/>
                  </a:lnTo>
                  <a:lnTo>
                    <a:pt x="141" y="92"/>
                  </a:lnTo>
                  <a:lnTo>
                    <a:pt x="143" y="99"/>
                  </a:lnTo>
                  <a:lnTo>
                    <a:pt x="146" y="100"/>
                  </a:lnTo>
                  <a:lnTo>
                    <a:pt x="147" y="97"/>
                  </a:lnTo>
                  <a:lnTo>
                    <a:pt x="147" y="89"/>
                  </a:lnTo>
                  <a:lnTo>
                    <a:pt x="146" y="83"/>
                  </a:lnTo>
                  <a:lnTo>
                    <a:pt x="142" y="77"/>
                  </a:lnTo>
                  <a:lnTo>
                    <a:pt x="138" y="70"/>
                  </a:lnTo>
                  <a:lnTo>
                    <a:pt x="133" y="63"/>
                  </a:lnTo>
                  <a:lnTo>
                    <a:pt x="127" y="57"/>
                  </a:lnTo>
                  <a:lnTo>
                    <a:pt x="121" y="52"/>
                  </a:lnTo>
                  <a:lnTo>
                    <a:pt x="114" y="48"/>
                  </a:lnTo>
                  <a:lnTo>
                    <a:pt x="109" y="46"/>
                  </a:lnTo>
                  <a:lnTo>
                    <a:pt x="109" y="34"/>
                  </a:lnTo>
                  <a:lnTo>
                    <a:pt x="109" y="24"/>
                  </a:lnTo>
                  <a:lnTo>
                    <a:pt x="109" y="15"/>
                  </a:lnTo>
                  <a:lnTo>
                    <a:pt x="108" y="6"/>
                  </a:lnTo>
                  <a:lnTo>
                    <a:pt x="105" y="0"/>
                  </a:lnTo>
                  <a:lnTo>
                    <a:pt x="102" y="1"/>
                  </a:lnTo>
                  <a:lnTo>
                    <a:pt x="100" y="6"/>
                  </a:lnTo>
                  <a:lnTo>
                    <a:pt x="97" y="1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1" name="Freeform 243"/>
            <p:cNvSpPr>
              <a:spLocks/>
            </p:cNvSpPr>
            <p:nvPr/>
          </p:nvSpPr>
          <p:spPr bwMode="auto">
            <a:xfrm>
              <a:off x="4968" y="4138"/>
              <a:ext cx="117" cy="66"/>
            </a:xfrm>
            <a:custGeom>
              <a:avLst/>
              <a:gdLst>
                <a:gd name="T0" fmla="*/ 1 w 234"/>
                <a:gd name="T1" fmla="*/ 1 h 131"/>
                <a:gd name="T2" fmla="*/ 1 w 234"/>
                <a:gd name="T3" fmla="*/ 1 h 131"/>
                <a:gd name="T4" fmla="*/ 1 w 234"/>
                <a:gd name="T5" fmla="*/ 1 h 131"/>
                <a:gd name="T6" fmla="*/ 1 w 234"/>
                <a:gd name="T7" fmla="*/ 1 h 131"/>
                <a:gd name="T8" fmla="*/ 1 w 234"/>
                <a:gd name="T9" fmla="*/ 1 h 131"/>
                <a:gd name="T10" fmla="*/ 1 w 234"/>
                <a:gd name="T11" fmla="*/ 1 h 131"/>
                <a:gd name="T12" fmla="*/ 1 w 234"/>
                <a:gd name="T13" fmla="*/ 1 h 131"/>
                <a:gd name="T14" fmla="*/ 1 w 234"/>
                <a:gd name="T15" fmla="*/ 1 h 131"/>
                <a:gd name="T16" fmla="*/ 1 w 234"/>
                <a:gd name="T17" fmla="*/ 1 h 131"/>
                <a:gd name="T18" fmla="*/ 1 w 234"/>
                <a:gd name="T19" fmla="*/ 1 h 131"/>
                <a:gd name="T20" fmla="*/ 1 w 234"/>
                <a:gd name="T21" fmla="*/ 1 h 131"/>
                <a:gd name="T22" fmla="*/ 1 w 234"/>
                <a:gd name="T23" fmla="*/ 1 h 131"/>
                <a:gd name="T24" fmla="*/ 1 w 234"/>
                <a:gd name="T25" fmla="*/ 1 h 131"/>
                <a:gd name="T26" fmla="*/ 1 w 234"/>
                <a:gd name="T27" fmla="*/ 1 h 131"/>
                <a:gd name="T28" fmla="*/ 1 w 234"/>
                <a:gd name="T29" fmla="*/ 1 h 131"/>
                <a:gd name="T30" fmla="*/ 1 w 234"/>
                <a:gd name="T31" fmla="*/ 1 h 131"/>
                <a:gd name="T32" fmla="*/ 1 w 234"/>
                <a:gd name="T33" fmla="*/ 1 h 131"/>
                <a:gd name="T34" fmla="*/ 1 w 234"/>
                <a:gd name="T35" fmla="*/ 1 h 131"/>
                <a:gd name="T36" fmla="*/ 1 w 234"/>
                <a:gd name="T37" fmla="*/ 1 h 131"/>
                <a:gd name="T38" fmla="*/ 1 w 234"/>
                <a:gd name="T39" fmla="*/ 1 h 131"/>
                <a:gd name="T40" fmla="*/ 1 w 234"/>
                <a:gd name="T41" fmla="*/ 1 h 131"/>
                <a:gd name="T42" fmla="*/ 1 w 234"/>
                <a:gd name="T43" fmla="*/ 1 h 131"/>
                <a:gd name="T44" fmla="*/ 1 w 234"/>
                <a:gd name="T45" fmla="*/ 1 h 131"/>
                <a:gd name="T46" fmla="*/ 1 w 234"/>
                <a:gd name="T47" fmla="*/ 1 h 131"/>
                <a:gd name="T48" fmla="*/ 1 w 234"/>
                <a:gd name="T49" fmla="*/ 1 h 131"/>
                <a:gd name="T50" fmla="*/ 1 w 234"/>
                <a:gd name="T51" fmla="*/ 1 h 131"/>
                <a:gd name="T52" fmla="*/ 1 w 234"/>
                <a:gd name="T53" fmla="*/ 1 h 131"/>
                <a:gd name="T54" fmla="*/ 1 w 234"/>
                <a:gd name="T55" fmla="*/ 1 h 131"/>
                <a:gd name="T56" fmla="*/ 1 w 234"/>
                <a:gd name="T57" fmla="*/ 1 h 131"/>
                <a:gd name="T58" fmla="*/ 1 w 234"/>
                <a:gd name="T59" fmla="*/ 1 h 131"/>
                <a:gd name="T60" fmla="*/ 1 w 234"/>
                <a:gd name="T61" fmla="*/ 1 h 131"/>
                <a:gd name="T62" fmla="*/ 1 w 234"/>
                <a:gd name="T63" fmla="*/ 1 h 131"/>
                <a:gd name="T64" fmla="*/ 1 w 234"/>
                <a:gd name="T65" fmla="*/ 1 h 131"/>
                <a:gd name="T66" fmla="*/ 1 w 234"/>
                <a:gd name="T67" fmla="*/ 1 h 131"/>
                <a:gd name="T68" fmla="*/ 1 w 234"/>
                <a:gd name="T69" fmla="*/ 1 h 131"/>
                <a:gd name="T70" fmla="*/ 1 w 234"/>
                <a:gd name="T71" fmla="*/ 1 h 131"/>
                <a:gd name="T72" fmla="*/ 1 w 234"/>
                <a:gd name="T73" fmla="*/ 1 h 131"/>
                <a:gd name="T74" fmla="*/ 1 w 234"/>
                <a:gd name="T75" fmla="*/ 1 h 131"/>
                <a:gd name="T76" fmla="*/ 1 w 234"/>
                <a:gd name="T77" fmla="*/ 1 h 131"/>
                <a:gd name="T78" fmla="*/ 1 w 234"/>
                <a:gd name="T79" fmla="*/ 1 h 131"/>
                <a:gd name="T80" fmla="*/ 1 w 234"/>
                <a:gd name="T81" fmla="*/ 1 h 131"/>
                <a:gd name="T82" fmla="*/ 1 w 234"/>
                <a:gd name="T83" fmla="*/ 1 h 131"/>
                <a:gd name="T84" fmla="*/ 1 w 234"/>
                <a:gd name="T85" fmla="*/ 1 h 131"/>
                <a:gd name="T86" fmla="*/ 1 w 234"/>
                <a:gd name="T87" fmla="*/ 1 h 131"/>
                <a:gd name="T88" fmla="*/ 1 w 234"/>
                <a:gd name="T89" fmla="*/ 1 h 131"/>
                <a:gd name="T90" fmla="*/ 1 w 234"/>
                <a:gd name="T91" fmla="*/ 1 h 131"/>
                <a:gd name="T92" fmla="*/ 1 w 234"/>
                <a:gd name="T93" fmla="*/ 1 h 131"/>
                <a:gd name="T94" fmla="*/ 1 w 234"/>
                <a:gd name="T95" fmla="*/ 1 h 131"/>
                <a:gd name="T96" fmla="*/ 1 w 234"/>
                <a:gd name="T97" fmla="*/ 1 h 131"/>
                <a:gd name="T98" fmla="*/ 1 w 234"/>
                <a:gd name="T99" fmla="*/ 1 h 131"/>
                <a:gd name="T100" fmla="*/ 1 w 234"/>
                <a:gd name="T101" fmla="*/ 1 h 131"/>
                <a:gd name="T102" fmla="*/ 1 w 234"/>
                <a:gd name="T103" fmla="*/ 1 h 131"/>
                <a:gd name="T104" fmla="*/ 1 w 234"/>
                <a:gd name="T105" fmla="*/ 1 h 131"/>
                <a:gd name="T106" fmla="*/ 1 w 234"/>
                <a:gd name="T107" fmla="*/ 1 h 131"/>
                <a:gd name="T108" fmla="*/ 1 w 234"/>
                <a:gd name="T109" fmla="*/ 0 h 131"/>
                <a:gd name="T110" fmla="*/ 1 w 234"/>
                <a:gd name="T111" fmla="*/ 1 h 1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4" h="131">
                  <a:moveTo>
                    <a:pt x="209" y="4"/>
                  </a:moveTo>
                  <a:lnTo>
                    <a:pt x="202" y="6"/>
                  </a:lnTo>
                  <a:lnTo>
                    <a:pt x="193" y="9"/>
                  </a:lnTo>
                  <a:lnTo>
                    <a:pt x="181" y="14"/>
                  </a:lnTo>
                  <a:lnTo>
                    <a:pt x="170" y="19"/>
                  </a:lnTo>
                  <a:lnTo>
                    <a:pt x="159" y="23"/>
                  </a:lnTo>
                  <a:lnTo>
                    <a:pt x="149" y="28"/>
                  </a:lnTo>
                  <a:lnTo>
                    <a:pt x="142" y="32"/>
                  </a:lnTo>
                  <a:lnTo>
                    <a:pt x="138" y="35"/>
                  </a:lnTo>
                  <a:lnTo>
                    <a:pt x="134" y="30"/>
                  </a:lnTo>
                  <a:lnTo>
                    <a:pt x="127" y="28"/>
                  </a:lnTo>
                  <a:lnTo>
                    <a:pt x="120" y="24"/>
                  </a:lnTo>
                  <a:lnTo>
                    <a:pt x="112" y="22"/>
                  </a:lnTo>
                  <a:lnTo>
                    <a:pt x="104" y="22"/>
                  </a:lnTo>
                  <a:lnTo>
                    <a:pt x="95" y="21"/>
                  </a:lnTo>
                  <a:lnTo>
                    <a:pt x="88" y="22"/>
                  </a:lnTo>
                  <a:lnTo>
                    <a:pt x="81" y="24"/>
                  </a:lnTo>
                  <a:lnTo>
                    <a:pt x="76" y="27"/>
                  </a:lnTo>
                  <a:lnTo>
                    <a:pt x="77" y="28"/>
                  </a:lnTo>
                  <a:lnTo>
                    <a:pt x="81" y="29"/>
                  </a:lnTo>
                  <a:lnTo>
                    <a:pt x="87" y="29"/>
                  </a:lnTo>
                  <a:lnTo>
                    <a:pt x="91" y="29"/>
                  </a:lnTo>
                  <a:lnTo>
                    <a:pt x="96" y="30"/>
                  </a:lnTo>
                  <a:lnTo>
                    <a:pt x="103" y="32"/>
                  </a:lnTo>
                  <a:lnTo>
                    <a:pt x="109" y="35"/>
                  </a:lnTo>
                  <a:lnTo>
                    <a:pt x="115" y="38"/>
                  </a:lnTo>
                  <a:lnTo>
                    <a:pt x="120" y="40"/>
                  </a:lnTo>
                  <a:lnTo>
                    <a:pt x="125" y="44"/>
                  </a:lnTo>
                  <a:lnTo>
                    <a:pt x="127" y="46"/>
                  </a:lnTo>
                  <a:lnTo>
                    <a:pt x="122" y="51"/>
                  </a:lnTo>
                  <a:lnTo>
                    <a:pt x="117" y="58"/>
                  </a:lnTo>
                  <a:lnTo>
                    <a:pt x="110" y="64"/>
                  </a:lnTo>
                  <a:lnTo>
                    <a:pt x="104" y="67"/>
                  </a:lnTo>
                  <a:lnTo>
                    <a:pt x="96" y="65"/>
                  </a:lnTo>
                  <a:lnTo>
                    <a:pt x="87" y="64"/>
                  </a:lnTo>
                  <a:lnTo>
                    <a:pt x="76" y="61"/>
                  </a:lnTo>
                  <a:lnTo>
                    <a:pt x="65" y="60"/>
                  </a:lnTo>
                  <a:lnTo>
                    <a:pt x="54" y="60"/>
                  </a:lnTo>
                  <a:lnTo>
                    <a:pt x="45" y="60"/>
                  </a:lnTo>
                  <a:lnTo>
                    <a:pt x="37" y="60"/>
                  </a:lnTo>
                  <a:lnTo>
                    <a:pt x="31" y="62"/>
                  </a:lnTo>
                  <a:lnTo>
                    <a:pt x="37" y="62"/>
                  </a:lnTo>
                  <a:lnTo>
                    <a:pt x="44" y="64"/>
                  </a:lnTo>
                  <a:lnTo>
                    <a:pt x="51" y="65"/>
                  </a:lnTo>
                  <a:lnTo>
                    <a:pt x="60" y="66"/>
                  </a:lnTo>
                  <a:lnTo>
                    <a:pt x="68" y="68"/>
                  </a:lnTo>
                  <a:lnTo>
                    <a:pt x="75" y="69"/>
                  </a:lnTo>
                  <a:lnTo>
                    <a:pt x="82" y="73"/>
                  </a:lnTo>
                  <a:lnTo>
                    <a:pt x="88" y="75"/>
                  </a:lnTo>
                  <a:lnTo>
                    <a:pt x="80" y="83"/>
                  </a:lnTo>
                  <a:lnTo>
                    <a:pt x="71" y="90"/>
                  </a:lnTo>
                  <a:lnTo>
                    <a:pt x="60" y="95"/>
                  </a:lnTo>
                  <a:lnTo>
                    <a:pt x="49" y="99"/>
                  </a:lnTo>
                  <a:lnTo>
                    <a:pt x="38" y="102"/>
                  </a:lnTo>
                  <a:lnTo>
                    <a:pt x="27" y="104"/>
                  </a:lnTo>
                  <a:lnTo>
                    <a:pt x="18" y="105"/>
                  </a:lnTo>
                  <a:lnTo>
                    <a:pt x="10" y="105"/>
                  </a:lnTo>
                  <a:lnTo>
                    <a:pt x="3" y="105"/>
                  </a:lnTo>
                  <a:lnTo>
                    <a:pt x="0" y="107"/>
                  </a:lnTo>
                  <a:lnTo>
                    <a:pt x="1" y="108"/>
                  </a:lnTo>
                  <a:lnTo>
                    <a:pt x="8" y="111"/>
                  </a:lnTo>
                  <a:lnTo>
                    <a:pt x="15" y="111"/>
                  </a:lnTo>
                  <a:lnTo>
                    <a:pt x="24" y="111"/>
                  </a:lnTo>
                  <a:lnTo>
                    <a:pt x="36" y="110"/>
                  </a:lnTo>
                  <a:lnTo>
                    <a:pt x="49" y="107"/>
                  </a:lnTo>
                  <a:lnTo>
                    <a:pt x="62" y="105"/>
                  </a:lnTo>
                  <a:lnTo>
                    <a:pt x="75" y="100"/>
                  </a:lnTo>
                  <a:lnTo>
                    <a:pt x="87" y="93"/>
                  </a:lnTo>
                  <a:lnTo>
                    <a:pt x="97" y="87"/>
                  </a:lnTo>
                  <a:lnTo>
                    <a:pt x="103" y="96"/>
                  </a:lnTo>
                  <a:lnTo>
                    <a:pt x="104" y="106"/>
                  </a:lnTo>
                  <a:lnTo>
                    <a:pt x="103" y="118"/>
                  </a:lnTo>
                  <a:lnTo>
                    <a:pt x="96" y="127"/>
                  </a:lnTo>
                  <a:lnTo>
                    <a:pt x="92" y="130"/>
                  </a:lnTo>
                  <a:lnTo>
                    <a:pt x="94" y="131"/>
                  </a:lnTo>
                  <a:lnTo>
                    <a:pt x="97" y="131"/>
                  </a:lnTo>
                  <a:lnTo>
                    <a:pt x="103" y="129"/>
                  </a:lnTo>
                  <a:lnTo>
                    <a:pt x="109" y="122"/>
                  </a:lnTo>
                  <a:lnTo>
                    <a:pt x="113" y="111"/>
                  </a:lnTo>
                  <a:lnTo>
                    <a:pt x="114" y="97"/>
                  </a:lnTo>
                  <a:lnTo>
                    <a:pt x="112" y="83"/>
                  </a:lnTo>
                  <a:lnTo>
                    <a:pt x="117" y="78"/>
                  </a:lnTo>
                  <a:lnTo>
                    <a:pt x="122" y="73"/>
                  </a:lnTo>
                  <a:lnTo>
                    <a:pt x="128" y="67"/>
                  </a:lnTo>
                  <a:lnTo>
                    <a:pt x="134" y="61"/>
                  </a:lnTo>
                  <a:lnTo>
                    <a:pt x="140" y="57"/>
                  </a:lnTo>
                  <a:lnTo>
                    <a:pt x="145" y="52"/>
                  </a:lnTo>
                  <a:lnTo>
                    <a:pt x="151" y="49"/>
                  </a:lnTo>
                  <a:lnTo>
                    <a:pt x="157" y="46"/>
                  </a:lnTo>
                  <a:lnTo>
                    <a:pt x="163" y="55"/>
                  </a:lnTo>
                  <a:lnTo>
                    <a:pt x="166" y="68"/>
                  </a:lnTo>
                  <a:lnTo>
                    <a:pt x="166" y="82"/>
                  </a:lnTo>
                  <a:lnTo>
                    <a:pt x="163" y="96"/>
                  </a:lnTo>
                  <a:lnTo>
                    <a:pt x="161" y="99"/>
                  </a:lnTo>
                  <a:lnTo>
                    <a:pt x="163" y="102"/>
                  </a:lnTo>
                  <a:lnTo>
                    <a:pt x="166" y="100"/>
                  </a:lnTo>
                  <a:lnTo>
                    <a:pt x="170" y="97"/>
                  </a:lnTo>
                  <a:lnTo>
                    <a:pt x="173" y="87"/>
                  </a:lnTo>
                  <a:lnTo>
                    <a:pt x="175" y="73"/>
                  </a:lnTo>
                  <a:lnTo>
                    <a:pt x="175" y="55"/>
                  </a:lnTo>
                  <a:lnTo>
                    <a:pt x="170" y="39"/>
                  </a:lnTo>
                  <a:lnTo>
                    <a:pt x="174" y="35"/>
                  </a:lnTo>
                  <a:lnTo>
                    <a:pt x="181" y="29"/>
                  </a:lnTo>
                  <a:lnTo>
                    <a:pt x="190" y="23"/>
                  </a:lnTo>
                  <a:lnTo>
                    <a:pt x="201" y="17"/>
                  </a:lnTo>
                  <a:lnTo>
                    <a:pt x="210" y="12"/>
                  </a:lnTo>
                  <a:lnTo>
                    <a:pt x="220" y="7"/>
                  </a:lnTo>
                  <a:lnTo>
                    <a:pt x="228" y="3"/>
                  </a:lnTo>
                  <a:lnTo>
                    <a:pt x="234" y="0"/>
                  </a:lnTo>
                  <a:lnTo>
                    <a:pt x="229" y="0"/>
                  </a:lnTo>
                  <a:lnTo>
                    <a:pt x="221" y="1"/>
                  </a:lnTo>
                  <a:lnTo>
                    <a:pt x="213" y="3"/>
                  </a:lnTo>
                  <a:lnTo>
                    <a:pt x="209" y="4"/>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2" name="Freeform 244"/>
            <p:cNvSpPr>
              <a:spLocks/>
            </p:cNvSpPr>
            <p:nvPr/>
          </p:nvSpPr>
          <p:spPr bwMode="auto">
            <a:xfrm>
              <a:off x="5130" y="4101"/>
              <a:ext cx="11" cy="12"/>
            </a:xfrm>
            <a:custGeom>
              <a:avLst/>
              <a:gdLst>
                <a:gd name="T0" fmla="*/ 1 w 22"/>
                <a:gd name="T1" fmla="*/ 1 h 23"/>
                <a:gd name="T2" fmla="*/ 1 w 22"/>
                <a:gd name="T3" fmla="*/ 0 h 23"/>
                <a:gd name="T4" fmla="*/ 1 w 22"/>
                <a:gd name="T5" fmla="*/ 0 h 23"/>
                <a:gd name="T6" fmla="*/ 1 w 22"/>
                <a:gd name="T7" fmla="*/ 1 h 23"/>
                <a:gd name="T8" fmla="*/ 1 w 22"/>
                <a:gd name="T9" fmla="*/ 1 h 23"/>
                <a:gd name="T10" fmla="*/ 1 w 22"/>
                <a:gd name="T11" fmla="*/ 1 h 23"/>
                <a:gd name="T12" fmla="*/ 1 w 22"/>
                <a:gd name="T13" fmla="*/ 1 h 23"/>
                <a:gd name="T14" fmla="*/ 1 w 22"/>
                <a:gd name="T15" fmla="*/ 1 h 23"/>
                <a:gd name="T16" fmla="*/ 1 w 22"/>
                <a:gd name="T17" fmla="*/ 1 h 23"/>
                <a:gd name="T18" fmla="*/ 1 w 22"/>
                <a:gd name="T19" fmla="*/ 1 h 23"/>
                <a:gd name="T20" fmla="*/ 1 w 22"/>
                <a:gd name="T21" fmla="*/ 1 h 23"/>
                <a:gd name="T22" fmla="*/ 1 w 22"/>
                <a:gd name="T23" fmla="*/ 1 h 23"/>
                <a:gd name="T24" fmla="*/ 1 w 22"/>
                <a:gd name="T25" fmla="*/ 1 h 23"/>
                <a:gd name="T26" fmla="*/ 1 w 22"/>
                <a:gd name="T27" fmla="*/ 1 h 23"/>
                <a:gd name="T28" fmla="*/ 0 w 22"/>
                <a:gd name="T29" fmla="*/ 1 h 23"/>
                <a:gd name="T30" fmla="*/ 1 w 22"/>
                <a:gd name="T31" fmla="*/ 1 h 23"/>
                <a:gd name="T32" fmla="*/ 1 w 22"/>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2" h="23">
                  <a:moveTo>
                    <a:pt x="3" y="1"/>
                  </a:moveTo>
                  <a:lnTo>
                    <a:pt x="9" y="0"/>
                  </a:lnTo>
                  <a:lnTo>
                    <a:pt x="14" y="0"/>
                  </a:lnTo>
                  <a:lnTo>
                    <a:pt x="18" y="2"/>
                  </a:lnTo>
                  <a:lnTo>
                    <a:pt x="21" y="5"/>
                  </a:lnTo>
                  <a:lnTo>
                    <a:pt x="22" y="10"/>
                  </a:lnTo>
                  <a:lnTo>
                    <a:pt x="22" y="14"/>
                  </a:lnTo>
                  <a:lnTo>
                    <a:pt x="21" y="18"/>
                  </a:lnTo>
                  <a:lnTo>
                    <a:pt x="18" y="20"/>
                  </a:lnTo>
                  <a:lnTo>
                    <a:pt x="16" y="21"/>
                  </a:lnTo>
                  <a:lnTo>
                    <a:pt x="12" y="23"/>
                  </a:lnTo>
                  <a:lnTo>
                    <a:pt x="7" y="21"/>
                  </a:lnTo>
                  <a:lnTo>
                    <a:pt x="3" y="19"/>
                  </a:lnTo>
                  <a:lnTo>
                    <a:pt x="1" y="14"/>
                  </a:lnTo>
                  <a:lnTo>
                    <a:pt x="0" y="8"/>
                  </a:lnTo>
                  <a:lnTo>
                    <a:pt x="1" y="3"/>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3" name="Freeform 245"/>
            <p:cNvSpPr>
              <a:spLocks/>
            </p:cNvSpPr>
            <p:nvPr/>
          </p:nvSpPr>
          <p:spPr bwMode="auto">
            <a:xfrm>
              <a:off x="5128" y="4128"/>
              <a:ext cx="9" cy="8"/>
            </a:xfrm>
            <a:custGeom>
              <a:avLst/>
              <a:gdLst>
                <a:gd name="T0" fmla="*/ 0 w 19"/>
                <a:gd name="T1" fmla="*/ 1 h 15"/>
                <a:gd name="T2" fmla="*/ 0 w 19"/>
                <a:gd name="T3" fmla="*/ 0 h 15"/>
                <a:gd name="T4" fmla="*/ 0 w 19"/>
                <a:gd name="T5" fmla="*/ 0 h 15"/>
                <a:gd name="T6" fmla="*/ 0 w 19"/>
                <a:gd name="T7" fmla="*/ 0 h 15"/>
                <a:gd name="T8" fmla="*/ 0 w 19"/>
                <a:gd name="T9" fmla="*/ 1 h 15"/>
                <a:gd name="T10" fmla="*/ 0 w 19"/>
                <a:gd name="T11" fmla="*/ 1 h 15"/>
                <a:gd name="T12" fmla="*/ 0 w 19"/>
                <a:gd name="T13" fmla="*/ 1 h 15"/>
                <a:gd name="T14" fmla="*/ 0 w 19"/>
                <a:gd name="T15" fmla="*/ 1 h 15"/>
                <a:gd name="T16" fmla="*/ 0 w 19"/>
                <a:gd name="T17" fmla="*/ 1 h 15"/>
                <a:gd name="T18" fmla="*/ 0 w 19"/>
                <a:gd name="T19" fmla="*/ 1 h 15"/>
                <a:gd name="T20" fmla="*/ 0 w 19"/>
                <a:gd name="T21" fmla="*/ 1 h 15"/>
                <a:gd name="T22" fmla="*/ 0 w 19"/>
                <a:gd name="T23" fmla="*/ 1 h 15"/>
                <a:gd name="T24" fmla="*/ 0 w 19"/>
                <a:gd name="T25" fmla="*/ 1 h 15"/>
                <a:gd name="T26" fmla="*/ 0 w 19"/>
                <a:gd name="T27" fmla="*/ 1 h 15"/>
                <a:gd name="T28" fmla="*/ 0 w 19"/>
                <a:gd name="T29" fmla="*/ 1 h 15"/>
                <a:gd name="T30" fmla="*/ 0 w 19"/>
                <a:gd name="T31" fmla="*/ 1 h 15"/>
                <a:gd name="T32" fmla="*/ 0 w 19"/>
                <a:gd name="T33" fmla="*/ 1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 h="15">
                  <a:moveTo>
                    <a:pt x="3" y="1"/>
                  </a:moveTo>
                  <a:lnTo>
                    <a:pt x="6" y="0"/>
                  </a:lnTo>
                  <a:lnTo>
                    <a:pt x="11" y="0"/>
                  </a:lnTo>
                  <a:lnTo>
                    <a:pt x="14" y="0"/>
                  </a:lnTo>
                  <a:lnTo>
                    <a:pt x="17" y="2"/>
                  </a:lnTo>
                  <a:lnTo>
                    <a:pt x="19" y="4"/>
                  </a:lnTo>
                  <a:lnTo>
                    <a:pt x="19" y="7"/>
                  </a:lnTo>
                  <a:lnTo>
                    <a:pt x="18" y="9"/>
                  </a:lnTo>
                  <a:lnTo>
                    <a:pt x="17" y="12"/>
                  </a:lnTo>
                  <a:lnTo>
                    <a:pt x="13" y="15"/>
                  </a:lnTo>
                  <a:lnTo>
                    <a:pt x="8" y="13"/>
                  </a:lnTo>
                  <a:lnTo>
                    <a:pt x="4" y="12"/>
                  </a:lnTo>
                  <a:lnTo>
                    <a:pt x="3" y="11"/>
                  </a:lnTo>
                  <a:lnTo>
                    <a:pt x="2" y="10"/>
                  </a:lnTo>
                  <a:lnTo>
                    <a:pt x="0" y="8"/>
                  </a:lnTo>
                  <a:lnTo>
                    <a:pt x="0" y="4"/>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4" name="Freeform 246"/>
            <p:cNvSpPr>
              <a:spLocks/>
            </p:cNvSpPr>
            <p:nvPr/>
          </p:nvSpPr>
          <p:spPr bwMode="auto">
            <a:xfrm>
              <a:off x="5148" y="4146"/>
              <a:ext cx="12" cy="12"/>
            </a:xfrm>
            <a:custGeom>
              <a:avLst/>
              <a:gdLst>
                <a:gd name="T0" fmla="*/ 1 w 24"/>
                <a:gd name="T1" fmla="*/ 1 h 23"/>
                <a:gd name="T2" fmla="*/ 1 w 24"/>
                <a:gd name="T3" fmla="*/ 1 h 23"/>
                <a:gd name="T4" fmla="*/ 1 w 24"/>
                <a:gd name="T5" fmla="*/ 0 h 23"/>
                <a:gd name="T6" fmla="*/ 1 w 24"/>
                <a:gd name="T7" fmla="*/ 0 h 23"/>
                <a:gd name="T8" fmla="*/ 1 w 24"/>
                <a:gd name="T9" fmla="*/ 1 h 23"/>
                <a:gd name="T10" fmla="*/ 1 w 24"/>
                <a:gd name="T11" fmla="*/ 1 h 23"/>
                <a:gd name="T12" fmla="*/ 1 w 24"/>
                <a:gd name="T13" fmla="*/ 1 h 23"/>
                <a:gd name="T14" fmla="*/ 1 w 24"/>
                <a:gd name="T15" fmla="*/ 1 h 23"/>
                <a:gd name="T16" fmla="*/ 1 w 24"/>
                <a:gd name="T17" fmla="*/ 1 h 23"/>
                <a:gd name="T18" fmla="*/ 1 w 24"/>
                <a:gd name="T19" fmla="*/ 1 h 23"/>
                <a:gd name="T20" fmla="*/ 1 w 24"/>
                <a:gd name="T21" fmla="*/ 1 h 23"/>
                <a:gd name="T22" fmla="*/ 1 w 24"/>
                <a:gd name="T23" fmla="*/ 1 h 23"/>
                <a:gd name="T24" fmla="*/ 1 w 24"/>
                <a:gd name="T25" fmla="*/ 1 h 23"/>
                <a:gd name="T26" fmla="*/ 1 w 24"/>
                <a:gd name="T27" fmla="*/ 1 h 23"/>
                <a:gd name="T28" fmla="*/ 0 w 24"/>
                <a:gd name="T29" fmla="*/ 1 h 23"/>
                <a:gd name="T30" fmla="*/ 0 w 24"/>
                <a:gd name="T31" fmla="*/ 1 h 23"/>
                <a:gd name="T32" fmla="*/ 1 w 24"/>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2" y="6"/>
                  </a:moveTo>
                  <a:lnTo>
                    <a:pt x="7" y="3"/>
                  </a:lnTo>
                  <a:lnTo>
                    <a:pt x="11" y="0"/>
                  </a:lnTo>
                  <a:lnTo>
                    <a:pt x="15" y="0"/>
                  </a:lnTo>
                  <a:lnTo>
                    <a:pt x="19" y="4"/>
                  </a:lnTo>
                  <a:lnTo>
                    <a:pt x="23" y="7"/>
                  </a:lnTo>
                  <a:lnTo>
                    <a:pt x="24" y="11"/>
                  </a:lnTo>
                  <a:lnTo>
                    <a:pt x="24" y="15"/>
                  </a:lnTo>
                  <a:lnTo>
                    <a:pt x="22" y="19"/>
                  </a:lnTo>
                  <a:lnTo>
                    <a:pt x="18" y="22"/>
                  </a:lnTo>
                  <a:lnTo>
                    <a:pt x="12" y="23"/>
                  </a:lnTo>
                  <a:lnTo>
                    <a:pt x="7" y="23"/>
                  </a:lnTo>
                  <a:lnTo>
                    <a:pt x="3" y="21"/>
                  </a:lnTo>
                  <a:lnTo>
                    <a:pt x="1" y="18"/>
                  </a:lnTo>
                  <a:lnTo>
                    <a:pt x="0" y="13"/>
                  </a:lnTo>
                  <a:lnTo>
                    <a:pt x="0" y="10"/>
                  </a:lnTo>
                  <a:lnTo>
                    <a:pt x="2" y="6"/>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5" name="Freeform 247"/>
            <p:cNvSpPr>
              <a:spLocks/>
            </p:cNvSpPr>
            <p:nvPr/>
          </p:nvSpPr>
          <p:spPr bwMode="auto">
            <a:xfrm>
              <a:off x="5103" y="4142"/>
              <a:ext cx="14" cy="13"/>
            </a:xfrm>
            <a:custGeom>
              <a:avLst/>
              <a:gdLst>
                <a:gd name="T0" fmla="*/ 1 w 26"/>
                <a:gd name="T1" fmla="*/ 0 h 26"/>
                <a:gd name="T2" fmla="*/ 1 w 26"/>
                <a:gd name="T3" fmla="*/ 1 h 26"/>
                <a:gd name="T4" fmla="*/ 1 w 26"/>
                <a:gd name="T5" fmla="*/ 1 h 26"/>
                <a:gd name="T6" fmla="*/ 1 w 26"/>
                <a:gd name="T7" fmla="*/ 1 h 26"/>
                <a:gd name="T8" fmla="*/ 1 w 26"/>
                <a:gd name="T9" fmla="*/ 1 h 26"/>
                <a:gd name="T10" fmla="*/ 1 w 26"/>
                <a:gd name="T11" fmla="*/ 1 h 26"/>
                <a:gd name="T12" fmla="*/ 1 w 26"/>
                <a:gd name="T13" fmla="*/ 1 h 26"/>
                <a:gd name="T14" fmla="*/ 1 w 26"/>
                <a:gd name="T15" fmla="*/ 1 h 26"/>
                <a:gd name="T16" fmla="*/ 1 w 26"/>
                <a:gd name="T17" fmla="*/ 1 h 26"/>
                <a:gd name="T18" fmla="*/ 1 w 26"/>
                <a:gd name="T19" fmla="*/ 1 h 26"/>
                <a:gd name="T20" fmla="*/ 1 w 26"/>
                <a:gd name="T21" fmla="*/ 1 h 26"/>
                <a:gd name="T22" fmla="*/ 1 w 26"/>
                <a:gd name="T23" fmla="*/ 1 h 26"/>
                <a:gd name="T24" fmla="*/ 0 w 26"/>
                <a:gd name="T25" fmla="*/ 1 h 26"/>
                <a:gd name="T26" fmla="*/ 1 w 26"/>
                <a:gd name="T27" fmla="*/ 1 h 26"/>
                <a:gd name="T28" fmla="*/ 1 w 26"/>
                <a:gd name="T29" fmla="*/ 1 h 26"/>
                <a:gd name="T30" fmla="*/ 1 w 26"/>
                <a:gd name="T31" fmla="*/ 1 h 26"/>
                <a:gd name="T32" fmla="*/ 1 w 26"/>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6" h="26">
                  <a:moveTo>
                    <a:pt x="14" y="0"/>
                  </a:moveTo>
                  <a:lnTo>
                    <a:pt x="19" y="1"/>
                  </a:lnTo>
                  <a:lnTo>
                    <a:pt x="24" y="3"/>
                  </a:lnTo>
                  <a:lnTo>
                    <a:pt x="25" y="6"/>
                  </a:lnTo>
                  <a:lnTo>
                    <a:pt x="26" y="12"/>
                  </a:lnTo>
                  <a:lnTo>
                    <a:pt x="25" y="18"/>
                  </a:lnTo>
                  <a:lnTo>
                    <a:pt x="23" y="22"/>
                  </a:lnTo>
                  <a:lnTo>
                    <a:pt x="19" y="24"/>
                  </a:lnTo>
                  <a:lnTo>
                    <a:pt x="15" y="26"/>
                  </a:lnTo>
                  <a:lnTo>
                    <a:pt x="9" y="24"/>
                  </a:lnTo>
                  <a:lnTo>
                    <a:pt x="4" y="21"/>
                  </a:lnTo>
                  <a:lnTo>
                    <a:pt x="1" y="19"/>
                  </a:lnTo>
                  <a:lnTo>
                    <a:pt x="0" y="14"/>
                  </a:lnTo>
                  <a:lnTo>
                    <a:pt x="1" y="9"/>
                  </a:lnTo>
                  <a:lnTo>
                    <a:pt x="3" y="5"/>
                  </a:lnTo>
                  <a:lnTo>
                    <a:pt x="8" y="1"/>
                  </a:lnTo>
                  <a:lnTo>
                    <a:pt x="14"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6" name="Freeform 248"/>
            <p:cNvSpPr>
              <a:spLocks/>
            </p:cNvSpPr>
            <p:nvPr/>
          </p:nvSpPr>
          <p:spPr bwMode="auto">
            <a:xfrm>
              <a:off x="5097" y="4113"/>
              <a:ext cx="13" cy="13"/>
            </a:xfrm>
            <a:custGeom>
              <a:avLst/>
              <a:gdLst>
                <a:gd name="T0" fmla="*/ 0 w 27"/>
                <a:gd name="T1" fmla="*/ 1 h 25"/>
                <a:gd name="T2" fmla="*/ 0 w 27"/>
                <a:gd name="T3" fmla="*/ 1 h 25"/>
                <a:gd name="T4" fmla="*/ 0 w 27"/>
                <a:gd name="T5" fmla="*/ 1 h 25"/>
                <a:gd name="T6" fmla="*/ 0 w 27"/>
                <a:gd name="T7" fmla="*/ 1 h 25"/>
                <a:gd name="T8" fmla="*/ 0 w 27"/>
                <a:gd name="T9" fmla="*/ 0 h 25"/>
                <a:gd name="T10" fmla="*/ 0 w 27"/>
                <a:gd name="T11" fmla="*/ 0 h 25"/>
                <a:gd name="T12" fmla="*/ 0 w 27"/>
                <a:gd name="T13" fmla="*/ 1 h 25"/>
                <a:gd name="T14" fmla="*/ 0 w 27"/>
                <a:gd name="T15" fmla="*/ 1 h 25"/>
                <a:gd name="T16" fmla="*/ 0 w 27"/>
                <a:gd name="T17" fmla="*/ 1 h 25"/>
                <a:gd name="T18" fmla="*/ 0 w 27"/>
                <a:gd name="T19" fmla="*/ 1 h 25"/>
                <a:gd name="T20" fmla="*/ 0 w 27"/>
                <a:gd name="T21" fmla="*/ 1 h 25"/>
                <a:gd name="T22" fmla="*/ 0 w 27"/>
                <a:gd name="T23" fmla="*/ 1 h 25"/>
                <a:gd name="T24" fmla="*/ 0 w 27"/>
                <a:gd name="T25" fmla="*/ 1 h 25"/>
                <a:gd name="T26" fmla="*/ 0 w 27"/>
                <a:gd name="T27" fmla="*/ 1 h 25"/>
                <a:gd name="T28" fmla="*/ 0 w 27"/>
                <a:gd name="T29" fmla="*/ 1 h 25"/>
                <a:gd name="T30" fmla="*/ 0 w 27"/>
                <a:gd name="T31" fmla="*/ 1 h 25"/>
                <a:gd name="T32" fmla="*/ 0 w 27"/>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5">
                  <a:moveTo>
                    <a:pt x="0" y="14"/>
                  </a:moveTo>
                  <a:lnTo>
                    <a:pt x="0" y="8"/>
                  </a:lnTo>
                  <a:lnTo>
                    <a:pt x="4" y="3"/>
                  </a:lnTo>
                  <a:lnTo>
                    <a:pt x="8" y="1"/>
                  </a:lnTo>
                  <a:lnTo>
                    <a:pt x="13" y="0"/>
                  </a:lnTo>
                  <a:lnTo>
                    <a:pt x="18" y="0"/>
                  </a:lnTo>
                  <a:lnTo>
                    <a:pt x="22" y="2"/>
                  </a:lnTo>
                  <a:lnTo>
                    <a:pt x="25" y="4"/>
                  </a:lnTo>
                  <a:lnTo>
                    <a:pt x="27" y="8"/>
                  </a:lnTo>
                  <a:lnTo>
                    <a:pt x="27" y="12"/>
                  </a:lnTo>
                  <a:lnTo>
                    <a:pt x="25" y="17"/>
                  </a:lnTo>
                  <a:lnTo>
                    <a:pt x="22" y="22"/>
                  </a:lnTo>
                  <a:lnTo>
                    <a:pt x="18" y="25"/>
                  </a:lnTo>
                  <a:lnTo>
                    <a:pt x="14" y="25"/>
                  </a:lnTo>
                  <a:lnTo>
                    <a:pt x="8" y="23"/>
                  </a:lnTo>
                  <a:lnTo>
                    <a:pt x="2" y="19"/>
                  </a:lnTo>
                  <a:lnTo>
                    <a:pt x="0"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7" name="Freeform 249"/>
            <p:cNvSpPr>
              <a:spLocks/>
            </p:cNvSpPr>
            <p:nvPr/>
          </p:nvSpPr>
          <p:spPr bwMode="auto">
            <a:xfrm>
              <a:off x="5076" y="4113"/>
              <a:ext cx="11" cy="11"/>
            </a:xfrm>
            <a:custGeom>
              <a:avLst/>
              <a:gdLst>
                <a:gd name="T0" fmla="*/ 0 w 23"/>
                <a:gd name="T1" fmla="*/ 1 h 21"/>
                <a:gd name="T2" fmla="*/ 0 w 23"/>
                <a:gd name="T3" fmla="*/ 1 h 21"/>
                <a:gd name="T4" fmla="*/ 0 w 23"/>
                <a:gd name="T5" fmla="*/ 1 h 21"/>
                <a:gd name="T6" fmla="*/ 0 w 23"/>
                <a:gd name="T7" fmla="*/ 1 h 21"/>
                <a:gd name="T8" fmla="*/ 0 w 23"/>
                <a:gd name="T9" fmla="*/ 0 h 21"/>
                <a:gd name="T10" fmla="*/ 0 w 23"/>
                <a:gd name="T11" fmla="*/ 0 h 21"/>
                <a:gd name="T12" fmla="*/ 0 w 23"/>
                <a:gd name="T13" fmla="*/ 1 h 21"/>
                <a:gd name="T14" fmla="*/ 0 w 23"/>
                <a:gd name="T15" fmla="*/ 1 h 21"/>
                <a:gd name="T16" fmla="*/ 0 w 23"/>
                <a:gd name="T17" fmla="*/ 1 h 21"/>
                <a:gd name="T18" fmla="*/ 0 w 23"/>
                <a:gd name="T19" fmla="*/ 1 h 21"/>
                <a:gd name="T20" fmla="*/ 0 w 23"/>
                <a:gd name="T21" fmla="*/ 1 h 21"/>
                <a:gd name="T22" fmla="*/ 0 w 23"/>
                <a:gd name="T23" fmla="*/ 1 h 21"/>
                <a:gd name="T24" fmla="*/ 0 w 23"/>
                <a:gd name="T25" fmla="*/ 1 h 21"/>
                <a:gd name="T26" fmla="*/ 0 w 23"/>
                <a:gd name="T27" fmla="*/ 1 h 21"/>
                <a:gd name="T28" fmla="*/ 0 w 23"/>
                <a:gd name="T29" fmla="*/ 1 h 21"/>
                <a:gd name="T30" fmla="*/ 0 w 23"/>
                <a:gd name="T31" fmla="*/ 1 h 21"/>
                <a:gd name="T32" fmla="*/ 0 w 23"/>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3" h="21">
                  <a:moveTo>
                    <a:pt x="0" y="13"/>
                  </a:moveTo>
                  <a:lnTo>
                    <a:pt x="1" y="9"/>
                  </a:lnTo>
                  <a:lnTo>
                    <a:pt x="3" y="4"/>
                  </a:lnTo>
                  <a:lnTo>
                    <a:pt x="7" y="1"/>
                  </a:lnTo>
                  <a:lnTo>
                    <a:pt x="11" y="0"/>
                  </a:lnTo>
                  <a:lnTo>
                    <a:pt x="16" y="0"/>
                  </a:lnTo>
                  <a:lnTo>
                    <a:pt x="19" y="2"/>
                  </a:lnTo>
                  <a:lnTo>
                    <a:pt x="21" y="5"/>
                  </a:lnTo>
                  <a:lnTo>
                    <a:pt x="23" y="9"/>
                  </a:lnTo>
                  <a:lnTo>
                    <a:pt x="21" y="13"/>
                  </a:lnTo>
                  <a:lnTo>
                    <a:pt x="20" y="17"/>
                  </a:lnTo>
                  <a:lnTo>
                    <a:pt x="17" y="19"/>
                  </a:lnTo>
                  <a:lnTo>
                    <a:pt x="13" y="21"/>
                  </a:lnTo>
                  <a:lnTo>
                    <a:pt x="9" y="21"/>
                  </a:lnTo>
                  <a:lnTo>
                    <a:pt x="4" y="20"/>
                  </a:lnTo>
                  <a:lnTo>
                    <a:pt x="1" y="17"/>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8" name="Freeform 250"/>
            <p:cNvSpPr>
              <a:spLocks/>
            </p:cNvSpPr>
            <p:nvPr/>
          </p:nvSpPr>
          <p:spPr bwMode="auto">
            <a:xfrm>
              <a:off x="5093" y="4094"/>
              <a:ext cx="12" cy="11"/>
            </a:xfrm>
            <a:custGeom>
              <a:avLst/>
              <a:gdLst>
                <a:gd name="T0" fmla="*/ 0 w 24"/>
                <a:gd name="T1" fmla="*/ 0 h 23"/>
                <a:gd name="T2" fmla="*/ 1 w 24"/>
                <a:gd name="T3" fmla="*/ 0 h 23"/>
                <a:gd name="T4" fmla="*/ 1 w 24"/>
                <a:gd name="T5" fmla="*/ 0 h 23"/>
                <a:gd name="T6" fmla="*/ 1 w 24"/>
                <a:gd name="T7" fmla="*/ 0 h 23"/>
                <a:gd name="T8" fmla="*/ 1 w 24"/>
                <a:gd name="T9" fmla="*/ 0 h 23"/>
                <a:gd name="T10" fmla="*/ 1 w 24"/>
                <a:gd name="T11" fmla="*/ 0 h 23"/>
                <a:gd name="T12" fmla="*/ 1 w 24"/>
                <a:gd name="T13" fmla="*/ 0 h 23"/>
                <a:gd name="T14" fmla="*/ 1 w 24"/>
                <a:gd name="T15" fmla="*/ 0 h 23"/>
                <a:gd name="T16" fmla="*/ 1 w 24"/>
                <a:gd name="T17" fmla="*/ 0 h 23"/>
                <a:gd name="T18" fmla="*/ 1 w 24"/>
                <a:gd name="T19" fmla="*/ 0 h 23"/>
                <a:gd name="T20" fmla="*/ 1 w 24"/>
                <a:gd name="T21" fmla="*/ 0 h 23"/>
                <a:gd name="T22" fmla="*/ 1 w 24"/>
                <a:gd name="T23" fmla="*/ 0 h 23"/>
                <a:gd name="T24" fmla="*/ 1 w 24"/>
                <a:gd name="T25" fmla="*/ 0 h 23"/>
                <a:gd name="T26" fmla="*/ 1 w 24"/>
                <a:gd name="T27" fmla="*/ 0 h 23"/>
                <a:gd name="T28" fmla="*/ 1 w 24"/>
                <a:gd name="T29" fmla="*/ 0 h 23"/>
                <a:gd name="T30" fmla="*/ 1 w 24"/>
                <a:gd name="T31" fmla="*/ 0 h 23"/>
                <a:gd name="T32" fmla="*/ 0 w 24"/>
                <a:gd name="T33" fmla="*/ 0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4" h="23">
                  <a:moveTo>
                    <a:pt x="0" y="12"/>
                  </a:moveTo>
                  <a:lnTo>
                    <a:pt x="1" y="8"/>
                  </a:lnTo>
                  <a:lnTo>
                    <a:pt x="4" y="4"/>
                  </a:lnTo>
                  <a:lnTo>
                    <a:pt x="6" y="2"/>
                  </a:lnTo>
                  <a:lnTo>
                    <a:pt x="11" y="0"/>
                  </a:lnTo>
                  <a:lnTo>
                    <a:pt x="15" y="0"/>
                  </a:lnTo>
                  <a:lnTo>
                    <a:pt x="20" y="2"/>
                  </a:lnTo>
                  <a:lnTo>
                    <a:pt x="22" y="4"/>
                  </a:lnTo>
                  <a:lnTo>
                    <a:pt x="24" y="8"/>
                  </a:lnTo>
                  <a:lnTo>
                    <a:pt x="23" y="12"/>
                  </a:lnTo>
                  <a:lnTo>
                    <a:pt x="22" y="17"/>
                  </a:lnTo>
                  <a:lnTo>
                    <a:pt x="19" y="20"/>
                  </a:lnTo>
                  <a:lnTo>
                    <a:pt x="15" y="23"/>
                  </a:lnTo>
                  <a:lnTo>
                    <a:pt x="9" y="23"/>
                  </a:lnTo>
                  <a:lnTo>
                    <a:pt x="5" y="20"/>
                  </a:lnTo>
                  <a:lnTo>
                    <a:pt x="1" y="17"/>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9" name="Freeform 251"/>
            <p:cNvSpPr>
              <a:spLocks/>
            </p:cNvSpPr>
            <p:nvPr/>
          </p:nvSpPr>
          <p:spPr bwMode="auto">
            <a:xfrm>
              <a:off x="5502" y="4048"/>
              <a:ext cx="98" cy="95"/>
            </a:xfrm>
            <a:custGeom>
              <a:avLst/>
              <a:gdLst>
                <a:gd name="T0" fmla="*/ 1 w 195"/>
                <a:gd name="T1" fmla="*/ 1 h 190"/>
                <a:gd name="T2" fmla="*/ 1 w 195"/>
                <a:gd name="T3" fmla="*/ 1 h 190"/>
                <a:gd name="T4" fmla="*/ 1 w 195"/>
                <a:gd name="T5" fmla="*/ 1 h 190"/>
                <a:gd name="T6" fmla="*/ 1 w 195"/>
                <a:gd name="T7" fmla="*/ 1 h 190"/>
                <a:gd name="T8" fmla="*/ 1 w 195"/>
                <a:gd name="T9" fmla="*/ 1 h 190"/>
                <a:gd name="T10" fmla="*/ 1 w 195"/>
                <a:gd name="T11" fmla="*/ 1 h 190"/>
                <a:gd name="T12" fmla="*/ 1 w 195"/>
                <a:gd name="T13" fmla="*/ 1 h 190"/>
                <a:gd name="T14" fmla="*/ 1 w 195"/>
                <a:gd name="T15" fmla="*/ 1 h 190"/>
                <a:gd name="T16" fmla="*/ 1 w 195"/>
                <a:gd name="T17" fmla="*/ 1 h 190"/>
                <a:gd name="T18" fmla="*/ 1 w 195"/>
                <a:gd name="T19" fmla="*/ 1 h 190"/>
                <a:gd name="T20" fmla="*/ 1 w 195"/>
                <a:gd name="T21" fmla="*/ 1 h 190"/>
                <a:gd name="T22" fmla="*/ 1 w 195"/>
                <a:gd name="T23" fmla="*/ 1 h 190"/>
                <a:gd name="T24" fmla="*/ 1 w 195"/>
                <a:gd name="T25" fmla="*/ 1 h 190"/>
                <a:gd name="T26" fmla="*/ 1 w 195"/>
                <a:gd name="T27" fmla="*/ 1 h 190"/>
                <a:gd name="T28" fmla="*/ 1 w 195"/>
                <a:gd name="T29" fmla="*/ 1 h 190"/>
                <a:gd name="T30" fmla="*/ 1 w 195"/>
                <a:gd name="T31" fmla="*/ 1 h 190"/>
                <a:gd name="T32" fmla="*/ 1 w 195"/>
                <a:gd name="T33" fmla="*/ 1 h 190"/>
                <a:gd name="T34" fmla="*/ 1 w 195"/>
                <a:gd name="T35" fmla="*/ 1 h 190"/>
                <a:gd name="T36" fmla="*/ 1 w 195"/>
                <a:gd name="T37" fmla="*/ 0 h 190"/>
                <a:gd name="T38" fmla="*/ 1 w 195"/>
                <a:gd name="T39" fmla="*/ 1 h 190"/>
                <a:gd name="T40" fmla="*/ 1 w 195"/>
                <a:gd name="T41" fmla="*/ 1 h 190"/>
                <a:gd name="T42" fmla="*/ 1 w 195"/>
                <a:gd name="T43" fmla="*/ 1 h 190"/>
                <a:gd name="T44" fmla="*/ 1 w 195"/>
                <a:gd name="T45" fmla="*/ 1 h 190"/>
                <a:gd name="T46" fmla="*/ 1 w 195"/>
                <a:gd name="T47" fmla="*/ 1 h 190"/>
                <a:gd name="T48" fmla="*/ 1 w 195"/>
                <a:gd name="T49" fmla="*/ 1 h 190"/>
                <a:gd name="T50" fmla="*/ 1 w 195"/>
                <a:gd name="T51" fmla="*/ 1 h 190"/>
                <a:gd name="T52" fmla="*/ 1 w 195"/>
                <a:gd name="T53" fmla="*/ 1 h 190"/>
                <a:gd name="T54" fmla="*/ 1 w 195"/>
                <a:gd name="T55" fmla="*/ 1 h 190"/>
                <a:gd name="T56" fmla="*/ 1 w 195"/>
                <a:gd name="T57" fmla="*/ 1 h 190"/>
                <a:gd name="T58" fmla="*/ 1 w 195"/>
                <a:gd name="T59" fmla="*/ 1 h 190"/>
                <a:gd name="T60" fmla="*/ 1 w 195"/>
                <a:gd name="T61" fmla="*/ 1 h 190"/>
                <a:gd name="T62" fmla="*/ 1 w 195"/>
                <a:gd name="T63" fmla="*/ 1 h 190"/>
                <a:gd name="T64" fmla="*/ 1 w 195"/>
                <a:gd name="T65" fmla="*/ 1 h 190"/>
                <a:gd name="T66" fmla="*/ 1 w 195"/>
                <a:gd name="T67" fmla="*/ 1 h 190"/>
                <a:gd name="T68" fmla="*/ 1 w 195"/>
                <a:gd name="T69" fmla="*/ 1 h 190"/>
                <a:gd name="T70" fmla="*/ 1 w 195"/>
                <a:gd name="T71" fmla="*/ 1 h 190"/>
                <a:gd name="T72" fmla="*/ 0 w 195"/>
                <a:gd name="T73" fmla="*/ 1 h 190"/>
                <a:gd name="T74" fmla="*/ 1 w 195"/>
                <a:gd name="T75" fmla="*/ 1 h 190"/>
                <a:gd name="T76" fmla="*/ 1 w 195"/>
                <a:gd name="T77" fmla="*/ 1 h 190"/>
                <a:gd name="T78" fmla="*/ 1 w 195"/>
                <a:gd name="T79" fmla="*/ 1 h 190"/>
                <a:gd name="T80" fmla="*/ 1 w 195"/>
                <a:gd name="T81" fmla="*/ 1 h 190"/>
                <a:gd name="T82" fmla="*/ 1 w 195"/>
                <a:gd name="T83" fmla="*/ 1 h 190"/>
                <a:gd name="T84" fmla="*/ 1 w 195"/>
                <a:gd name="T85" fmla="*/ 1 h 190"/>
                <a:gd name="T86" fmla="*/ 1 w 195"/>
                <a:gd name="T87" fmla="*/ 1 h 190"/>
                <a:gd name="T88" fmla="*/ 1 w 195"/>
                <a:gd name="T89" fmla="*/ 1 h 190"/>
                <a:gd name="T90" fmla="*/ 1 w 195"/>
                <a:gd name="T91" fmla="*/ 1 h 190"/>
                <a:gd name="T92" fmla="*/ 1 w 195"/>
                <a:gd name="T93" fmla="*/ 1 h 190"/>
                <a:gd name="T94" fmla="*/ 1 w 195"/>
                <a:gd name="T95" fmla="*/ 1 h 190"/>
                <a:gd name="T96" fmla="*/ 1 w 195"/>
                <a:gd name="T97" fmla="*/ 1 h 190"/>
                <a:gd name="T98" fmla="*/ 1 w 195"/>
                <a:gd name="T99" fmla="*/ 1 h 190"/>
                <a:gd name="T100" fmla="*/ 1 w 195"/>
                <a:gd name="T101" fmla="*/ 1 h 190"/>
                <a:gd name="T102" fmla="*/ 1 w 195"/>
                <a:gd name="T103" fmla="*/ 1 h 190"/>
                <a:gd name="T104" fmla="*/ 1 w 195"/>
                <a:gd name="T105" fmla="*/ 1 h 190"/>
                <a:gd name="T106" fmla="*/ 1 w 195"/>
                <a:gd name="T107" fmla="*/ 1 h 190"/>
                <a:gd name="T108" fmla="*/ 1 w 195"/>
                <a:gd name="T109" fmla="*/ 1 h 190"/>
                <a:gd name="T110" fmla="*/ 1 w 195"/>
                <a:gd name="T111" fmla="*/ 1 h 19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95" h="190">
                  <a:moveTo>
                    <a:pt x="140" y="152"/>
                  </a:moveTo>
                  <a:lnTo>
                    <a:pt x="146" y="152"/>
                  </a:lnTo>
                  <a:lnTo>
                    <a:pt x="154" y="149"/>
                  </a:lnTo>
                  <a:lnTo>
                    <a:pt x="161" y="146"/>
                  </a:lnTo>
                  <a:lnTo>
                    <a:pt x="167" y="141"/>
                  </a:lnTo>
                  <a:lnTo>
                    <a:pt x="171" y="135"/>
                  </a:lnTo>
                  <a:lnTo>
                    <a:pt x="173" y="127"/>
                  </a:lnTo>
                  <a:lnTo>
                    <a:pt x="172" y="118"/>
                  </a:lnTo>
                  <a:lnTo>
                    <a:pt x="167" y="107"/>
                  </a:lnTo>
                  <a:lnTo>
                    <a:pt x="162" y="102"/>
                  </a:lnTo>
                  <a:lnTo>
                    <a:pt x="156" y="102"/>
                  </a:lnTo>
                  <a:lnTo>
                    <a:pt x="149" y="102"/>
                  </a:lnTo>
                  <a:lnTo>
                    <a:pt x="145" y="104"/>
                  </a:lnTo>
                  <a:lnTo>
                    <a:pt x="140" y="100"/>
                  </a:lnTo>
                  <a:lnTo>
                    <a:pt x="135" y="94"/>
                  </a:lnTo>
                  <a:lnTo>
                    <a:pt x="132" y="89"/>
                  </a:lnTo>
                  <a:lnTo>
                    <a:pt x="129" y="85"/>
                  </a:lnTo>
                  <a:lnTo>
                    <a:pt x="127" y="80"/>
                  </a:lnTo>
                  <a:lnTo>
                    <a:pt x="127" y="79"/>
                  </a:lnTo>
                  <a:lnTo>
                    <a:pt x="131" y="80"/>
                  </a:lnTo>
                  <a:lnTo>
                    <a:pt x="137" y="82"/>
                  </a:lnTo>
                  <a:lnTo>
                    <a:pt x="144" y="84"/>
                  </a:lnTo>
                  <a:lnTo>
                    <a:pt x="148" y="85"/>
                  </a:lnTo>
                  <a:lnTo>
                    <a:pt x="152" y="87"/>
                  </a:lnTo>
                  <a:lnTo>
                    <a:pt x="153" y="89"/>
                  </a:lnTo>
                  <a:lnTo>
                    <a:pt x="155" y="93"/>
                  </a:lnTo>
                  <a:lnTo>
                    <a:pt x="158" y="97"/>
                  </a:lnTo>
                  <a:lnTo>
                    <a:pt x="165" y="100"/>
                  </a:lnTo>
                  <a:lnTo>
                    <a:pt x="175" y="100"/>
                  </a:lnTo>
                  <a:lnTo>
                    <a:pt x="183" y="96"/>
                  </a:lnTo>
                  <a:lnTo>
                    <a:pt x="190" y="91"/>
                  </a:lnTo>
                  <a:lnTo>
                    <a:pt x="194" y="82"/>
                  </a:lnTo>
                  <a:lnTo>
                    <a:pt x="195" y="72"/>
                  </a:lnTo>
                  <a:lnTo>
                    <a:pt x="195" y="66"/>
                  </a:lnTo>
                  <a:lnTo>
                    <a:pt x="194" y="62"/>
                  </a:lnTo>
                  <a:lnTo>
                    <a:pt x="192" y="58"/>
                  </a:lnTo>
                  <a:lnTo>
                    <a:pt x="191" y="55"/>
                  </a:lnTo>
                  <a:lnTo>
                    <a:pt x="186" y="51"/>
                  </a:lnTo>
                  <a:lnTo>
                    <a:pt x="182" y="49"/>
                  </a:lnTo>
                  <a:lnTo>
                    <a:pt x="176" y="47"/>
                  </a:lnTo>
                  <a:lnTo>
                    <a:pt x="170" y="46"/>
                  </a:lnTo>
                  <a:lnTo>
                    <a:pt x="164" y="46"/>
                  </a:lnTo>
                  <a:lnTo>
                    <a:pt x="160" y="47"/>
                  </a:lnTo>
                  <a:lnTo>
                    <a:pt x="155" y="49"/>
                  </a:lnTo>
                  <a:lnTo>
                    <a:pt x="152" y="51"/>
                  </a:lnTo>
                  <a:lnTo>
                    <a:pt x="147" y="55"/>
                  </a:lnTo>
                  <a:lnTo>
                    <a:pt x="142" y="55"/>
                  </a:lnTo>
                  <a:lnTo>
                    <a:pt x="137" y="53"/>
                  </a:lnTo>
                  <a:lnTo>
                    <a:pt x="132" y="51"/>
                  </a:lnTo>
                  <a:lnTo>
                    <a:pt x="142" y="43"/>
                  </a:lnTo>
                  <a:lnTo>
                    <a:pt x="153" y="32"/>
                  </a:lnTo>
                  <a:lnTo>
                    <a:pt x="158" y="19"/>
                  </a:lnTo>
                  <a:lnTo>
                    <a:pt x="156" y="9"/>
                  </a:lnTo>
                  <a:lnTo>
                    <a:pt x="153" y="4"/>
                  </a:lnTo>
                  <a:lnTo>
                    <a:pt x="147" y="2"/>
                  </a:lnTo>
                  <a:lnTo>
                    <a:pt x="142" y="1"/>
                  </a:lnTo>
                  <a:lnTo>
                    <a:pt x="137" y="0"/>
                  </a:lnTo>
                  <a:lnTo>
                    <a:pt x="131" y="1"/>
                  </a:lnTo>
                  <a:lnTo>
                    <a:pt x="125" y="3"/>
                  </a:lnTo>
                  <a:lnTo>
                    <a:pt x="120" y="5"/>
                  </a:lnTo>
                  <a:lnTo>
                    <a:pt x="117" y="9"/>
                  </a:lnTo>
                  <a:lnTo>
                    <a:pt x="112" y="17"/>
                  </a:lnTo>
                  <a:lnTo>
                    <a:pt x="111" y="27"/>
                  </a:lnTo>
                  <a:lnTo>
                    <a:pt x="111" y="36"/>
                  </a:lnTo>
                  <a:lnTo>
                    <a:pt x="115" y="43"/>
                  </a:lnTo>
                  <a:lnTo>
                    <a:pt x="117" y="49"/>
                  </a:lnTo>
                  <a:lnTo>
                    <a:pt x="116" y="53"/>
                  </a:lnTo>
                  <a:lnTo>
                    <a:pt x="114" y="54"/>
                  </a:lnTo>
                  <a:lnTo>
                    <a:pt x="110" y="55"/>
                  </a:lnTo>
                  <a:lnTo>
                    <a:pt x="108" y="54"/>
                  </a:lnTo>
                  <a:lnTo>
                    <a:pt x="107" y="50"/>
                  </a:lnTo>
                  <a:lnTo>
                    <a:pt x="106" y="44"/>
                  </a:lnTo>
                  <a:lnTo>
                    <a:pt x="106" y="39"/>
                  </a:lnTo>
                  <a:lnTo>
                    <a:pt x="103" y="32"/>
                  </a:lnTo>
                  <a:lnTo>
                    <a:pt x="99" y="25"/>
                  </a:lnTo>
                  <a:lnTo>
                    <a:pt x="89" y="23"/>
                  </a:lnTo>
                  <a:lnTo>
                    <a:pt x="74" y="28"/>
                  </a:lnTo>
                  <a:lnTo>
                    <a:pt x="70" y="23"/>
                  </a:lnTo>
                  <a:lnTo>
                    <a:pt x="64" y="18"/>
                  </a:lnTo>
                  <a:lnTo>
                    <a:pt x="57" y="15"/>
                  </a:lnTo>
                  <a:lnTo>
                    <a:pt x="49" y="13"/>
                  </a:lnTo>
                  <a:lnTo>
                    <a:pt x="41" y="15"/>
                  </a:lnTo>
                  <a:lnTo>
                    <a:pt x="33" y="18"/>
                  </a:lnTo>
                  <a:lnTo>
                    <a:pt x="26" y="24"/>
                  </a:lnTo>
                  <a:lnTo>
                    <a:pt x="19" y="34"/>
                  </a:lnTo>
                  <a:lnTo>
                    <a:pt x="19" y="35"/>
                  </a:lnTo>
                  <a:lnTo>
                    <a:pt x="19" y="38"/>
                  </a:lnTo>
                  <a:lnTo>
                    <a:pt x="20" y="39"/>
                  </a:lnTo>
                  <a:lnTo>
                    <a:pt x="20" y="41"/>
                  </a:lnTo>
                  <a:lnTo>
                    <a:pt x="23" y="46"/>
                  </a:lnTo>
                  <a:lnTo>
                    <a:pt x="27" y="54"/>
                  </a:lnTo>
                  <a:lnTo>
                    <a:pt x="34" y="59"/>
                  </a:lnTo>
                  <a:lnTo>
                    <a:pt x="47" y="61"/>
                  </a:lnTo>
                  <a:lnTo>
                    <a:pt x="54" y="61"/>
                  </a:lnTo>
                  <a:lnTo>
                    <a:pt x="59" y="63"/>
                  </a:lnTo>
                  <a:lnTo>
                    <a:pt x="64" y="68"/>
                  </a:lnTo>
                  <a:lnTo>
                    <a:pt x="66" y="72"/>
                  </a:lnTo>
                  <a:lnTo>
                    <a:pt x="59" y="78"/>
                  </a:lnTo>
                  <a:lnTo>
                    <a:pt x="54" y="84"/>
                  </a:lnTo>
                  <a:lnTo>
                    <a:pt x="47" y="88"/>
                  </a:lnTo>
                  <a:lnTo>
                    <a:pt x="42" y="92"/>
                  </a:lnTo>
                  <a:lnTo>
                    <a:pt x="35" y="91"/>
                  </a:lnTo>
                  <a:lnTo>
                    <a:pt x="30" y="89"/>
                  </a:lnTo>
                  <a:lnTo>
                    <a:pt x="24" y="89"/>
                  </a:lnTo>
                  <a:lnTo>
                    <a:pt x="19" y="91"/>
                  </a:lnTo>
                  <a:lnTo>
                    <a:pt x="15" y="92"/>
                  </a:lnTo>
                  <a:lnTo>
                    <a:pt x="11" y="94"/>
                  </a:lnTo>
                  <a:lnTo>
                    <a:pt x="8" y="97"/>
                  </a:lnTo>
                  <a:lnTo>
                    <a:pt x="4" y="101"/>
                  </a:lnTo>
                  <a:lnTo>
                    <a:pt x="1" y="108"/>
                  </a:lnTo>
                  <a:lnTo>
                    <a:pt x="0" y="116"/>
                  </a:lnTo>
                  <a:lnTo>
                    <a:pt x="1" y="124"/>
                  </a:lnTo>
                  <a:lnTo>
                    <a:pt x="4" y="131"/>
                  </a:lnTo>
                  <a:lnTo>
                    <a:pt x="8" y="134"/>
                  </a:lnTo>
                  <a:lnTo>
                    <a:pt x="11" y="137"/>
                  </a:lnTo>
                  <a:lnTo>
                    <a:pt x="16" y="138"/>
                  </a:lnTo>
                  <a:lnTo>
                    <a:pt x="21" y="139"/>
                  </a:lnTo>
                  <a:lnTo>
                    <a:pt x="27" y="140"/>
                  </a:lnTo>
                  <a:lnTo>
                    <a:pt x="32" y="139"/>
                  </a:lnTo>
                  <a:lnTo>
                    <a:pt x="36" y="139"/>
                  </a:lnTo>
                  <a:lnTo>
                    <a:pt x="41" y="137"/>
                  </a:lnTo>
                  <a:lnTo>
                    <a:pt x="46" y="132"/>
                  </a:lnTo>
                  <a:lnTo>
                    <a:pt x="48" y="126"/>
                  </a:lnTo>
                  <a:lnTo>
                    <a:pt x="48" y="120"/>
                  </a:lnTo>
                  <a:lnTo>
                    <a:pt x="48" y="116"/>
                  </a:lnTo>
                  <a:lnTo>
                    <a:pt x="55" y="109"/>
                  </a:lnTo>
                  <a:lnTo>
                    <a:pt x="63" y="104"/>
                  </a:lnTo>
                  <a:lnTo>
                    <a:pt x="71" y="100"/>
                  </a:lnTo>
                  <a:lnTo>
                    <a:pt x="74" y="97"/>
                  </a:lnTo>
                  <a:lnTo>
                    <a:pt x="77" y="100"/>
                  </a:lnTo>
                  <a:lnTo>
                    <a:pt x="79" y="103"/>
                  </a:lnTo>
                  <a:lnTo>
                    <a:pt x="81" y="106"/>
                  </a:lnTo>
                  <a:lnTo>
                    <a:pt x="85" y="108"/>
                  </a:lnTo>
                  <a:lnTo>
                    <a:pt x="80" y="115"/>
                  </a:lnTo>
                  <a:lnTo>
                    <a:pt x="77" y="122"/>
                  </a:lnTo>
                  <a:lnTo>
                    <a:pt x="74" y="130"/>
                  </a:lnTo>
                  <a:lnTo>
                    <a:pt x="72" y="134"/>
                  </a:lnTo>
                  <a:lnTo>
                    <a:pt x="63" y="140"/>
                  </a:lnTo>
                  <a:lnTo>
                    <a:pt x="55" y="148"/>
                  </a:lnTo>
                  <a:lnTo>
                    <a:pt x="50" y="157"/>
                  </a:lnTo>
                  <a:lnTo>
                    <a:pt x="50" y="167"/>
                  </a:lnTo>
                  <a:lnTo>
                    <a:pt x="54" y="175"/>
                  </a:lnTo>
                  <a:lnTo>
                    <a:pt x="61" y="183"/>
                  </a:lnTo>
                  <a:lnTo>
                    <a:pt x="70" y="187"/>
                  </a:lnTo>
                  <a:lnTo>
                    <a:pt x="79" y="190"/>
                  </a:lnTo>
                  <a:lnTo>
                    <a:pt x="85" y="188"/>
                  </a:lnTo>
                  <a:lnTo>
                    <a:pt x="91" y="186"/>
                  </a:lnTo>
                  <a:lnTo>
                    <a:pt x="96" y="183"/>
                  </a:lnTo>
                  <a:lnTo>
                    <a:pt x="102" y="179"/>
                  </a:lnTo>
                  <a:lnTo>
                    <a:pt x="106" y="176"/>
                  </a:lnTo>
                  <a:lnTo>
                    <a:pt x="108" y="172"/>
                  </a:lnTo>
                  <a:lnTo>
                    <a:pt x="109" y="169"/>
                  </a:lnTo>
                  <a:lnTo>
                    <a:pt x="110" y="164"/>
                  </a:lnTo>
                  <a:lnTo>
                    <a:pt x="108" y="155"/>
                  </a:lnTo>
                  <a:lnTo>
                    <a:pt x="104" y="148"/>
                  </a:lnTo>
                  <a:lnTo>
                    <a:pt x="100" y="144"/>
                  </a:lnTo>
                  <a:lnTo>
                    <a:pt x="95" y="140"/>
                  </a:lnTo>
                  <a:lnTo>
                    <a:pt x="96" y="132"/>
                  </a:lnTo>
                  <a:lnTo>
                    <a:pt x="97" y="124"/>
                  </a:lnTo>
                  <a:lnTo>
                    <a:pt x="99" y="118"/>
                  </a:lnTo>
                  <a:lnTo>
                    <a:pt x="100" y="114"/>
                  </a:lnTo>
                  <a:lnTo>
                    <a:pt x="103" y="114"/>
                  </a:lnTo>
                  <a:lnTo>
                    <a:pt x="108" y="112"/>
                  </a:lnTo>
                  <a:lnTo>
                    <a:pt x="110" y="111"/>
                  </a:lnTo>
                  <a:lnTo>
                    <a:pt x="111" y="111"/>
                  </a:lnTo>
                  <a:lnTo>
                    <a:pt x="117" y="120"/>
                  </a:lnTo>
                  <a:lnTo>
                    <a:pt x="120" y="133"/>
                  </a:lnTo>
                  <a:lnTo>
                    <a:pt x="126" y="146"/>
                  </a:lnTo>
                  <a:lnTo>
                    <a:pt x="140" y="152"/>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0" name="Freeform 252"/>
            <p:cNvSpPr>
              <a:spLocks/>
            </p:cNvSpPr>
            <p:nvPr/>
          </p:nvSpPr>
          <p:spPr bwMode="auto">
            <a:xfrm>
              <a:off x="5576" y="3854"/>
              <a:ext cx="105" cy="164"/>
            </a:xfrm>
            <a:custGeom>
              <a:avLst/>
              <a:gdLst>
                <a:gd name="T0" fmla="*/ 0 w 211"/>
                <a:gd name="T1" fmla="*/ 0 h 329"/>
                <a:gd name="T2" fmla="*/ 0 w 211"/>
                <a:gd name="T3" fmla="*/ 0 h 329"/>
                <a:gd name="T4" fmla="*/ 0 w 211"/>
                <a:gd name="T5" fmla="*/ 0 h 329"/>
                <a:gd name="T6" fmla="*/ 0 w 211"/>
                <a:gd name="T7" fmla="*/ 0 h 329"/>
                <a:gd name="T8" fmla="*/ 0 w 211"/>
                <a:gd name="T9" fmla="*/ 0 h 329"/>
                <a:gd name="T10" fmla="*/ 0 w 211"/>
                <a:gd name="T11" fmla="*/ 0 h 329"/>
                <a:gd name="T12" fmla="*/ 0 w 211"/>
                <a:gd name="T13" fmla="*/ 0 h 329"/>
                <a:gd name="T14" fmla="*/ 0 w 211"/>
                <a:gd name="T15" fmla="*/ 0 h 329"/>
                <a:gd name="T16" fmla="*/ 0 w 211"/>
                <a:gd name="T17" fmla="*/ 0 h 329"/>
                <a:gd name="T18" fmla="*/ 0 w 211"/>
                <a:gd name="T19" fmla="*/ 0 h 329"/>
                <a:gd name="T20" fmla="*/ 0 w 211"/>
                <a:gd name="T21" fmla="*/ 0 h 329"/>
                <a:gd name="T22" fmla="*/ 0 w 211"/>
                <a:gd name="T23" fmla="*/ 0 h 329"/>
                <a:gd name="T24" fmla="*/ 0 w 211"/>
                <a:gd name="T25" fmla="*/ 0 h 329"/>
                <a:gd name="T26" fmla="*/ 0 w 211"/>
                <a:gd name="T27" fmla="*/ 0 h 329"/>
                <a:gd name="T28" fmla="*/ 0 w 211"/>
                <a:gd name="T29" fmla="*/ 0 h 329"/>
                <a:gd name="T30" fmla="*/ 0 w 211"/>
                <a:gd name="T31" fmla="*/ 0 h 329"/>
                <a:gd name="T32" fmla="*/ 0 w 211"/>
                <a:gd name="T33" fmla="*/ 0 h 329"/>
                <a:gd name="T34" fmla="*/ 0 w 211"/>
                <a:gd name="T35" fmla="*/ 0 h 329"/>
                <a:gd name="T36" fmla="*/ 0 w 211"/>
                <a:gd name="T37" fmla="*/ 0 h 329"/>
                <a:gd name="T38" fmla="*/ 0 w 211"/>
                <a:gd name="T39" fmla="*/ 0 h 329"/>
                <a:gd name="T40" fmla="*/ 0 w 211"/>
                <a:gd name="T41" fmla="*/ 0 h 329"/>
                <a:gd name="T42" fmla="*/ 0 w 211"/>
                <a:gd name="T43" fmla="*/ 0 h 329"/>
                <a:gd name="T44" fmla="*/ 0 w 211"/>
                <a:gd name="T45" fmla="*/ 0 h 329"/>
                <a:gd name="T46" fmla="*/ 0 w 211"/>
                <a:gd name="T47" fmla="*/ 0 h 329"/>
                <a:gd name="T48" fmla="*/ 0 w 211"/>
                <a:gd name="T49" fmla="*/ 0 h 329"/>
                <a:gd name="T50" fmla="*/ 0 w 211"/>
                <a:gd name="T51" fmla="*/ 0 h 329"/>
                <a:gd name="T52" fmla="*/ 0 w 211"/>
                <a:gd name="T53" fmla="*/ 0 h 329"/>
                <a:gd name="T54" fmla="*/ 0 w 211"/>
                <a:gd name="T55" fmla="*/ 0 h 329"/>
                <a:gd name="T56" fmla="*/ 0 w 211"/>
                <a:gd name="T57" fmla="*/ 0 h 329"/>
                <a:gd name="T58" fmla="*/ 0 w 211"/>
                <a:gd name="T59" fmla="*/ 0 h 329"/>
                <a:gd name="T60" fmla="*/ 0 w 211"/>
                <a:gd name="T61" fmla="*/ 0 h 329"/>
                <a:gd name="T62" fmla="*/ 0 w 211"/>
                <a:gd name="T63" fmla="*/ 0 h 329"/>
                <a:gd name="T64" fmla="*/ 0 w 211"/>
                <a:gd name="T65" fmla="*/ 0 h 329"/>
                <a:gd name="T66" fmla="*/ 0 w 211"/>
                <a:gd name="T67" fmla="*/ 0 h 329"/>
                <a:gd name="T68" fmla="*/ 0 w 211"/>
                <a:gd name="T69" fmla="*/ 0 h 329"/>
                <a:gd name="T70" fmla="*/ 0 w 211"/>
                <a:gd name="T71" fmla="*/ 0 h 329"/>
                <a:gd name="T72" fmla="*/ 0 w 211"/>
                <a:gd name="T73" fmla="*/ 0 h 329"/>
                <a:gd name="T74" fmla="*/ 0 w 211"/>
                <a:gd name="T75" fmla="*/ 0 h 329"/>
                <a:gd name="T76" fmla="*/ 0 w 211"/>
                <a:gd name="T77" fmla="*/ 0 h 329"/>
                <a:gd name="T78" fmla="*/ 0 w 211"/>
                <a:gd name="T79" fmla="*/ 0 h 329"/>
                <a:gd name="T80" fmla="*/ 0 w 211"/>
                <a:gd name="T81" fmla="*/ 0 h 329"/>
                <a:gd name="T82" fmla="*/ 0 w 211"/>
                <a:gd name="T83" fmla="*/ 0 h 329"/>
                <a:gd name="T84" fmla="*/ 0 w 211"/>
                <a:gd name="T85" fmla="*/ 0 h 329"/>
                <a:gd name="T86" fmla="*/ 0 w 211"/>
                <a:gd name="T87" fmla="*/ 0 h 329"/>
                <a:gd name="T88" fmla="*/ 0 w 211"/>
                <a:gd name="T89" fmla="*/ 0 h 329"/>
                <a:gd name="T90" fmla="*/ 0 w 211"/>
                <a:gd name="T91" fmla="*/ 0 h 329"/>
                <a:gd name="T92" fmla="*/ 0 w 211"/>
                <a:gd name="T93" fmla="*/ 0 h 329"/>
                <a:gd name="T94" fmla="*/ 0 w 211"/>
                <a:gd name="T95" fmla="*/ 0 h 329"/>
                <a:gd name="T96" fmla="*/ 0 w 211"/>
                <a:gd name="T97" fmla="*/ 0 h 329"/>
                <a:gd name="T98" fmla="*/ 0 w 211"/>
                <a:gd name="T99" fmla="*/ 0 h 329"/>
                <a:gd name="T100" fmla="*/ 0 w 211"/>
                <a:gd name="T101" fmla="*/ 0 h 329"/>
                <a:gd name="T102" fmla="*/ 0 w 211"/>
                <a:gd name="T103" fmla="*/ 0 h 329"/>
                <a:gd name="T104" fmla="*/ 0 w 211"/>
                <a:gd name="T105" fmla="*/ 0 h 329"/>
                <a:gd name="T106" fmla="*/ 0 w 211"/>
                <a:gd name="T107" fmla="*/ 0 h 32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11" h="329">
                  <a:moveTo>
                    <a:pt x="0" y="329"/>
                  </a:moveTo>
                  <a:lnTo>
                    <a:pt x="19" y="308"/>
                  </a:lnTo>
                  <a:lnTo>
                    <a:pt x="38" y="292"/>
                  </a:lnTo>
                  <a:lnTo>
                    <a:pt x="60" y="278"/>
                  </a:lnTo>
                  <a:lnTo>
                    <a:pt x="82" y="269"/>
                  </a:lnTo>
                  <a:lnTo>
                    <a:pt x="105" y="262"/>
                  </a:lnTo>
                  <a:lnTo>
                    <a:pt x="127" y="258"/>
                  </a:lnTo>
                  <a:lnTo>
                    <a:pt x="148" y="257"/>
                  </a:lnTo>
                  <a:lnTo>
                    <a:pt x="167" y="260"/>
                  </a:lnTo>
                  <a:lnTo>
                    <a:pt x="167" y="253"/>
                  </a:lnTo>
                  <a:lnTo>
                    <a:pt x="168" y="243"/>
                  </a:lnTo>
                  <a:lnTo>
                    <a:pt x="171" y="234"/>
                  </a:lnTo>
                  <a:lnTo>
                    <a:pt x="174" y="225"/>
                  </a:lnTo>
                  <a:lnTo>
                    <a:pt x="180" y="215"/>
                  </a:lnTo>
                  <a:lnTo>
                    <a:pt x="188" y="207"/>
                  </a:lnTo>
                  <a:lnTo>
                    <a:pt x="198" y="200"/>
                  </a:lnTo>
                  <a:lnTo>
                    <a:pt x="211" y="194"/>
                  </a:lnTo>
                  <a:lnTo>
                    <a:pt x="200" y="171"/>
                  </a:lnTo>
                  <a:lnTo>
                    <a:pt x="195" y="142"/>
                  </a:lnTo>
                  <a:lnTo>
                    <a:pt x="196" y="116"/>
                  </a:lnTo>
                  <a:lnTo>
                    <a:pt x="209" y="94"/>
                  </a:lnTo>
                  <a:lnTo>
                    <a:pt x="200" y="89"/>
                  </a:lnTo>
                  <a:lnTo>
                    <a:pt x="191" y="83"/>
                  </a:lnTo>
                  <a:lnTo>
                    <a:pt x="180" y="76"/>
                  </a:lnTo>
                  <a:lnTo>
                    <a:pt x="168" y="66"/>
                  </a:lnTo>
                  <a:lnTo>
                    <a:pt x="158" y="53"/>
                  </a:lnTo>
                  <a:lnTo>
                    <a:pt x="149" y="38"/>
                  </a:lnTo>
                  <a:lnTo>
                    <a:pt x="141" y="21"/>
                  </a:lnTo>
                  <a:lnTo>
                    <a:pt x="137" y="0"/>
                  </a:lnTo>
                  <a:lnTo>
                    <a:pt x="131" y="12"/>
                  </a:lnTo>
                  <a:lnTo>
                    <a:pt x="123" y="23"/>
                  </a:lnTo>
                  <a:lnTo>
                    <a:pt x="114" y="35"/>
                  </a:lnTo>
                  <a:lnTo>
                    <a:pt x="103" y="47"/>
                  </a:lnTo>
                  <a:lnTo>
                    <a:pt x="90" y="56"/>
                  </a:lnTo>
                  <a:lnTo>
                    <a:pt x="77" y="64"/>
                  </a:lnTo>
                  <a:lnTo>
                    <a:pt x="62" y="67"/>
                  </a:lnTo>
                  <a:lnTo>
                    <a:pt x="47" y="68"/>
                  </a:lnTo>
                  <a:lnTo>
                    <a:pt x="53" y="85"/>
                  </a:lnTo>
                  <a:lnTo>
                    <a:pt x="55" y="103"/>
                  </a:lnTo>
                  <a:lnTo>
                    <a:pt x="50" y="125"/>
                  </a:lnTo>
                  <a:lnTo>
                    <a:pt x="34" y="146"/>
                  </a:lnTo>
                  <a:lnTo>
                    <a:pt x="43" y="182"/>
                  </a:lnTo>
                  <a:lnTo>
                    <a:pt x="43" y="218"/>
                  </a:lnTo>
                  <a:lnTo>
                    <a:pt x="37" y="249"/>
                  </a:lnTo>
                  <a:lnTo>
                    <a:pt x="30" y="273"/>
                  </a:lnTo>
                  <a:lnTo>
                    <a:pt x="23" y="287"/>
                  </a:lnTo>
                  <a:lnTo>
                    <a:pt x="15" y="301"/>
                  </a:lnTo>
                  <a:lnTo>
                    <a:pt x="8" y="312"/>
                  </a:lnTo>
                  <a:lnTo>
                    <a:pt x="2" y="318"/>
                  </a:lnTo>
                  <a:lnTo>
                    <a:pt x="0" y="321"/>
                  </a:lnTo>
                  <a:lnTo>
                    <a:pt x="0" y="324"/>
                  </a:lnTo>
                  <a:lnTo>
                    <a:pt x="0" y="325"/>
                  </a:lnTo>
                  <a:lnTo>
                    <a:pt x="1" y="326"/>
                  </a:lnTo>
                  <a:lnTo>
                    <a:pt x="0" y="32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1" name="Freeform 253"/>
            <p:cNvSpPr>
              <a:spLocks/>
            </p:cNvSpPr>
            <p:nvPr/>
          </p:nvSpPr>
          <p:spPr bwMode="auto">
            <a:xfrm>
              <a:off x="5251" y="3889"/>
              <a:ext cx="171" cy="145"/>
            </a:xfrm>
            <a:custGeom>
              <a:avLst/>
              <a:gdLst>
                <a:gd name="T0" fmla="*/ 1 w 341"/>
                <a:gd name="T1" fmla="*/ 0 h 291"/>
                <a:gd name="T2" fmla="*/ 1 w 341"/>
                <a:gd name="T3" fmla="*/ 0 h 291"/>
                <a:gd name="T4" fmla="*/ 1 w 341"/>
                <a:gd name="T5" fmla="*/ 0 h 291"/>
                <a:gd name="T6" fmla="*/ 1 w 341"/>
                <a:gd name="T7" fmla="*/ 0 h 291"/>
                <a:gd name="T8" fmla="*/ 1 w 341"/>
                <a:gd name="T9" fmla="*/ 0 h 291"/>
                <a:gd name="T10" fmla="*/ 1 w 341"/>
                <a:gd name="T11" fmla="*/ 0 h 291"/>
                <a:gd name="T12" fmla="*/ 1 w 341"/>
                <a:gd name="T13" fmla="*/ 0 h 291"/>
                <a:gd name="T14" fmla="*/ 1 w 341"/>
                <a:gd name="T15" fmla="*/ 0 h 291"/>
                <a:gd name="T16" fmla="*/ 1 w 341"/>
                <a:gd name="T17" fmla="*/ 0 h 291"/>
                <a:gd name="T18" fmla="*/ 1 w 341"/>
                <a:gd name="T19" fmla="*/ 0 h 291"/>
                <a:gd name="T20" fmla="*/ 1 w 341"/>
                <a:gd name="T21" fmla="*/ 0 h 291"/>
                <a:gd name="T22" fmla="*/ 1 w 341"/>
                <a:gd name="T23" fmla="*/ 0 h 291"/>
                <a:gd name="T24" fmla="*/ 1 w 341"/>
                <a:gd name="T25" fmla="*/ 0 h 291"/>
                <a:gd name="T26" fmla="*/ 1 w 341"/>
                <a:gd name="T27" fmla="*/ 0 h 291"/>
                <a:gd name="T28" fmla="*/ 1 w 341"/>
                <a:gd name="T29" fmla="*/ 0 h 291"/>
                <a:gd name="T30" fmla="*/ 1 w 341"/>
                <a:gd name="T31" fmla="*/ 0 h 291"/>
                <a:gd name="T32" fmla="*/ 1 w 341"/>
                <a:gd name="T33" fmla="*/ 0 h 291"/>
                <a:gd name="T34" fmla="*/ 1 w 341"/>
                <a:gd name="T35" fmla="*/ 0 h 291"/>
                <a:gd name="T36" fmla="*/ 1 w 341"/>
                <a:gd name="T37" fmla="*/ 0 h 291"/>
                <a:gd name="T38" fmla="*/ 1 w 341"/>
                <a:gd name="T39" fmla="*/ 0 h 291"/>
                <a:gd name="T40" fmla="*/ 1 w 341"/>
                <a:gd name="T41" fmla="*/ 0 h 291"/>
                <a:gd name="T42" fmla="*/ 1 w 341"/>
                <a:gd name="T43" fmla="*/ 0 h 291"/>
                <a:gd name="T44" fmla="*/ 1 w 341"/>
                <a:gd name="T45" fmla="*/ 0 h 291"/>
                <a:gd name="T46" fmla="*/ 1 w 341"/>
                <a:gd name="T47" fmla="*/ 0 h 291"/>
                <a:gd name="T48" fmla="*/ 1 w 341"/>
                <a:gd name="T49" fmla="*/ 0 h 291"/>
                <a:gd name="T50" fmla="*/ 1 w 341"/>
                <a:gd name="T51" fmla="*/ 0 h 291"/>
                <a:gd name="T52" fmla="*/ 1 w 341"/>
                <a:gd name="T53" fmla="*/ 0 h 291"/>
                <a:gd name="T54" fmla="*/ 1 w 341"/>
                <a:gd name="T55" fmla="*/ 0 h 291"/>
                <a:gd name="T56" fmla="*/ 1 w 341"/>
                <a:gd name="T57" fmla="*/ 0 h 291"/>
                <a:gd name="T58" fmla="*/ 1 w 341"/>
                <a:gd name="T59" fmla="*/ 0 h 291"/>
                <a:gd name="T60" fmla="*/ 1 w 341"/>
                <a:gd name="T61" fmla="*/ 0 h 291"/>
                <a:gd name="T62" fmla="*/ 1 w 341"/>
                <a:gd name="T63" fmla="*/ 0 h 291"/>
                <a:gd name="T64" fmla="*/ 1 w 341"/>
                <a:gd name="T65" fmla="*/ 0 h 291"/>
                <a:gd name="T66" fmla="*/ 1 w 341"/>
                <a:gd name="T67" fmla="*/ 0 h 291"/>
                <a:gd name="T68" fmla="*/ 1 w 341"/>
                <a:gd name="T69" fmla="*/ 0 h 291"/>
                <a:gd name="T70" fmla="*/ 1 w 341"/>
                <a:gd name="T71" fmla="*/ 0 h 291"/>
                <a:gd name="T72" fmla="*/ 1 w 341"/>
                <a:gd name="T73" fmla="*/ 0 h 291"/>
                <a:gd name="T74" fmla="*/ 1 w 341"/>
                <a:gd name="T75" fmla="*/ 0 h 291"/>
                <a:gd name="T76" fmla="*/ 1 w 341"/>
                <a:gd name="T77" fmla="*/ 0 h 291"/>
                <a:gd name="T78" fmla="*/ 1 w 341"/>
                <a:gd name="T79" fmla="*/ 0 h 291"/>
                <a:gd name="T80" fmla="*/ 1 w 341"/>
                <a:gd name="T81" fmla="*/ 0 h 291"/>
                <a:gd name="T82" fmla="*/ 1 w 341"/>
                <a:gd name="T83" fmla="*/ 0 h 291"/>
                <a:gd name="T84" fmla="*/ 1 w 341"/>
                <a:gd name="T85" fmla="*/ 0 h 291"/>
                <a:gd name="T86" fmla="*/ 1 w 341"/>
                <a:gd name="T87" fmla="*/ 0 h 291"/>
                <a:gd name="T88" fmla="*/ 0 w 341"/>
                <a:gd name="T89" fmla="*/ 0 h 291"/>
                <a:gd name="T90" fmla="*/ 1 w 341"/>
                <a:gd name="T91" fmla="*/ 0 h 291"/>
                <a:gd name="T92" fmla="*/ 1 w 341"/>
                <a:gd name="T93" fmla="*/ 0 h 291"/>
                <a:gd name="T94" fmla="*/ 1 w 341"/>
                <a:gd name="T95" fmla="*/ 0 h 291"/>
                <a:gd name="T96" fmla="*/ 1 w 341"/>
                <a:gd name="T97" fmla="*/ 0 h 291"/>
                <a:gd name="T98" fmla="*/ 1 w 341"/>
                <a:gd name="T99" fmla="*/ 0 h 291"/>
                <a:gd name="T100" fmla="*/ 1 w 341"/>
                <a:gd name="T101" fmla="*/ 0 h 291"/>
                <a:gd name="T102" fmla="*/ 1 w 341"/>
                <a:gd name="T103" fmla="*/ 0 h 291"/>
                <a:gd name="T104" fmla="*/ 1 w 341"/>
                <a:gd name="T105" fmla="*/ 0 h 291"/>
                <a:gd name="T106" fmla="*/ 1 w 341"/>
                <a:gd name="T107" fmla="*/ 0 h 291"/>
                <a:gd name="T108" fmla="*/ 1 w 341"/>
                <a:gd name="T109" fmla="*/ 0 h 291"/>
                <a:gd name="T110" fmla="*/ 1 w 341"/>
                <a:gd name="T111" fmla="*/ 0 h 291"/>
                <a:gd name="T112" fmla="*/ 1 w 341"/>
                <a:gd name="T113" fmla="*/ 0 h 291"/>
                <a:gd name="T114" fmla="*/ 1 w 341"/>
                <a:gd name="T115" fmla="*/ 0 h 291"/>
                <a:gd name="T116" fmla="*/ 1 w 341"/>
                <a:gd name="T117" fmla="*/ 0 h 291"/>
                <a:gd name="T118" fmla="*/ 1 w 341"/>
                <a:gd name="T119" fmla="*/ 0 h 291"/>
                <a:gd name="T120" fmla="*/ 1 w 341"/>
                <a:gd name="T121" fmla="*/ 0 h 29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341" h="291">
                  <a:moveTo>
                    <a:pt x="171" y="291"/>
                  </a:moveTo>
                  <a:lnTo>
                    <a:pt x="184" y="289"/>
                  </a:lnTo>
                  <a:lnTo>
                    <a:pt x="201" y="285"/>
                  </a:lnTo>
                  <a:lnTo>
                    <a:pt x="220" y="281"/>
                  </a:lnTo>
                  <a:lnTo>
                    <a:pt x="240" y="276"/>
                  </a:lnTo>
                  <a:lnTo>
                    <a:pt x="261" y="273"/>
                  </a:lnTo>
                  <a:lnTo>
                    <a:pt x="282" y="270"/>
                  </a:lnTo>
                  <a:lnTo>
                    <a:pt x="301" y="269"/>
                  </a:lnTo>
                  <a:lnTo>
                    <a:pt x="318" y="269"/>
                  </a:lnTo>
                  <a:lnTo>
                    <a:pt x="324" y="270"/>
                  </a:lnTo>
                  <a:lnTo>
                    <a:pt x="331" y="271"/>
                  </a:lnTo>
                  <a:lnTo>
                    <a:pt x="337" y="274"/>
                  </a:lnTo>
                  <a:lnTo>
                    <a:pt x="341" y="274"/>
                  </a:lnTo>
                  <a:lnTo>
                    <a:pt x="322" y="260"/>
                  </a:lnTo>
                  <a:lnTo>
                    <a:pt x="306" y="241"/>
                  </a:lnTo>
                  <a:lnTo>
                    <a:pt x="292" y="221"/>
                  </a:lnTo>
                  <a:lnTo>
                    <a:pt x="281" y="197"/>
                  </a:lnTo>
                  <a:lnTo>
                    <a:pt x="271" y="171"/>
                  </a:lnTo>
                  <a:lnTo>
                    <a:pt x="265" y="144"/>
                  </a:lnTo>
                  <a:lnTo>
                    <a:pt x="260" y="116"/>
                  </a:lnTo>
                  <a:lnTo>
                    <a:pt x="258" y="88"/>
                  </a:lnTo>
                  <a:lnTo>
                    <a:pt x="248" y="87"/>
                  </a:lnTo>
                  <a:lnTo>
                    <a:pt x="237" y="84"/>
                  </a:lnTo>
                  <a:lnTo>
                    <a:pt x="224" y="76"/>
                  </a:lnTo>
                  <a:lnTo>
                    <a:pt x="210" y="66"/>
                  </a:lnTo>
                  <a:lnTo>
                    <a:pt x="198" y="54"/>
                  </a:lnTo>
                  <a:lnTo>
                    <a:pt x="186" y="40"/>
                  </a:lnTo>
                  <a:lnTo>
                    <a:pt x="177" y="25"/>
                  </a:lnTo>
                  <a:lnTo>
                    <a:pt x="170" y="8"/>
                  </a:lnTo>
                  <a:lnTo>
                    <a:pt x="159" y="15"/>
                  </a:lnTo>
                  <a:lnTo>
                    <a:pt x="144" y="22"/>
                  </a:lnTo>
                  <a:lnTo>
                    <a:pt x="125" y="26"/>
                  </a:lnTo>
                  <a:lnTo>
                    <a:pt x="105" y="30"/>
                  </a:lnTo>
                  <a:lnTo>
                    <a:pt x="82" y="28"/>
                  </a:lnTo>
                  <a:lnTo>
                    <a:pt x="56" y="24"/>
                  </a:lnTo>
                  <a:lnTo>
                    <a:pt x="30" y="15"/>
                  </a:lnTo>
                  <a:lnTo>
                    <a:pt x="2" y="0"/>
                  </a:lnTo>
                  <a:lnTo>
                    <a:pt x="9" y="11"/>
                  </a:lnTo>
                  <a:lnTo>
                    <a:pt x="16" y="25"/>
                  </a:lnTo>
                  <a:lnTo>
                    <a:pt x="22" y="40"/>
                  </a:lnTo>
                  <a:lnTo>
                    <a:pt x="25" y="58"/>
                  </a:lnTo>
                  <a:lnTo>
                    <a:pt x="26" y="78"/>
                  </a:lnTo>
                  <a:lnTo>
                    <a:pt x="23" y="100"/>
                  </a:lnTo>
                  <a:lnTo>
                    <a:pt x="15" y="124"/>
                  </a:lnTo>
                  <a:lnTo>
                    <a:pt x="0" y="151"/>
                  </a:lnTo>
                  <a:lnTo>
                    <a:pt x="17" y="156"/>
                  </a:lnTo>
                  <a:lnTo>
                    <a:pt x="33" y="163"/>
                  </a:lnTo>
                  <a:lnTo>
                    <a:pt x="49" y="172"/>
                  </a:lnTo>
                  <a:lnTo>
                    <a:pt x="63" y="185"/>
                  </a:lnTo>
                  <a:lnTo>
                    <a:pt x="75" y="199"/>
                  </a:lnTo>
                  <a:lnTo>
                    <a:pt x="83" y="217"/>
                  </a:lnTo>
                  <a:lnTo>
                    <a:pt x="87" y="239"/>
                  </a:lnTo>
                  <a:lnTo>
                    <a:pt x="85" y="264"/>
                  </a:lnTo>
                  <a:lnTo>
                    <a:pt x="94" y="263"/>
                  </a:lnTo>
                  <a:lnTo>
                    <a:pt x="105" y="262"/>
                  </a:lnTo>
                  <a:lnTo>
                    <a:pt x="115" y="262"/>
                  </a:lnTo>
                  <a:lnTo>
                    <a:pt x="125" y="264"/>
                  </a:lnTo>
                  <a:lnTo>
                    <a:pt x="136" y="268"/>
                  </a:lnTo>
                  <a:lnTo>
                    <a:pt x="147" y="273"/>
                  </a:lnTo>
                  <a:lnTo>
                    <a:pt x="159" y="281"/>
                  </a:lnTo>
                  <a:lnTo>
                    <a:pt x="171" y="291"/>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2" name="Freeform 254"/>
            <p:cNvSpPr>
              <a:spLocks/>
            </p:cNvSpPr>
            <p:nvPr/>
          </p:nvSpPr>
          <p:spPr bwMode="auto">
            <a:xfrm>
              <a:off x="5338" y="4066"/>
              <a:ext cx="174" cy="183"/>
            </a:xfrm>
            <a:custGeom>
              <a:avLst/>
              <a:gdLst>
                <a:gd name="T0" fmla="*/ 0 w 349"/>
                <a:gd name="T1" fmla="*/ 0 h 367"/>
                <a:gd name="T2" fmla="*/ 0 w 349"/>
                <a:gd name="T3" fmla="*/ 0 h 367"/>
                <a:gd name="T4" fmla="*/ 0 w 349"/>
                <a:gd name="T5" fmla="*/ 0 h 367"/>
                <a:gd name="T6" fmla="*/ 0 w 349"/>
                <a:gd name="T7" fmla="*/ 0 h 367"/>
                <a:gd name="T8" fmla="*/ 0 w 349"/>
                <a:gd name="T9" fmla="*/ 0 h 367"/>
                <a:gd name="T10" fmla="*/ 0 w 349"/>
                <a:gd name="T11" fmla="*/ 0 h 367"/>
                <a:gd name="T12" fmla="*/ 0 w 349"/>
                <a:gd name="T13" fmla="*/ 0 h 367"/>
                <a:gd name="T14" fmla="*/ 0 w 349"/>
                <a:gd name="T15" fmla="*/ 0 h 367"/>
                <a:gd name="T16" fmla="*/ 0 w 349"/>
                <a:gd name="T17" fmla="*/ 0 h 367"/>
                <a:gd name="T18" fmla="*/ 0 w 349"/>
                <a:gd name="T19" fmla="*/ 0 h 367"/>
                <a:gd name="T20" fmla="*/ 0 w 349"/>
                <a:gd name="T21" fmla="*/ 0 h 367"/>
                <a:gd name="T22" fmla="*/ 0 w 349"/>
                <a:gd name="T23" fmla="*/ 0 h 367"/>
                <a:gd name="T24" fmla="*/ 0 w 349"/>
                <a:gd name="T25" fmla="*/ 0 h 367"/>
                <a:gd name="T26" fmla="*/ 0 w 349"/>
                <a:gd name="T27" fmla="*/ 0 h 367"/>
                <a:gd name="T28" fmla="*/ 0 w 349"/>
                <a:gd name="T29" fmla="*/ 0 h 367"/>
                <a:gd name="T30" fmla="*/ 0 w 349"/>
                <a:gd name="T31" fmla="*/ 0 h 367"/>
                <a:gd name="T32" fmla="*/ 0 w 349"/>
                <a:gd name="T33" fmla="*/ 0 h 367"/>
                <a:gd name="T34" fmla="*/ 0 w 349"/>
                <a:gd name="T35" fmla="*/ 0 h 367"/>
                <a:gd name="T36" fmla="*/ 0 w 349"/>
                <a:gd name="T37" fmla="*/ 0 h 367"/>
                <a:gd name="T38" fmla="*/ 0 w 349"/>
                <a:gd name="T39" fmla="*/ 0 h 367"/>
                <a:gd name="T40" fmla="*/ 0 w 349"/>
                <a:gd name="T41" fmla="*/ 0 h 367"/>
                <a:gd name="T42" fmla="*/ 0 w 349"/>
                <a:gd name="T43" fmla="*/ 0 h 367"/>
                <a:gd name="T44" fmla="*/ 0 w 349"/>
                <a:gd name="T45" fmla="*/ 0 h 367"/>
                <a:gd name="T46" fmla="*/ 0 w 349"/>
                <a:gd name="T47" fmla="*/ 0 h 367"/>
                <a:gd name="T48" fmla="*/ 0 w 349"/>
                <a:gd name="T49" fmla="*/ 0 h 367"/>
                <a:gd name="T50" fmla="*/ 0 w 349"/>
                <a:gd name="T51" fmla="*/ 0 h 367"/>
                <a:gd name="T52" fmla="*/ 0 w 349"/>
                <a:gd name="T53" fmla="*/ 0 h 367"/>
                <a:gd name="T54" fmla="*/ 0 w 349"/>
                <a:gd name="T55" fmla="*/ 0 h 367"/>
                <a:gd name="T56" fmla="*/ 0 w 349"/>
                <a:gd name="T57" fmla="*/ 0 h 367"/>
                <a:gd name="T58" fmla="*/ 0 w 349"/>
                <a:gd name="T59" fmla="*/ 0 h 367"/>
                <a:gd name="T60" fmla="*/ 0 w 349"/>
                <a:gd name="T61" fmla="*/ 0 h 367"/>
                <a:gd name="T62" fmla="*/ 0 w 349"/>
                <a:gd name="T63" fmla="*/ 0 h 367"/>
                <a:gd name="T64" fmla="*/ 0 w 349"/>
                <a:gd name="T65" fmla="*/ 0 h 367"/>
                <a:gd name="T66" fmla="*/ 0 w 349"/>
                <a:gd name="T67" fmla="*/ 0 h 367"/>
                <a:gd name="T68" fmla="*/ 0 w 349"/>
                <a:gd name="T69" fmla="*/ 0 h 367"/>
                <a:gd name="T70" fmla="*/ 0 w 349"/>
                <a:gd name="T71" fmla="*/ 0 h 367"/>
                <a:gd name="T72" fmla="*/ 0 w 349"/>
                <a:gd name="T73" fmla="*/ 0 h 367"/>
                <a:gd name="T74" fmla="*/ 0 w 349"/>
                <a:gd name="T75" fmla="*/ 0 h 367"/>
                <a:gd name="T76" fmla="*/ 0 w 349"/>
                <a:gd name="T77" fmla="*/ 0 h 367"/>
                <a:gd name="T78" fmla="*/ 0 w 349"/>
                <a:gd name="T79" fmla="*/ 0 h 36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49" h="367">
                  <a:moveTo>
                    <a:pt x="47" y="174"/>
                  </a:moveTo>
                  <a:lnTo>
                    <a:pt x="51" y="174"/>
                  </a:lnTo>
                  <a:lnTo>
                    <a:pt x="57" y="175"/>
                  </a:lnTo>
                  <a:lnTo>
                    <a:pt x="65" y="176"/>
                  </a:lnTo>
                  <a:lnTo>
                    <a:pt x="75" y="176"/>
                  </a:lnTo>
                  <a:lnTo>
                    <a:pt x="87" y="177"/>
                  </a:lnTo>
                  <a:lnTo>
                    <a:pt x="98" y="176"/>
                  </a:lnTo>
                  <a:lnTo>
                    <a:pt x="112" y="175"/>
                  </a:lnTo>
                  <a:lnTo>
                    <a:pt x="126" y="173"/>
                  </a:lnTo>
                  <a:lnTo>
                    <a:pt x="141" y="169"/>
                  </a:lnTo>
                  <a:lnTo>
                    <a:pt x="155" y="165"/>
                  </a:lnTo>
                  <a:lnTo>
                    <a:pt x="170" y="158"/>
                  </a:lnTo>
                  <a:lnTo>
                    <a:pt x="185" y="149"/>
                  </a:lnTo>
                  <a:lnTo>
                    <a:pt x="199" y="138"/>
                  </a:lnTo>
                  <a:lnTo>
                    <a:pt x="211" y="124"/>
                  </a:lnTo>
                  <a:lnTo>
                    <a:pt x="224" y="108"/>
                  </a:lnTo>
                  <a:lnTo>
                    <a:pt x="234" y="89"/>
                  </a:lnTo>
                  <a:lnTo>
                    <a:pt x="242" y="72"/>
                  </a:lnTo>
                  <a:lnTo>
                    <a:pt x="250" y="57"/>
                  </a:lnTo>
                  <a:lnTo>
                    <a:pt x="256" y="43"/>
                  </a:lnTo>
                  <a:lnTo>
                    <a:pt x="263" y="31"/>
                  </a:lnTo>
                  <a:lnTo>
                    <a:pt x="269" y="22"/>
                  </a:lnTo>
                  <a:lnTo>
                    <a:pt x="274" y="15"/>
                  </a:lnTo>
                  <a:lnTo>
                    <a:pt x="281" y="12"/>
                  </a:lnTo>
                  <a:lnTo>
                    <a:pt x="289" y="9"/>
                  </a:lnTo>
                  <a:lnTo>
                    <a:pt x="298" y="9"/>
                  </a:lnTo>
                  <a:lnTo>
                    <a:pt x="307" y="8"/>
                  </a:lnTo>
                  <a:lnTo>
                    <a:pt x="315" y="7"/>
                  </a:lnTo>
                  <a:lnTo>
                    <a:pt x="323" y="6"/>
                  </a:lnTo>
                  <a:lnTo>
                    <a:pt x="330" y="5"/>
                  </a:lnTo>
                  <a:lnTo>
                    <a:pt x="337" y="4"/>
                  </a:lnTo>
                  <a:lnTo>
                    <a:pt x="344" y="1"/>
                  </a:lnTo>
                  <a:lnTo>
                    <a:pt x="348" y="0"/>
                  </a:lnTo>
                  <a:lnTo>
                    <a:pt x="348" y="1"/>
                  </a:lnTo>
                  <a:lnTo>
                    <a:pt x="348" y="4"/>
                  </a:lnTo>
                  <a:lnTo>
                    <a:pt x="349" y="5"/>
                  </a:lnTo>
                  <a:lnTo>
                    <a:pt x="349" y="7"/>
                  </a:lnTo>
                  <a:lnTo>
                    <a:pt x="321" y="16"/>
                  </a:lnTo>
                  <a:lnTo>
                    <a:pt x="299" y="32"/>
                  </a:lnTo>
                  <a:lnTo>
                    <a:pt x="283" y="52"/>
                  </a:lnTo>
                  <a:lnTo>
                    <a:pt x="270" y="75"/>
                  </a:lnTo>
                  <a:lnTo>
                    <a:pt x="262" y="98"/>
                  </a:lnTo>
                  <a:lnTo>
                    <a:pt x="257" y="120"/>
                  </a:lnTo>
                  <a:lnTo>
                    <a:pt x="254" y="139"/>
                  </a:lnTo>
                  <a:lnTo>
                    <a:pt x="253" y="154"/>
                  </a:lnTo>
                  <a:lnTo>
                    <a:pt x="251" y="167"/>
                  </a:lnTo>
                  <a:lnTo>
                    <a:pt x="253" y="182"/>
                  </a:lnTo>
                  <a:lnTo>
                    <a:pt x="255" y="200"/>
                  </a:lnTo>
                  <a:lnTo>
                    <a:pt x="258" y="219"/>
                  </a:lnTo>
                  <a:lnTo>
                    <a:pt x="248" y="220"/>
                  </a:lnTo>
                  <a:lnTo>
                    <a:pt x="235" y="226"/>
                  </a:lnTo>
                  <a:lnTo>
                    <a:pt x="222" y="234"/>
                  </a:lnTo>
                  <a:lnTo>
                    <a:pt x="208" y="247"/>
                  </a:lnTo>
                  <a:lnTo>
                    <a:pt x="196" y="260"/>
                  </a:lnTo>
                  <a:lnTo>
                    <a:pt x="188" y="276"/>
                  </a:lnTo>
                  <a:lnTo>
                    <a:pt x="184" y="294"/>
                  </a:lnTo>
                  <a:lnTo>
                    <a:pt x="186" y="312"/>
                  </a:lnTo>
                  <a:lnTo>
                    <a:pt x="172" y="312"/>
                  </a:lnTo>
                  <a:lnTo>
                    <a:pt x="154" y="314"/>
                  </a:lnTo>
                  <a:lnTo>
                    <a:pt x="134" y="319"/>
                  </a:lnTo>
                  <a:lnTo>
                    <a:pt x="113" y="326"/>
                  </a:lnTo>
                  <a:lnTo>
                    <a:pt x="93" y="335"/>
                  </a:lnTo>
                  <a:lnTo>
                    <a:pt x="73" y="346"/>
                  </a:lnTo>
                  <a:lnTo>
                    <a:pt x="58" y="356"/>
                  </a:lnTo>
                  <a:lnTo>
                    <a:pt x="47" y="367"/>
                  </a:lnTo>
                  <a:lnTo>
                    <a:pt x="49" y="351"/>
                  </a:lnTo>
                  <a:lnTo>
                    <a:pt x="49" y="334"/>
                  </a:lnTo>
                  <a:lnTo>
                    <a:pt x="47" y="314"/>
                  </a:lnTo>
                  <a:lnTo>
                    <a:pt x="42" y="294"/>
                  </a:lnTo>
                  <a:lnTo>
                    <a:pt x="35" y="275"/>
                  </a:lnTo>
                  <a:lnTo>
                    <a:pt x="26" y="257"/>
                  </a:lnTo>
                  <a:lnTo>
                    <a:pt x="14" y="242"/>
                  </a:lnTo>
                  <a:lnTo>
                    <a:pt x="0" y="230"/>
                  </a:lnTo>
                  <a:lnTo>
                    <a:pt x="11" y="230"/>
                  </a:lnTo>
                  <a:lnTo>
                    <a:pt x="21" y="228"/>
                  </a:lnTo>
                  <a:lnTo>
                    <a:pt x="32" y="223"/>
                  </a:lnTo>
                  <a:lnTo>
                    <a:pt x="41" y="218"/>
                  </a:lnTo>
                  <a:lnTo>
                    <a:pt x="48" y="211"/>
                  </a:lnTo>
                  <a:lnTo>
                    <a:pt x="51" y="200"/>
                  </a:lnTo>
                  <a:lnTo>
                    <a:pt x="51" y="188"/>
                  </a:lnTo>
                  <a:lnTo>
                    <a:pt x="47" y="17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3" name="Freeform 255"/>
            <p:cNvSpPr>
              <a:spLocks/>
            </p:cNvSpPr>
            <p:nvPr/>
          </p:nvSpPr>
          <p:spPr bwMode="auto">
            <a:xfrm>
              <a:off x="5449" y="4069"/>
              <a:ext cx="107" cy="187"/>
            </a:xfrm>
            <a:custGeom>
              <a:avLst/>
              <a:gdLst>
                <a:gd name="T0" fmla="*/ 1 w 213"/>
                <a:gd name="T1" fmla="*/ 1 h 373"/>
                <a:gd name="T2" fmla="*/ 1 w 213"/>
                <a:gd name="T3" fmla="*/ 1 h 373"/>
                <a:gd name="T4" fmla="*/ 1 w 213"/>
                <a:gd name="T5" fmla="*/ 1 h 373"/>
                <a:gd name="T6" fmla="*/ 1 w 213"/>
                <a:gd name="T7" fmla="*/ 1 h 373"/>
                <a:gd name="T8" fmla="*/ 1 w 213"/>
                <a:gd name="T9" fmla="*/ 1 h 373"/>
                <a:gd name="T10" fmla="*/ 1 w 213"/>
                <a:gd name="T11" fmla="*/ 1 h 373"/>
                <a:gd name="T12" fmla="*/ 1 w 213"/>
                <a:gd name="T13" fmla="*/ 1 h 373"/>
                <a:gd name="T14" fmla="*/ 1 w 213"/>
                <a:gd name="T15" fmla="*/ 1 h 373"/>
                <a:gd name="T16" fmla="*/ 1 w 213"/>
                <a:gd name="T17" fmla="*/ 1 h 373"/>
                <a:gd name="T18" fmla="*/ 1 w 213"/>
                <a:gd name="T19" fmla="*/ 1 h 373"/>
                <a:gd name="T20" fmla="*/ 1 w 213"/>
                <a:gd name="T21" fmla="*/ 1 h 373"/>
                <a:gd name="T22" fmla="*/ 1 w 213"/>
                <a:gd name="T23" fmla="*/ 1 h 373"/>
                <a:gd name="T24" fmla="*/ 1 w 213"/>
                <a:gd name="T25" fmla="*/ 1 h 373"/>
                <a:gd name="T26" fmla="*/ 1 w 213"/>
                <a:gd name="T27" fmla="*/ 1 h 373"/>
                <a:gd name="T28" fmla="*/ 1 w 213"/>
                <a:gd name="T29" fmla="*/ 1 h 373"/>
                <a:gd name="T30" fmla="*/ 1 w 213"/>
                <a:gd name="T31" fmla="*/ 1 h 373"/>
                <a:gd name="T32" fmla="*/ 1 w 213"/>
                <a:gd name="T33" fmla="*/ 1 h 373"/>
                <a:gd name="T34" fmla="*/ 1 w 213"/>
                <a:gd name="T35" fmla="*/ 1 h 373"/>
                <a:gd name="T36" fmla="*/ 1 w 213"/>
                <a:gd name="T37" fmla="*/ 1 h 373"/>
                <a:gd name="T38" fmla="*/ 1 w 213"/>
                <a:gd name="T39" fmla="*/ 1 h 373"/>
                <a:gd name="T40" fmla="*/ 1 w 213"/>
                <a:gd name="T41" fmla="*/ 1 h 373"/>
                <a:gd name="T42" fmla="*/ 1 w 213"/>
                <a:gd name="T43" fmla="*/ 1 h 373"/>
                <a:gd name="T44" fmla="*/ 1 w 213"/>
                <a:gd name="T45" fmla="*/ 1 h 373"/>
                <a:gd name="T46" fmla="*/ 1 w 213"/>
                <a:gd name="T47" fmla="*/ 1 h 373"/>
                <a:gd name="T48" fmla="*/ 1 w 213"/>
                <a:gd name="T49" fmla="*/ 1 h 373"/>
                <a:gd name="T50" fmla="*/ 1 w 213"/>
                <a:gd name="T51" fmla="*/ 1 h 373"/>
                <a:gd name="T52" fmla="*/ 1 w 213"/>
                <a:gd name="T53" fmla="*/ 1 h 373"/>
                <a:gd name="T54" fmla="*/ 1 w 213"/>
                <a:gd name="T55" fmla="*/ 1 h 373"/>
                <a:gd name="T56" fmla="*/ 1 w 213"/>
                <a:gd name="T57" fmla="*/ 1 h 373"/>
                <a:gd name="T58" fmla="*/ 1 w 213"/>
                <a:gd name="T59" fmla="*/ 1 h 373"/>
                <a:gd name="T60" fmla="*/ 1 w 213"/>
                <a:gd name="T61" fmla="*/ 1 h 373"/>
                <a:gd name="T62" fmla="*/ 1 w 213"/>
                <a:gd name="T63" fmla="*/ 1 h 373"/>
                <a:gd name="T64" fmla="*/ 1 w 213"/>
                <a:gd name="T65" fmla="*/ 1 h 373"/>
                <a:gd name="T66" fmla="*/ 1 w 213"/>
                <a:gd name="T67" fmla="*/ 1 h 373"/>
                <a:gd name="T68" fmla="*/ 1 w 213"/>
                <a:gd name="T69" fmla="*/ 1 h 373"/>
                <a:gd name="T70" fmla="*/ 1 w 213"/>
                <a:gd name="T71" fmla="*/ 1 h 373"/>
                <a:gd name="T72" fmla="*/ 1 w 213"/>
                <a:gd name="T73" fmla="*/ 1 h 373"/>
                <a:gd name="T74" fmla="*/ 1 w 213"/>
                <a:gd name="T75" fmla="*/ 1 h 373"/>
                <a:gd name="T76" fmla="*/ 1 w 213"/>
                <a:gd name="T77" fmla="*/ 1 h 373"/>
                <a:gd name="T78" fmla="*/ 1 w 213"/>
                <a:gd name="T79" fmla="*/ 1 h 373"/>
                <a:gd name="T80" fmla="*/ 1 w 213"/>
                <a:gd name="T81" fmla="*/ 1 h 373"/>
                <a:gd name="T82" fmla="*/ 1 w 213"/>
                <a:gd name="T83" fmla="*/ 1 h 373"/>
                <a:gd name="T84" fmla="*/ 1 w 213"/>
                <a:gd name="T85" fmla="*/ 1 h 373"/>
                <a:gd name="T86" fmla="*/ 1 w 213"/>
                <a:gd name="T87" fmla="*/ 1 h 373"/>
                <a:gd name="T88" fmla="*/ 1 w 213"/>
                <a:gd name="T89" fmla="*/ 1 h 373"/>
                <a:gd name="T90" fmla="*/ 1 w 213"/>
                <a:gd name="T91" fmla="*/ 1 h 373"/>
                <a:gd name="T92" fmla="*/ 1 w 213"/>
                <a:gd name="T93" fmla="*/ 1 h 373"/>
                <a:gd name="T94" fmla="*/ 0 w 213"/>
                <a:gd name="T95" fmla="*/ 1 h 373"/>
                <a:gd name="T96" fmla="*/ 1 w 213"/>
                <a:gd name="T97" fmla="*/ 1 h 373"/>
                <a:gd name="T98" fmla="*/ 1 w 213"/>
                <a:gd name="T99" fmla="*/ 1 h 373"/>
                <a:gd name="T100" fmla="*/ 1 w 213"/>
                <a:gd name="T101" fmla="*/ 1 h 373"/>
                <a:gd name="T102" fmla="*/ 1 w 213"/>
                <a:gd name="T103" fmla="*/ 1 h 373"/>
                <a:gd name="T104" fmla="*/ 1 w 213"/>
                <a:gd name="T105" fmla="*/ 1 h 373"/>
                <a:gd name="T106" fmla="*/ 1 w 213"/>
                <a:gd name="T107" fmla="*/ 1 h 373"/>
                <a:gd name="T108" fmla="*/ 1 w 213"/>
                <a:gd name="T109" fmla="*/ 1 h 373"/>
                <a:gd name="T110" fmla="*/ 1 w 213"/>
                <a:gd name="T111" fmla="*/ 1 h 373"/>
                <a:gd name="T112" fmla="*/ 1 w 213"/>
                <a:gd name="T113" fmla="*/ 1 h 373"/>
                <a:gd name="T114" fmla="*/ 1 w 213"/>
                <a:gd name="T115" fmla="*/ 1 h 373"/>
                <a:gd name="T116" fmla="*/ 1 w 213"/>
                <a:gd name="T117" fmla="*/ 1 h 373"/>
                <a:gd name="T118" fmla="*/ 1 w 213"/>
                <a:gd name="T119" fmla="*/ 1 h 37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3" h="373">
                  <a:moveTo>
                    <a:pt x="125" y="0"/>
                  </a:moveTo>
                  <a:lnTo>
                    <a:pt x="128" y="5"/>
                  </a:lnTo>
                  <a:lnTo>
                    <a:pt x="132" y="13"/>
                  </a:lnTo>
                  <a:lnTo>
                    <a:pt x="139" y="18"/>
                  </a:lnTo>
                  <a:lnTo>
                    <a:pt x="152" y="20"/>
                  </a:lnTo>
                  <a:lnTo>
                    <a:pt x="159" y="20"/>
                  </a:lnTo>
                  <a:lnTo>
                    <a:pt x="164" y="22"/>
                  </a:lnTo>
                  <a:lnTo>
                    <a:pt x="169" y="27"/>
                  </a:lnTo>
                  <a:lnTo>
                    <a:pt x="171" y="31"/>
                  </a:lnTo>
                  <a:lnTo>
                    <a:pt x="164" y="37"/>
                  </a:lnTo>
                  <a:lnTo>
                    <a:pt x="159" y="43"/>
                  </a:lnTo>
                  <a:lnTo>
                    <a:pt x="152" y="47"/>
                  </a:lnTo>
                  <a:lnTo>
                    <a:pt x="147" y="51"/>
                  </a:lnTo>
                  <a:lnTo>
                    <a:pt x="140" y="50"/>
                  </a:lnTo>
                  <a:lnTo>
                    <a:pt x="135" y="48"/>
                  </a:lnTo>
                  <a:lnTo>
                    <a:pt x="129" y="48"/>
                  </a:lnTo>
                  <a:lnTo>
                    <a:pt x="124" y="50"/>
                  </a:lnTo>
                  <a:lnTo>
                    <a:pt x="120" y="51"/>
                  </a:lnTo>
                  <a:lnTo>
                    <a:pt x="116" y="53"/>
                  </a:lnTo>
                  <a:lnTo>
                    <a:pt x="113" y="56"/>
                  </a:lnTo>
                  <a:lnTo>
                    <a:pt x="109" y="60"/>
                  </a:lnTo>
                  <a:lnTo>
                    <a:pt x="107" y="63"/>
                  </a:lnTo>
                  <a:lnTo>
                    <a:pt x="106" y="67"/>
                  </a:lnTo>
                  <a:lnTo>
                    <a:pt x="105" y="71"/>
                  </a:lnTo>
                  <a:lnTo>
                    <a:pt x="105" y="75"/>
                  </a:lnTo>
                  <a:lnTo>
                    <a:pt x="105" y="78"/>
                  </a:lnTo>
                  <a:lnTo>
                    <a:pt x="106" y="82"/>
                  </a:lnTo>
                  <a:lnTo>
                    <a:pt x="108" y="86"/>
                  </a:lnTo>
                  <a:lnTo>
                    <a:pt x="109" y="90"/>
                  </a:lnTo>
                  <a:lnTo>
                    <a:pt x="113" y="93"/>
                  </a:lnTo>
                  <a:lnTo>
                    <a:pt x="116" y="96"/>
                  </a:lnTo>
                  <a:lnTo>
                    <a:pt x="121" y="97"/>
                  </a:lnTo>
                  <a:lnTo>
                    <a:pt x="126" y="98"/>
                  </a:lnTo>
                  <a:lnTo>
                    <a:pt x="132" y="99"/>
                  </a:lnTo>
                  <a:lnTo>
                    <a:pt x="137" y="98"/>
                  </a:lnTo>
                  <a:lnTo>
                    <a:pt x="141" y="98"/>
                  </a:lnTo>
                  <a:lnTo>
                    <a:pt x="146" y="96"/>
                  </a:lnTo>
                  <a:lnTo>
                    <a:pt x="151" y="91"/>
                  </a:lnTo>
                  <a:lnTo>
                    <a:pt x="153" y="85"/>
                  </a:lnTo>
                  <a:lnTo>
                    <a:pt x="153" y="79"/>
                  </a:lnTo>
                  <a:lnTo>
                    <a:pt x="153" y="75"/>
                  </a:lnTo>
                  <a:lnTo>
                    <a:pt x="160" y="68"/>
                  </a:lnTo>
                  <a:lnTo>
                    <a:pt x="168" y="63"/>
                  </a:lnTo>
                  <a:lnTo>
                    <a:pt x="176" y="59"/>
                  </a:lnTo>
                  <a:lnTo>
                    <a:pt x="179" y="56"/>
                  </a:lnTo>
                  <a:lnTo>
                    <a:pt x="182" y="59"/>
                  </a:lnTo>
                  <a:lnTo>
                    <a:pt x="184" y="62"/>
                  </a:lnTo>
                  <a:lnTo>
                    <a:pt x="186" y="65"/>
                  </a:lnTo>
                  <a:lnTo>
                    <a:pt x="190" y="67"/>
                  </a:lnTo>
                  <a:lnTo>
                    <a:pt x="185" y="74"/>
                  </a:lnTo>
                  <a:lnTo>
                    <a:pt x="182" y="81"/>
                  </a:lnTo>
                  <a:lnTo>
                    <a:pt x="179" y="89"/>
                  </a:lnTo>
                  <a:lnTo>
                    <a:pt x="177" y="93"/>
                  </a:lnTo>
                  <a:lnTo>
                    <a:pt x="170" y="98"/>
                  </a:lnTo>
                  <a:lnTo>
                    <a:pt x="163" y="103"/>
                  </a:lnTo>
                  <a:lnTo>
                    <a:pt x="159" y="109"/>
                  </a:lnTo>
                  <a:lnTo>
                    <a:pt x="156" y="116"/>
                  </a:lnTo>
                  <a:lnTo>
                    <a:pt x="155" y="119"/>
                  </a:lnTo>
                  <a:lnTo>
                    <a:pt x="155" y="121"/>
                  </a:lnTo>
                  <a:lnTo>
                    <a:pt x="155" y="123"/>
                  </a:lnTo>
                  <a:lnTo>
                    <a:pt x="155" y="126"/>
                  </a:lnTo>
                  <a:lnTo>
                    <a:pt x="158" y="131"/>
                  </a:lnTo>
                  <a:lnTo>
                    <a:pt x="162" y="137"/>
                  </a:lnTo>
                  <a:lnTo>
                    <a:pt x="168" y="142"/>
                  </a:lnTo>
                  <a:lnTo>
                    <a:pt x="176" y="146"/>
                  </a:lnTo>
                  <a:lnTo>
                    <a:pt x="181" y="147"/>
                  </a:lnTo>
                  <a:lnTo>
                    <a:pt x="185" y="147"/>
                  </a:lnTo>
                  <a:lnTo>
                    <a:pt x="190" y="147"/>
                  </a:lnTo>
                  <a:lnTo>
                    <a:pt x="193" y="146"/>
                  </a:lnTo>
                  <a:lnTo>
                    <a:pt x="198" y="144"/>
                  </a:lnTo>
                  <a:lnTo>
                    <a:pt x="201" y="142"/>
                  </a:lnTo>
                  <a:lnTo>
                    <a:pt x="205" y="141"/>
                  </a:lnTo>
                  <a:lnTo>
                    <a:pt x="207" y="138"/>
                  </a:lnTo>
                  <a:lnTo>
                    <a:pt x="212" y="157"/>
                  </a:lnTo>
                  <a:lnTo>
                    <a:pt x="213" y="175"/>
                  </a:lnTo>
                  <a:lnTo>
                    <a:pt x="212" y="193"/>
                  </a:lnTo>
                  <a:lnTo>
                    <a:pt x="206" y="212"/>
                  </a:lnTo>
                  <a:lnTo>
                    <a:pt x="198" y="229"/>
                  </a:lnTo>
                  <a:lnTo>
                    <a:pt x="188" y="248"/>
                  </a:lnTo>
                  <a:lnTo>
                    <a:pt x="175" y="264"/>
                  </a:lnTo>
                  <a:lnTo>
                    <a:pt x="160" y="280"/>
                  </a:lnTo>
                  <a:lnTo>
                    <a:pt x="145" y="296"/>
                  </a:lnTo>
                  <a:lnTo>
                    <a:pt x="128" y="310"/>
                  </a:lnTo>
                  <a:lnTo>
                    <a:pt x="110" y="322"/>
                  </a:lnTo>
                  <a:lnTo>
                    <a:pt x="93" y="334"/>
                  </a:lnTo>
                  <a:lnTo>
                    <a:pt x="76" y="344"/>
                  </a:lnTo>
                  <a:lnTo>
                    <a:pt x="60" y="352"/>
                  </a:lnTo>
                  <a:lnTo>
                    <a:pt x="44" y="359"/>
                  </a:lnTo>
                  <a:lnTo>
                    <a:pt x="29" y="364"/>
                  </a:lnTo>
                  <a:lnTo>
                    <a:pt x="25" y="365"/>
                  </a:lnTo>
                  <a:lnTo>
                    <a:pt x="19" y="367"/>
                  </a:lnTo>
                  <a:lnTo>
                    <a:pt x="14" y="370"/>
                  </a:lnTo>
                  <a:lnTo>
                    <a:pt x="7" y="372"/>
                  </a:lnTo>
                  <a:lnTo>
                    <a:pt x="2" y="373"/>
                  </a:lnTo>
                  <a:lnTo>
                    <a:pt x="0" y="373"/>
                  </a:lnTo>
                  <a:lnTo>
                    <a:pt x="0" y="371"/>
                  </a:lnTo>
                  <a:lnTo>
                    <a:pt x="4" y="366"/>
                  </a:lnTo>
                  <a:lnTo>
                    <a:pt x="11" y="359"/>
                  </a:lnTo>
                  <a:lnTo>
                    <a:pt x="18" y="350"/>
                  </a:lnTo>
                  <a:lnTo>
                    <a:pt x="25" y="341"/>
                  </a:lnTo>
                  <a:lnTo>
                    <a:pt x="31" y="330"/>
                  </a:lnTo>
                  <a:lnTo>
                    <a:pt x="37" y="320"/>
                  </a:lnTo>
                  <a:lnTo>
                    <a:pt x="40" y="309"/>
                  </a:lnTo>
                  <a:lnTo>
                    <a:pt x="44" y="298"/>
                  </a:lnTo>
                  <a:lnTo>
                    <a:pt x="45" y="287"/>
                  </a:lnTo>
                  <a:lnTo>
                    <a:pt x="45" y="272"/>
                  </a:lnTo>
                  <a:lnTo>
                    <a:pt x="42" y="254"/>
                  </a:lnTo>
                  <a:lnTo>
                    <a:pt x="39" y="234"/>
                  </a:lnTo>
                  <a:lnTo>
                    <a:pt x="34" y="212"/>
                  </a:lnTo>
                  <a:lnTo>
                    <a:pt x="31" y="193"/>
                  </a:lnTo>
                  <a:lnTo>
                    <a:pt x="29" y="175"/>
                  </a:lnTo>
                  <a:lnTo>
                    <a:pt x="27" y="160"/>
                  </a:lnTo>
                  <a:lnTo>
                    <a:pt x="29" y="147"/>
                  </a:lnTo>
                  <a:lnTo>
                    <a:pt x="30" y="132"/>
                  </a:lnTo>
                  <a:lnTo>
                    <a:pt x="33" y="113"/>
                  </a:lnTo>
                  <a:lnTo>
                    <a:pt x="38" y="91"/>
                  </a:lnTo>
                  <a:lnTo>
                    <a:pt x="46" y="68"/>
                  </a:lnTo>
                  <a:lnTo>
                    <a:pt x="59" y="45"/>
                  </a:lnTo>
                  <a:lnTo>
                    <a:pt x="75" y="25"/>
                  </a:lnTo>
                  <a:lnTo>
                    <a:pt x="97" y="9"/>
                  </a:lnTo>
                  <a:lnTo>
                    <a:pt x="125"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4" name="Freeform 256"/>
            <p:cNvSpPr>
              <a:spLocks/>
            </p:cNvSpPr>
            <p:nvPr/>
          </p:nvSpPr>
          <p:spPr bwMode="auto">
            <a:xfrm>
              <a:off x="5243" y="3845"/>
              <a:ext cx="478" cy="309"/>
            </a:xfrm>
            <a:custGeom>
              <a:avLst/>
              <a:gdLst>
                <a:gd name="T0" fmla="*/ 0 w 957"/>
                <a:gd name="T1" fmla="*/ 0 h 619"/>
                <a:gd name="T2" fmla="*/ 0 w 957"/>
                <a:gd name="T3" fmla="*/ 0 h 619"/>
                <a:gd name="T4" fmla="*/ 0 w 957"/>
                <a:gd name="T5" fmla="*/ 0 h 619"/>
                <a:gd name="T6" fmla="*/ 0 w 957"/>
                <a:gd name="T7" fmla="*/ 0 h 619"/>
                <a:gd name="T8" fmla="*/ 0 w 957"/>
                <a:gd name="T9" fmla="*/ 0 h 619"/>
                <a:gd name="T10" fmla="*/ 0 w 957"/>
                <a:gd name="T11" fmla="*/ 0 h 619"/>
                <a:gd name="T12" fmla="*/ 0 w 957"/>
                <a:gd name="T13" fmla="*/ 0 h 619"/>
                <a:gd name="T14" fmla="*/ 0 w 957"/>
                <a:gd name="T15" fmla="*/ 0 h 619"/>
                <a:gd name="T16" fmla="*/ 0 w 957"/>
                <a:gd name="T17" fmla="*/ 0 h 619"/>
                <a:gd name="T18" fmla="*/ 0 w 957"/>
                <a:gd name="T19" fmla="*/ 0 h 619"/>
                <a:gd name="T20" fmla="*/ 0 w 957"/>
                <a:gd name="T21" fmla="*/ 0 h 619"/>
                <a:gd name="T22" fmla="*/ 0 w 957"/>
                <a:gd name="T23" fmla="*/ 0 h 619"/>
                <a:gd name="T24" fmla="*/ 0 w 957"/>
                <a:gd name="T25" fmla="*/ 0 h 619"/>
                <a:gd name="T26" fmla="*/ 0 w 957"/>
                <a:gd name="T27" fmla="*/ 0 h 619"/>
                <a:gd name="T28" fmla="*/ 0 w 957"/>
                <a:gd name="T29" fmla="*/ 0 h 619"/>
                <a:gd name="T30" fmla="*/ 0 w 957"/>
                <a:gd name="T31" fmla="*/ 0 h 619"/>
                <a:gd name="T32" fmla="*/ 0 w 957"/>
                <a:gd name="T33" fmla="*/ 0 h 619"/>
                <a:gd name="T34" fmla="*/ 0 w 957"/>
                <a:gd name="T35" fmla="*/ 0 h 619"/>
                <a:gd name="T36" fmla="*/ 0 w 957"/>
                <a:gd name="T37" fmla="*/ 0 h 619"/>
                <a:gd name="T38" fmla="*/ 0 w 957"/>
                <a:gd name="T39" fmla="*/ 0 h 619"/>
                <a:gd name="T40" fmla="*/ 0 w 957"/>
                <a:gd name="T41" fmla="*/ 0 h 619"/>
                <a:gd name="T42" fmla="*/ 0 w 957"/>
                <a:gd name="T43" fmla="*/ 0 h 619"/>
                <a:gd name="T44" fmla="*/ 0 w 957"/>
                <a:gd name="T45" fmla="*/ 0 h 619"/>
                <a:gd name="T46" fmla="*/ 0 w 957"/>
                <a:gd name="T47" fmla="*/ 0 h 619"/>
                <a:gd name="T48" fmla="*/ 0 w 957"/>
                <a:gd name="T49" fmla="*/ 0 h 619"/>
                <a:gd name="T50" fmla="*/ 0 w 957"/>
                <a:gd name="T51" fmla="*/ 0 h 619"/>
                <a:gd name="T52" fmla="*/ 0 w 957"/>
                <a:gd name="T53" fmla="*/ 0 h 619"/>
                <a:gd name="T54" fmla="*/ 0 w 957"/>
                <a:gd name="T55" fmla="*/ 0 h 619"/>
                <a:gd name="T56" fmla="*/ 0 w 957"/>
                <a:gd name="T57" fmla="*/ 0 h 619"/>
                <a:gd name="T58" fmla="*/ 0 w 957"/>
                <a:gd name="T59" fmla="*/ 0 h 619"/>
                <a:gd name="T60" fmla="*/ 0 w 957"/>
                <a:gd name="T61" fmla="*/ 0 h 619"/>
                <a:gd name="T62" fmla="*/ 0 w 957"/>
                <a:gd name="T63" fmla="*/ 0 h 619"/>
                <a:gd name="T64" fmla="*/ 0 w 957"/>
                <a:gd name="T65" fmla="*/ 0 h 619"/>
                <a:gd name="T66" fmla="*/ 0 w 957"/>
                <a:gd name="T67" fmla="*/ 0 h 619"/>
                <a:gd name="T68" fmla="*/ 0 w 957"/>
                <a:gd name="T69" fmla="*/ 0 h 619"/>
                <a:gd name="T70" fmla="*/ 0 w 957"/>
                <a:gd name="T71" fmla="*/ 0 h 619"/>
                <a:gd name="T72" fmla="*/ 0 w 957"/>
                <a:gd name="T73" fmla="*/ 0 h 619"/>
                <a:gd name="T74" fmla="*/ 0 w 957"/>
                <a:gd name="T75" fmla="*/ 0 h 619"/>
                <a:gd name="T76" fmla="*/ 0 w 957"/>
                <a:gd name="T77" fmla="*/ 0 h 619"/>
                <a:gd name="T78" fmla="*/ 0 w 957"/>
                <a:gd name="T79" fmla="*/ 0 h 619"/>
                <a:gd name="T80" fmla="*/ 0 w 957"/>
                <a:gd name="T81" fmla="*/ 0 h 619"/>
                <a:gd name="T82" fmla="*/ 0 w 957"/>
                <a:gd name="T83" fmla="*/ 0 h 619"/>
                <a:gd name="T84" fmla="*/ 0 w 957"/>
                <a:gd name="T85" fmla="*/ 0 h 619"/>
                <a:gd name="T86" fmla="*/ 0 w 957"/>
                <a:gd name="T87" fmla="*/ 0 h 619"/>
                <a:gd name="T88" fmla="*/ 0 w 957"/>
                <a:gd name="T89" fmla="*/ 0 h 619"/>
                <a:gd name="T90" fmla="*/ 0 w 957"/>
                <a:gd name="T91" fmla="*/ 0 h 619"/>
                <a:gd name="T92" fmla="*/ 0 w 957"/>
                <a:gd name="T93" fmla="*/ 0 h 619"/>
                <a:gd name="T94" fmla="*/ 0 w 957"/>
                <a:gd name="T95" fmla="*/ 0 h 619"/>
                <a:gd name="T96" fmla="*/ 0 w 957"/>
                <a:gd name="T97" fmla="*/ 0 h 619"/>
                <a:gd name="T98" fmla="*/ 0 w 957"/>
                <a:gd name="T99" fmla="*/ 0 h 619"/>
                <a:gd name="T100" fmla="*/ 0 w 957"/>
                <a:gd name="T101" fmla="*/ 0 h 619"/>
                <a:gd name="T102" fmla="*/ 0 w 957"/>
                <a:gd name="T103" fmla="*/ 0 h 619"/>
                <a:gd name="T104" fmla="*/ 0 w 957"/>
                <a:gd name="T105" fmla="*/ 0 h 619"/>
                <a:gd name="T106" fmla="*/ 0 w 957"/>
                <a:gd name="T107" fmla="*/ 0 h 619"/>
                <a:gd name="T108" fmla="*/ 0 w 957"/>
                <a:gd name="T109" fmla="*/ 0 h 619"/>
                <a:gd name="T110" fmla="*/ 0 w 957"/>
                <a:gd name="T111" fmla="*/ 0 h 619"/>
                <a:gd name="T112" fmla="*/ 0 w 957"/>
                <a:gd name="T113" fmla="*/ 0 h 619"/>
                <a:gd name="T114" fmla="*/ 0 w 957"/>
                <a:gd name="T115" fmla="*/ 0 h 619"/>
                <a:gd name="T116" fmla="*/ 0 w 957"/>
                <a:gd name="T117" fmla="*/ 0 h 619"/>
                <a:gd name="T118" fmla="*/ 0 w 957"/>
                <a:gd name="T119" fmla="*/ 0 h 619"/>
                <a:gd name="T120" fmla="*/ 0 w 957"/>
                <a:gd name="T121" fmla="*/ 0 h 61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57" h="619">
                  <a:moveTo>
                    <a:pt x="521" y="259"/>
                  </a:moveTo>
                  <a:lnTo>
                    <a:pt x="519" y="236"/>
                  </a:lnTo>
                  <a:lnTo>
                    <a:pt x="517" y="212"/>
                  </a:lnTo>
                  <a:lnTo>
                    <a:pt x="520" y="189"/>
                  </a:lnTo>
                  <a:lnTo>
                    <a:pt x="523" y="165"/>
                  </a:lnTo>
                  <a:lnTo>
                    <a:pt x="528" y="143"/>
                  </a:lnTo>
                  <a:lnTo>
                    <a:pt x="535" y="123"/>
                  </a:lnTo>
                  <a:lnTo>
                    <a:pt x="544" y="105"/>
                  </a:lnTo>
                  <a:lnTo>
                    <a:pt x="553" y="91"/>
                  </a:lnTo>
                  <a:lnTo>
                    <a:pt x="564" y="78"/>
                  </a:lnTo>
                  <a:lnTo>
                    <a:pt x="573" y="67"/>
                  </a:lnTo>
                  <a:lnTo>
                    <a:pt x="581" y="56"/>
                  </a:lnTo>
                  <a:lnTo>
                    <a:pt x="588" y="46"/>
                  </a:lnTo>
                  <a:lnTo>
                    <a:pt x="595" y="36"/>
                  </a:lnTo>
                  <a:lnTo>
                    <a:pt x="602" y="25"/>
                  </a:lnTo>
                  <a:lnTo>
                    <a:pt x="607" y="13"/>
                  </a:lnTo>
                  <a:lnTo>
                    <a:pt x="612" y="0"/>
                  </a:lnTo>
                  <a:lnTo>
                    <a:pt x="613" y="9"/>
                  </a:lnTo>
                  <a:lnTo>
                    <a:pt x="616" y="22"/>
                  </a:lnTo>
                  <a:lnTo>
                    <a:pt x="622" y="38"/>
                  </a:lnTo>
                  <a:lnTo>
                    <a:pt x="629" y="54"/>
                  </a:lnTo>
                  <a:lnTo>
                    <a:pt x="637" y="71"/>
                  </a:lnTo>
                  <a:lnTo>
                    <a:pt x="646" y="89"/>
                  </a:lnTo>
                  <a:lnTo>
                    <a:pt x="657" y="104"/>
                  </a:lnTo>
                  <a:lnTo>
                    <a:pt x="667" y="115"/>
                  </a:lnTo>
                  <a:lnTo>
                    <a:pt x="679" y="127"/>
                  </a:lnTo>
                  <a:lnTo>
                    <a:pt x="688" y="138"/>
                  </a:lnTo>
                  <a:lnTo>
                    <a:pt x="695" y="151"/>
                  </a:lnTo>
                  <a:lnTo>
                    <a:pt x="701" y="164"/>
                  </a:lnTo>
                  <a:lnTo>
                    <a:pt x="710" y="200"/>
                  </a:lnTo>
                  <a:lnTo>
                    <a:pt x="710" y="236"/>
                  </a:lnTo>
                  <a:lnTo>
                    <a:pt x="704" y="267"/>
                  </a:lnTo>
                  <a:lnTo>
                    <a:pt x="697" y="291"/>
                  </a:lnTo>
                  <a:lnTo>
                    <a:pt x="691" y="303"/>
                  </a:lnTo>
                  <a:lnTo>
                    <a:pt x="684" y="314"/>
                  </a:lnTo>
                  <a:lnTo>
                    <a:pt x="675" y="327"/>
                  </a:lnTo>
                  <a:lnTo>
                    <a:pt x="665" y="339"/>
                  </a:lnTo>
                  <a:lnTo>
                    <a:pt x="653" y="351"/>
                  </a:lnTo>
                  <a:lnTo>
                    <a:pt x="642" y="364"/>
                  </a:lnTo>
                  <a:lnTo>
                    <a:pt x="631" y="378"/>
                  </a:lnTo>
                  <a:lnTo>
                    <a:pt x="621" y="393"/>
                  </a:lnTo>
                  <a:lnTo>
                    <a:pt x="616" y="403"/>
                  </a:lnTo>
                  <a:lnTo>
                    <a:pt x="615" y="413"/>
                  </a:lnTo>
                  <a:lnTo>
                    <a:pt x="615" y="421"/>
                  </a:lnTo>
                  <a:lnTo>
                    <a:pt x="619" y="424"/>
                  </a:lnTo>
                  <a:lnTo>
                    <a:pt x="627" y="419"/>
                  </a:lnTo>
                  <a:lnTo>
                    <a:pt x="633" y="412"/>
                  </a:lnTo>
                  <a:lnTo>
                    <a:pt x="637" y="403"/>
                  </a:lnTo>
                  <a:lnTo>
                    <a:pt x="641" y="395"/>
                  </a:lnTo>
                  <a:lnTo>
                    <a:pt x="646" y="381"/>
                  </a:lnTo>
                  <a:lnTo>
                    <a:pt x="652" y="368"/>
                  </a:lnTo>
                  <a:lnTo>
                    <a:pt x="659" y="357"/>
                  </a:lnTo>
                  <a:lnTo>
                    <a:pt x="667" y="347"/>
                  </a:lnTo>
                  <a:lnTo>
                    <a:pt x="686" y="326"/>
                  </a:lnTo>
                  <a:lnTo>
                    <a:pt x="705" y="310"/>
                  </a:lnTo>
                  <a:lnTo>
                    <a:pt x="727" y="296"/>
                  </a:lnTo>
                  <a:lnTo>
                    <a:pt x="749" y="287"/>
                  </a:lnTo>
                  <a:lnTo>
                    <a:pt x="772" y="280"/>
                  </a:lnTo>
                  <a:lnTo>
                    <a:pt x="794" y="276"/>
                  </a:lnTo>
                  <a:lnTo>
                    <a:pt x="815" y="275"/>
                  </a:lnTo>
                  <a:lnTo>
                    <a:pt x="834" y="278"/>
                  </a:lnTo>
                  <a:lnTo>
                    <a:pt x="841" y="280"/>
                  </a:lnTo>
                  <a:lnTo>
                    <a:pt x="847" y="281"/>
                  </a:lnTo>
                  <a:lnTo>
                    <a:pt x="852" y="283"/>
                  </a:lnTo>
                  <a:lnTo>
                    <a:pt x="858" y="286"/>
                  </a:lnTo>
                  <a:lnTo>
                    <a:pt x="870" y="291"/>
                  </a:lnTo>
                  <a:lnTo>
                    <a:pt x="880" y="297"/>
                  </a:lnTo>
                  <a:lnTo>
                    <a:pt x="892" y="304"/>
                  </a:lnTo>
                  <a:lnTo>
                    <a:pt x="902" y="311"/>
                  </a:lnTo>
                  <a:lnTo>
                    <a:pt x="914" y="319"/>
                  </a:lnTo>
                  <a:lnTo>
                    <a:pt x="926" y="327"/>
                  </a:lnTo>
                  <a:lnTo>
                    <a:pt x="941" y="335"/>
                  </a:lnTo>
                  <a:lnTo>
                    <a:pt x="957" y="344"/>
                  </a:lnTo>
                  <a:lnTo>
                    <a:pt x="948" y="345"/>
                  </a:lnTo>
                  <a:lnTo>
                    <a:pt x="937" y="348"/>
                  </a:lnTo>
                  <a:lnTo>
                    <a:pt x="924" y="350"/>
                  </a:lnTo>
                  <a:lnTo>
                    <a:pt x="910" y="353"/>
                  </a:lnTo>
                  <a:lnTo>
                    <a:pt x="897" y="358"/>
                  </a:lnTo>
                  <a:lnTo>
                    <a:pt x="885" y="364"/>
                  </a:lnTo>
                  <a:lnTo>
                    <a:pt x="874" y="372"/>
                  </a:lnTo>
                  <a:lnTo>
                    <a:pt x="866" y="382"/>
                  </a:lnTo>
                  <a:lnTo>
                    <a:pt x="855" y="398"/>
                  </a:lnTo>
                  <a:lnTo>
                    <a:pt x="840" y="416"/>
                  </a:lnTo>
                  <a:lnTo>
                    <a:pt x="823" y="432"/>
                  </a:lnTo>
                  <a:lnTo>
                    <a:pt x="802" y="447"/>
                  </a:lnTo>
                  <a:lnTo>
                    <a:pt x="780" y="459"/>
                  </a:lnTo>
                  <a:lnTo>
                    <a:pt x="757" y="466"/>
                  </a:lnTo>
                  <a:lnTo>
                    <a:pt x="733" y="469"/>
                  </a:lnTo>
                  <a:lnTo>
                    <a:pt x="710" y="463"/>
                  </a:lnTo>
                  <a:lnTo>
                    <a:pt x="705" y="459"/>
                  </a:lnTo>
                  <a:lnTo>
                    <a:pt x="701" y="457"/>
                  </a:lnTo>
                  <a:lnTo>
                    <a:pt x="695" y="455"/>
                  </a:lnTo>
                  <a:lnTo>
                    <a:pt x="689" y="454"/>
                  </a:lnTo>
                  <a:lnTo>
                    <a:pt x="683" y="454"/>
                  </a:lnTo>
                  <a:lnTo>
                    <a:pt x="679" y="455"/>
                  </a:lnTo>
                  <a:lnTo>
                    <a:pt x="674" y="457"/>
                  </a:lnTo>
                  <a:lnTo>
                    <a:pt x="671" y="459"/>
                  </a:lnTo>
                  <a:lnTo>
                    <a:pt x="666" y="463"/>
                  </a:lnTo>
                  <a:lnTo>
                    <a:pt x="661" y="463"/>
                  </a:lnTo>
                  <a:lnTo>
                    <a:pt x="656" y="461"/>
                  </a:lnTo>
                  <a:lnTo>
                    <a:pt x="651" y="459"/>
                  </a:lnTo>
                  <a:lnTo>
                    <a:pt x="660" y="454"/>
                  </a:lnTo>
                  <a:lnTo>
                    <a:pt x="668" y="444"/>
                  </a:lnTo>
                  <a:lnTo>
                    <a:pt x="675" y="435"/>
                  </a:lnTo>
                  <a:lnTo>
                    <a:pt x="677" y="425"/>
                  </a:lnTo>
                  <a:lnTo>
                    <a:pt x="677" y="423"/>
                  </a:lnTo>
                  <a:lnTo>
                    <a:pt x="677" y="420"/>
                  </a:lnTo>
                  <a:lnTo>
                    <a:pt x="676" y="419"/>
                  </a:lnTo>
                  <a:lnTo>
                    <a:pt x="675" y="417"/>
                  </a:lnTo>
                  <a:lnTo>
                    <a:pt x="674" y="415"/>
                  </a:lnTo>
                  <a:lnTo>
                    <a:pt x="672" y="413"/>
                  </a:lnTo>
                  <a:lnTo>
                    <a:pt x="671" y="412"/>
                  </a:lnTo>
                  <a:lnTo>
                    <a:pt x="668" y="411"/>
                  </a:lnTo>
                  <a:lnTo>
                    <a:pt x="660" y="409"/>
                  </a:lnTo>
                  <a:lnTo>
                    <a:pt x="651" y="409"/>
                  </a:lnTo>
                  <a:lnTo>
                    <a:pt x="643" y="412"/>
                  </a:lnTo>
                  <a:lnTo>
                    <a:pt x="636" y="417"/>
                  </a:lnTo>
                  <a:lnTo>
                    <a:pt x="631" y="425"/>
                  </a:lnTo>
                  <a:lnTo>
                    <a:pt x="630" y="435"/>
                  </a:lnTo>
                  <a:lnTo>
                    <a:pt x="630" y="444"/>
                  </a:lnTo>
                  <a:lnTo>
                    <a:pt x="634" y="451"/>
                  </a:lnTo>
                  <a:lnTo>
                    <a:pt x="636" y="457"/>
                  </a:lnTo>
                  <a:lnTo>
                    <a:pt x="635" y="461"/>
                  </a:lnTo>
                  <a:lnTo>
                    <a:pt x="633" y="462"/>
                  </a:lnTo>
                  <a:lnTo>
                    <a:pt x="629" y="463"/>
                  </a:lnTo>
                  <a:lnTo>
                    <a:pt x="627" y="462"/>
                  </a:lnTo>
                  <a:lnTo>
                    <a:pt x="626" y="458"/>
                  </a:lnTo>
                  <a:lnTo>
                    <a:pt x="625" y="452"/>
                  </a:lnTo>
                  <a:lnTo>
                    <a:pt x="625" y="447"/>
                  </a:lnTo>
                  <a:lnTo>
                    <a:pt x="622" y="440"/>
                  </a:lnTo>
                  <a:lnTo>
                    <a:pt x="618" y="433"/>
                  </a:lnTo>
                  <a:lnTo>
                    <a:pt x="608" y="431"/>
                  </a:lnTo>
                  <a:lnTo>
                    <a:pt x="593" y="436"/>
                  </a:lnTo>
                  <a:lnTo>
                    <a:pt x="589" y="431"/>
                  </a:lnTo>
                  <a:lnTo>
                    <a:pt x="583" y="426"/>
                  </a:lnTo>
                  <a:lnTo>
                    <a:pt x="576" y="423"/>
                  </a:lnTo>
                  <a:lnTo>
                    <a:pt x="568" y="421"/>
                  </a:lnTo>
                  <a:lnTo>
                    <a:pt x="560" y="423"/>
                  </a:lnTo>
                  <a:lnTo>
                    <a:pt x="552" y="426"/>
                  </a:lnTo>
                  <a:lnTo>
                    <a:pt x="545" y="432"/>
                  </a:lnTo>
                  <a:lnTo>
                    <a:pt x="538" y="442"/>
                  </a:lnTo>
                  <a:lnTo>
                    <a:pt x="534" y="443"/>
                  </a:lnTo>
                  <a:lnTo>
                    <a:pt x="527" y="446"/>
                  </a:lnTo>
                  <a:lnTo>
                    <a:pt x="520" y="447"/>
                  </a:lnTo>
                  <a:lnTo>
                    <a:pt x="513" y="448"/>
                  </a:lnTo>
                  <a:lnTo>
                    <a:pt x="505" y="449"/>
                  </a:lnTo>
                  <a:lnTo>
                    <a:pt x="497" y="450"/>
                  </a:lnTo>
                  <a:lnTo>
                    <a:pt x="488" y="451"/>
                  </a:lnTo>
                  <a:lnTo>
                    <a:pt x="479" y="451"/>
                  </a:lnTo>
                  <a:lnTo>
                    <a:pt x="471" y="454"/>
                  </a:lnTo>
                  <a:lnTo>
                    <a:pt x="464" y="457"/>
                  </a:lnTo>
                  <a:lnTo>
                    <a:pt x="459" y="464"/>
                  </a:lnTo>
                  <a:lnTo>
                    <a:pt x="453" y="473"/>
                  </a:lnTo>
                  <a:lnTo>
                    <a:pt x="446" y="485"/>
                  </a:lnTo>
                  <a:lnTo>
                    <a:pt x="440" y="499"/>
                  </a:lnTo>
                  <a:lnTo>
                    <a:pt x="432" y="514"/>
                  </a:lnTo>
                  <a:lnTo>
                    <a:pt x="424" y="531"/>
                  </a:lnTo>
                  <a:lnTo>
                    <a:pt x="414" y="550"/>
                  </a:lnTo>
                  <a:lnTo>
                    <a:pt x="401" y="566"/>
                  </a:lnTo>
                  <a:lnTo>
                    <a:pt x="389" y="580"/>
                  </a:lnTo>
                  <a:lnTo>
                    <a:pt x="375" y="591"/>
                  </a:lnTo>
                  <a:lnTo>
                    <a:pt x="360" y="600"/>
                  </a:lnTo>
                  <a:lnTo>
                    <a:pt x="345" y="607"/>
                  </a:lnTo>
                  <a:lnTo>
                    <a:pt x="331" y="611"/>
                  </a:lnTo>
                  <a:lnTo>
                    <a:pt x="316" y="615"/>
                  </a:lnTo>
                  <a:lnTo>
                    <a:pt x="302" y="617"/>
                  </a:lnTo>
                  <a:lnTo>
                    <a:pt x="288" y="618"/>
                  </a:lnTo>
                  <a:lnTo>
                    <a:pt x="277" y="619"/>
                  </a:lnTo>
                  <a:lnTo>
                    <a:pt x="265" y="618"/>
                  </a:lnTo>
                  <a:lnTo>
                    <a:pt x="255" y="618"/>
                  </a:lnTo>
                  <a:lnTo>
                    <a:pt x="247" y="617"/>
                  </a:lnTo>
                  <a:lnTo>
                    <a:pt x="241" y="616"/>
                  </a:lnTo>
                  <a:lnTo>
                    <a:pt x="237" y="616"/>
                  </a:lnTo>
                  <a:lnTo>
                    <a:pt x="228" y="615"/>
                  </a:lnTo>
                  <a:lnTo>
                    <a:pt x="218" y="613"/>
                  </a:lnTo>
                  <a:lnTo>
                    <a:pt x="205" y="609"/>
                  </a:lnTo>
                  <a:lnTo>
                    <a:pt x="190" y="604"/>
                  </a:lnTo>
                  <a:lnTo>
                    <a:pt x="176" y="599"/>
                  </a:lnTo>
                  <a:lnTo>
                    <a:pt x="159" y="593"/>
                  </a:lnTo>
                  <a:lnTo>
                    <a:pt x="146" y="585"/>
                  </a:lnTo>
                  <a:lnTo>
                    <a:pt x="132" y="577"/>
                  </a:lnTo>
                  <a:lnTo>
                    <a:pt x="118" y="569"/>
                  </a:lnTo>
                  <a:lnTo>
                    <a:pt x="104" y="562"/>
                  </a:lnTo>
                  <a:lnTo>
                    <a:pt x="89" y="557"/>
                  </a:lnTo>
                  <a:lnTo>
                    <a:pt x="73" y="553"/>
                  </a:lnTo>
                  <a:lnTo>
                    <a:pt x="58" y="550"/>
                  </a:lnTo>
                  <a:lnTo>
                    <a:pt x="43" y="548"/>
                  </a:lnTo>
                  <a:lnTo>
                    <a:pt x="28" y="547"/>
                  </a:lnTo>
                  <a:lnTo>
                    <a:pt x="15" y="547"/>
                  </a:lnTo>
                  <a:lnTo>
                    <a:pt x="0" y="545"/>
                  </a:lnTo>
                  <a:lnTo>
                    <a:pt x="2" y="539"/>
                  </a:lnTo>
                  <a:lnTo>
                    <a:pt x="9" y="533"/>
                  </a:lnTo>
                  <a:lnTo>
                    <a:pt x="15" y="527"/>
                  </a:lnTo>
                  <a:lnTo>
                    <a:pt x="32" y="510"/>
                  </a:lnTo>
                  <a:lnTo>
                    <a:pt x="51" y="489"/>
                  </a:lnTo>
                  <a:lnTo>
                    <a:pt x="73" y="465"/>
                  </a:lnTo>
                  <a:lnTo>
                    <a:pt x="96" y="442"/>
                  </a:lnTo>
                  <a:lnTo>
                    <a:pt x="120" y="420"/>
                  </a:lnTo>
                  <a:lnTo>
                    <a:pt x="146" y="401"/>
                  </a:lnTo>
                  <a:lnTo>
                    <a:pt x="169" y="387"/>
                  </a:lnTo>
                  <a:lnTo>
                    <a:pt x="189" y="380"/>
                  </a:lnTo>
                  <a:lnTo>
                    <a:pt x="202" y="378"/>
                  </a:lnTo>
                  <a:lnTo>
                    <a:pt x="219" y="374"/>
                  </a:lnTo>
                  <a:lnTo>
                    <a:pt x="238" y="370"/>
                  </a:lnTo>
                  <a:lnTo>
                    <a:pt x="258" y="365"/>
                  </a:lnTo>
                  <a:lnTo>
                    <a:pt x="279" y="362"/>
                  </a:lnTo>
                  <a:lnTo>
                    <a:pt x="300" y="359"/>
                  </a:lnTo>
                  <a:lnTo>
                    <a:pt x="319" y="358"/>
                  </a:lnTo>
                  <a:lnTo>
                    <a:pt x="336" y="358"/>
                  </a:lnTo>
                  <a:lnTo>
                    <a:pt x="352" y="360"/>
                  </a:lnTo>
                  <a:lnTo>
                    <a:pt x="369" y="366"/>
                  </a:lnTo>
                  <a:lnTo>
                    <a:pt x="387" y="373"/>
                  </a:lnTo>
                  <a:lnTo>
                    <a:pt x="406" y="381"/>
                  </a:lnTo>
                  <a:lnTo>
                    <a:pt x="422" y="389"/>
                  </a:lnTo>
                  <a:lnTo>
                    <a:pt x="436" y="397"/>
                  </a:lnTo>
                  <a:lnTo>
                    <a:pt x="447" y="403"/>
                  </a:lnTo>
                  <a:lnTo>
                    <a:pt x="453" y="408"/>
                  </a:lnTo>
                  <a:lnTo>
                    <a:pt x="460" y="413"/>
                  </a:lnTo>
                  <a:lnTo>
                    <a:pt x="466" y="419"/>
                  </a:lnTo>
                  <a:lnTo>
                    <a:pt x="473" y="425"/>
                  </a:lnTo>
                  <a:lnTo>
                    <a:pt x="479" y="429"/>
                  </a:lnTo>
                  <a:lnTo>
                    <a:pt x="484" y="432"/>
                  </a:lnTo>
                  <a:lnTo>
                    <a:pt x="491" y="433"/>
                  </a:lnTo>
                  <a:lnTo>
                    <a:pt x="499" y="433"/>
                  </a:lnTo>
                  <a:lnTo>
                    <a:pt x="507" y="433"/>
                  </a:lnTo>
                  <a:lnTo>
                    <a:pt x="515" y="432"/>
                  </a:lnTo>
                  <a:lnTo>
                    <a:pt x="523" y="431"/>
                  </a:lnTo>
                  <a:lnTo>
                    <a:pt x="529" y="429"/>
                  </a:lnTo>
                  <a:lnTo>
                    <a:pt x="535" y="427"/>
                  </a:lnTo>
                  <a:lnTo>
                    <a:pt x="542" y="423"/>
                  </a:lnTo>
                  <a:lnTo>
                    <a:pt x="544" y="419"/>
                  </a:lnTo>
                  <a:lnTo>
                    <a:pt x="543" y="416"/>
                  </a:lnTo>
                  <a:lnTo>
                    <a:pt x="538" y="411"/>
                  </a:lnTo>
                  <a:lnTo>
                    <a:pt x="534" y="409"/>
                  </a:lnTo>
                  <a:lnTo>
                    <a:pt x="528" y="408"/>
                  </a:lnTo>
                  <a:lnTo>
                    <a:pt x="520" y="408"/>
                  </a:lnTo>
                  <a:lnTo>
                    <a:pt x="512" y="408"/>
                  </a:lnTo>
                  <a:lnTo>
                    <a:pt x="502" y="408"/>
                  </a:lnTo>
                  <a:lnTo>
                    <a:pt x="492" y="408"/>
                  </a:lnTo>
                  <a:lnTo>
                    <a:pt x="483" y="409"/>
                  </a:lnTo>
                  <a:lnTo>
                    <a:pt x="474" y="409"/>
                  </a:lnTo>
                  <a:lnTo>
                    <a:pt x="464" y="409"/>
                  </a:lnTo>
                  <a:lnTo>
                    <a:pt x="455" y="409"/>
                  </a:lnTo>
                  <a:lnTo>
                    <a:pt x="445" y="406"/>
                  </a:lnTo>
                  <a:lnTo>
                    <a:pt x="433" y="403"/>
                  </a:lnTo>
                  <a:lnTo>
                    <a:pt x="418" y="397"/>
                  </a:lnTo>
                  <a:lnTo>
                    <a:pt x="402" y="388"/>
                  </a:lnTo>
                  <a:lnTo>
                    <a:pt x="383" y="378"/>
                  </a:lnTo>
                  <a:lnTo>
                    <a:pt x="359" y="363"/>
                  </a:lnTo>
                  <a:lnTo>
                    <a:pt x="340" y="349"/>
                  </a:lnTo>
                  <a:lnTo>
                    <a:pt x="324" y="330"/>
                  </a:lnTo>
                  <a:lnTo>
                    <a:pt x="310" y="310"/>
                  </a:lnTo>
                  <a:lnTo>
                    <a:pt x="299" y="286"/>
                  </a:lnTo>
                  <a:lnTo>
                    <a:pt x="289" y="260"/>
                  </a:lnTo>
                  <a:lnTo>
                    <a:pt x="283" y="233"/>
                  </a:lnTo>
                  <a:lnTo>
                    <a:pt x="278" y="205"/>
                  </a:lnTo>
                  <a:lnTo>
                    <a:pt x="276" y="177"/>
                  </a:lnTo>
                  <a:lnTo>
                    <a:pt x="276" y="159"/>
                  </a:lnTo>
                  <a:lnTo>
                    <a:pt x="278" y="142"/>
                  </a:lnTo>
                  <a:lnTo>
                    <a:pt x="280" y="124"/>
                  </a:lnTo>
                  <a:lnTo>
                    <a:pt x="284" y="108"/>
                  </a:lnTo>
                  <a:lnTo>
                    <a:pt x="293" y="122"/>
                  </a:lnTo>
                  <a:lnTo>
                    <a:pt x="308" y="135"/>
                  </a:lnTo>
                  <a:lnTo>
                    <a:pt x="326" y="147"/>
                  </a:lnTo>
                  <a:lnTo>
                    <a:pt x="347" y="159"/>
                  </a:lnTo>
                  <a:lnTo>
                    <a:pt x="369" y="169"/>
                  </a:lnTo>
                  <a:lnTo>
                    <a:pt x="392" y="177"/>
                  </a:lnTo>
                  <a:lnTo>
                    <a:pt x="413" y="184"/>
                  </a:lnTo>
                  <a:lnTo>
                    <a:pt x="431" y="190"/>
                  </a:lnTo>
                  <a:lnTo>
                    <a:pt x="443" y="193"/>
                  </a:lnTo>
                  <a:lnTo>
                    <a:pt x="455" y="197"/>
                  </a:lnTo>
                  <a:lnTo>
                    <a:pt x="469" y="203"/>
                  </a:lnTo>
                  <a:lnTo>
                    <a:pt x="483" y="210"/>
                  </a:lnTo>
                  <a:lnTo>
                    <a:pt x="497" y="219"/>
                  </a:lnTo>
                  <a:lnTo>
                    <a:pt x="508" y="230"/>
                  </a:lnTo>
                  <a:lnTo>
                    <a:pt x="517" y="244"/>
                  </a:lnTo>
                  <a:lnTo>
                    <a:pt x="523" y="263"/>
                  </a:lnTo>
                  <a:lnTo>
                    <a:pt x="531" y="288"/>
                  </a:lnTo>
                  <a:lnTo>
                    <a:pt x="539" y="307"/>
                  </a:lnTo>
                  <a:lnTo>
                    <a:pt x="544" y="329"/>
                  </a:lnTo>
                  <a:lnTo>
                    <a:pt x="540" y="359"/>
                  </a:lnTo>
                  <a:lnTo>
                    <a:pt x="540" y="368"/>
                  </a:lnTo>
                  <a:lnTo>
                    <a:pt x="543" y="378"/>
                  </a:lnTo>
                  <a:lnTo>
                    <a:pt x="549" y="386"/>
                  </a:lnTo>
                  <a:lnTo>
                    <a:pt x="555" y="394"/>
                  </a:lnTo>
                  <a:lnTo>
                    <a:pt x="562" y="401"/>
                  </a:lnTo>
                  <a:lnTo>
                    <a:pt x="570" y="408"/>
                  </a:lnTo>
                  <a:lnTo>
                    <a:pt x="577" y="412"/>
                  </a:lnTo>
                  <a:lnTo>
                    <a:pt x="583" y="416"/>
                  </a:lnTo>
                  <a:lnTo>
                    <a:pt x="591" y="420"/>
                  </a:lnTo>
                  <a:lnTo>
                    <a:pt x="599" y="424"/>
                  </a:lnTo>
                  <a:lnTo>
                    <a:pt x="604" y="423"/>
                  </a:lnTo>
                  <a:lnTo>
                    <a:pt x="605" y="419"/>
                  </a:lnTo>
                  <a:lnTo>
                    <a:pt x="605" y="412"/>
                  </a:lnTo>
                  <a:lnTo>
                    <a:pt x="605" y="405"/>
                  </a:lnTo>
                  <a:lnTo>
                    <a:pt x="604" y="397"/>
                  </a:lnTo>
                  <a:lnTo>
                    <a:pt x="600" y="389"/>
                  </a:lnTo>
                  <a:lnTo>
                    <a:pt x="596" y="383"/>
                  </a:lnTo>
                  <a:lnTo>
                    <a:pt x="588" y="374"/>
                  </a:lnTo>
                  <a:lnTo>
                    <a:pt x="577" y="362"/>
                  </a:lnTo>
                  <a:lnTo>
                    <a:pt x="565" y="347"/>
                  </a:lnTo>
                  <a:lnTo>
                    <a:pt x="551" y="328"/>
                  </a:lnTo>
                  <a:lnTo>
                    <a:pt x="538" y="307"/>
                  </a:lnTo>
                  <a:lnTo>
                    <a:pt x="528" y="284"/>
                  </a:lnTo>
                  <a:lnTo>
                    <a:pt x="521" y="259"/>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5" name="Freeform 257"/>
            <p:cNvSpPr>
              <a:spLocks/>
            </p:cNvSpPr>
            <p:nvPr/>
          </p:nvSpPr>
          <p:spPr bwMode="auto">
            <a:xfrm>
              <a:off x="5566" y="4085"/>
              <a:ext cx="123" cy="152"/>
            </a:xfrm>
            <a:custGeom>
              <a:avLst/>
              <a:gdLst>
                <a:gd name="T0" fmla="*/ 0 w 248"/>
                <a:gd name="T1" fmla="*/ 0 h 305"/>
                <a:gd name="T2" fmla="*/ 0 w 248"/>
                <a:gd name="T3" fmla="*/ 0 h 305"/>
                <a:gd name="T4" fmla="*/ 0 w 248"/>
                <a:gd name="T5" fmla="*/ 0 h 305"/>
                <a:gd name="T6" fmla="*/ 0 w 248"/>
                <a:gd name="T7" fmla="*/ 0 h 305"/>
                <a:gd name="T8" fmla="*/ 0 w 248"/>
                <a:gd name="T9" fmla="*/ 0 h 305"/>
                <a:gd name="T10" fmla="*/ 0 w 248"/>
                <a:gd name="T11" fmla="*/ 0 h 305"/>
                <a:gd name="T12" fmla="*/ 0 w 248"/>
                <a:gd name="T13" fmla="*/ 0 h 305"/>
                <a:gd name="T14" fmla="*/ 0 w 248"/>
                <a:gd name="T15" fmla="*/ 0 h 305"/>
                <a:gd name="T16" fmla="*/ 0 w 248"/>
                <a:gd name="T17" fmla="*/ 0 h 305"/>
                <a:gd name="T18" fmla="*/ 0 w 248"/>
                <a:gd name="T19" fmla="*/ 0 h 305"/>
                <a:gd name="T20" fmla="*/ 0 w 248"/>
                <a:gd name="T21" fmla="*/ 0 h 305"/>
                <a:gd name="T22" fmla="*/ 0 w 248"/>
                <a:gd name="T23" fmla="*/ 0 h 305"/>
                <a:gd name="T24" fmla="*/ 0 w 248"/>
                <a:gd name="T25" fmla="*/ 0 h 305"/>
                <a:gd name="T26" fmla="*/ 0 w 248"/>
                <a:gd name="T27" fmla="*/ 0 h 305"/>
                <a:gd name="T28" fmla="*/ 0 w 248"/>
                <a:gd name="T29" fmla="*/ 0 h 305"/>
                <a:gd name="T30" fmla="*/ 0 w 248"/>
                <a:gd name="T31" fmla="*/ 0 h 305"/>
                <a:gd name="T32" fmla="*/ 0 w 248"/>
                <a:gd name="T33" fmla="*/ 0 h 305"/>
                <a:gd name="T34" fmla="*/ 0 w 248"/>
                <a:gd name="T35" fmla="*/ 0 h 305"/>
                <a:gd name="T36" fmla="*/ 0 w 248"/>
                <a:gd name="T37" fmla="*/ 0 h 305"/>
                <a:gd name="T38" fmla="*/ 0 w 248"/>
                <a:gd name="T39" fmla="*/ 0 h 305"/>
                <a:gd name="T40" fmla="*/ 0 w 248"/>
                <a:gd name="T41" fmla="*/ 0 h 305"/>
                <a:gd name="T42" fmla="*/ 0 w 248"/>
                <a:gd name="T43" fmla="*/ 0 h 305"/>
                <a:gd name="T44" fmla="*/ 0 w 248"/>
                <a:gd name="T45" fmla="*/ 0 h 305"/>
                <a:gd name="T46" fmla="*/ 0 w 248"/>
                <a:gd name="T47" fmla="*/ 0 h 305"/>
                <a:gd name="T48" fmla="*/ 0 w 248"/>
                <a:gd name="T49" fmla="*/ 0 h 305"/>
                <a:gd name="T50" fmla="*/ 0 w 248"/>
                <a:gd name="T51" fmla="*/ 0 h 305"/>
                <a:gd name="T52" fmla="*/ 0 w 248"/>
                <a:gd name="T53" fmla="*/ 0 h 305"/>
                <a:gd name="T54" fmla="*/ 0 w 248"/>
                <a:gd name="T55" fmla="*/ 0 h 305"/>
                <a:gd name="T56" fmla="*/ 0 w 248"/>
                <a:gd name="T57" fmla="*/ 0 h 305"/>
                <a:gd name="T58" fmla="*/ 0 w 248"/>
                <a:gd name="T59" fmla="*/ 0 h 305"/>
                <a:gd name="T60" fmla="*/ 0 w 248"/>
                <a:gd name="T61" fmla="*/ 0 h 305"/>
                <a:gd name="T62" fmla="*/ 0 w 248"/>
                <a:gd name="T63" fmla="*/ 0 h 305"/>
                <a:gd name="T64" fmla="*/ 0 w 248"/>
                <a:gd name="T65" fmla="*/ 0 h 305"/>
                <a:gd name="T66" fmla="*/ 0 w 248"/>
                <a:gd name="T67" fmla="*/ 0 h 30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48" h="305">
                  <a:moveTo>
                    <a:pt x="68" y="0"/>
                  </a:moveTo>
                  <a:lnTo>
                    <a:pt x="67" y="10"/>
                  </a:lnTo>
                  <a:lnTo>
                    <a:pt x="63" y="19"/>
                  </a:lnTo>
                  <a:lnTo>
                    <a:pt x="56" y="24"/>
                  </a:lnTo>
                  <a:lnTo>
                    <a:pt x="48" y="28"/>
                  </a:lnTo>
                  <a:lnTo>
                    <a:pt x="38" y="28"/>
                  </a:lnTo>
                  <a:lnTo>
                    <a:pt x="31" y="25"/>
                  </a:lnTo>
                  <a:lnTo>
                    <a:pt x="28" y="21"/>
                  </a:lnTo>
                  <a:lnTo>
                    <a:pt x="26" y="17"/>
                  </a:lnTo>
                  <a:lnTo>
                    <a:pt x="25" y="15"/>
                  </a:lnTo>
                  <a:lnTo>
                    <a:pt x="21" y="13"/>
                  </a:lnTo>
                  <a:lnTo>
                    <a:pt x="17" y="12"/>
                  </a:lnTo>
                  <a:lnTo>
                    <a:pt x="10" y="10"/>
                  </a:lnTo>
                  <a:lnTo>
                    <a:pt x="4" y="8"/>
                  </a:lnTo>
                  <a:lnTo>
                    <a:pt x="0" y="7"/>
                  </a:lnTo>
                  <a:lnTo>
                    <a:pt x="0" y="8"/>
                  </a:lnTo>
                  <a:lnTo>
                    <a:pt x="2" y="13"/>
                  </a:lnTo>
                  <a:lnTo>
                    <a:pt x="5" y="17"/>
                  </a:lnTo>
                  <a:lnTo>
                    <a:pt x="8" y="22"/>
                  </a:lnTo>
                  <a:lnTo>
                    <a:pt x="13" y="28"/>
                  </a:lnTo>
                  <a:lnTo>
                    <a:pt x="18" y="32"/>
                  </a:lnTo>
                  <a:lnTo>
                    <a:pt x="22" y="30"/>
                  </a:lnTo>
                  <a:lnTo>
                    <a:pt x="29" y="30"/>
                  </a:lnTo>
                  <a:lnTo>
                    <a:pt x="35" y="30"/>
                  </a:lnTo>
                  <a:lnTo>
                    <a:pt x="40" y="35"/>
                  </a:lnTo>
                  <a:lnTo>
                    <a:pt x="44" y="43"/>
                  </a:lnTo>
                  <a:lnTo>
                    <a:pt x="46" y="50"/>
                  </a:lnTo>
                  <a:lnTo>
                    <a:pt x="46" y="55"/>
                  </a:lnTo>
                  <a:lnTo>
                    <a:pt x="45" y="61"/>
                  </a:lnTo>
                  <a:lnTo>
                    <a:pt x="43" y="65"/>
                  </a:lnTo>
                  <a:lnTo>
                    <a:pt x="42" y="67"/>
                  </a:lnTo>
                  <a:lnTo>
                    <a:pt x="40" y="70"/>
                  </a:lnTo>
                  <a:lnTo>
                    <a:pt x="37" y="73"/>
                  </a:lnTo>
                  <a:lnTo>
                    <a:pt x="31" y="76"/>
                  </a:lnTo>
                  <a:lnTo>
                    <a:pt x="25" y="78"/>
                  </a:lnTo>
                  <a:lnTo>
                    <a:pt x="19" y="80"/>
                  </a:lnTo>
                  <a:lnTo>
                    <a:pt x="13" y="80"/>
                  </a:lnTo>
                  <a:lnTo>
                    <a:pt x="4" y="107"/>
                  </a:lnTo>
                  <a:lnTo>
                    <a:pt x="2" y="135"/>
                  </a:lnTo>
                  <a:lnTo>
                    <a:pt x="6" y="161"/>
                  </a:lnTo>
                  <a:lnTo>
                    <a:pt x="19" y="187"/>
                  </a:lnTo>
                  <a:lnTo>
                    <a:pt x="37" y="210"/>
                  </a:lnTo>
                  <a:lnTo>
                    <a:pt x="64" y="232"/>
                  </a:lnTo>
                  <a:lnTo>
                    <a:pt x="97" y="249"/>
                  </a:lnTo>
                  <a:lnTo>
                    <a:pt x="139" y="263"/>
                  </a:lnTo>
                  <a:lnTo>
                    <a:pt x="155" y="267"/>
                  </a:lnTo>
                  <a:lnTo>
                    <a:pt x="171" y="273"/>
                  </a:lnTo>
                  <a:lnTo>
                    <a:pt x="188" y="279"/>
                  </a:lnTo>
                  <a:lnTo>
                    <a:pt x="203" y="284"/>
                  </a:lnTo>
                  <a:lnTo>
                    <a:pt x="218" y="291"/>
                  </a:lnTo>
                  <a:lnTo>
                    <a:pt x="230" y="297"/>
                  </a:lnTo>
                  <a:lnTo>
                    <a:pt x="240" y="302"/>
                  </a:lnTo>
                  <a:lnTo>
                    <a:pt x="248" y="305"/>
                  </a:lnTo>
                  <a:lnTo>
                    <a:pt x="240" y="290"/>
                  </a:lnTo>
                  <a:lnTo>
                    <a:pt x="233" y="273"/>
                  </a:lnTo>
                  <a:lnTo>
                    <a:pt x="226" y="255"/>
                  </a:lnTo>
                  <a:lnTo>
                    <a:pt x="221" y="235"/>
                  </a:lnTo>
                  <a:lnTo>
                    <a:pt x="218" y="215"/>
                  </a:lnTo>
                  <a:lnTo>
                    <a:pt x="215" y="196"/>
                  </a:lnTo>
                  <a:lnTo>
                    <a:pt x="212" y="176"/>
                  </a:lnTo>
                  <a:lnTo>
                    <a:pt x="210" y="160"/>
                  </a:lnTo>
                  <a:lnTo>
                    <a:pt x="208" y="142"/>
                  </a:lnTo>
                  <a:lnTo>
                    <a:pt x="202" y="120"/>
                  </a:lnTo>
                  <a:lnTo>
                    <a:pt x="194" y="95"/>
                  </a:lnTo>
                  <a:lnTo>
                    <a:pt x="181" y="69"/>
                  </a:lnTo>
                  <a:lnTo>
                    <a:pt x="163" y="46"/>
                  </a:lnTo>
                  <a:lnTo>
                    <a:pt x="139" y="25"/>
                  </a:lnTo>
                  <a:lnTo>
                    <a:pt x="107" y="9"/>
                  </a:lnTo>
                  <a:lnTo>
                    <a:pt x="68" y="0"/>
                  </a:lnTo>
                  <a:close/>
                </a:path>
              </a:pathLst>
            </a:custGeom>
            <a:solidFill>
              <a:srgbClr val="FF1933"/>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6" name="Freeform 258"/>
            <p:cNvSpPr>
              <a:spLocks/>
            </p:cNvSpPr>
            <p:nvPr/>
          </p:nvSpPr>
          <p:spPr bwMode="auto">
            <a:xfrm>
              <a:off x="5535" y="4121"/>
              <a:ext cx="15" cy="15"/>
            </a:xfrm>
            <a:custGeom>
              <a:avLst/>
              <a:gdLst>
                <a:gd name="T0" fmla="*/ 1 w 29"/>
                <a:gd name="T1" fmla="*/ 0 h 31"/>
                <a:gd name="T2" fmla="*/ 1 w 29"/>
                <a:gd name="T3" fmla="*/ 0 h 31"/>
                <a:gd name="T4" fmla="*/ 1 w 29"/>
                <a:gd name="T5" fmla="*/ 0 h 31"/>
                <a:gd name="T6" fmla="*/ 1 w 29"/>
                <a:gd name="T7" fmla="*/ 0 h 31"/>
                <a:gd name="T8" fmla="*/ 1 w 29"/>
                <a:gd name="T9" fmla="*/ 0 h 31"/>
                <a:gd name="T10" fmla="*/ 1 w 29"/>
                <a:gd name="T11" fmla="*/ 0 h 31"/>
                <a:gd name="T12" fmla="*/ 1 w 29"/>
                <a:gd name="T13" fmla="*/ 0 h 31"/>
                <a:gd name="T14" fmla="*/ 1 w 29"/>
                <a:gd name="T15" fmla="*/ 0 h 31"/>
                <a:gd name="T16" fmla="*/ 0 w 29"/>
                <a:gd name="T17" fmla="*/ 0 h 31"/>
                <a:gd name="T18" fmla="*/ 1 w 29"/>
                <a:gd name="T19" fmla="*/ 0 h 31"/>
                <a:gd name="T20" fmla="*/ 1 w 29"/>
                <a:gd name="T21" fmla="*/ 0 h 31"/>
                <a:gd name="T22" fmla="*/ 1 w 29"/>
                <a:gd name="T23" fmla="*/ 0 h 31"/>
                <a:gd name="T24" fmla="*/ 1 w 29"/>
                <a:gd name="T25" fmla="*/ 0 h 31"/>
                <a:gd name="T26" fmla="*/ 1 w 29"/>
                <a:gd name="T27" fmla="*/ 0 h 31"/>
                <a:gd name="T28" fmla="*/ 1 w 29"/>
                <a:gd name="T29" fmla="*/ 0 h 31"/>
                <a:gd name="T30" fmla="*/ 1 w 29"/>
                <a:gd name="T31" fmla="*/ 0 h 31"/>
                <a:gd name="T32" fmla="*/ 1 w 29"/>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31">
                  <a:moveTo>
                    <a:pt x="29" y="19"/>
                  </a:moveTo>
                  <a:lnTo>
                    <a:pt x="27" y="25"/>
                  </a:lnTo>
                  <a:lnTo>
                    <a:pt x="23" y="30"/>
                  </a:lnTo>
                  <a:lnTo>
                    <a:pt x="19" y="31"/>
                  </a:lnTo>
                  <a:lnTo>
                    <a:pt x="13" y="30"/>
                  </a:lnTo>
                  <a:lnTo>
                    <a:pt x="7" y="27"/>
                  </a:lnTo>
                  <a:lnTo>
                    <a:pt x="4" y="24"/>
                  </a:lnTo>
                  <a:lnTo>
                    <a:pt x="2" y="19"/>
                  </a:lnTo>
                  <a:lnTo>
                    <a:pt x="0" y="13"/>
                  </a:lnTo>
                  <a:lnTo>
                    <a:pt x="3" y="8"/>
                  </a:lnTo>
                  <a:lnTo>
                    <a:pt x="6" y="3"/>
                  </a:lnTo>
                  <a:lnTo>
                    <a:pt x="11" y="1"/>
                  </a:lnTo>
                  <a:lnTo>
                    <a:pt x="15" y="0"/>
                  </a:lnTo>
                  <a:lnTo>
                    <a:pt x="20" y="2"/>
                  </a:lnTo>
                  <a:lnTo>
                    <a:pt x="26" y="7"/>
                  </a:lnTo>
                  <a:lnTo>
                    <a:pt x="29" y="13"/>
                  </a:lnTo>
                  <a:lnTo>
                    <a:pt x="29" y="1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7" name="Freeform 259"/>
            <p:cNvSpPr>
              <a:spLocks/>
            </p:cNvSpPr>
            <p:nvPr/>
          </p:nvSpPr>
          <p:spPr bwMode="auto">
            <a:xfrm>
              <a:off x="5507" y="4097"/>
              <a:ext cx="16" cy="15"/>
            </a:xfrm>
            <a:custGeom>
              <a:avLst/>
              <a:gdLst>
                <a:gd name="T0" fmla="*/ 1 w 31"/>
                <a:gd name="T1" fmla="*/ 0 h 31"/>
                <a:gd name="T2" fmla="*/ 1 w 31"/>
                <a:gd name="T3" fmla="*/ 0 h 31"/>
                <a:gd name="T4" fmla="*/ 1 w 31"/>
                <a:gd name="T5" fmla="*/ 0 h 31"/>
                <a:gd name="T6" fmla="*/ 1 w 31"/>
                <a:gd name="T7" fmla="*/ 0 h 31"/>
                <a:gd name="T8" fmla="*/ 1 w 31"/>
                <a:gd name="T9" fmla="*/ 0 h 31"/>
                <a:gd name="T10" fmla="*/ 0 w 31"/>
                <a:gd name="T11" fmla="*/ 0 h 31"/>
                <a:gd name="T12" fmla="*/ 0 w 31"/>
                <a:gd name="T13" fmla="*/ 0 h 31"/>
                <a:gd name="T14" fmla="*/ 1 w 31"/>
                <a:gd name="T15" fmla="*/ 0 h 31"/>
                <a:gd name="T16" fmla="*/ 1 w 31"/>
                <a:gd name="T17" fmla="*/ 0 h 31"/>
                <a:gd name="T18" fmla="*/ 1 w 31"/>
                <a:gd name="T19" fmla="*/ 0 h 31"/>
                <a:gd name="T20" fmla="*/ 1 w 31"/>
                <a:gd name="T21" fmla="*/ 0 h 31"/>
                <a:gd name="T22" fmla="*/ 1 w 31"/>
                <a:gd name="T23" fmla="*/ 0 h 31"/>
                <a:gd name="T24" fmla="*/ 1 w 31"/>
                <a:gd name="T25" fmla="*/ 0 h 31"/>
                <a:gd name="T26" fmla="*/ 1 w 31"/>
                <a:gd name="T27" fmla="*/ 0 h 31"/>
                <a:gd name="T28" fmla="*/ 1 w 31"/>
                <a:gd name="T29" fmla="*/ 0 h 31"/>
                <a:gd name="T30" fmla="*/ 1 w 31"/>
                <a:gd name="T31" fmla="*/ 0 h 31"/>
                <a:gd name="T32" fmla="*/ 1 w 3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8" y="29"/>
                  </a:moveTo>
                  <a:lnTo>
                    <a:pt x="22" y="31"/>
                  </a:lnTo>
                  <a:lnTo>
                    <a:pt x="15" y="31"/>
                  </a:lnTo>
                  <a:lnTo>
                    <a:pt x="7" y="29"/>
                  </a:lnTo>
                  <a:lnTo>
                    <a:pt x="2" y="26"/>
                  </a:lnTo>
                  <a:lnTo>
                    <a:pt x="0" y="20"/>
                  </a:lnTo>
                  <a:lnTo>
                    <a:pt x="0" y="14"/>
                  </a:lnTo>
                  <a:lnTo>
                    <a:pt x="2" y="7"/>
                  </a:lnTo>
                  <a:lnTo>
                    <a:pt x="5" y="3"/>
                  </a:lnTo>
                  <a:lnTo>
                    <a:pt x="10" y="0"/>
                  </a:lnTo>
                  <a:lnTo>
                    <a:pt x="17" y="0"/>
                  </a:lnTo>
                  <a:lnTo>
                    <a:pt x="24" y="4"/>
                  </a:lnTo>
                  <a:lnTo>
                    <a:pt x="28" y="8"/>
                  </a:lnTo>
                  <a:lnTo>
                    <a:pt x="30" y="14"/>
                  </a:lnTo>
                  <a:lnTo>
                    <a:pt x="31" y="20"/>
                  </a:lnTo>
                  <a:lnTo>
                    <a:pt x="31" y="24"/>
                  </a:lnTo>
                  <a:lnTo>
                    <a:pt x="28" y="2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8" name="Freeform 260"/>
            <p:cNvSpPr>
              <a:spLocks/>
            </p:cNvSpPr>
            <p:nvPr/>
          </p:nvSpPr>
          <p:spPr bwMode="auto">
            <a:xfrm>
              <a:off x="5544" y="4082"/>
              <a:ext cx="16" cy="16"/>
            </a:xfrm>
            <a:custGeom>
              <a:avLst/>
              <a:gdLst>
                <a:gd name="T0" fmla="*/ 1 w 31"/>
                <a:gd name="T1" fmla="*/ 0 h 33"/>
                <a:gd name="T2" fmla="*/ 1 w 31"/>
                <a:gd name="T3" fmla="*/ 0 h 33"/>
                <a:gd name="T4" fmla="*/ 1 w 31"/>
                <a:gd name="T5" fmla="*/ 0 h 33"/>
                <a:gd name="T6" fmla="*/ 1 w 31"/>
                <a:gd name="T7" fmla="*/ 0 h 33"/>
                <a:gd name="T8" fmla="*/ 1 w 31"/>
                <a:gd name="T9" fmla="*/ 0 h 33"/>
                <a:gd name="T10" fmla="*/ 0 w 31"/>
                <a:gd name="T11" fmla="*/ 0 h 33"/>
                <a:gd name="T12" fmla="*/ 1 w 31"/>
                <a:gd name="T13" fmla="*/ 0 h 33"/>
                <a:gd name="T14" fmla="*/ 1 w 31"/>
                <a:gd name="T15" fmla="*/ 0 h 33"/>
                <a:gd name="T16" fmla="*/ 1 w 31"/>
                <a:gd name="T17" fmla="*/ 0 h 33"/>
                <a:gd name="T18" fmla="*/ 1 w 31"/>
                <a:gd name="T19" fmla="*/ 0 h 33"/>
                <a:gd name="T20" fmla="*/ 1 w 31"/>
                <a:gd name="T21" fmla="*/ 0 h 33"/>
                <a:gd name="T22" fmla="*/ 1 w 31"/>
                <a:gd name="T23" fmla="*/ 0 h 33"/>
                <a:gd name="T24" fmla="*/ 1 w 31"/>
                <a:gd name="T25" fmla="*/ 0 h 33"/>
                <a:gd name="T26" fmla="*/ 1 w 31"/>
                <a:gd name="T27" fmla="*/ 0 h 33"/>
                <a:gd name="T28" fmla="*/ 1 w 31"/>
                <a:gd name="T29" fmla="*/ 0 h 33"/>
                <a:gd name="T30" fmla="*/ 1 w 31"/>
                <a:gd name="T31" fmla="*/ 0 h 33"/>
                <a:gd name="T32" fmla="*/ 1 w 31"/>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3">
                  <a:moveTo>
                    <a:pt x="27" y="28"/>
                  </a:moveTo>
                  <a:lnTo>
                    <a:pt x="23" y="31"/>
                  </a:lnTo>
                  <a:lnTo>
                    <a:pt x="16" y="33"/>
                  </a:lnTo>
                  <a:lnTo>
                    <a:pt x="9" y="33"/>
                  </a:lnTo>
                  <a:lnTo>
                    <a:pt x="3" y="28"/>
                  </a:lnTo>
                  <a:lnTo>
                    <a:pt x="0" y="21"/>
                  </a:lnTo>
                  <a:lnTo>
                    <a:pt x="1" y="14"/>
                  </a:lnTo>
                  <a:lnTo>
                    <a:pt x="3" y="8"/>
                  </a:lnTo>
                  <a:lnTo>
                    <a:pt x="8" y="4"/>
                  </a:lnTo>
                  <a:lnTo>
                    <a:pt x="12" y="2"/>
                  </a:lnTo>
                  <a:lnTo>
                    <a:pt x="18" y="0"/>
                  </a:lnTo>
                  <a:lnTo>
                    <a:pt x="24" y="2"/>
                  </a:lnTo>
                  <a:lnTo>
                    <a:pt x="29" y="5"/>
                  </a:lnTo>
                  <a:lnTo>
                    <a:pt x="31" y="11"/>
                  </a:lnTo>
                  <a:lnTo>
                    <a:pt x="31" y="18"/>
                  </a:lnTo>
                  <a:lnTo>
                    <a:pt x="30" y="23"/>
                  </a:lnTo>
                  <a:lnTo>
                    <a:pt x="27" y="2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9" name="Freeform 261"/>
            <p:cNvSpPr>
              <a:spLocks/>
            </p:cNvSpPr>
            <p:nvPr/>
          </p:nvSpPr>
          <p:spPr bwMode="auto">
            <a:xfrm>
              <a:off x="5567" y="4104"/>
              <a:ext cx="16" cy="16"/>
            </a:xfrm>
            <a:custGeom>
              <a:avLst/>
              <a:gdLst>
                <a:gd name="T0" fmla="*/ 1 w 31"/>
                <a:gd name="T1" fmla="*/ 1 h 31"/>
                <a:gd name="T2" fmla="*/ 1 w 31"/>
                <a:gd name="T3" fmla="*/ 1 h 31"/>
                <a:gd name="T4" fmla="*/ 1 w 31"/>
                <a:gd name="T5" fmla="*/ 1 h 31"/>
                <a:gd name="T6" fmla="*/ 1 w 31"/>
                <a:gd name="T7" fmla="*/ 1 h 31"/>
                <a:gd name="T8" fmla="*/ 1 w 31"/>
                <a:gd name="T9" fmla="*/ 1 h 31"/>
                <a:gd name="T10" fmla="*/ 1 w 31"/>
                <a:gd name="T11" fmla="*/ 1 h 31"/>
                <a:gd name="T12" fmla="*/ 1 w 31"/>
                <a:gd name="T13" fmla="*/ 1 h 31"/>
                <a:gd name="T14" fmla="*/ 1 w 31"/>
                <a:gd name="T15" fmla="*/ 0 h 31"/>
                <a:gd name="T16" fmla="*/ 1 w 31"/>
                <a:gd name="T17" fmla="*/ 1 h 31"/>
                <a:gd name="T18" fmla="*/ 1 w 31"/>
                <a:gd name="T19" fmla="*/ 1 h 31"/>
                <a:gd name="T20" fmla="*/ 0 w 31"/>
                <a:gd name="T21" fmla="*/ 1 h 31"/>
                <a:gd name="T22" fmla="*/ 0 w 31"/>
                <a:gd name="T23" fmla="*/ 1 h 31"/>
                <a:gd name="T24" fmla="*/ 0 w 31"/>
                <a:gd name="T25" fmla="*/ 1 h 31"/>
                <a:gd name="T26" fmla="*/ 1 w 31"/>
                <a:gd name="T27" fmla="*/ 1 h 31"/>
                <a:gd name="T28" fmla="*/ 1 w 31"/>
                <a:gd name="T29" fmla="*/ 1 h 31"/>
                <a:gd name="T30" fmla="*/ 1 w 31"/>
                <a:gd name="T31" fmla="*/ 1 h 31"/>
                <a:gd name="T32" fmla="*/ 1 w 31"/>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1" h="31">
                  <a:moveTo>
                    <a:pt x="24" y="31"/>
                  </a:moveTo>
                  <a:lnTo>
                    <a:pt x="29" y="27"/>
                  </a:lnTo>
                  <a:lnTo>
                    <a:pt x="31" y="20"/>
                  </a:lnTo>
                  <a:lnTo>
                    <a:pt x="31" y="13"/>
                  </a:lnTo>
                  <a:lnTo>
                    <a:pt x="30" y="7"/>
                  </a:lnTo>
                  <a:lnTo>
                    <a:pt x="25" y="4"/>
                  </a:lnTo>
                  <a:lnTo>
                    <a:pt x="18" y="1"/>
                  </a:lnTo>
                  <a:lnTo>
                    <a:pt x="10" y="0"/>
                  </a:lnTo>
                  <a:lnTo>
                    <a:pt x="4" y="3"/>
                  </a:lnTo>
                  <a:lnTo>
                    <a:pt x="1" y="6"/>
                  </a:lnTo>
                  <a:lnTo>
                    <a:pt x="0" y="11"/>
                  </a:lnTo>
                  <a:lnTo>
                    <a:pt x="0" y="16"/>
                  </a:lnTo>
                  <a:lnTo>
                    <a:pt x="0" y="21"/>
                  </a:lnTo>
                  <a:lnTo>
                    <a:pt x="3" y="26"/>
                  </a:lnTo>
                  <a:lnTo>
                    <a:pt x="10" y="29"/>
                  </a:lnTo>
                  <a:lnTo>
                    <a:pt x="18" y="31"/>
                  </a:lnTo>
                  <a:lnTo>
                    <a:pt x="24" y="3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0" name="Freeform 262"/>
            <p:cNvSpPr>
              <a:spLocks/>
            </p:cNvSpPr>
            <p:nvPr/>
          </p:nvSpPr>
          <p:spPr bwMode="auto">
            <a:xfrm>
              <a:off x="5582" y="4078"/>
              <a:ext cx="14" cy="13"/>
            </a:xfrm>
            <a:custGeom>
              <a:avLst/>
              <a:gdLst>
                <a:gd name="T0" fmla="*/ 1 w 27"/>
                <a:gd name="T1" fmla="*/ 0 h 28"/>
                <a:gd name="T2" fmla="*/ 1 w 27"/>
                <a:gd name="T3" fmla="*/ 0 h 28"/>
                <a:gd name="T4" fmla="*/ 1 w 27"/>
                <a:gd name="T5" fmla="*/ 0 h 28"/>
                <a:gd name="T6" fmla="*/ 1 w 27"/>
                <a:gd name="T7" fmla="*/ 0 h 28"/>
                <a:gd name="T8" fmla="*/ 1 w 27"/>
                <a:gd name="T9" fmla="*/ 0 h 28"/>
                <a:gd name="T10" fmla="*/ 1 w 27"/>
                <a:gd name="T11" fmla="*/ 0 h 28"/>
                <a:gd name="T12" fmla="*/ 1 w 27"/>
                <a:gd name="T13" fmla="*/ 0 h 28"/>
                <a:gd name="T14" fmla="*/ 1 w 27"/>
                <a:gd name="T15" fmla="*/ 0 h 28"/>
                <a:gd name="T16" fmla="*/ 0 w 27"/>
                <a:gd name="T17" fmla="*/ 0 h 28"/>
                <a:gd name="T18" fmla="*/ 1 w 27"/>
                <a:gd name="T19" fmla="*/ 0 h 28"/>
                <a:gd name="T20" fmla="*/ 1 w 27"/>
                <a:gd name="T21" fmla="*/ 0 h 28"/>
                <a:gd name="T22" fmla="*/ 1 w 27"/>
                <a:gd name="T23" fmla="*/ 0 h 28"/>
                <a:gd name="T24" fmla="*/ 1 w 27"/>
                <a:gd name="T25" fmla="*/ 0 h 28"/>
                <a:gd name="T26" fmla="*/ 1 w 27"/>
                <a:gd name="T27" fmla="*/ 0 h 28"/>
                <a:gd name="T28" fmla="*/ 1 w 27"/>
                <a:gd name="T29" fmla="*/ 0 h 28"/>
                <a:gd name="T30" fmla="*/ 1 w 27"/>
                <a:gd name="T31" fmla="*/ 0 h 28"/>
                <a:gd name="T32" fmla="*/ 1 w 27"/>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7" h="28">
                  <a:moveTo>
                    <a:pt x="27" y="12"/>
                  </a:moveTo>
                  <a:lnTo>
                    <a:pt x="27" y="16"/>
                  </a:lnTo>
                  <a:lnTo>
                    <a:pt x="26" y="21"/>
                  </a:lnTo>
                  <a:lnTo>
                    <a:pt x="23" y="26"/>
                  </a:lnTo>
                  <a:lnTo>
                    <a:pt x="16" y="28"/>
                  </a:lnTo>
                  <a:lnTo>
                    <a:pt x="9" y="28"/>
                  </a:lnTo>
                  <a:lnTo>
                    <a:pt x="4" y="26"/>
                  </a:lnTo>
                  <a:lnTo>
                    <a:pt x="1" y="22"/>
                  </a:lnTo>
                  <a:lnTo>
                    <a:pt x="0" y="18"/>
                  </a:lnTo>
                  <a:lnTo>
                    <a:pt x="1" y="13"/>
                  </a:lnTo>
                  <a:lnTo>
                    <a:pt x="3" y="7"/>
                  </a:lnTo>
                  <a:lnTo>
                    <a:pt x="8" y="3"/>
                  </a:lnTo>
                  <a:lnTo>
                    <a:pt x="11" y="0"/>
                  </a:lnTo>
                  <a:lnTo>
                    <a:pt x="16" y="0"/>
                  </a:lnTo>
                  <a:lnTo>
                    <a:pt x="22" y="4"/>
                  </a:lnTo>
                  <a:lnTo>
                    <a:pt x="26" y="7"/>
                  </a:lnTo>
                  <a:lnTo>
                    <a:pt x="27"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1" name="Freeform 263"/>
            <p:cNvSpPr>
              <a:spLocks/>
            </p:cNvSpPr>
            <p:nvPr/>
          </p:nvSpPr>
          <p:spPr bwMode="auto">
            <a:xfrm>
              <a:off x="5562" y="4052"/>
              <a:ext cx="12" cy="15"/>
            </a:xfrm>
            <a:custGeom>
              <a:avLst/>
              <a:gdLst>
                <a:gd name="T0" fmla="*/ 0 w 25"/>
                <a:gd name="T1" fmla="*/ 0 h 31"/>
                <a:gd name="T2" fmla="*/ 0 w 25"/>
                <a:gd name="T3" fmla="*/ 0 h 31"/>
                <a:gd name="T4" fmla="*/ 0 w 25"/>
                <a:gd name="T5" fmla="*/ 0 h 31"/>
                <a:gd name="T6" fmla="*/ 0 w 25"/>
                <a:gd name="T7" fmla="*/ 0 h 31"/>
                <a:gd name="T8" fmla="*/ 0 w 25"/>
                <a:gd name="T9" fmla="*/ 0 h 31"/>
                <a:gd name="T10" fmla="*/ 0 w 25"/>
                <a:gd name="T11" fmla="*/ 0 h 31"/>
                <a:gd name="T12" fmla="*/ 0 w 25"/>
                <a:gd name="T13" fmla="*/ 0 h 31"/>
                <a:gd name="T14" fmla="*/ 0 w 25"/>
                <a:gd name="T15" fmla="*/ 0 h 31"/>
                <a:gd name="T16" fmla="*/ 0 w 25"/>
                <a:gd name="T17" fmla="*/ 0 h 31"/>
                <a:gd name="T18" fmla="*/ 0 w 25"/>
                <a:gd name="T19" fmla="*/ 0 h 31"/>
                <a:gd name="T20" fmla="*/ 0 w 25"/>
                <a:gd name="T21" fmla="*/ 0 h 31"/>
                <a:gd name="T22" fmla="*/ 0 w 25"/>
                <a:gd name="T23" fmla="*/ 0 h 31"/>
                <a:gd name="T24" fmla="*/ 0 w 25"/>
                <a:gd name="T25" fmla="*/ 0 h 31"/>
                <a:gd name="T26" fmla="*/ 0 w 25"/>
                <a:gd name="T27" fmla="*/ 0 h 31"/>
                <a:gd name="T28" fmla="*/ 0 w 25"/>
                <a:gd name="T29" fmla="*/ 0 h 31"/>
                <a:gd name="T30" fmla="*/ 0 w 25"/>
                <a:gd name="T31" fmla="*/ 0 h 31"/>
                <a:gd name="T32" fmla="*/ 0 w 25"/>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 h="31">
                  <a:moveTo>
                    <a:pt x="18" y="0"/>
                  </a:moveTo>
                  <a:lnTo>
                    <a:pt x="22" y="2"/>
                  </a:lnTo>
                  <a:lnTo>
                    <a:pt x="25" y="5"/>
                  </a:lnTo>
                  <a:lnTo>
                    <a:pt x="25" y="11"/>
                  </a:lnTo>
                  <a:lnTo>
                    <a:pt x="25" y="18"/>
                  </a:lnTo>
                  <a:lnTo>
                    <a:pt x="21" y="24"/>
                  </a:lnTo>
                  <a:lnTo>
                    <a:pt x="16" y="27"/>
                  </a:lnTo>
                  <a:lnTo>
                    <a:pt x="12" y="29"/>
                  </a:lnTo>
                  <a:lnTo>
                    <a:pt x="7" y="31"/>
                  </a:lnTo>
                  <a:lnTo>
                    <a:pt x="4" y="29"/>
                  </a:lnTo>
                  <a:lnTo>
                    <a:pt x="1" y="25"/>
                  </a:lnTo>
                  <a:lnTo>
                    <a:pt x="0" y="19"/>
                  </a:lnTo>
                  <a:lnTo>
                    <a:pt x="0" y="13"/>
                  </a:lnTo>
                  <a:lnTo>
                    <a:pt x="3" y="9"/>
                  </a:lnTo>
                  <a:lnTo>
                    <a:pt x="6" y="4"/>
                  </a:lnTo>
                  <a:lnTo>
                    <a:pt x="12" y="1"/>
                  </a:lnTo>
                  <a:lnTo>
                    <a:pt x="18"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2" name="Freeform 264"/>
            <p:cNvSpPr>
              <a:spLocks/>
            </p:cNvSpPr>
            <p:nvPr/>
          </p:nvSpPr>
          <p:spPr bwMode="auto">
            <a:xfrm>
              <a:off x="5536" y="4063"/>
              <a:ext cx="15" cy="16"/>
            </a:xfrm>
            <a:custGeom>
              <a:avLst/>
              <a:gdLst>
                <a:gd name="T0" fmla="*/ 1 w 30"/>
                <a:gd name="T1" fmla="*/ 0 h 34"/>
                <a:gd name="T2" fmla="*/ 1 w 30"/>
                <a:gd name="T3" fmla="*/ 0 h 34"/>
                <a:gd name="T4" fmla="*/ 1 w 30"/>
                <a:gd name="T5" fmla="*/ 0 h 34"/>
                <a:gd name="T6" fmla="*/ 1 w 30"/>
                <a:gd name="T7" fmla="*/ 0 h 34"/>
                <a:gd name="T8" fmla="*/ 1 w 30"/>
                <a:gd name="T9" fmla="*/ 0 h 34"/>
                <a:gd name="T10" fmla="*/ 1 w 30"/>
                <a:gd name="T11" fmla="*/ 0 h 34"/>
                <a:gd name="T12" fmla="*/ 0 w 30"/>
                <a:gd name="T13" fmla="*/ 0 h 34"/>
                <a:gd name="T14" fmla="*/ 0 w 30"/>
                <a:gd name="T15" fmla="*/ 0 h 34"/>
                <a:gd name="T16" fmla="*/ 1 w 30"/>
                <a:gd name="T17" fmla="*/ 0 h 34"/>
                <a:gd name="T18" fmla="*/ 1 w 30"/>
                <a:gd name="T19" fmla="*/ 0 h 34"/>
                <a:gd name="T20" fmla="*/ 1 w 30"/>
                <a:gd name="T21" fmla="*/ 0 h 34"/>
                <a:gd name="T22" fmla="*/ 1 w 30"/>
                <a:gd name="T23" fmla="*/ 0 h 34"/>
                <a:gd name="T24" fmla="*/ 1 w 30"/>
                <a:gd name="T25" fmla="*/ 0 h 34"/>
                <a:gd name="T26" fmla="*/ 1 w 30"/>
                <a:gd name="T27" fmla="*/ 0 h 34"/>
                <a:gd name="T28" fmla="*/ 1 w 30"/>
                <a:gd name="T29" fmla="*/ 0 h 34"/>
                <a:gd name="T30" fmla="*/ 1 w 30"/>
                <a:gd name="T31" fmla="*/ 0 h 34"/>
                <a:gd name="T32" fmla="*/ 1 w 3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0" h="34">
                  <a:moveTo>
                    <a:pt x="27" y="18"/>
                  </a:moveTo>
                  <a:lnTo>
                    <a:pt x="24" y="23"/>
                  </a:lnTo>
                  <a:lnTo>
                    <a:pt x="20" y="29"/>
                  </a:lnTo>
                  <a:lnTo>
                    <a:pt x="16" y="33"/>
                  </a:lnTo>
                  <a:lnTo>
                    <a:pt x="9" y="34"/>
                  </a:lnTo>
                  <a:lnTo>
                    <a:pt x="3" y="31"/>
                  </a:lnTo>
                  <a:lnTo>
                    <a:pt x="0" y="28"/>
                  </a:lnTo>
                  <a:lnTo>
                    <a:pt x="0" y="22"/>
                  </a:lnTo>
                  <a:lnTo>
                    <a:pt x="1" y="15"/>
                  </a:lnTo>
                  <a:lnTo>
                    <a:pt x="4" y="10"/>
                  </a:lnTo>
                  <a:lnTo>
                    <a:pt x="10" y="4"/>
                  </a:lnTo>
                  <a:lnTo>
                    <a:pt x="16" y="2"/>
                  </a:lnTo>
                  <a:lnTo>
                    <a:pt x="22" y="0"/>
                  </a:lnTo>
                  <a:lnTo>
                    <a:pt x="25" y="2"/>
                  </a:lnTo>
                  <a:lnTo>
                    <a:pt x="28" y="6"/>
                  </a:lnTo>
                  <a:lnTo>
                    <a:pt x="30" y="12"/>
                  </a:lnTo>
                  <a:lnTo>
                    <a:pt x="27" y="1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3" name="Freeform 265"/>
            <p:cNvSpPr>
              <a:spLocks/>
            </p:cNvSpPr>
            <p:nvPr/>
          </p:nvSpPr>
          <p:spPr bwMode="auto">
            <a:xfrm>
              <a:off x="5518" y="4060"/>
              <a:ext cx="15" cy="14"/>
            </a:xfrm>
            <a:custGeom>
              <a:avLst/>
              <a:gdLst>
                <a:gd name="T0" fmla="*/ 1 w 29"/>
                <a:gd name="T1" fmla="*/ 1 h 28"/>
                <a:gd name="T2" fmla="*/ 1 w 29"/>
                <a:gd name="T3" fmla="*/ 1 h 28"/>
                <a:gd name="T4" fmla="*/ 0 w 29"/>
                <a:gd name="T5" fmla="*/ 1 h 28"/>
                <a:gd name="T6" fmla="*/ 0 w 29"/>
                <a:gd name="T7" fmla="*/ 1 h 28"/>
                <a:gd name="T8" fmla="*/ 1 w 29"/>
                <a:gd name="T9" fmla="*/ 1 h 28"/>
                <a:gd name="T10" fmla="*/ 1 w 29"/>
                <a:gd name="T11" fmla="*/ 1 h 28"/>
                <a:gd name="T12" fmla="*/ 1 w 29"/>
                <a:gd name="T13" fmla="*/ 1 h 28"/>
                <a:gd name="T14" fmla="*/ 1 w 29"/>
                <a:gd name="T15" fmla="*/ 0 h 28"/>
                <a:gd name="T16" fmla="*/ 1 w 29"/>
                <a:gd name="T17" fmla="*/ 1 h 28"/>
                <a:gd name="T18" fmla="*/ 1 w 29"/>
                <a:gd name="T19" fmla="*/ 1 h 28"/>
                <a:gd name="T20" fmla="*/ 1 w 29"/>
                <a:gd name="T21" fmla="*/ 1 h 28"/>
                <a:gd name="T22" fmla="*/ 1 w 29"/>
                <a:gd name="T23" fmla="*/ 1 h 28"/>
                <a:gd name="T24" fmla="*/ 1 w 29"/>
                <a:gd name="T25" fmla="*/ 1 h 28"/>
                <a:gd name="T26" fmla="*/ 1 w 29"/>
                <a:gd name="T27" fmla="*/ 1 h 28"/>
                <a:gd name="T28" fmla="*/ 1 w 29"/>
                <a:gd name="T29" fmla="*/ 1 h 28"/>
                <a:gd name="T30" fmla="*/ 1 w 29"/>
                <a:gd name="T31" fmla="*/ 1 h 28"/>
                <a:gd name="T32" fmla="*/ 1 w 29"/>
                <a:gd name="T33" fmla="*/ 1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9" h="28">
                  <a:moveTo>
                    <a:pt x="5" y="25"/>
                  </a:moveTo>
                  <a:lnTo>
                    <a:pt x="1" y="21"/>
                  </a:lnTo>
                  <a:lnTo>
                    <a:pt x="0" y="17"/>
                  </a:lnTo>
                  <a:lnTo>
                    <a:pt x="0" y="12"/>
                  </a:lnTo>
                  <a:lnTo>
                    <a:pt x="2" y="8"/>
                  </a:lnTo>
                  <a:lnTo>
                    <a:pt x="7" y="4"/>
                  </a:lnTo>
                  <a:lnTo>
                    <a:pt x="12" y="1"/>
                  </a:lnTo>
                  <a:lnTo>
                    <a:pt x="16" y="0"/>
                  </a:lnTo>
                  <a:lnTo>
                    <a:pt x="21" y="1"/>
                  </a:lnTo>
                  <a:lnTo>
                    <a:pt x="25" y="3"/>
                  </a:lnTo>
                  <a:lnTo>
                    <a:pt x="28" y="8"/>
                  </a:lnTo>
                  <a:lnTo>
                    <a:pt x="29" y="13"/>
                  </a:lnTo>
                  <a:lnTo>
                    <a:pt x="28" y="18"/>
                  </a:lnTo>
                  <a:lnTo>
                    <a:pt x="23" y="23"/>
                  </a:lnTo>
                  <a:lnTo>
                    <a:pt x="18" y="27"/>
                  </a:lnTo>
                  <a:lnTo>
                    <a:pt x="12" y="28"/>
                  </a:lnTo>
                  <a:lnTo>
                    <a:pt x="5" y="2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4" name="Freeform 266"/>
            <p:cNvSpPr>
              <a:spLocks/>
            </p:cNvSpPr>
            <p:nvPr/>
          </p:nvSpPr>
          <p:spPr bwMode="auto">
            <a:xfrm>
              <a:off x="5577" y="3986"/>
              <a:ext cx="123" cy="80"/>
            </a:xfrm>
            <a:custGeom>
              <a:avLst/>
              <a:gdLst>
                <a:gd name="T0" fmla="*/ 0 w 247"/>
                <a:gd name="T1" fmla="*/ 1 h 159"/>
                <a:gd name="T2" fmla="*/ 0 w 247"/>
                <a:gd name="T3" fmla="*/ 1 h 159"/>
                <a:gd name="T4" fmla="*/ 0 w 247"/>
                <a:gd name="T5" fmla="*/ 1 h 159"/>
                <a:gd name="T6" fmla="*/ 0 w 247"/>
                <a:gd name="T7" fmla="*/ 1 h 159"/>
                <a:gd name="T8" fmla="*/ 0 w 247"/>
                <a:gd name="T9" fmla="*/ 1 h 159"/>
                <a:gd name="T10" fmla="*/ 0 w 247"/>
                <a:gd name="T11" fmla="*/ 1 h 159"/>
                <a:gd name="T12" fmla="*/ 0 w 247"/>
                <a:gd name="T13" fmla="*/ 1 h 159"/>
                <a:gd name="T14" fmla="*/ 0 w 247"/>
                <a:gd name="T15" fmla="*/ 1 h 159"/>
                <a:gd name="T16" fmla="*/ 0 w 247"/>
                <a:gd name="T17" fmla="*/ 1 h 159"/>
                <a:gd name="T18" fmla="*/ 0 w 247"/>
                <a:gd name="T19" fmla="*/ 1 h 159"/>
                <a:gd name="T20" fmla="*/ 0 w 247"/>
                <a:gd name="T21" fmla="*/ 1 h 159"/>
                <a:gd name="T22" fmla="*/ 0 w 247"/>
                <a:gd name="T23" fmla="*/ 1 h 159"/>
                <a:gd name="T24" fmla="*/ 0 w 247"/>
                <a:gd name="T25" fmla="*/ 1 h 159"/>
                <a:gd name="T26" fmla="*/ 0 w 247"/>
                <a:gd name="T27" fmla="*/ 1 h 159"/>
                <a:gd name="T28" fmla="*/ 0 w 247"/>
                <a:gd name="T29" fmla="*/ 1 h 159"/>
                <a:gd name="T30" fmla="*/ 0 w 247"/>
                <a:gd name="T31" fmla="*/ 1 h 159"/>
                <a:gd name="T32" fmla="*/ 0 w 247"/>
                <a:gd name="T33" fmla="*/ 1 h 159"/>
                <a:gd name="T34" fmla="*/ 0 w 247"/>
                <a:gd name="T35" fmla="*/ 1 h 159"/>
                <a:gd name="T36" fmla="*/ 0 w 247"/>
                <a:gd name="T37" fmla="*/ 1 h 159"/>
                <a:gd name="T38" fmla="*/ 0 w 247"/>
                <a:gd name="T39" fmla="*/ 1 h 159"/>
                <a:gd name="T40" fmla="*/ 0 w 247"/>
                <a:gd name="T41" fmla="*/ 1 h 159"/>
                <a:gd name="T42" fmla="*/ 0 w 247"/>
                <a:gd name="T43" fmla="*/ 1 h 159"/>
                <a:gd name="T44" fmla="*/ 0 w 247"/>
                <a:gd name="T45" fmla="*/ 1 h 159"/>
                <a:gd name="T46" fmla="*/ 0 w 247"/>
                <a:gd name="T47" fmla="*/ 1 h 159"/>
                <a:gd name="T48" fmla="*/ 0 w 247"/>
                <a:gd name="T49" fmla="*/ 1 h 159"/>
                <a:gd name="T50" fmla="*/ 0 w 247"/>
                <a:gd name="T51" fmla="*/ 1 h 159"/>
                <a:gd name="T52" fmla="*/ 0 w 247"/>
                <a:gd name="T53" fmla="*/ 1 h 159"/>
                <a:gd name="T54" fmla="*/ 0 w 247"/>
                <a:gd name="T55" fmla="*/ 1 h 159"/>
                <a:gd name="T56" fmla="*/ 0 w 247"/>
                <a:gd name="T57" fmla="*/ 1 h 159"/>
                <a:gd name="T58" fmla="*/ 0 w 247"/>
                <a:gd name="T59" fmla="*/ 1 h 159"/>
                <a:gd name="T60" fmla="*/ 0 w 247"/>
                <a:gd name="T61" fmla="*/ 1 h 159"/>
                <a:gd name="T62" fmla="*/ 0 w 247"/>
                <a:gd name="T63" fmla="*/ 1 h 159"/>
                <a:gd name="T64" fmla="*/ 0 w 247"/>
                <a:gd name="T65" fmla="*/ 1 h 159"/>
                <a:gd name="T66" fmla="*/ 0 w 247"/>
                <a:gd name="T67" fmla="*/ 1 h 159"/>
                <a:gd name="T68" fmla="*/ 0 w 247"/>
                <a:gd name="T69" fmla="*/ 1 h 159"/>
                <a:gd name="T70" fmla="*/ 0 w 247"/>
                <a:gd name="T71" fmla="*/ 1 h 159"/>
                <a:gd name="T72" fmla="*/ 0 w 247"/>
                <a:gd name="T73" fmla="*/ 1 h 159"/>
                <a:gd name="T74" fmla="*/ 0 w 247"/>
                <a:gd name="T75" fmla="*/ 1 h 159"/>
                <a:gd name="T76" fmla="*/ 0 w 247"/>
                <a:gd name="T77" fmla="*/ 1 h 159"/>
                <a:gd name="T78" fmla="*/ 0 w 247"/>
                <a:gd name="T79" fmla="*/ 1 h 159"/>
                <a:gd name="T80" fmla="*/ 0 w 247"/>
                <a:gd name="T81" fmla="*/ 1 h 159"/>
                <a:gd name="T82" fmla="*/ 0 w 247"/>
                <a:gd name="T83" fmla="*/ 1 h 159"/>
                <a:gd name="T84" fmla="*/ 0 w 247"/>
                <a:gd name="T85" fmla="*/ 1 h 159"/>
                <a:gd name="T86" fmla="*/ 0 w 247"/>
                <a:gd name="T87" fmla="*/ 1 h 159"/>
                <a:gd name="T88" fmla="*/ 0 w 247"/>
                <a:gd name="T89" fmla="*/ 1 h 159"/>
                <a:gd name="T90" fmla="*/ 0 w 247"/>
                <a:gd name="T91" fmla="*/ 1 h 159"/>
                <a:gd name="T92" fmla="*/ 0 w 247"/>
                <a:gd name="T93" fmla="*/ 1 h 159"/>
                <a:gd name="T94" fmla="*/ 0 w 247"/>
                <a:gd name="T95" fmla="*/ 1 h 159"/>
                <a:gd name="T96" fmla="*/ 0 w 247"/>
                <a:gd name="T97" fmla="*/ 1 h 159"/>
                <a:gd name="T98" fmla="*/ 0 w 247"/>
                <a:gd name="T99" fmla="*/ 1 h 159"/>
                <a:gd name="T100" fmla="*/ 0 w 247"/>
                <a:gd name="T101" fmla="*/ 1 h 159"/>
                <a:gd name="T102" fmla="*/ 0 w 247"/>
                <a:gd name="T103" fmla="*/ 1 h 159"/>
                <a:gd name="T104" fmla="*/ 0 w 247"/>
                <a:gd name="T105" fmla="*/ 1 h 159"/>
                <a:gd name="T106" fmla="*/ 0 w 247"/>
                <a:gd name="T107" fmla="*/ 1 h 159"/>
                <a:gd name="T108" fmla="*/ 0 w 247"/>
                <a:gd name="T109" fmla="*/ 1 h 15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47" h="159">
                  <a:moveTo>
                    <a:pt x="0" y="128"/>
                  </a:moveTo>
                  <a:lnTo>
                    <a:pt x="3" y="129"/>
                  </a:lnTo>
                  <a:lnTo>
                    <a:pt x="4" y="130"/>
                  </a:lnTo>
                  <a:lnTo>
                    <a:pt x="6" y="132"/>
                  </a:lnTo>
                  <a:lnTo>
                    <a:pt x="7" y="134"/>
                  </a:lnTo>
                  <a:lnTo>
                    <a:pt x="8" y="136"/>
                  </a:lnTo>
                  <a:lnTo>
                    <a:pt x="9" y="137"/>
                  </a:lnTo>
                  <a:lnTo>
                    <a:pt x="9" y="140"/>
                  </a:lnTo>
                  <a:lnTo>
                    <a:pt x="9" y="142"/>
                  </a:lnTo>
                  <a:lnTo>
                    <a:pt x="14" y="137"/>
                  </a:lnTo>
                  <a:lnTo>
                    <a:pt x="19" y="134"/>
                  </a:lnTo>
                  <a:lnTo>
                    <a:pt x="22" y="132"/>
                  </a:lnTo>
                  <a:lnTo>
                    <a:pt x="24" y="129"/>
                  </a:lnTo>
                  <a:lnTo>
                    <a:pt x="34" y="134"/>
                  </a:lnTo>
                  <a:lnTo>
                    <a:pt x="46" y="140"/>
                  </a:lnTo>
                  <a:lnTo>
                    <a:pt x="61" y="145"/>
                  </a:lnTo>
                  <a:lnTo>
                    <a:pt x="77" y="150"/>
                  </a:lnTo>
                  <a:lnTo>
                    <a:pt x="95" y="155"/>
                  </a:lnTo>
                  <a:lnTo>
                    <a:pt x="110" y="158"/>
                  </a:lnTo>
                  <a:lnTo>
                    <a:pt x="123" y="159"/>
                  </a:lnTo>
                  <a:lnTo>
                    <a:pt x="133" y="159"/>
                  </a:lnTo>
                  <a:lnTo>
                    <a:pt x="142" y="157"/>
                  </a:lnTo>
                  <a:lnTo>
                    <a:pt x="144" y="156"/>
                  </a:lnTo>
                  <a:lnTo>
                    <a:pt x="140" y="155"/>
                  </a:lnTo>
                  <a:lnTo>
                    <a:pt x="133" y="155"/>
                  </a:lnTo>
                  <a:lnTo>
                    <a:pt x="120" y="155"/>
                  </a:lnTo>
                  <a:lnTo>
                    <a:pt x="106" y="152"/>
                  </a:lnTo>
                  <a:lnTo>
                    <a:pt x="92" y="148"/>
                  </a:lnTo>
                  <a:lnTo>
                    <a:pt x="79" y="143"/>
                  </a:lnTo>
                  <a:lnTo>
                    <a:pt x="66" y="138"/>
                  </a:lnTo>
                  <a:lnTo>
                    <a:pt x="54" y="133"/>
                  </a:lnTo>
                  <a:lnTo>
                    <a:pt x="45" y="127"/>
                  </a:lnTo>
                  <a:lnTo>
                    <a:pt x="38" y="121"/>
                  </a:lnTo>
                  <a:lnTo>
                    <a:pt x="36" y="118"/>
                  </a:lnTo>
                  <a:lnTo>
                    <a:pt x="38" y="115"/>
                  </a:lnTo>
                  <a:lnTo>
                    <a:pt x="43" y="115"/>
                  </a:lnTo>
                  <a:lnTo>
                    <a:pt x="49" y="113"/>
                  </a:lnTo>
                  <a:lnTo>
                    <a:pt x="56" y="110"/>
                  </a:lnTo>
                  <a:lnTo>
                    <a:pt x="62" y="107"/>
                  </a:lnTo>
                  <a:lnTo>
                    <a:pt x="69" y="104"/>
                  </a:lnTo>
                  <a:lnTo>
                    <a:pt x="74" y="102"/>
                  </a:lnTo>
                  <a:lnTo>
                    <a:pt x="81" y="105"/>
                  </a:lnTo>
                  <a:lnTo>
                    <a:pt x="92" y="110"/>
                  </a:lnTo>
                  <a:lnTo>
                    <a:pt x="105" y="114"/>
                  </a:lnTo>
                  <a:lnTo>
                    <a:pt x="119" y="119"/>
                  </a:lnTo>
                  <a:lnTo>
                    <a:pt x="133" y="123"/>
                  </a:lnTo>
                  <a:lnTo>
                    <a:pt x="147" y="126"/>
                  </a:lnTo>
                  <a:lnTo>
                    <a:pt x="159" y="127"/>
                  </a:lnTo>
                  <a:lnTo>
                    <a:pt x="168" y="126"/>
                  </a:lnTo>
                  <a:lnTo>
                    <a:pt x="175" y="123"/>
                  </a:lnTo>
                  <a:lnTo>
                    <a:pt x="179" y="121"/>
                  </a:lnTo>
                  <a:lnTo>
                    <a:pt x="178" y="120"/>
                  </a:lnTo>
                  <a:lnTo>
                    <a:pt x="171" y="120"/>
                  </a:lnTo>
                  <a:lnTo>
                    <a:pt x="165" y="120"/>
                  </a:lnTo>
                  <a:lnTo>
                    <a:pt x="158" y="120"/>
                  </a:lnTo>
                  <a:lnTo>
                    <a:pt x="151" y="119"/>
                  </a:lnTo>
                  <a:lnTo>
                    <a:pt x="144" y="118"/>
                  </a:lnTo>
                  <a:lnTo>
                    <a:pt x="137" y="117"/>
                  </a:lnTo>
                  <a:lnTo>
                    <a:pt x="130" y="114"/>
                  </a:lnTo>
                  <a:lnTo>
                    <a:pt x="123" y="111"/>
                  </a:lnTo>
                  <a:lnTo>
                    <a:pt x="117" y="108"/>
                  </a:lnTo>
                  <a:lnTo>
                    <a:pt x="105" y="104"/>
                  </a:lnTo>
                  <a:lnTo>
                    <a:pt x="96" y="100"/>
                  </a:lnTo>
                  <a:lnTo>
                    <a:pt x="89" y="98"/>
                  </a:lnTo>
                  <a:lnTo>
                    <a:pt x="84" y="95"/>
                  </a:lnTo>
                  <a:lnTo>
                    <a:pt x="89" y="92"/>
                  </a:lnTo>
                  <a:lnTo>
                    <a:pt x="94" y="90"/>
                  </a:lnTo>
                  <a:lnTo>
                    <a:pt x="100" y="88"/>
                  </a:lnTo>
                  <a:lnTo>
                    <a:pt x="107" y="87"/>
                  </a:lnTo>
                  <a:lnTo>
                    <a:pt x="113" y="85"/>
                  </a:lnTo>
                  <a:lnTo>
                    <a:pt x="120" y="84"/>
                  </a:lnTo>
                  <a:lnTo>
                    <a:pt x="125" y="83"/>
                  </a:lnTo>
                  <a:lnTo>
                    <a:pt x="129" y="82"/>
                  </a:lnTo>
                  <a:lnTo>
                    <a:pt x="133" y="81"/>
                  </a:lnTo>
                  <a:lnTo>
                    <a:pt x="138" y="82"/>
                  </a:lnTo>
                  <a:lnTo>
                    <a:pt x="143" y="83"/>
                  </a:lnTo>
                  <a:lnTo>
                    <a:pt x="149" y="85"/>
                  </a:lnTo>
                  <a:lnTo>
                    <a:pt x="156" y="88"/>
                  </a:lnTo>
                  <a:lnTo>
                    <a:pt x="161" y="91"/>
                  </a:lnTo>
                  <a:lnTo>
                    <a:pt x="167" y="94"/>
                  </a:lnTo>
                  <a:lnTo>
                    <a:pt x="172" y="96"/>
                  </a:lnTo>
                  <a:lnTo>
                    <a:pt x="181" y="99"/>
                  </a:lnTo>
                  <a:lnTo>
                    <a:pt x="190" y="100"/>
                  </a:lnTo>
                  <a:lnTo>
                    <a:pt x="194" y="99"/>
                  </a:lnTo>
                  <a:lnTo>
                    <a:pt x="190" y="96"/>
                  </a:lnTo>
                  <a:lnTo>
                    <a:pt x="186" y="94"/>
                  </a:lnTo>
                  <a:lnTo>
                    <a:pt x="181" y="91"/>
                  </a:lnTo>
                  <a:lnTo>
                    <a:pt x="175" y="88"/>
                  </a:lnTo>
                  <a:lnTo>
                    <a:pt x="170" y="85"/>
                  </a:lnTo>
                  <a:lnTo>
                    <a:pt x="165" y="83"/>
                  </a:lnTo>
                  <a:lnTo>
                    <a:pt x="160" y="81"/>
                  </a:lnTo>
                  <a:lnTo>
                    <a:pt x="157" y="79"/>
                  </a:lnTo>
                  <a:lnTo>
                    <a:pt x="155" y="76"/>
                  </a:lnTo>
                  <a:lnTo>
                    <a:pt x="163" y="75"/>
                  </a:lnTo>
                  <a:lnTo>
                    <a:pt x="173" y="73"/>
                  </a:lnTo>
                  <a:lnTo>
                    <a:pt x="186" y="70"/>
                  </a:lnTo>
                  <a:lnTo>
                    <a:pt x="199" y="68"/>
                  </a:lnTo>
                  <a:lnTo>
                    <a:pt x="213" y="66"/>
                  </a:lnTo>
                  <a:lnTo>
                    <a:pt x="226" y="64"/>
                  </a:lnTo>
                  <a:lnTo>
                    <a:pt x="235" y="61"/>
                  </a:lnTo>
                  <a:lnTo>
                    <a:pt x="241" y="60"/>
                  </a:lnTo>
                  <a:lnTo>
                    <a:pt x="247" y="59"/>
                  </a:lnTo>
                  <a:lnTo>
                    <a:pt x="247" y="57"/>
                  </a:lnTo>
                  <a:lnTo>
                    <a:pt x="243" y="56"/>
                  </a:lnTo>
                  <a:lnTo>
                    <a:pt x="235" y="54"/>
                  </a:lnTo>
                  <a:lnTo>
                    <a:pt x="227" y="54"/>
                  </a:lnTo>
                  <a:lnTo>
                    <a:pt x="216" y="54"/>
                  </a:lnTo>
                  <a:lnTo>
                    <a:pt x="202" y="56"/>
                  </a:lnTo>
                  <a:lnTo>
                    <a:pt x="188" y="57"/>
                  </a:lnTo>
                  <a:lnTo>
                    <a:pt x="174" y="59"/>
                  </a:lnTo>
                  <a:lnTo>
                    <a:pt x="163" y="61"/>
                  </a:lnTo>
                  <a:lnTo>
                    <a:pt x="152" y="64"/>
                  </a:lnTo>
                  <a:lnTo>
                    <a:pt x="145" y="66"/>
                  </a:lnTo>
                  <a:lnTo>
                    <a:pt x="149" y="52"/>
                  </a:lnTo>
                  <a:lnTo>
                    <a:pt x="155" y="35"/>
                  </a:lnTo>
                  <a:lnTo>
                    <a:pt x="161" y="18"/>
                  </a:lnTo>
                  <a:lnTo>
                    <a:pt x="170" y="7"/>
                  </a:lnTo>
                  <a:lnTo>
                    <a:pt x="173" y="3"/>
                  </a:lnTo>
                  <a:lnTo>
                    <a:pt x="173" y="0"/>
                  </a:lnTo>
                  <a:lnTo>
                    <a:pt x="168" y="1"/>
                  </a:lnTo>
                  <a:lnTo>
                    <a:pt x="164" y="5"/>
                  </a:lnTo>
                  <a:lnTo>
                    <a:pt x="160" y="9"/>
                  </a:lnTo>
                  <a:lnTo>
                    <a:pt x="156" y="15"/>
                  </a:lnTo>
                  <a:lnTo>
                    <a:pt x="150" y="24"/>
                  </a:lnTo>
                  <a:lnTo>
                    <a:pt x="144" y="34"/>
                  </a:lnTo>
                  <a:lnTo>
                    <a:pt x="138" y="43"/>
                  </a:lnTo>
                  <a:lnTo>
                    <a:pt x="133" y="52"/>
                  </a:lnTo>
                  <a:lnTo>
                    <a:pt x="129" y="59"/>
                  </a:lnTo>
                  <a:lnTo>
                    <a:pt x="128" y="65"/>
                  </a:lnTo>
                  <a:lnTo>
                    <a:pt x="122" y="66"/>
                  </a:lnTo>
                  <a:lnTo>
                    <a:pt x="115" y="68"/>
                  </a:lnTo>
                  <a:lnTo>
                    <a:pt x="107" y="70"/>
                  </a:lnTo>
                  <a:lnTo>
                    <a:pt x="99" y="73"/>
                  </a:lnTo>
                  <a:lnTo>
                    <a:pt x="91" y="75"/>
                  </a:lnTo>
                  <a:lnTo>
                    <a:pt x="83" y="77"/>
                  </a:lnTo>
                  <a:lnTo>
                    <a:pt x="77" y="80"/>
                  </a:lnTo>
                  <a:lnTo>
                    <a:pt x="73" y="81"/>
                  </a:lnTo>
                  <a:lnTo>
                    <a:pt x="74" y="67"/>
                  </a:lnTo>
                  <a:lnTo>
                    <a:pt x="79" y="47"/>
                  </a:lnTo>
                  <a:lnTo>
                    <a:pt x="84" y="28"/>
                  </a:lnTo>
                  <a:lnTo>
                    <a:pt x="90" y="14"/>
                  </a:lnTo>
                  <a:lnTo>
                    <a:pt x="94" y="7"/>
                  </a:lnTo>
                  <a:lnTo>
                    <a:pt x="94" y="5"/>
                  </a:lnTo>
                  <a:lnTo>
                    <a:pt x="90" y="6"/>
                  </a:lnTo>
                  <a:lnTo>
                    <a:pt x="85" y="13"/>
                  </a:lnTo>
                  <a:lnTo>
                    <a:pt x="77" y="27"/>
                  </a:lnTo>
                  <a:lnTo>
                    <a:pt x="67" y="45"/>
                  </a:lnTo>
                  <a:lnTo>
                    <a:pt x="60" y="66"/>
                  </a:lnTo>
                  <a:lnTo>
                    <a:pt x="58" y="84"/>
                  </a:lnTo>
                  <a:lnTo>
                    <a:pt x="47" y="91"/>
                  </a:lnTo>
                  <a:lnTo>
                    <a:pt x="39" y="98"/>
                  </a:lnTo>
                  <a:lnTo>
                    <a:pt x="33" y="105"/>
                  </a:lnTo>
                  <a:lnTo>
                    <a:pt x="27" y="110"/>
                  </a:lnTo>
                  <a:lnTo>
                    <a:pt x="23" y="112"/>
                  </a:lnTo>
                  <a:lnTo>
                    <a:pt x="20" y="112"/>
                  </a:lnTo>
                  <a:lnTo>
                    <a:pt x="19" y="110"/>
                  </a:lnTo>
                  <a:lnTo>
                    <a:pt x="20" y="104"/>
                  </a:lnTo>
                  <a:lnTo>
                    <a:pt x="22" y="90"/>
                  </a:lnTo>
                  <a:lnTo>
                    <a:pt x="26" y="69"/>
                  </a:lnTo>
                  <a:lnTo>
                    <a:pt x="30" y="49"/>
                  </a:lnTo>
                  <a:lnTo>
                    <a:pt x="34" y="35"/>
                  </a:lnTo>
                  <a:lnTo>
                    <a:pt x="23" y="51"/>
                  </a:lnTo>
                  <a:lnTo>
                    <a:pt x="13" y="77"/>
                  </a:lnTo>
                  <a:lnTo>
                    <a:pt x="5" y="105"/>
                  </a:lnTo>
                  <a:lnTo>
                    <a:pt x="0" y="128"/>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5" name="Freeform 267"/>
            <p:cNvSpPr>
              <a:spLocks/>
            </p:cNvSpPr>
            <p:nvPr/>
          </p:nvSpPr>
          <p:spPr bwMode="auto">
            <a:xfrm>
              <a:off x="5584" y="4115"/>
              <a:ext cx="85" cy="100"/>
            </a:xfrm>
            <a:custGeom>
              <a:avLst/>
              <a:gdLst>
                <a:gd name="T0" fmla="*/ 0 w 171"/>
                <a:gd name="T1" fmla="*/ 1 h 200"/>
                <a:gd name="T2" fmla="*/ 0 w 171"/>
                <a:gd name="T3" fmla="*/ 1 h 200"/>
                <a:gd name="T4" fmla="*/ 0 w 171"/>
                <a:gd name="T5" fmla="*/ 1 h 200"/>
                <a:gd name="T6" fmla="*/ 0 w 171"/>
                <a:gd name="T7" fmla="*/ 1 h 200"/>
                <a:gd name="T8" fmla="*/ 0 w 171"/>
                <a:gd name="T9" fmla="*/ 1 h 200"/>
                <a:gd name="T10" fmla="*/ 0 w 171"/>
                <a:gd name="T11" fmla="*/ 1 h 200"/>
                <a:gd name="T12" fmla="*/ 0 w 171"/>
                <a:gd name="T13" fmla="*/ 1 h 200"/>
                <a:gd name="T14" fmla="*/ 0 w 171"/>
                <a:gd name="T15" fmla="*/ 1 h 200"/>
                <a:gd name="T16" fmla="*/ 0 w 171"/>
                <a:gd name="T17" fmla="*/ 1 h 200"/>
                <a:gd name="T18" fmla="*/ 0 w 171"/>
                <a:gd name="T19" fmla="*/ 1 h 200"/>
                <a:gd name="T20" fmla="*/ 0 w 171"/>
                <a:gd name="T21" fmla="*/ 1 h 200"/>
                <a:gd name="T22" fmla="*/ 0 w 171"/>
                <a:gd name="T23" fmla="*/ 1 h 200"/>
                <a:gd name="T24" fmla="*/ 0 w 171"/>
                <a:gd name="T25" fmla="*/ 1 h 200"/>
                <a:gd name="T26" fmla="*/ 0 w 171"/>
                <a:gd name="T27" fmla="*/ 1 h 200"/>
                <a:gd name="T28" fmla="*/ 0 w 171"/>
                <a:gd name="T29" fmla="*/ 1 h 200"/>
                <a:gd name="T30" fmla="*/ 0 w 171"/>
                <a:gd name="T31" fmla="*/ 1 h 200"/>
                <a:gd name="T32" fmla="*/ 0 w 171"/>
                <a:gd name="T33" fmla="*/ 1 h 200"/>
                <a:gd name="T34" fmla="*/ 0 w 171"/>
                <a:gd name="T35" fmla="*/ 1 h 200"/>
                <a:gd name="T36" fmla="*/ 0 w 171"/>
                <a:gd name="T37" fmla="*/ 1 h 200"/>
                <a:gd name="T38" fmla="*/ 0 w 171"/>
                <a:gd name="T39" fmla="*/ 1 h 200"/>
                <a:gd name="T40" fmla="*/ 0 w 171"/>
                <a:gd name="T41" fmla="*/ 1 h 200"/>
                <a:gd name="T42" fmla="*/ 0 w 171"/>
                <a:gd name="T43" fmla="*/ 1 h 200"/>
                <a:gd name="T44" fmla="*/ 0 w 171"/>
                <a:gd name="T45" fmla="*/ 1 h 200"/>
                <a:gd name="T46" fmla="*/ 0 w 171"/>
                <a:gd name="T47" fmla="*/ 1 h 200"/>
                <a:gd name="T48" fmla="*/ 0 w 171"/>
                <a:gd name="T49" fmla="*/ 1 h 200"/>
                <a:gd name="T50" fmla="*/ 0 w 171"/>
                <a:gd name="T51" fmla="*/ 1 h 200"/>
                <a:gd name="T52" fmla="*/ 0 w 171"/>
                <a:gd name="T53" fmla="*/ 1 h 200"/>
                <a:gd name="T54" fmla="*/ 0 w 171"/>
                <a:gd name="T55" fmla="*/ 1 h 200"/>
                <a:gd name="T56" fmla="*/ 0 w 171"/>
                <a:gd name="T57" fmla="*/ 1 h 200"/>
                <a:gd name="T58" fmla="*/ 0 w 171"/>
                <a:gd name="T59" fmla="*/ 1 h 200"/>
                <a:gd name="T60" fmla="*/ 0 w 171"/>
                <a:gd name="T61" fmla="*/ 1 h 200"/>
                <a:gd name="T62" fmla="*/ 0 w 171"/>
                <a:gd name="T63" fmla="*/ 1 h 200"/>
                <a:gd name="T64" fmla="*/ 0 w 171"/>
                <a:gd name="T65" fmla="*/ 1 h 200"/>
                <a:gd name="T66" fmla="*/ 0 w 171"/>
                <a:gd name="T67" fmla="*/ 1 h 200"/>
                <a:gd name="T68" fmla="*/ 0 w 171"/>
                <a:gd name="T69" fmla="*/ 1 h 200"/>
                <a:gd name="T70" fmla="*/ 0 w 171"/>
                <a:gd name="T71" fmla="*/ 1 h 200"/>
                <a:gd name="T72" fmla="*/ 0 w 171"/>
                <a:gd name="T73" fmla="*/ 1 h 200"/>
                <a:gd name="T74" fmla="*/ 0 w 171"/>
                <a:gd name="T75" fmla="*/ 1 h 200"/>
                <a:gd name="T76" fmla="*/ 0 w 171"/>
                <a:gd name="T77" fmla="*/ 1 h 200"/>
                <a:gd name="T78" fmla="*/ 0 w 171"/>
                <a:gd name="T79" fmla="*/ 1 h 200"/>
                <a:gd name="T80" fmla="*/ 0 w 171"/>
                <a:gd name="T81" fmla="*/ 1 h 200"/>
                <a:gd name="T82" fmla="*/ 0 w 171"/>
                <a:gd name="T83" fmla="*/ 1 h 200"/>
                <a:gd name="T84" fmla="*/ 0 w 171"/>
                <a:gd name="T85" fmla="*/ 1 h 200"/>
                <a:gd name="T86" fmla="*/ 0 w 171"/>
                <a:gd name="T87" fmla="*/ 1 h 200"/>
                <a:gd name="T88" fmla="*/ 0 w 171"/>
                <a:gd name="T89" fmla="*/ 1 h 200"/>
                <a:gd name="T90" fmla="*/ 0 w 171"/>
                <a:gd name="T91" fmla="*/ 1 h 200"/>
                <a:gd name="T92" fmla="*/ 0 w 171"/>
                <a:gd name="T93" fmla="*/ 1 h 200"/>
                <a:gd name="T94" fmla="*/ 0 w 171"/>
                <a:gd name="T95" fmla="*/ 1 h 200"/>
                <a:gd name="T96" fmla="*/ 0 w 171"/>
                <a:gd name="T97" fmla="*/ 1 h 200"/>
                <a:gd name="T98" fmla="*/ 0 w 171"/>
                <a:gd name="T99" fmla="*/ 1 h 200"/>
                <a:gd name="T100" fmla="*/ 0 w 171"/>
                <a:gd name="T101" fmla="*/ 1 h 200"/>
                <a:gd name="T102" fmla="*/ 0 w 171"/>
                <a:gd name="T103" fmla="*/ 1 h 200"/>
                <a:gd name="T104" fmla="*/ 0 w 171"/>
                <a:gd name="T105" fmla="*/ 1 h 200"/>
                <a:gd name="T106" fmla="*/ 0 w 171"/>
                <a:gd name="T107" fmla="*/ 1 h 200"/>
                <a:gd name="T108" fmla="*/ 0 w 171"/>
                <a:gd name="T109" fmla="*/ 1 h 200"/>
                <a:gd name="T110" fmla="*/ 0 w 171"/>
                <a:gd name="T111" fmla="*/ 1 h 200"/>
                <a:gd name="T112" fmla="*/ 0 w 171"/>
                <a:gd name="T113" fmla="*/ 1 h 200"/>
                <a:gd name="T114" fmla="*/ 0 w 171"/>
                <a:gd name="T115" fmla="*/ 1 h 200"/>
                <a:gd name="T116" fmla="*/ 0 w 171"/>
                <a:gd name="T117" fmla="*/ 1 h 200"/>
                <a:gd name="T118" fmla="*/ 0 w 171"/>
                <a:gd name="T119" fmla="*/ 1 h 200"/>
                <a:gd name="T120" fmla="*/ 0 w 171"/>
                <a:gd name="T121" fmla="*/ 1 h 200"/>
                <a:gd name="T122" fmla="*/ 0 w 171"/>
                <a:gd name="T123" fmla="*/ 1 h 2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71" h="200">
                  <a:moveTo>
                    <a:pt x="8" y="0"/>
                  </a:moveTo>
                  <a:lnTo>
                    <a:pt x="6" y="4"/>
                  </a:lnTo>
                  <a:lnTo>
                    <a:pt x="5" y="6"/>
                  </a:lnTo>
                  <a:lnTo>
                    <a:pt x="3" y="9"/>
                  </a:lnTo>
                  <a:lnTo>
                    <a:pt x="0" y="12"/>
                  </a:lnTo>
                  <a:lnTo>
                    <a:pt x="7" y="19"/>
                  </a:lnTo>
                  <a:lnTo>
                    <a:pt x="14" y="27"/>
                  </a:lnTo>
                  <a:lnTo>
                    <a:pt x="18" y="35"/>
                  </a:lnTo>
                  <a:lnTo>
                    <a:pt x="18" y="42"/>
                  </a:lnTo>
                  <a:lnTo>
                    <a:pt x="16" y="54"/>
                  </a:lnTo>
                  <a:lnTo>
                    <a:pt x="18" y="76"/>
                  </a:lnTo>
                  <a:lnTo>
                    <a:pt x="19" y="99"/>
                  </a:lnTo>
                  <a:lnTo>
                    <a:pt x="21" y="114"/>
                  </a:lnTo>
                  <a:lnTo>
                    <a:pt x="24" y="121"/>
                  </a:lnTo>
                  <a:lnTo>
                    <a:pt x="27" y="124"/>
                  </a:lnTo>
                  <a:lnTo>
                    <a:pt x="29" y="123"/>
                  </a:lnTo>
                  <a:lnTo>
                    <a:pt x="29" y="116"/>
                  </a:lnTo>
                  <a:lnTo>
                    <a:pt x="28" y="103"/>
                  </a:lnTo>
                  <a:lnTo>
                    <a:pt x="29" y="84"/>
                  </a:lnTo>
                  <a:lnTo>
                    <a:pt x="30" y="67"/>
                  </a:lnTo>
                  <a:lnTo>
                    <a:pt x="32" y="54"/>
                  </a:lnTo>
                  <a:lnTo>
                    <a:pt x="37" y="58"/>
                  </a:lnTo>
                  <a:lnTo>
                    <a:pt x="42" y="61"/>
                  </a:lnTo>
                  <a:lnTo>
                    <a:pt x="47" y="65"/>
                  </a:lnTo>
                  <a:lnTo>
                    <a:pt x="52" y="69"/>
                  </a:lnTo>
                  <a:lnTo>
                    <a:pt x="57" y="74"/>
                  </a:lnTo>
                  <a:lnTo>
                    <a:pt x="61" y="78"/>
                  </a:lnTo>
                  <a:lnTo>
                    <a:pt x="65" y="83"/>
                  </a:lnTo>
                  <a:lnTo>
                    <a:pt x="67" y="86"/>
                  </a:lnTo>
                  <a:lnTo>
                    <a:pt x="70" y="98"/>
                  </a:lnTo>
                  <a:lnTo>
                    <a:pt x="73" y="114"/>
                  </a:lnTo>
                  <a:lnTo>
                    <a:pt x="75" y="133"/>
                  </a:lnTo>
                  <a:lnTo>
                    <a:pt x="75" y="146"/>
                  </a:lnTo>
                  <a:lnTo>
                    <a:pt x="74" y="157"/>
                  </a:lnTo>
                  <a:lnTo>
                    <a:pt x="73" y="166"/>
                  </a:lnTo>
                  <a:lnTo>
                    <a:pt x="74" y="176"/>
                  </a:lnTo>
                  <a:lnTo>
                    <a:pt x="76" y="183"/>
                  </a:lnTo>
                  <a:lnTo>
                    <a:pt x="79" y="187"/>
                  </a:lnTo>
                  <a:lnTo>
                    <a:pt x="80" y="184"/>
                  </a:lnTo>
                  <a:lnTo>
                    <a:pt x="81" y="180"/>
                  </a:lnTo>
                  <a:lnTo>
                    <a:pt x="80" y="173"/>
                  </a:lnTo>
                  <a:lnTo>
                    <a:pt x="80" y="164"/>
                  </a:lnTo>
                  <a:lnTo>
                    <a:pt x="82" y="156"/>
                  </a:lnTo>
                  <a:lnTo>
                    <a:pt x="84" y="149"/>
                  </a:lnTo>
                  <a:lnTo>
                    <a:pt x="85" y="143"/>
                  </a:lnTo>
                  <a:lnTo>
                    <a:pt x="87" y="135"/>
                  </a:lnTo>
                  <a:lnTo>
                    <a:pt x="87" y="121"/>
                  </a:lnTo>
                  <a:lnTo>
                    <a:pt x="87" y="108"/>
                  </a:lnTo>
                  <a:lnTo>
                    <a:pt x="85" y="99"/>
                  </a:lnTo>
                  <a:lnTo>
                    <a:pt x="97" y="112"/>
                  </a:lnTo>
                  <a:lnTo>
                    <a:pt x="108" y="127"/>
                  </a:lnTo>
                  <a:lnTo>
                    <a:pt x="121" y="143"/>
                  </a:lnTo>
                  <a:lnTo>
                    <a:pt x="134" y="159"/>
                  </a:lnTo>
                  <a:lnTo>
                    <a:pt x="145" y="174"/>
                  </a:lnTo>
                  <a:lnTo>
                    <a:pt x="156" y="187"/>
                  </a:lnTo>
                  <a:lnTo>
                    <a:pt x="164" y="196"/>
                  </a:lnTo>
                  <a:lnTo>
                    <a:pt x="171" y="200"/>
                  </a:lnTo>
                  <a:lnTo>
                    <a:pt x="166" y="192"/>
                  </a:lnTo>
                  <a:lnTo>
                    <a:pt x="161" y="182"/>
                  </a:lnTo>
                  <a:lnTo>
                    <a:pt x="156" y="173"/>
                  </a:lnTo>
                  <a:lnTo>
                    <a:pt x="150" y="162"/>
                  </a:lnTo>
                  <a:lnTo>
                    <a:pt x="144" y="153"/>
                  </a:lnTo>
                  <a:lnTo>
                    <a:pt x="140" y="144"/>
                  </a:lnTo>
                  <a:lnTo>
                    <a:pt x="135" y="137"/>
                  </a:lnTo>
                  <a:lnTo>
                    <a:pt x="133" y="133"/>
                  </a:lnTo>
                  <a:lnTo>
                    <a:pt x="130" y="128"/>
                  </a:lnTo>
                  <a:lnTo>
                    <a:pt x="127" y="122"/>
                  </a:lnTo>
                  <a:lnTo>
                    <a:pt x="121" y="116"/>
                  </a:lnTo>
                  <a:lnTo>
                    <a:pt x="115" y="110"/>
                  </a:lnTo>
                  <a:lnTo>
                    <a:pt x="110" y="104"/>
                  </a:lnTo>
                  <a:lnTo>
                    <a:pt x="104" y="98"/>
                  </a:lnTo>
                  <a:lnTo>
                    <a:pt x="98" y="93"/>
                  </a:lnTo>
                  <a:lnTo>
                    <a:pt x="95" y="90"/>
                  </a:lnTo>
                  <a:lnTo>
                    <a:pt x="99" y="90"/>
                  </a:lnTo>
                  <a:lnTo>
                    <a:pt x="105" y="91"/>
                  </a:lnTo>
                  <a:lnTo>
                    <a:pt x="111" y="92"/>
                  </a:lnTo>
                  <a:lnTo>
                    <a:pt x="118" y="93"/>
                  </a:lnTo>
                  <a:lnTo>
                    <a:pt x="123" y="96"/>
                  </a:lnTo>
                  <a:lnTo>
                    <a:pt x="129" y="98"/>
                  </a:lnTo>
                  <a:lnTo>
                    <a:pt x="134" y="101"/>
                  </a:lnTo>
                  <a:lnTo>
                    <a:pt x="137" y="104"/>
                  </a:lnTo>
                  <a:lnTo>
                    <a:pt x="142" y="107"/>
                  </a:lnTo>
                  <a:lnTo>
                    <a:pt x="146" y="108"/>
                  </a:lnTo>
                  <a:lnTo>
                    <a:pt x="149" y="107"/>
                  </a:lnTo>
                  <a:lnTo>
                    <a:pt x="145" y="101"/>
                  </a:lnTo>
                  <a:lnTo>
                    <a:pt x="141" y="97"/>
                  </a:lnTo>
                  <a:lnTo>
                    <a:pt x="134" y="92"/>
                  </a:lnTo>
                  <a:lnTo>
                    <a:pt x="126" y="86"/>
                  </a:lnTo>
                  <a:lnTo>
                    <a:pt x="115" y="81"/>
                  </a:lnTo>
                  <a:lnTo>
                    <a:pt x="105" y="76"/>
                  </a:lnTo>
                  <a:lnTo>
                    <a:pt x="95" y="72"/>
                  </a:lnTo>
                  <a:lnTo>
                    <a:pt x="85" y="68"/>
                  </a:lnTo>
                  <a:lnTo>
                    <a:pt x="76" y="67"/>
                  </a:lnTo>
                  <a:lnTo>
                    <a:pt x="72" y="65"/>
                  </a:lnTo>
                  <a:lnTo>
                    <a:pt x="66" y="62"/>
                  </a:lnTo>
                  <a:lnTo>
                    <a:pt x="61" y="58"/>
                  </a:lnTo>
                  <a:lnTo>
                    <a:pt x="56" y="54"/>
                  </a:lnTo>
                  <a:lnTo>
                    <a:pt x="51" y="50"/>
                  </a:lnTo>
                  <a:lnTo>
                    <a:pt x="46" y="45"/>
                  </a:lnTo>
                  <a:lnTo>
                    <a:pt x="43" y="42"/>
                  </a:lnTo>
                  <a:lnTo>
                    <a:pt x="39" y="37"/>
                  </a:lnTo>
                  <a:lnTo>
                    <a:pt x="45" y="35"/>
                  </a:lnTo>
                  <a:lnTo>
                    <a:pt x="52" y="34"/>
                  </a:lnTo>
                  <a:lnTo>
                    <a:pt x="60" y="32"/>
                  </a:lnTo>
                  <a:lnTo>
                    <a:pt x="69" y="32"/>
                  </a:lnTo>
                  <a:lnTo>
                    <a:pt x="79" y="32"/>
                  </a:lnTo>
                  <a:lnTo>
                    <a:pt x="87" y="32"/>
                  </a:lnTo>
                  <a:lnTo>
                    <a:pt x="94" y="34"/>
                  </a:lnTo>
                  <a:lnTo>
                    <a:pt x="99" y="35"/>
                  </a:lnTo>
                  <a:lnTo>
                    <a:pt x="107" y="37"/>
                  </a:lnTo>
                  <a:lnTo>
                    <a:pt x="112" y="36"/>
                  </a:lnTo>
                  <a:lnTo>
                    <a:pt x="110" y="32"/>
                  </a:lnTo>
                  <a:lnTo>
                    <a:pt x="99" y="28"/>
                  </a:lnTo>
                  <a:lnTo>
                    <a:pt x="90" y="25"/>
                  </a:lnTo>
                  <a:lnTo>
                    <a:pt x="80" y="24"/>
                  </a:lnTo>
                  <a:lnTo>
                    <a:pt x="69" y="22"/>
                  </a:lnTo>
                  <a:lnTo>
                    <a:pt x="59" y="22"/>
                  </a:lnTo>
                  <a:lnTo>
                    <a:pt x="49" y="21"/>
                  </a:lnTo>
                  <a:lnTo>
                    <a:pt x="39" y="21"/>
                  </a:lnTo>
                  <a:lnTo>
                    <a:pt x="32" y="20"/>
                  </a:lnTo>
                  <a:lnTo>
                    <a:pt x="27" y="20"/>
                  </a:lnTo>
                  <a:lnTo>
                    <a:pt x="20" y="17"/>
                  </a:lnTo>
                  <a:lnTo>
                    <a:pt x="15" y="13"/>
                  </a:lnTo>
                  <a:lnTo>
                    <a:pt x="12" y="6"/>
                  </a:lnTo>
                  <a:lnTo>
                    <a:pt x="8"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6" name="Freeform 268"/>
            <p:cNvSpPr>
              <a:spLocks/>
            </p:cNvSpPr>
            <p:nvPr/>
          </p:nvSpPr>
          <p:spPr bwMode="auto">
            <a:xfrm>
              <a:off x="5476" y="4097"/>
              <a:ext cx="63" cy="131"/>
            </a:xfrm>
            <a:custGeom>
              <a:avLst/>
              <a:gdLst>
                <a:gd name="T0" fmla="*/ 1 w 125"/>
                <a:gd name="T1" fmla="*/ 0 h 263"/>
                <a:gd name="T2" fmla="*/ 1 w 125"/>
                <a:gd name="T3" fmla="*/ 0 h 263"/>
                <a:gd name="T4" fmla="*/ 1 w 125"/>
                <a:gd name="T5" fmla="*/ 0 h 263"/>
                <a:gd name="T6" fmla="*/ 1 w 125"/>
                <a:gd name="T7" fmla="*/ 0 h 263"/>
                <a:gd name="T8" fmla="*/ 1 w 125"/>
                <a:gd name="T9" fmla="*/ 0 h 263"/>
                <a:gd name="T10" fmla="*/ 1 w 125"/>
                <a:gd name="T11" fmla="*/ 0 h 263"/>
                <a:gd name="T12" fmla="*/ 1 w 125"/>
                <a:gd name="T13" fmla="*/ 0 h 263"/>
                <a:gd name="T14" fmla="*/ 1 w 125"/>
                <a:gd name="T15" fmla="*/ 0 h 263"/>
                <a:gd name="T16" fmla="*/ 1 w 125"/>
                <a:gd name="T17" fmla="*/ 0 h 263"/>
                <a:gd name="T18" fmla="*/ 1 w 125"/>
                <a:gd name="T19" fmla="*/ 0 h 263"/>
                <a:gd name="T20" fmla="*/ 1 w 125"/>
                <a:gd name="T21" fmla="*/ 0 h 263"/>
                <a:gd name="T22" fmla="*/ 1 w 125"/>
                <a:gd name="T23" fmla="*/ 0 h 263"/>
                <a:gd name="T24" fmla="*/ 1 w 125"/>
                <a:gd name="T25" fmla="*/ 0 h 263"/>
                <a:gd name="T26" fmla="*/ 1 w 125"/>
                <a:gd name="T27" fmla="*/ 0 h 263"/>
                <a:gd name="T28" fmla="*/ 1 w 125"/>
                <a:gd name="T29" fmla="*/ 0 h 263"/>
                <a:gd name="T30" fmla="*/ 1 w 125"/>
                <a:gd name="T31" fmla="*/ 0 h 263"/>
                <a:gd name="T32" fmla="*/ 1 w 125"/>
                <a:gd name="T33" fmla="*/ 0 h 263"/>
                <a:gd name="T34" fmla="*/ 1 w 125"/>
                <a:gd name="T35" fmla="*/ 0 h 263"/>
                <a:gd name="T36" fmla="*/ 1 w 125"/>
                <a:gd name="T37" fmla="*/ 0 h 263"/>
                <a:gd name="T38" fmla="*/ 1 w 125"/>
                <a:gd name="T39" fmla="*/ 0 h 263"/>
                <a:gd name="T40" fmla="*/ 1 w 125"/>
                <a:gd name="T41" fmla="*/ 0 h 263"/>
                <a:gd name="T42" fmla="*/ 1 w 125"/>
                <a:gd name="T43" fmla="*/ 0 h 263"/>
                <a:gd name="T44" fmla="*/ 1 w 125"/>
                <a:gd name="T45" fmla="*/ 0 h 263"/>
                <a:gd name="T46" fmla="*/ 1 w 125"/>
                <a:gd name="T47" fmla="*/ 0 h 263"/>
                <a:gd name="T48" fmla="*/ 1 w 125"/>
                <a:gd name="T49" fmla="*/ 0 h 263"/>
                <a:gd name="T50" fmla="*/ 1 w 125"/>
                <a:gd name="T51" fmla="*/ 0 h 263"/>
                <a:gd name="T52" fmla="*/ 1 w 125"/>
                <a:gd name="T53" fmla="*/ 0 h 263"/>
                <a:gd name="T54" fmla="*/ 1 w 125"/>
                <a:gd name="T55" fmla="*/ 0 h 263"/>
                <a:gd name="T56" fmla="*/ 1 w 125"/>
                <a:gd name="T57" fmla="*/ 0 h 263"/>
                <a:gd name="T58" fmla="*/ 1 w 125"/>
                <a:gd name="T59" fmla="*/ 0 h 263"/>
                <a:gd name="T60" fmla="*/ 1 w 125"/>
                <a:gd name="T61" fmla="*/ 0 h 263"/>
                <a:gd name="T62" fmla="*/ 1 w 125"/>
                <a:gd name="T63" fmla="*/ 0 h 263"/>
                <a:gd name="T64" fmla="*/ 1 w 125"/>
                <a:gd name="T65" fmla="*/ 0 h 263"/>
                <a:gd name="T66" fmla="*/ 1 w 125"/>
                <a:gd name="T67" fmla="*/ 0 h 263"/>
                <a:gd name="T68" fmla="*/ 1 w 125"/>
                <a:gd name="T69" fmla="*/ 0 h 263"/>
                <a:gd name="T70" fmla="*/ 1 w 125"/>
                <a:gd name="T71" fmla="*/ 0 h 263"/>
                <a:gd name="T72" fmla="*/ 1 w 125"/>
                <a:gd name="T73" fmla="*/ 0 h 263"/>
                <a:gd name="T74" fmla="*/ 1 w 125"/>
                <a:gd name="T75" fmla="*/ 0 h 263"/>
                <a:gd name="T76" fmla="*/ 1 w 125"/>
                <a:gd name="T77" fmla="*/ 0 h 263"/>
                <a:gd name="T78" fmla="*/ 1 w 125"/>
                <a:gd name="T79" fmla="*/ 0 h 263"/>
                <a:gd name="T80" fmla="*/ 1 w 125"/>
                <a:gd name="T81" fmla="*/ 0 h 263"/>
                <a:gd name="T82" fmla="*/ 1 w 125"/>
                <a:gd name="T83" fmla="*/ 0 h 263"/>
                <a:gd name="T84" fmla="*/ 1 w 125"/>
                <a:gd name="T85" fmla="*/ 0 h 263"/>
                <a:gd name="T86" fmla="*/ 1 w 125"/>
                <a:gd name="T87" fmla="*/ 0 h 263"/>
                <a:gd name="T88" fmla="*/ 1 w 125"/>
                <a:gd name="T89" fmla="*/ 0 h 263"/>
                <a:gd name="T90" fmla="*/ 1 w 125"/>
                <a:gd name="T91" fmla="*/ 0 h 263"/>
                <a:gd name="T92" fmla="*/ 1 w 125"/>
                <a:gd name="T93" fmla="*/ 0 h 263"/>
                <a:gd name="T94" fmla="*/ 1 w 125"/>
                <a:gd name="T95" fmla="*/ 0 h 263"/>
                <a:gd name="T96" fmla="*/ 1 w 125"/>
                <a:gd name="T97" fmla="*/ 0 h 263"/>
                <a:gd name="T98" fmla="*/ 1 w 125"/>
                <a:gd name="T99" fmla="*/ 0 h 263"/>
                <a:gd name="T100" fmla="*/ 1 w 125"/>
                <a:gd name="T101" fmla="*/ 0 h 263"/>
                <a:gd name="T102" fmla="*/ 1 w 125"/>
                <a:gd name="T103" fmla="*/ 0 h 26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25" h="263">
                  <a:moveTo>
                    <a:pt x="123" y="37"/>
                  </a:moveTo>
                  <a:lnTo>
                    <a:pt x="116" y="42"/>
                  </a:lnTo>
                  <a:lnTo>
                    <a:pt x="109" y="47"/>
                  </a:lnTo>
                  <a:lnTo>
                    <a:pt x="105" y="53"/>
                  </a:lnTo>
                  <a:lnTo>
                    <a:pt x="102" y="60"/>
                  </a:lnTo>
                  <a:lnTo>
                    <a:pt x="100" y="57"/>
                  </a:lnTo>
                  <a:lnTo>
                    <a:pt x="98" y="55"/>
                  </a:lnTo>
                  <a:lnTo>
                    <a:pt x="97" y="53"/>
                  </a:lnTo>
                  <a:lnTo>
                    <a:pt x="94" y="53"/>
                  </a:lnTo>
                  <a:lnTo>
                    <a:pt x="92" y="57"/>
                  </a:lnTo>
                  <a:lnTo>
                    <a:pt x="90" y="66"/>
                  </a:lnTo>
                  <a:lnTo>
                    <a:pt x="87" y="76"/>
                  </a:lnTo>
                  <a:lnTo>
                    <a:pt x="89" y="83"/>
                  </a:lnTo>
                  <a:lnTo>
                    <a:pt x="94" y="96"/>
                  </a:lnTo>
                  <a:lnTo>
                    <a:pt x="102" y="118"/>
                  </a:lnTo>
                  <a:lnTo>
                    <a:pt x="108" y="140"/>
                  </a:lnTo>
                  <a:lnTo>
                    <a:pt x="110" y="155"/>
                  </a:lnTo>
                  <a:lnTo>
                    <a:pt x="109" y="163"/>
                  </a:lnTo>
                  <a:lnTo>
                    <a:pt x="107" y="166"/>
                  </a:lnTo>
                  <a:lnTo>
                    <a:pt x="105" y="165"/>
                  </a:lnTo>
                  <a:lnTo>
                    <a:pt x="105" y="159"/>
                  </a:lnTo>
                  <a:lnTo>
                    <a:pt x="102" y="147"/>
                  </a:lnTo>
                  <a:lnTo>
                    <a:pt x="97" y="129"/>
                  </a:lnTo>
                  <a:lnTo>
                    <a:pt x="89" y="113"/>
                  </a:lnTo>
                  <a:lnTo>
                    <a:pt x="81" y="104"/>
                  </a:lnTo>
                  <a:lnTo>
                    <a:pt x="74" y="119"/>
                  </a:lnTo>
                  <a:lnTo>
                    <a:pt x="67" y="141"/>
                  </a:lnTo>
                  <a:lnTo>
                    <a:pt x="61" y="162"/>
                  </a:lnTo>
                  <a:lnTo>
                    <a:pt x="60" y="178"/>
                  </a:lnTo>
                  <a:lnTo>
                    <a:pt x="61" y="193"/>
                  </a:lnTo>
                  <a:lnTo>
                    <a:pt x="62" y="210"/>
                  </a:lnTo>
                  <a:lnTo>
                    <a:pt x="62" y="227"/>
                  </a:lnTo>
                  <a:lnTo>
                    <a:pt x="59" y="238"/>
                  </a:lnTo>
                  <a:lnTo>
                    <a:pt x="55" y="241"/>
                  </a:lnTo>
                  <a:lnTo>
                    <a:pt x="54" y="240"/>
                  </a:lnTo>
                  <a:lnTo>
                    <a:pt x="54" y="236"/>
                  </a:lnTo>
                  <a:lnTo>
                    <a:pt x="55" y="230"/>
                  </a:lnTo>
                  <a:lnTo>
                    <a:pt x="56" y="220"/>
                  </a:lnTo>
                  <a:lnTo>
                    <a:pt x="55" y="209"/>
                  </a:lnTo>
                  <a:lnTo>
                    <a:pt x="54" y="198"/>
                  </a:lnTo>
                  <a:lnTo>
                    <a:pt x="52" y="190"/>
                  </a:lnTo>
                  <a:lnTo>
                    <a:pt x="48" y="198"/>
                  </a:lnTo>
                  <a:lnTo>
                    <a:pt x="44" y="208"/>
                  </a:lnTo>
                  <a:lnTo>
                    <a:pt x="39" y="218"/>
                  </a:lnTo>
                  <a:lnTo>
                    <a:pt x="34" y="230"/>
                  </a:lnTo>
                  <a:lnTo>
                    <a:pt x="29" y="240"/>
                  </a:lnTo>
                  <a:lnTo>
                    <a:pt x="23" y="249"/>
                  </a:lnTo>
                  <a:lnTo>
                    <a:pt x="17" y="256"/>
                  </a:lnTo>
                  <a:lnTo>
                    <a:pt x="10" y="261"/>
                  </a:lnTo>
                  <a:lnTo>
                    <a:pt x="5" y="263"/>
                  </a:lnTo>
                  <a:lnTo>
                    <a:pt x="2" y="263"/>
                  </a:lnTo>
                  <a:lnTo>
                    <a:pt x="3" y="259"/>
                  </a:lnTo>
                  <a:lnTo>
                    <a:pt x="8" y="256"/>
                  </a:lnTo>
                  <a:lnTo>
                    <a:pt x="16" y="245"/>
                  </a:lnTo>
                  <a:lnTo>
                    <a:pt x="26" y="225"/>
                  </a:lnTo>
                  <a:lnTo>
                    <a:pt x="36" y="204"/>
                  </a:lnTo>
                  <a:lnTo>
                    <a:pt x="40" y="190"/>
                  </a:lnTo>
                  <a:lnTo>
                    <a:pt x="37" y="190"/>
                  </a:lnTo>
                  <a:lnTo>
                    <a:pt x="32" y="192"/>
                  </a:lnTo>
                  <a:lnTo>
                    <a:pt x="28" y="192"/>
                  </a:lnTo>
                  <a:lnTo>
                    <a:pt x="22" y="193"/>
                  </a:lnTo>
                  <a:lnTo>
                    <a:pt x="17" y="194"/>
                  </a:lnTo>
                  <a:lnTo>
                    <a:pt x="13" y="195"/>
                  </a:lnTo>
                  <a:lnTo>
                    <a:pt x="9" y="197"/>
                  </a:lnTo>
                  <a:lnTo>
                    <a:pt x="6" y="198"/>
                  </a:lnTo>
                  <a:lnTo>
                    <a:pt x="2" y="201"/>
                  </a:lnTo>
                  <a:lnTo>
                    <a:pt x="0" y="201"/>
                  </a:lnTo>
                  <a:lnTo>
                    <a:pt x="1" y="198"/>
                  </a:lnTo>
                  <a:lnTo>
                    <a:pt x="5" y="195"/>
                  </a:lnTo>
                  <a:lnTo>
                    <a:pt x="8" y="193"/>
                  </a:lnTo>
                  <a:lnTo>
                    <a:pt x="13" y="189"/>
                  </a:lnTo>
                  <a:lnTo>
                    <a:pt x="18" y="187"/>
                  </a:lnTo>
                  <a:lnTo>
                    <a:pt x="25" y="184"/>
                  </a:lnTo>
                  <a:lnTo>
                    <a:pt x="31" y="180"/>
                  </a:lnTo>
                  <a:lnTo>
                    <a:pt x="37" y="178"/>
                  </a:lnTo>
                  <a:lnTo>
                    <a:pt x="41" y="174"/>
                  </a:lnTo>
                  <a:lnTo>
                    <a:pt x="45" y="173"/>
                  </a:lnTo>
                  <a:lnTo>
                    <a:pt x="49" y="154"/>
                  </a:lnTo>
                  <a:lnTo>
                    <a:pt x="56" y="132"/>
                  </a:lnTo>
                  <a:lnTo>
                    <a:pt x="63" y="112"/>
                  </a:lnTo>
                  <a:lnTo>
                    <a:pt x="68" y="102"/>
                  </a:lnTo>
                  <a:lnTo>
                    <a:pt x="60" y="101"/>
                  </a:lnTo>
                  <a:lnTo>
                    <a:pt x="51" y="101"/>
                  </a:lnTo>
                  <a:lnTo>
                    <a:pt x="41" y="101"/>
                  </a:lnTo>
                  <a:lnTo>
                    <a:pt x="33" y="101"/>
                  </a:lnTo>
                  <a:lnTo>
                    <a:pt x="24" y="102"/>
                  </a:lnTo>
                  <a:lnTo>
                    <a:pt x="17" y="103"/>
                  </a:lnTo>
                  <a:lnTo>
                    <a:pt x="11" y="105"/>
                  </a:lnTo>
                  <a:lnTo>
                    <a:pt x="8" y="106"/>
                  </a:lnTo>
                  <a:lnTo>
                    <a:pt x="3" y="109"/>
                  </a:lnTo>
                  <a:lnTo>
                    <a:pt x="2" y="109"/>
                  </a:lnTo>
                  <a:lnTo>
                    <a:pt x="2" y="106"/>
                  </a:lnTo>
                  <a:lnTo>
                    <a:pt x="6" y="103"/>
                  </a:lnTo>
                  <a:lnTo>
                    <a:pt x="10" y="101"/>
                  </a:lnTo>
                  <a:lnTo>
                    <a:pt x="17" y="97"/>
                  </a:lnTo>
                  <a:lnTo>
                    <a:pt x="26" y="94"/>
                  </a:lnTo>
                  <a:lnTo>
                    <a:pt x="37" y="90"/>
                  </a:lnTo>
                  <a:lnTo>
                    <a:pt x="46" y="88"/>
                  </a:lnTo>
                  <a:lnTo>
                    <a:pt x="55" y="85"/>
                  </a:lnTo>
                  <a:lnTo>
                    <a:pt x="63" y="83"/>
                  </a:lnTo>
                  <a:lnTo>
                    <a:pt x="68" y="82"/>
                  </a:lnTo>
                  <a:lnTo>
                    <a:pt x="74" y="78"/>
                  </a:lnTo>
                  <a:lnTo>
                    <a:pt x="78" y="67"/>
                  </a:lnTo>
                  <a:lnTo>
                    <a:pt x="81" y="57"/>
                  </a:lnTo>
                  <a:lnTo>
                    <a:pt x="82" y="50"/>
                  </a:lnTo>
                  <a:lnTo>
                    <a:pt x="79" y="47"/>
                  </a:lnTo>
                  <a:lnTo>
                    <a:pt x="74" y="44"/>
                  </a:lnTo>
                  <a:lnTo>
                    <a:pt x="66" y="43"/>
                  </a:lnTo>
                  <a:lnTo>
                    <a:pt x="60" y="44"/>
                  </a:lnTo>
                  <a:lnTo>
                    <a:pt x="53" y="47"/>
                  </a:lnTo>
                  <a:lnTo>
                    <a:pt x="45" y="49"/>
                  </a:lnTo>
                  <a:lnTo>
                    <a:pt x="38" y="52"/>
                  </a:lnTo>
                  <a:lnTo>
                    <a:pt x="30" y="55"/>
                  </a:lnTo>
                  <a:lnTo>
                    <a:pt x="24" y="57"/>
                  </a:lnTo>
                  <a:lnTo>
                    <a:pt x="18" y="59"/>
                  </a:lnTo>
                  <a:lnTo>
                    <a:pt x="14" y="61"/>
                  </a:lnTo>
                  <a:lnTo>
                    <a:pt x="10" y="64"/>
                  </a:lnTo>
                  <a:lnTo>
                    <a:pt x="6" y="67"/>
                  </a:lnTo>
                  <a:lnTo>
                    <a:pt x="2" y="68"/>
                  </a:lnTo>
                  <a:lnTo>
                    <a:pt x="2" y="66"/>
                  </a:lnTo>
                  <a:lnTo>
                    <a:pt x="7" y="60"/>
                  </a:lnTo>
                  <a:lnTo>
                    <a:pt x="11" y="56"/>
                  </a:lnTo>
                  <a:lnTo>
                    <a:pt x="16" y="50"/>
                  </a:lnTo>
                  <a:lnTo>
                    <a:pt x="22" y="43"/>
                  </a:lnTo>
                  <a:lnTo>
                    <a:pt x="28" y="36"/>
                  </a:lnTo>
                  <a:lnTo>
                    <a:pt x="34" y="30"/>
                  </a:lnTo>
                  <a:lnTo>
                    <a:pt x="40" y="25"/>
                  </a:lnTo>
                  <a:lnTo>
                    <a:pt x="46" y="21"/>
                  </a:lnTo>
                  <a:lnTo>
                    <a:pt x="51" y="19"/>
                  </a:lnTo>
                  <a:lnTo>
                    <a:pt x="51" y="22"/>
                  </a:lnTo>
                  <a:lnTo>
                    <a:pt x="52" y="26"/>
                  </a:lnTo>
                  <a:lnTo>
                    <a:pt x="54" y="30"/>
                  </a:lnTo>
                  <a:lnTo>
                    <a:pt x="55" y="34"/>
                  </a:lnTo>
                  <a:lnTo>
                    <a:pt x="59" y="37"/>
                  </a:lnTo>
                  <a:lnTo>
                    <a:pt x="62" y="40"/>
                  </a:lnTo>
                  <a:lnTo>
                    <a:pt x="67" y="41"/>
                  </a:lnTo>
                  <a:lnTo>
                    <a:pt x="72" y="42"/>
                  </a:lnTo>
                  <a:lnTo>
                    <a:pt x="78" y="43"/>
                  </a:lnTo>
                  <a:lnTo>
                    <a:pt x="83" y="42"/>
                  </a:lnTo>
                  <a:lnTo>
                    <a:pt x="87" y="42"/>
                  </a:lnTo>
                  <a:lnTo>
                    <a:pt x="92" y="40"/>
                  </a:lnTo>
                  <a:lnTo>
                    <a:pt x="97" y="35"/>
                  </a:lnTo>
                  <a:lnTo>
                    <a:pt x="99" y="29"/>
                  </a:lnTo>
                  <a:lnTo>
                    <a:pt x="99" y="23"/>
                  </a:lnTo>
                  <a:lnTo>
                    <a:pt x="99" y="19"/>
                  </a:lnTo>
                  <a:lnTo>
                    <a:pt x="106" y="12"/>
                  </a:lnTo>
                  <a:lnTo>
                    <a:pt x="114" y="7"/>
                  </a:lnTo>
                  <a:lnTo>
                    <a:pt x="122" y="3"/>
                  </a:lnTo>
                  <a:lnTo>
                    <a:pt x="125" y="0"/>
                  </a:lnTo>
                  <a:lnTo>
                    <a:pt x="119" y="9"/>
                  </a:lnTo>
                  <a:lnTo>
                    <a:pt x="110" y="17"/>
                  </a:lnTo>
                  <a:lnTo>
                    <a:pt x="106" y="23"/>
                  </a:lnTo>
                  <a:lnTo>
                    <a:pt x="106" y="29"/>
                  </a:lnTo>
                  <a:lnTo>
                    <a:pt x="109" y="34"/>
                  </a:lnTo>
                  <a:lnTo>
                    <a:pt x="113" y="38"/>
                  </a:lnTo>
                  <a:lnTo>
                    <a:pt x="117" y="40"/>
                  </a:lnTo>
                  <a:lnTo>
                    <a:pt x="123" y="37"/>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7" name="Freeform 269"/>
            <p:cNvSpPr>
              <a:spLocks/>
            </p:cNvSpPr>
            <p:nvPr/>
          </p:nvSpPr>
          <p:spPr bwMode="auto">
            <a:xfrm>
              <a:off x="5537" y="4142"/>
              <a:ext cx="10" cy="17"/>
            </a:xfrm>
            <a:custGeom>
              <a:avLst/>
              <a:gdLst>
                <a:gd name="T0" fmla="*/ 0 w 20"/>
                <a:gd name="T1" fmla="*/ 0 h 34"/>
                <a:gd name="T2" fmla="*/ 1 w 20"/>
                <a:gd name="T3" fmla="*/ 1 h 34"/>
                <a:gd name="T4" fmla="*/ 1 w 20"/>
                <a:gd name="T5" fmla="*/ 1 h 34"/>
                <a:gd name="T6" fmla="*/ 1 w 20"/>
                <a:gd name="T7" fmla="*/ 1 h 34"/>
                <a:gd name="T8" fmla="*/ 1 w 20"/>
                <a:gd name="T9" fmla="*/ 0 h 34"/>
                <a:gd name="T10" fmla="*/ 1 w 20"/>
                <a:gd name="T11" fmla="*/ 1 h 34"/>
                <a:gd name="T12" fmla="*/ 1 w 20"/>
                <a:gd name="T13" fmla="*/ 1 h 34"/>
                <a:gd name="T14" fmla="*/ 1 w 20"/>
                <a:gd name="T15" fmla="*/ 1 h 34"/>
                <a:gd name="T16" fmla="*/ 1 w 20"/>
                <a:gd name="T17" fmla="*/ 1 h 34"/>
                <a:gd name="T18" fmla="*/ 1 w 20"/>
                <a:gd name="T19" fmla="*/ 1 h 34"/>
                <a:gd name="T20" fmla="*/ 1 w 20"/>
                <a:gd name="T21" fmla="*/ 1 h 34"/>
                <a:gd name="T22" fmla="*/ 1 w 20"/>
                <a:gd name="T23" fmla="*/ 1 h 34"/>
                <a:gd name="T24" fmla="*/ 1 w 20"/>
                <a:gd name="T25" fmla="*/ 1 h 34"/>
                <a:gd name="T26" fmla="*/ 1 w 20"/>
                <a:gd name="T27" fmla="*/ 1 h 34"/>
                <a:gd name="T28" fmla="*/ 1 w 20"/>
                <a:gd name="T29" fmla="*/ 1 h 34"/>
                <a:gd name="T30" fmla="*/ 1 w 20"/>
                <a:gd name="T31" fmla="*/ 1 h 34"/>
                <a:gd name="T32" fmla="*/ 0 w 20"/>
                <a:gd name="T33" fmla="*/ 0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0" h="34">
                  <a:moveTo>
                    <a:pt x="0" y="0"/>
                  </a:moveTo>
                  <a:lnTo>
                    <a:pt x="5" y="1"/>
                  </a:lnTo>
                  <a:lnTo>
                    <a:pt x="9" y="1"/>
                  </a:lnTo>
                  <a:lnTo>
                    <a:pt x="14" y="1"/>
                  </a:lnTo>
                  <a:lnTo>
                    <a:pt x="17" y="0"/>
                  </a:lnTo>
                  <a:lnTo>
                    <a:pt x="18" y="8"/>
                  </a:lnTo>
                  <a:lnTo>
                    <a:pt x="20" y="16"/>
                  </a:lnTo>
                  <a:lnTo>
                    <a:pt x="18" y="23"/>
                  </a:lnTo>
                  <a:lnTo>
                    <a:pt x="17" y="31"/>
                  </a:lnTo>
                  <a:lnTo>
                    <a:pt x="16" y="34"/>
                  </a:lnTo>
                  <a:lnTo>
                    <a:pt x="15" y="34"/>
                  </a:lnTo>
                  <a:lnTo>
                    <a:pt x="14" y="32"/>
                  </a:lnTo>
                  <a:lnTo>
                    <a:pt x="14" y="29"/>
                  </a:lnTo>
                  <a:lnTo>
                    <a:pt x="13" y="23"/>
                  </a:lnTo>
                  <a:lnTo>
                    <a:pt x="9" y="15"/>
                  </a:lnTo>
                  <a:lnTo>
                    <a:pt x="5" y="7"/>
                  </a:lnTo>
                  <a:lnTo>
                    <a:pt x="0" y="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8" name="Freeform 270"/>
            <p:cNvSpPr>
              <a:spLocks/>
            </p:cNvSpPr>
            <p:nvPr/>
          </p:nvSpPr>
          <p:spPr bwMode="auto">
            <a:xfrm>
              <a:off x="5284" y="4030"/>
              <a:ext cx="192" cy="116"/>
            </a:xfrm>
            <a:custGeom>
              <a:avLst/>
              <a:gdLst>
                <a:gd name="T0" fmla="*/ 0 w 386"/>
                <a:gd name="T1" fmla="*/ 1 h 231"/>
                <a:gd name="T2" fmla="*/ 0 w 386"/>
                <a:gd name="T3" fmla="*/ 1 h 231"/>
                <a:gd name="T4" fmla="*/ 0 w 386"/>
                <a:gd name="T5" fmla="*/ 1 h 231"/>
                <a:gd name="T6" fmla="*/ 0 w 386"/>
                <a:gd name="T7" fmla="*/ 1 h 231"/>
                <a:gd name="T8" fmla="*/ 0 w 386"/>
                <a:gd name="T9" fmla="*/ 1 h 231"/>
                <a:gd name="T10" fmla="*/ 0 w 386"/>
                <a:gd name="T11" fmla="*/ 1 h 231"/>
                <a:gd name="T12" fmla="*/ 0 w 386"/>
                <a:gd name="T13" fmla="*/ 1 h 231"/>
                <a:gd name="T14" fmla="*/ 0 w 386"/>
                <a:gd name="T15" fmla="*/ 1 h 231"/>
                <a:gd name="T16" fmla="*/ 0 w 386"/>
                <a:gd name="T17" fmla="*/ 1 h 231"/>
                <a:gd name="T18" fmla="*/ 0 w 386"/>
                <a:gd name="T19" fmla="*/ 1 h 231"/>
                <a:gd name="T20" fmla="*/ 0 w 386"/>
                <a:gd name="T21" fmla="*/ 1 h 231"/>
                <a:gd name="T22" fmla="*/ 0 w 386"/>
                <a:gd name="T23" fmla="*/ 1 h 231"/>
                <a:gd name="T24" fmla="*/ 0 w 386"/>
                <a:gd name="T25" fmla="*/ 1 h 231"/>
                <a:gd name="T26" fmla="*/ 0 w 386"/>
                <a:gd name="T27" fmla="*/ 1 h 231"/>
                <a:gd name="T28" fmla="*/ 0 w 386"/>
                <a:gd name="T29" fmla="*/ 1 h 231"/>
                <a:gd name="T30" fmla="*/ 0 w 386"/>
                <a:gd name="T31" fmla="*/ 1 h 231"/>
                <a:gd name="T32" fmla="*/ 0 w 386"/>
                <a:gd name="T33" fmla="*/ 1 h 231"/>
                <a:gd name="T34" fmla="*/ 0 w 386"/>
                <a:gd name="T35" fmla="*/ 1 h 231"/>
                <a:gd name="T36" fmla="*/ 0 w 386"/>
                <a:gd name="T37" fmla="*/ 1 h 231"/>
                <a:gd name="T38" fmla="*/ 0 w 386"/>
                <a:gd name="T39" fmla="*/ 1 h 231"/>
                <a:gd name="T40" fmla="*/ 0 w 386"/>
                <a:gd name="T41" fmla="*/ 1 h 231"/>
                <a:gd name="T42" fmla="*/ 0 w 386"/>
                <a:gd name="T43" fmla="*/ 1 h 231"/>
                <a:gd name="T44" fmla="*/ 0 w 386"/>
                <a:gd name="T45" fmla="*/ 1 h 231"/>
                <a:gd name="T46" fmla="*/ 0 w 386"/>
                <a:gd name="T47" fmla="*/ 1 h 231"/>
                <a:gd name="T48" fmla="*/ 0 w 386"/>
                <a:gd name="T49" fmla="*/ 1 h 231"/>
                <a:gd name="T50" fmla="*/ 0 w 386"/>
                <a:gd name="T51" fmla="*/ 1 h 231"/>
                <a:gd name="T52" fmla="*/ 0 w 386"/>
                <a:gd name="T53" fmla="*/ 1 h 231"/>
                <a:gd name="T54" fmla="*/ 0 w 386"/>
                <a:gd name="T55" fmla="*/ 1 h 231"/>
                <a:gd name="T56" fmla="*/ 0 w 386"/>
                <a:gd name="T57" fmla="*/ 1 h 231"/>
                <a:gd name="T58" fmla="*/ 0 w 386"/>
                <a:gd name="T59" fmla="*/ 1 h 231"/>
                <a:gd name="T60" fmla="*/ 0 w 386"/>
                <a:gd name="T61" fmla="*/ 1 h 231"/>
                <a:gd name="T62" fmla="*/ 0 w 386"/>
                <a:gd name="T63" fmla="*/ 1 h 231"/>
                <a:gd name="T64" fmla="*/ 0 w 386"/>
                <a:gd name="T65" fmla="*/ 1 h 231"/>
                <a:gd name="T66" fmla="*/ 0 w 386"/>
                <a:gd name="T67" fmla="*/ 1 h 231"/>
                <a:gd name="T68" fmla="*/ 0 w 386"/>
                <a:gd name="T69" fmla="*/ 1 h 231"/>
                <a:gd name="T70" fmla="*/ 0 w 386"/>
                <a:gd name="T71" fmla="*/ 1 h 231"/>
                <a:gd name="T72" fmla="*/ 0 w 386"/>
                <a:gd name="T73" fmla="*/ 1 h 231"/>
                <a:gd name="T74" fmla="*/ 0 w 386"/>
                <a:gd name="T75" fmla="*/ 1 h 231"/>
                <a:gd name="T76" fmla="*/ 0 w 386"/>
                <a:gd name="T77" fmla="*/ 1 h 231"/>
                <a:gd name="T78" fmla="*/ 0 w 386"/>
                <a:gd name="T79" fmla="*/ 1 h 231"/>
                <a:gd name="T80" fmla="*/ 0 w 386"/>
                <a:gd name="T81" fmla="*/ 1 h 231"/>
                <a:gd name="T82" fmla="*/ 0 w 386"/>
                <a:gd name="T83" fmla="*/ 1 h 231"/>
                <a:gd name="T84" fmla="*/ 0 w 386"/>
                <a:gd name="T85" fmla="*/ 1 h 231"/>
                <a:gd name="T86" fmla="*/ 0 w 386"/>
                <a:gd name="T87" fmla="*/ 1 h 231"/>
                <a:gd name="T88" fmla="*/ 0 w 386"/>
                <a:gd name="T89" fmla="*/ 1 h 231"/>
                <a:gd name="T90" fmla="*/ 0 w 386"/>
                <a:gd name="T91" fmla="*/ 1 h 231"/>
                <a:gd name="T92" fmla="*/ 0 w 386"/>
                <a:gd name="T93" fmla="*/ 1 h 231"/>
                <a:gd name="T94" fmla="*/ 0 w 386"/>
                <a:gd name="T95" fmla="*/ 1 h 231"/>
                <a:gd name="T96" fmla="*/ 0 w 386"/>
                <a:gd name="T97" fmla="*/ 1 h 231"/>
                <a:gd name="T98" fmla="*/ 0 w 386"/>
                <a:gd name="T99" fmla="*/ 1 h 231"/>
                <a:gd name="T100" fmla="*/ 0 w 386"/>
                <a:gd name="T101" fmla="*/ 1 h 231"/>
                <a:gd name="T102" fmla="*/ 0 w 386"/>
                <a:gd name="T103" fmla="*/ 1 h 231"/>
                <a:gd name="T104" fmla="*/ 0 w 386"/>
                <a:gd name="T105" fmla="*/ 1 h 231"/>
                <a:gd name="T106" fmla="*/ 0 w 386"/>
                <a:gd name="T107" fmla="*/ 1 h 231"/>
                <a:gd name="T108" fmla="*/ 0 w 386"/>
                <a:gd name="T109" fmla="*/ 1 h 231"/>
                <a:gd name="T110" fmla="*/ 0 w 386"/>
                <a:gd name="T111" fmla="*/ 1 h 23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386" h="231">
                  <a:moveTo>
                    <a:pt x="370" y="74"/>
                  </a:moveTo>
                  <a:lnTo>
                    <a:pt x="364" y="77"/>
                  </a:lnTo>
                  <a:lnTo>
                    <a:pt x="356" y="82"/>
                  </a:lnTo>
                  <a:lnTo>
                    <a:pt x="347" y="86"/>
                  </a:lnTo>
                  <a:lnTo>
                    <a:pt x="335" y="91"/>
                  </a:lnTo>
                  <a:lnTo>
                    <a:pt x="325" y="95"/>
                  </a:lnTo>
                  <a:lnTo>
                    <a:pt x="316" y="100"/>
                  </a:lnTo>
                  <a:lnTo>
                    <a:pt x="310" y="104"/>
                  </a:lnTo>
                  <a:lnTo>
                    <a:pt x="307" y="107"/>
                  </a:lnTo>
                  <a:lnTo>
                    <a:pt x="302" y="117"/>
                  </a:lnTo>
                  <a:lnTo>
                    <a:pt x="293" y="136"/>
                  </a:lnTo>
                  <a:lnTo>
                    <a:pt x="282" y="155"/>
                  </a:lnTo>
                  <a:lnTo>
                    <a:pt x="273" y="170"/>
                  </a:lnTo>
                  <a:lnTo>
                    <a:pt x="267" y="177"/>
                  </a:lnTo>
                  <a:lnTo>
                    <a:pt x="259" y="185"/>
                  </a:lnTo>
                  <a:lnTo>
                    <a:pt x="250" y="194"/>
                  </a:lnTo>
                  <a:lnTo>
                    <a:pt x="239" y="204"/>
                  </a:lnTo>
                  <a:lnTo>
                    <a:pt x="228" y="213"/>
                  </a:lnTo>
                  <a:lnTo>
                    <a:pt x="219" y="221"/>
                  </a:lnTo>
                  <a:lnTo>
                    <a:pt x="210" y="227"/>
                  </a:lnTo>
                  <a:lnTo>
                    <a:pt x="204" y="230"/>
                  </a:lnTo>
                  <a:lnTo>
                    <a:pt x="198" y="231"/>
                  </a:lnTo>
                  <a:lnTo>
                    <a:pt x="196" y="230"/>
                  </a:lnTo>
                  <a:lnTo>
                    <a:pt x="198" y="228"/>
                  </a:lnTo>
                  <a:lnTo>
                    <a:pt x="202" y="224"/>
                  </a:lnTo>
                  <a:lnTo>
                    <a:pt x="206" y="221"/>
                  </a:lnTo>
                  <a:lnTo>
                    <a:pt x="213" y="214"/>
                  </a:lnTo>
                  <a:lnTo>
                    <a:pt x="224" y="205"/>
                  </a:lnTo>
                  <a:lnTo>
                    <a:pt x="234" y="196"/>
                  </a:lnTo>
                  <a:lnTo>
                    <a:pt x="244" y="185"/>
                  </a:lnTo>
                  <a:lnTo>
                    <a:pt x="255" y="176"/>
                  </a:lnTo>
                  <a:lnTo>
                    <a:pt x="263" y="167"/>
                  </a:lnTo>
                  <a:lnTo>
                    <a:pt x="267" y="161"/>
                  </a:lnTo>
                  <a:lnTo>
                    <a:pt x="273" y="151"/>
                  </a:lnTo>
                  <a:lnTo>
                    <a:pt x="278" y="138"/>
                  </a:lnTo>
                  <a:lnTo>
                    <a:pt x="281" y="128"/>
                  </a:lnTo>
                  <a:lnTo>
                    <a:pt x="283" y="120"/>
                  </a:lnTo>
                  <a:lnTo>
                    <a:pt x="283" y="116"/>
                  </a:lnTo>
                  <a:lnTo>
                    <a:pt x="282" y="115"/>
                  </a:lnTo>
                  <a:lnTo>
                    <a:pt x="279" y="116"/>
                  </a:lnTo>
                  <a:lnTo>
                    <a:pt x="273" y="118"/>
                  </a:lnTo>
                  <a:lnTo>
                    <a:pt x="269" y="121"/>
                  </a:lnTo>
                  <a:lnTo>
                    <a:pt x="262" y="125"/>
                  </a:lnTo>
                  <a:lnTo>
                    <a:pt x="255" y="129"/>
                  </a:lnTo>
                  <a:lnTo>
                    <a:pt x="247" y="133"/>
                  </a:lnTo>
                  <a:lnTo>
                    <a:pt x="239" y="138"/>
                  </a:lnTo>
                  <a:lnTo>
                    <a:pt x="231" y="142"/>
                  </a:lnTo>
                  <a:lnTo>
                    <a:pt x="225" y="144"/>
                  </a:lnTo>
                  <a:lnTo>
                    <a:pt x="220" y="145"/>
                  </a:lnTo>
                  <a:lnTo>
                    <a:pt x="211" y="159"/>
                  </a:lnTo>
                  <a:lnTo>
                    <a:pt x="198" y="171"/>
                  </a:lnTo>
                  <a:lnTo>
                    <a:pt x="183" y="183"/>
                  </a:lnTo>
                  <a:lnTo>
                    <a:pt x="167" y="194"/>
                  </a:lnTo>
                  <a:lnTo>
                    <a:pt x="151" y="204"/>
                  </a:lnTo>
                  <a:lnTo>
                    <a:pt x="137" y="211"/>
                  </a:lnTo>
                  <a:lnTo>
                    <a:pt x="126" y="215"/>
                  </a:lnTo>
                  <a:lnTo>
                    <a:pt x="118" y="218"/>
                  </a:lnTo>
                  <a:lnTo>
                    <a:pt x="108" y="219"/>
                  </a:lnTo>
                  <a:lnTo>
                    <a:pt x="104" y="219"/>
                  </a:lnTo>
                  <a:lnTo>
                    <a:pt x="105" y="216"/>
                  </a:lnTo>
                  <a:lnTo>
                    <a:pt x="112" y="214"/>
                  </a:lnTo>
                  <a:lnTo>
                    <a:pt x="123" y="208"/>
                  </a:lnTo>
                  <a:lnTo>
                    <a:pt x="137" y="200"/>
                  </a:lnTo>
                  <a:lnTo>
                    <a:pt x="152" y="191"/>
                  </a:lnTo>
                  <a:lnTo>
                    <a:pt x="166" y="180"/>
                  </a:lnTo>
                  <a:lnTo>
                    <a:pt x="180" y="168"/>
                  </a:lnTo>
                  <a:lnTo>
                    <a:pt x="191" y="158"/>
                  </a:lnTo>
                  <a:lnTo>
                    <a:pt x="199" y="148"/>
                  </a:lnTo>
                  <a:lnTo>
                    <a:pt x="203" y="142"/>
                  </a:lnTo>
                  <a:lnTo>
                    <a:pt x="203" y="139"/>
                  </a:lnTo>
                  <a:lnTo>
                    <a:pt x="201" y="138"/>
                  </a:lnTo>
                  <a:lnTo>
                    <a:pt x="196" y="138"/>
                  </a:lnTo>
                  <a:lnTo>
                    <a:pt x="188" y="138"/>
                  </a:lnTo>
                  <a:lnTo>
                    <a:pt x="182" y="138"/>
                  </a:lnTo>
                  <a:lnTo>
                    <a:pt x="176" y="139"/>
                  </a:lnTo>
                  <a:lnTo>
                    <a:pt x="169" y="140"/>
                  </a:lnTo>
                  <a:lnTo>
                    <a:pt x="164" y="140"/>
                  </a:lnTo>
                  <a:lnTo>
                    <a:pt x="157" y="142"/>
                  </a:lnTo>
                  <a:lnTo>
                    <a:pt x="151" y="143"/>
                  </a:lnTo>
                  <a:lnTo>
                    <a:pt x="146" y="143"/>
                  </a:lnTo>
                  <a:lnTo>
                    <a:pt x="143" y="143"/>
                  </a:lnTo>
                  <a:lnTo>
                    <a:pt x="133" y="150"/>
                  </a:lnTo>
                  <a:lnTo>
                    <a:pt x="119" y="156"/>
                  </a:lnTo>
                  <a:lnTo>
                    <a:pt x="104" y="163"/>
                  </a:lnTo>
                  <a:lnTo>
                    <a:pt x="88" y="169"/>
                  </a:lnTo>
                  <a:lnTo>
                    <a:pt x="72" y="175"/>
                  </a:lnTo>
                  <a:lnTo>
                    <a:pt x="58" y="180"/>
                  </a:lnTo>
                  <a:lnTo>
                    <a:pt x="47" y="183"/>
                  </a:lnTo>
                  <a:lnTo>
                    <a:pt x="41" y="185"/>
                  </a:lnTo>
                  <a:lnTo>
                    <a:pt x="34" y="186"/>
                  </a:lnTo>
                  <a:lnTo>
                    <a:pt x="30" y="184"/>
                  </a:lnTo>
                  <a:lnTo>
                    <a:pt x="32" y="181"/>
                  </a:lnTo>
                  <a:lnTo>
                    <a:pt x="42" y="177"/>
                  </a:lnTo>
                  <a:lnTo>
                    <a:pt x="52" y="175"/>
                  </a:lnTo>
                  <a:lnTo>
                    <a:pt x="64" y="171"/>
                  </a:lnTo>
                  <a:lnTo>
                    <a:pt x="76" y="167"/>
                  </a:lnTo>
                  <a:lnTo>
                    <a:pt x="88" y="161"/>
                  </a:lnTo>
                  <a:lnTo>
                    <a:pt x="99" y="155"/>
                  </a:lnTo>
                  <a:lnTo>
                    <a:pt x="108" y="148"/>
                  </a:lnTo>
                  <a:lnTo>
                    <a:pt x="115" y="143"/>
                  </a:lnTo>
                  <a:lnTo>
                    <a:pt x="120" y="137"/>
                  </a:lnTo>
                  <a:lnTo>
                    <a:pt x="107" y="135"/>
                  </a:lnTo>
                  <a:lnTo>
                    <a:pt x="94" y="133"/>
                  </a:lnTo>
                  <a:lnTo>
                    <a:pt x="77" y="133"/>
                  </a:lnTo>
                  <a:lnTo>
                    <a:pt x="62" y="135"/>
                  </a:lnTo>
                  <a:lnTo>
                    <a:pt x="47" y="137"/>
                  </a:lnTo>
                  <a:lnTo>
                    <a:pt x="34" y="139"/>
                  </a:lnTo>
                  <a:lnTo>
                    <a:pt x="23" y="140"/>
                  </a:lnTo>
                  <a:lnTo>
                    <a:pt x="15" y="143"/>
                  </a:lnTo>
                  <a:lnTo>
                    <a:pt x="6" y="145"/>
                  </a:lnTo>
                  <a:lnTo>
                    <a:pt x="0" y="146"/>
                  </a:lnTo>
                  <a:lnTo>
                    <a:pt x="0" y="145"/>
                  </a:lnTo>
                  <a:lnTo>
                    <a:pt x="6" y="140"/>
                  </a:lnTo>
                  <a:lnTo>
                    <a:pt x="13" y="137"/>
                  </a:lnTo>
                  <a:lnTo>
                    <a:pt x="22" y="132"/>
                  </a:lnTo>
                  <a:lnTo>
                    <a:pt x="35" y="128"/>
                  </a:lnTo>
                  <a:lnTo>
                    <a:pt x="50" y="124"/>
                  </a:lnTo>
                  <a:lnTo>
                    <a:pt x="66" y="121"/>
                  </a:lnTo>
                  <a:lnTo>
                    <a:pt x="83" y="118"/>
                  </a:lnTo>
                  <a:lnTo>
                    <a:pt x="100" y="118"/>
                  </a:lnTo>
                  <a:lnTo>
                    <a:pt x="117" y="121"/>
                  </a:lnTo>
                  <a:lnTo>
                    <a:pt x="112" y="115"/>
                  </a:lnTo>
                  <a:lnTo>
                    <a:pt x="104" y="107"/>
                  </a:lnTo>
                  <a:lnTo>
                    <a:pt x="95" y="100"/>
                  </a:lnTo>
                  <a:lnTo>
                    <a:pt x="84" y="92"/>
                  </a:lnTo>
                  <a:lnTo>
                    <a:pt x="74" y="85"/>
                  </a:lnTo>
                  <a:lnTo>
                    <a:pt x="65" y="79"/>
                  </a:lnTo>
                  <a:lnTo>
                    <a:pt x="57" y="74"/>
                  </a:lnTo>
                  <a:lnTo>
                    <a:pt x="51" y="70"/>
                  </a:lnTo>
                  <a:lnTo>
                    <a:pt x="43" y="66"/>
                  </a:lnTo>
                  <a:lnTo>
                    <a:pt x="41" y="62"/>
                  </a:lnTo>
                  <a:lnTo>
                    <a:pt x="43" y="60"/>
                  </a:lnTo>
                  <a:lnTo>
                    <a:pt x="51" y="62"/>
                  </a:lnTo>
                  <a:lnTo>
                    <a:pt x="59" y="66"/>
                  </a:lnTo>
                  <a:lnTo>
                    <a:pt x="70" y="71"/>
                  </a:lnTo>
                  <a:lnTo>
                    <a:pt x="83" y="78"/>
                  </a:lnTo>
                  <a:lnTo>
                    <a:pt x="98" y="86"/>
                  </a:lnTo>
                  <a:lnTo>
                    <a:pt x="112" y="94"/>
                  </a:lnTo>
                  <a:lnTo>
                    <a:pt x="125" y="102"/>
                  </a:lnTo>
                  <a:lnTo>
                    <a:pt x="135" y="109"/>
                  </a:lnTo>
                  <a:lnTo>
                    <a:pt x="141" y="115"/>
                  </a:lnTo>
                  <a:lnTo>
                    <a:pt x="146" y="115"/>
                  </a:lnTo>
                  <a:lnTo>
                    <a:pt x="153" y="116"/>
                  </a:lnTo>
                  <a:lnTo>
                    <a:pt x="161" y="116"/>
                  </a:lnTo>
                  <a:lnTo>
                    <a:pt x="169" y="116"/>
                  </a:lnTo>
                  <a:lnTo>
                    <a:pt x="178" y="116"/>
                  </a:lnTo>
                  <a:lnTo>
                    <a:pt x="186" y="116"/>
                  </a:lnTo>
                  <a:lnTo>
                    <a:pt x="191" y="116"/>
                  </a:lnTo>
                  <a:lnTo>
                    <a:pt x="196" y="116"/>
                  </a:lnTo>
                  <a:lnTo>
                    <a:pt x="194" y="109"/>
                  </a:lnTo>
                  <a:lnTo>
                    <a:pt x="188" y="102"/>
                  </a:lnTo>
                  <a:lnTo>
                    <a:pt x="182" y="94"/>
                  </a:lnTo>
                  <a:lnTo>
                    <a:pt x="175" y="86"/>
                  </a:lnTo>
                  <a:lnTo>
                    <a:pt x="168" y="79"/>
                  </a:lnTo>
                  <a:lnTo>
                    <a:pt x="161" y="72"/>
                  </a:lnTo>
                  <a:lnTo>
                    <a:pt x="156" y="67"/>
                  </a:lnTo>
                  <a:lnTo>
                    <a:pt x="151" y="62"/>
                  </a:lnTo>
                  <a:lnTo>
                    <a:pt x="146" y="59"/>
                  </a:lnTo>
                  <a:lnTo>
                    <a:pt x="142" y="55"/>
                  </a:lnTo>
                  <a:lnTo>
                    <a:pt x="136" y="52"/>
                  </a:lnTo>
                  <a:lnTo>
                    <a:pt x="131" y="48"/>
                  </a:lnTo>
                  <a:lnTo>
                    <a:pt x="127" y="46"/>
                  </a:lnTo>
                  <a:lnTo>
                    <a:pt x="122" y="43"/>
                  </a:lnTo>
                  <a:lnTo>
                    <a:pt x="119" y="40"/>
                  </a:lnTo>
                  <a:lnTo>
                    <a:pt x="115" y="38"/>
                  </a:lnTo>
                  <a:lnTo>
                    <a:pt x="111" y="32"/>
                  </a:lnTo>
                  <a:lnTo>
                    <a:pt x="110" y="26"/>
                  </a:lnTo>
                  <a:lnTo>
                    <a:pt x="112" y="25"/>
                  </a:lnTo>
                  <a:lnTo>
                    <a:pt x="123" y="33"/>
                  </a:lnTo>
                  <a:lnTo>
                    <a:pt x="133" y="40"/>
                  </a:lnTo>
                  <a:lnTo>
                    <a:pt x="144" y="49"/>
                  </a:lnTo>
                  <a:lnTo>
                    <a:pt x="158" y="60"/>
                  </a:lnTo>
                  <a:lnTo>
                    <a:pt x="171" y="70"/>
                  </a:lnTo>
                  <a:lnTo>
                    <a:pt x="183" y="80"/>
                  </a:lnTo>
                  <a:lnTo>
                    <a:pt x="195" y="90"/>
                  </a:lnTo>
                  <a:lnTo>
                    <a:pt x="204" y="97"/>
                  </a:lnTo>
                  <a:lnTo>
                    <a:pt x="210" y="102"/>
                  </a:lnTo>
                  <a:lnTo>
                    <a:pt x="216" y="108"/>
                  </a:lnTo>
                  <a:lnTo>
                    <a:pt x="221" y="109"/>
                  </a:lnTo>
                  <a:lnTo>
                    <a:pt x="227" y="108"/>
                  </a:lnTo>
                  <a:lnTo>
                    <a:pt x="234" y="107"/>
                  </a:lnTo>
                  <a:lnTo>
                    <a:pt x="239" y="106"/>
                  </a:lnTo>
                  <a:lnTo>
                    <a:pt x="245" y="105"/>
                  </a:lnTo>
                  <a:lnTo>
                    <a:pt x="252" y="104"/>
                  </a:lnTo>
                  <a:lnTo>
                    <a:pt x="259" y="101"/>
                  </a:lnTo>
                  <a:lnTo>
                    <a:pt x="267" y="100"/>
                  </a:lnTo>
                  <a:lnTo>
                    <a:pt x="273" y="99"/>
                  </a:lnTo>
                  <a:lnTo>
                    <a:pt x="278" y="97"/>
                  </a:lnTo>
                  <a:lnTo>
                    <a:pt x="281" y="95"/>
                  </a:lnTo>
                  <a:lnTo>
                    <a:pt x="285" y="92"/>
                  </a:lnTo>
                  <a:lnTo>
                    <a:pt x="285" y="89"/>
                  </a:lnTo>
                  <a:lnTo>
                    <a:pt x="282" y="85"/>
                  </a:lnTo>
                  <a:lnTo>
                    <a:pt x="277" y="78"/>
                  </a:lnTo>
                  <a:lnTo>
                    <a:pt x="271" y="72"/>
                  </a:lnTo>
                  <a:lnTo>
                    <a:pt x="262" y="64"/>
                  </a:lnTo>
                  <a:lnTo>
                    <a:pt x="251" y="54"/>
                  </a:lnTo>
                  <a:lnTo>
                    <a:pt x="239" y="43"/>
                  </a:lnTo>
                  <a:lnTo>
                    <a:pt x="226" y="32"/>
                  </a:lnTo>
                  <a:lnTo>
                    <a:pt x="214" y="22"/>
                  </a:lnTo>
                  <a:lnTo>
                    <a:pt x="204" y="14"/>
                  </a:lnTo>
                  <a:lnTo>
                    <a:pt x="197" y="9"/>
                  </a:lnTo>
                  <a:lnTo>
                    <a:pt x="190" y="3"/>
                  </a:lnTo>
                  <a:lnTo>
                    <a:pt x="193" y="0"/>
                  </a:lnTo>
                  <a:lnTo>
                    <a:pt x="199" y="2"/>
                  </a:lnTo>
                  <a:lnTo>
                    <a:pt x="212" y="9"/>
                  </a:lnTo>
                  <a:lnTo>
                    <a:pt x="220" y="16"/>
                  </a:lnTo>
                  <a:lnTo>
                    <a:pt x="232" y="26"/>
                  </a:lnTo>
                  <a:lnTo>
                    <a:pt x="245" y="37"/>
                  </a:lnTo>
                  <a:lnTo>
                    <a:pt x="259" y="47"/>
                  </a:lnTo>
                  <a:lnTo>
                    <a:pt x="273" y="57"/>
                  </a:lnTo>
                  <a:lnTo>
                    <a:pt x="285" y="67"/>
                  </a:lnTo>
                  <a:lnTo>
                    <a:pt x="294" y="74"/>
                  </a:lnTo>
                  <a:lnTo>
                    <a:pt x="298" y="76"/>
                  </a:lnTo>
                  <a:lnTo>
                    <a:pt x="304" y="76"/>
                  </a:lnTo>
                  <a:lnTo>
                    <a:pt x="313" y="75"/>
                  </a:lnTo>
                  <a:lnTo>
                    <a:pt x="326" y="72"/>
                  </a:lnTo>
                  <a:lnTo>
                    <a:pt x="340" y="70"/>
                  </a:lnTo>
                  <a:lnTo>
                    <a:pt x="354" y="67"/>
                  </a:lnTo>
                  <a:lnTo>
                    <a:pt x="366" y="64"/>
                  </a:lnTo>
                  <a:lnTo>
                    <a:pt x="377" y="62"/>
                  </a:lnTo>
                  <a:lnTo>
                    <a:pt x="382" y="62"/>
                  </a:lnTo>
                  <a:lnTo>
                    <a:pt x="386" y="63"/>
                  </a:lnTo>
                  <a:lnTo>
                    <a:pt x="384" y="64"/>
                  </a:lnTo>
                  <a:lnTo>
                    <a:pt x="377" y="68"/>
                  </a:lnTo>
                  <a:lnTo>
                    <a:pt x="370" y="74"/>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9" name="Freeform 271"/>
            <p:cNvSpPr>
              <a:spLocks/>
            </p:cNvSpPr>
            <p:nvPr/>
          </p:nvSpPr>
          <p:spPr bwMode="auto">
            <a:xfrm>
              <a:off x="5390" y="3918"/>
              <a:ext cx="127" cy="127"/>
            </a:xfrm>
            <a:custGeom>
              <a:avLst/>
              <a:gdLst>
                <a:gd name="T0" fmla="*/ 1 w 254"/>
                <a:gd name="T1" fmla="*/ 0 h 255"/>
                <a:gd name="T2" fmla="*/ 1 w 254"/>
                <a:gd name="T3" fmla="*/ 0 h 255"/>
                <a:gd name="T4" fmla="*/ 1 w 254"/>
                <a:gd name="T5" fmla="*/ 0 h 255"/>
                <a:gd name="T6" fmla="*/ 1 w 254"/>
                <a:gd name="T7" fmla="*/ 0 h 255"/>
                <a:gd name="T8" fmla="*/ 1 w 254"/>
                <a:gd name="T9" fmla="*/ 0 h 255"/>
                <a:gd name="T10" fmla="*/ 1 w 254"/>
                <a:gd name="T11" fmla="*/ 0 h 255"/>
                <a:gd name="T12" fmla="*/ 1 w 254"/>
                <a:gd name="T13" fmla="*/ 0 h 255"/>
                <a:gd name="T14" fmla="*/ 1 w 254"/>
                <a:gd name="T15" fmla="*/ 0 h 255"/>
                <a:gd name="T16" fmla="*/ 1 w 254"/>
                <a:gd name="T17" fmla="*/ 0 h 255"/>
                <a:gd name="T18" fmla="*/ 1 w 254"/>
                <a:gd name="T19" fmla="*/ 0 h 255"/>
                <a:gd name="T20" fmla="*/ 1 w 254"/>
                <a:gd name="T21" fmla="*/ 0 h 255"/>
                <a:gd name="T22" fmla="*/ 1 w 254"/>
                <a:gd name="T23" fmla="*/ 0 h 255"/>
                <a:gd name="T24" fmla="*/ 1 w 254"/>
                <a:gd name="T25" fmla="*/ 0 h 255"/>
                <a:gd name="T26" fmla="*/ 1 w 254"/>
                <a:gd name="T27" fmla="*/ 0 h 255"/>
                <a:gd name="T28" fmla="*/ 1 w 254"/>
                <a:gd name="T29" fmla="*/ 0 h 255"/>
                <a:gd name="T30" fmla="*/ 1 w 254"/>
                <a:gd name="T31" fmla="*/ 0 h 255"/>
                <a:gd name="T32" fmla="*/ 1 w 254"/>
                <a:gd name="T33" fmla="*/ 0 h 255"/>
                <a:gd name="T34" fmla="*/ 1 w 254"/>
                <a:gd name="T35" fmla="*/ 0 h 255"/>
                <a:gd name="T36" fmla="*/ 1 w 254"/>
                <a:gd name="T37" fmla="*/ 0 h 255"/>
                <a:gd name="T38" fmla="*/ 1 w 254"/>
                <a:gd name="T39" fmla="*/ 0 h 255"/>
                <a:gd name="T40" fmla="*/ 1 w 254"/>
                <a:gd name="T41" fmla="*/ 0 h 255"/>
                <a:gd name="T42" fmla="*/ 1 w 254"/>
                <a:gd name="T43" fmla="*/ 0 h 255"/>
                <a:gd name="T44" fmla="*/ 0 w 254"/>
                <a:gd name="T45" fmla="*/ 0 h 255"/>
                <a:gd name="T46" fmla="*/ 1 w 254"/>
                <a:gd name="T47" fmla="*/ 0 h 255"/>
                <a:gd name="T48" fmla="*/ 1 w 254"/>
                <a:gd name="T49" fmla="*/ 0 h 255"/>
                <a:gd name="T50" fmla="*/ 1 w 254"/>
                <a:gd name="T51" fmla="*/ 0 h 255"/>
                <a:gd name="T52" fmla="*/ 1 w 254"/>
                <a:gd name="T53" fmla="*/ 0 h 255"/>
                <a:gd name="T54" fmla="*/ 1 w 254"/>
                <a:gd name="T55" fmla="*/ 0 h 255"/>
                <a:gd name="T56" fmla="*/ 1 w 254"/>
                <a:gd name="T57" fmla="*/ 0 h 255"/>
                <a:gd name="T58" fmla="*/ 1 w 254"/>
                <a:gd name="T59" fmla="*/ 0 h 255"/>
                <a:gd name="T60" fmla="*/ 1 w 254"/>
                <a:gd name="T61" fmla="*/ 0 h 255"/>
                <a:gd name="T62" fmla="*/ 1 w 254"/>
                <a:gd name="T63" fmla="*/ 0 h 255"/>
                <a:gd name="T64" fmla="*/ 1 w 254"/>
                <a:gd name="T65" fmla="*/ 0 h 255"/>
                <a:gd name="T66" fmla="*/ 1 w 254"/>
                <a:gd name="T67" fmla="*/ 0 h 255"/>
                <a:gd name="T68" fmla="*/ 1 w 254"/>
                <a:gd name="T69" fmla="*/ 0 h 255"/>
                <a:gd name="T70" fmla="*/ 1 w 254"/>
                <a:gd name="T71" fmla="*/ 0 h 255"/>
                <a:gd name="T72" fmla="*/ 1 w 254"/>
                <a:gd name="T73" fmla="*/ 0 h 255"/>
                <a:gd name="T74" fmla="*/ 1 w 254"/>
                <a:gd name="T75" fmla="*/ 0 h 255"/>
                <a:gd name="T76" fmla="*/ 1 w 254"/>
                <a:gd name="T77" fmla="*/ 0 h 255"/>
                <a:gd name="T78" fmla="*/ 1 w 254"/>
                <a:gd name="T79" fmla="*/ 0 h 255"/>
                <a:gd name="T80" fmla="*/ 1 w 254"/>
                <a:gd name="T81" fmla="*/ 0 h 255"/>
                <a:gd name="T82" fmla="*/ 1 w 254"/>
                <a:gd name="T83" fmla="*/ 0 h 255"/>
                <a:gd name="T84" fmla="*/ 1 w 254"/>
                <a:gd name="T85" fmla="*/ 0 h 255"/>
                <a:gd name="T86" fmla="*/ 1 w 254"/>
                <a:gd name="T87" fmla="*/ 0 h 255"/>
                <a:gd name="T88" fmla="*/ 1 w 254"/>
                <a:gd name="T89" fmla="*/ 0 h 255"/>
                <a:gd name="T90" fmla="*/ 1 w 254"/>
                <a:gd name="T91" fmla="*/ 0 h 255"/>
                <a:gd name="T92" fmla="*/ 1 w 254"/>
                <a:gd name="T93" fmla="*/ 0 h 255"/>
                <a:gd name="T94" fmla="*/ 1 w 254"/>
                <a:gd name="T95" fmla="*/ 0 h 255"/>
                <a:gd name="T96" fmla="*/ 1 w 254"/>
                <a:gd name="T97" fmla="*/ 0 h 255"/>
                <a:gd name="T98" fmla="*/ 1 w 254"/>
                <a:gd name="T99" fmla="*/ 0 h 255"/>
                <a:gd name="T100" fmla="*/ 1 w 254"/>
                <a:gd name="T101" fmla="*/ 0 h 255"/>
                <a:gd name="T102" fmla="*/ 1 w 254"/>
                <a:gd name="T103" fmla="*/ 0 h 255"/>
                <a:gd name="T104" fmla="*/ 1 w 254"/>
                <a:gd name="T105" fmla="*/ 0 h 255"/>
                <a:gd name="T106" fmla="*/ 1 w 254"/>
                <a:gd name="T107" fmla="*/ 0 h 255"/>
                <a:gd name="T108" fmla="*/ 1 w 254"/>
                <a:gd name="T109" fmla="*/ 0 h 255"/>
                <a:gd name="T110" fmla="*/ 1 w 254"/>
                <a:gd name="T111" fmla="*/ 0 h 255"/>
                <a:gd name="T112" fmla="*/ 1 w 254"/>
                <a:gd name="T113" fmla="*/ 0 h 255"/>
                <a:gd name="T114" fmla="*/ 1 w 254"/>
                <a:gd name="T115" fmla="*/ 0 h 255"/>
                <a:gd name="T116" fmla="*/ 1 w 254"/>
                <a:gd name="T117" fmla="*/ 0 h 25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54" h="255">
                  <a:moveTo>
                    <a:pt x="244" y="250"/>
                  </a:moveTo>
                  <a:lnTo>
                    <a:pt x="240" y="247"/>
                  </a:lnTo>
                  <a:lnTo>
                    <a:pt x="235" y="242"/>
                  </a:lnTo>
                  <a:lnTo>
                    <a:pt x="229" y="238"/>
                  </a:lnTo>
                  <a:lnTo>
                    <a:pt x="225" y="233"/>
                  </a:lnTo>
                  <a:lnTo>
                    <a:pt x="219" y="228"/>
                  </a:lnTo>
                  <a:lnTo>
                    <a:pt x="213" y="225"/>
                  </a:lnTo>
                  <a:lnTo>
                    <a:pt x="209" y="223"/>
                  </a:lnTo>
                  <a:lnTo>
                    <a:pt x="203" y="223"/>
                  </a:lnTo>
                  <a:lnTo>
                    <a:pt x="189" y="225"/>
                  </a:lnTo>
                  <a:lnTo>
                    <a:pt x="173" y="226"/>
                  </a:lnTo>
                  <a:lnTo>
                    <a:pt x="153" y="226"/>
                  </a:lnTo>
                  <a:lnTo>
                    <a:pt x="134" y="226"/>
                  </a:lnTo>
                  <a:lnTo>
                    <a:pt x="114" y="226"/>
                  </a:lnTo>
                  <a:lnTo>
                    <a:pt x="98" y="224"/>
                  </a:lnTo>
                  <a:lnTo>
                    <a:pt x="84" y="221"/>
                  </a:lnTo>
                  <a:lnTo>
                    <a:pt x="75" y="218"/>
                  </a:lnTo>
                  <a:lnTo>
                    <a:pt x="68" y="212"/>
                  </a:lnTo>
                  <a:lnTo>
                    <a:pt x="68" y="210"/>
                  </a:lnTo>
                  <a:lnTo>
                    <a:pt x="75" y="211"/>
                  </a:lnTo>
                  <a:lnTo>
                    <a:pt x="87" y="213"/>
                  </a:lnTo>
                  <a:lnTo>
                    <a:pt x="96" y="215"/>
                  </a:lnTo>
                  <a:lnTo>
                    <a:pt x="108" y="216"/>
                  </a:lnTo>
                  <a:lnTo>
                    <a:pt x="125" y="216"/>
                  </a:lnTo>
                  <a:lnTo>
                    <a:pt x="141" y="216"/>
                  </a:lnTo>
                  <a:lnTo>
                    <a:pt x="157" y="216"/>
                  </a:lnTo>
                  <a:lnTo>
                    <a:pt x="172" y="215"/>
                  </a:lnTo>
                  <a:lnTo>
                    <a:pt x="183" y="212"/>
                  </a:lnTo>
                  <a:lnTo>
                    <a:pt x="190" y="210"/>
                  </a:lnTo>
                  <a:lnTo>
                    <a:pt x="186" y="205"/>
                  </a:lnTo>
                  <a:lnTo>
                    <a:pt x="179" y="202"/>
                  </a:lnTo>
                  <a:lnTo>
                    <a:pt x="172" y="197"/>
                  </a:lnTo>
                  <a:lnTo>
                    <a:pt x="164" y="193"/>
                  </a:lnTo>
                  <a:lnTo>
                    <a:pt x="157" y="189"/>
                  </a:lnTo>
                  <a:lnTo>
                    <a:pt x="150" y="186"/>
                  </a:lnTo>
                  <a:lnTo>
                    <a:pt x="144" y="182"/>
                  </a:lnTo>
                  <a:lnTo>
                    <a:pt x="141" y="180"/>
                  </a:lnTo>
                  <a:lnTo>
                    <a:pt x="127" y="181"/>
                  </a:lnTo>
                  <a:lnTo>
                    <a:pt x="110" y="179"/>
                  </a:lnTo>
                  <a:lnTo>
                    <a:pt x="90" y="177"/>
                  </a:lnTo>
                  <a:lnTo>
                    <a:pt x="72" y="172"/>
                  </a:lnTo>
                  <a:lnTo>
                    <a:pt x="53" y="167"/>
                  </a:lnTo>
                  <a:lnTo>
                    <a:pt x="37" y="162"/>
                  </a:lnTo>
                  <a:lnTo>
                    <a:pt x="24" y="155"/>
                  </a:lnTo>
                  <a:lnTo>
                    <a:pt x="16" y="149"/>
                  </a:lnTo>
                  <a:lnTo>
                    <a:pt x="11" y="141"/>
                  </a:lnTo>
                  <a:lnTo>
                    <a:pt x="11" y="137"/>
                  </a:lnTo>
                  <a:lnTo>
                    <a:pt x="15" y="140"/>
                  </a:lnTo>
                  <a:lnTo>
                    <a:pt x="24" y="144"/>
                  </a:lnTo>
                  <a:lnTo>
                    <a:pt x="32" y="148"/>
                  </a:lnTo>
                  <a:lnTo>
                    <a:pt x="44" y="152"/>
                  </a:lnTo>
                  <a:lnTo>
                    <a:pt x="58" y="157"/>
                  </a:lnTo>
                  <a:lnTo>
                    <a:pt x="73" y="160"/>
                  </a:lnTo>
                  <a:lnTo>
                    <a:pt x="89" y="164"/>
                  </a:lnTo>
                  <a:lnTo>
                    <a:pt x="103" y="166"/>
                  </a:lnTo>
                  <a:lnTo>
                    <a:pt x="115" y="167"/>
                  </a:lnTo>
                  <a:lnTo>
                    <a:pt x="125" y="166"/>
                  </a:lnTo>
                  <a:lnTo>
                    <a:pt x="113" y="155"/>
                  </a:lnTo>
                  <a:lnTo>
                    <a:pt x="103" y="147"/>
                  </a:lnTo>
                  <a:lnTo>
                    <a:pt x="96" y="141"/>
                  </a:lnTo>
                  <a:lnTo>
                    <a:pt x="92" y="135"/>
                  </a:lnTo>
                  <a:lnTo>
                    <a:pt x="83" y="133"/>
                  </a:lnTo>
                  <a:lnTo>
                    <a:pt x="70" y="131"/>
                  </a:lnTo>
                  <a:lnTo>
                    <a:pt x="57" y="127"/>
                  </a:lnTo>
                  <a:lnTo>
                    <a:pt x="43" y="121"/>
                  </a:lnTo>
                  <a:lnTo>
                    <a:pt x="28" y="114"/>
                  </a:lnTo>
                  <a:lnTo>
                    <a:pt x="15" y="104"/>
                  </a:lnTo>
                  <a:lnTo>
                    <a:pt x="6" y="91"/>
                  </a:lnTo>
                  <a:lnTo>
                    <a:pt x="0" y="75"/>
                  </a:lnTo>
                  <a:lnTo>
                    <a:pt x="7" y="82"/>
                  </a:lnTo>
                  <a:lnTo>
                    <a:pt x="16" y="90"/>
                  </a:lnTo>
                  <a:lnTo>
                    <a:pt x="26" y="97"/>
                  </a:lnTo>
                  <a:lnTo>
                    <a:pt x="35" y="104"/>
                  </a:lnTo>
                  <a:lnTo>
                    <a:pt x="45" y="110"/>
                  </a:lnTo>
                  <a:lnTo>
                    <a:pt x="57" y="113"/>
                  </a:lnTo>
                  <a:lnTo>
                    <a:pt x="66" y="116"/>
                  </a:lnTo>
                  <a:lnTo>
                    <a:pt x="76" y="117"/>
                  </a:lnTo>
                  <a:lnTo>
                    <a:pt x="66" y="103"/>
                  </a:lnTo>
                  <a:lnTo>
                    <a:pt x="56" y="89"/>
                  </a:lnTo>
                  <a:lnTo>
                    <a:pt x="45" y="76"/>
                  </a:lnTo>
                  <a:lnTo>
                    <a:pt x="36" y="64"/>
                  </a:lnTo>
                  <a:lnTo>
                    <a:pt x="27" y="53"/>
                  </a:lnTo>
                  <a:lnTo>
                    <a:pt x="21" y="44"/>
                  </a:lnTo>
                  <a:lnTo>
                    <a:pt x="16" y="37"/>
                  </a:lnTo>
                  <a:lnTo>
                    <a:pt x="14" y="34"/>
                  </a:lnTo>
                  <a:lnTo>
                    <a:pt x="13" y="27"/>
                  </a:lnTo>
                  <a:lnTo>
                    <a:pt x="12" y="19"/>
                  </a:lnTo>
                  <a:lnTo>
                    <a:pt x="11" y="8"/>
                  </a:lnTo>
                  <a:lnTo>
                    <a:pt x="8" y="0"/>
                  </a:lnTo>
                  <a:lnTo>
                    <a:pt x="14" y="12"/>
                  </a:lnTo>
                  <a:lnTo>
                    <a:pt x="23" y="27"/>
                  </a:lnTo>
                  <a:lnTo>
                    <a:pt x="35" y="44"/>
                  </a:lnTo>
                  <a:lnTo>
                    <a:pt x="47" y="63"/>
                  </a:lnTo>
                  <a:lnTo>
                    <a:pt x="59" y="80"/>
                  </a:lnTo>
                  <a:lnTo>
                    <a:pt x="70" y="96"/>
                  </a:lnTo>
                  <a:lnTo>
                    <a:pt x="80" y="106"/>
                  </a:lnTo>
                  <a:lnTo>
                    <a:pt x="85" y="112"/>
                  </a:lnTo>
                  <a:lnTo>
                    <a:pt x="91" y="113"/>
                  </a:lnTo>
                  <a:lnTo>
                    <a:pt x="94" y="110"/>
                  </a:lnTo>
                  <a:lnTo>
                    <a:pt x="94" y="105"/>
                  </a:lnTo>
                  <a:lnTo>
                    <a:pt x="94" y="98"/>
                  </a:lnTo>
                  <a:lnTo>
                    <a:pt x="91" y="86"/>
                  </a:lnTo>
                  <a:lnTo>
                    <a:pt x="85" y="66"/>
                  </a:lnTo>
                  <a:lnTo>
                    <a:pt x="80" y="46"/>
                  </a:lnTo>
                  <a:lnTo>
                    <a:pt x="76" y="34"/>
                  </a:lnTo>
                  <a:lnTo>
                    <a:pt x="76" y="29"/>
                  </a:lnTo>
                  <a:lnTo>
                    <a:pt x="79" y="28"/>
                  </a:lnTo>
                  <a:lnTo>
                    <a:pt x="82" y="31"/>
                  </a:lnTo>
                  <a:lnTo>
                    <a:pt x="85" y="38"/>
                  </a:lnTo>
                  <a:lnTo>
                    <a:pt x="91" y="53"/>
                  </a:lnTo>
                  <a:lnTo>
                    <a:pt x="100" y="79"/>
                  </a:lnTo>
                  <a:lnTo>
                    <a:pt x="105" y="105"/>
                  </a:lnTo>
                  <a:lnTo>
                    <a:pt x="104" y="125"/>
                  </a:lnTo>
                  <a:lnTo>
                    <a:pt x="111" y="132"/>
                  </a:lnTo>
                  <a:lnTo>
                    <a:pt x="118" y="139"/>
                  </a:lnTo>
                  <a:lnTo>
                    <a:pt x="125" y="143"/>
                  </a:lnTo>
                  <a:lnTo>
                    <a:pt x="130" y="149"/>
                  </a:lnTo>
                  <a:lnTo>
                    <a:pt x="136" y="152"/>
                  </a:lnTo>
                  <a:lnTo>
                    <a:pt x="141" y="156"/>
                  </a:lnTo>
                  <a:lnTo>
                    <a:pt x="144" y="159"/>
                  </a:lnTo>
                  <a:lnTo>
                    <a:pt x="146" y="160"/>
                  </a:lnTo>
                  <a:lnTo>
                    <a:pt x="149" y="163"/>
                  </a:lnTo>
                  <a:lnTo>
                    <a:pt x="151" y="164"/>
                  </a:lnTo>
                  <a:lnTo>
                    <a:pt x="153" y="162"/>
                  </a:lnTo>
                  <a:lnTo>
                    <a:pt x="156" y="156"/>
                  </a:lnTo>
                  <a:lnTo>
                    <a:pt x="157" y="141"/>
                  </a:lnTo>
                  <a:lnTo>
                    <a:pt x="155" y="117"/>
                  </a:lnTo>
                  <a:lnTo>
                    <a:pt x="149" y="89"/>
                  </a:lnTo>
                  <a:lnTo>
                    <a:pt x="137" y="67"/>
                  </a:lnTo>
                  <a:lnTo>
                    <a:pt x="133" y="58"/>
                  </a:lnTo>
                  <a:lnTo>
                    <a:pt x="133" y="55"/>
                  </a:lnTo>
                  <a:lnTo>
                    <a:pt x="137" y="56"/>
                  </a:lnTo>
                  <a:lnTo>
                    <a:pt x="143" y="61"/>
                  </a:lnTo>
                  <a:lnTo>
                    <a:pt x="146" y="67"/>
                  </a:lnTo>
                  <a:lnTo>
                    <a:pt x="151" y="78"/>
                  </a:lnTo>
                  <a:lnTo>
                    <a:pt x="157" y="90"/>
                  </a:lnTo>
                  <a:lnTo>
                    <a:pt x="161" y="104"/>
                  </a:lnTo>
                  <a:lnTo>
                    <a:pt x="166" y="120"/>
                  </a:lnTo>
                  <a:lnTo>
                    <a:pt x="168" y="137"/>
                  </a:lnTo>
                  <a:lnTo>
                    <a:pt x="167" y="156"/>
                  </a:lnTo>
                  <a:lnTo>
                    <a:pt x="164" y="173"/>
                  </a:lnTo>
                  <a:lnTo>
                    <a:pt x="168" y="178"/>
                  </a:lnTo>
                  <a:lnTo>
                    <a:pt x="173" y="182"/>
                  </a:lnTo>
                  <a:lnTo>
                    <a:pt x="179" y="187"/>
                  </a:lnTo>
                  <a:lnTo>
                    <a:pt x="184" y="190"/>
                  </a:lnTo>
                  <a:lnTo>
                    <a:pt x="189" y="194"/>
                  </a:lnTo>
                  <a:lnTo>
                    <a:pt x="195" y="196"/>
                  </a:lnTo>
                  <a:lnTo>
                    <a:pt x="198" y="198"/>
                  </a:lnTo>
                  <a:lnTo>
                    <a:pt x="202" y="201"/>
                  </a:lnTo>
                  <a:lnTo>
                    <a:pt x="206" y="192"/>
                  </a:lnTo>
                  <a:lnTo>
                    <a:pt x="207" y="175"/>
                  </a:lnTo>
                  <a:lnTo>
                    <a:pt x="206" y="159"/>
                  </a:lnTo>
                  <a:lnTo>
                    <a:pt x="205" y="145"/>
                  </a:lnTo>
                  <a:lnTo>
                    <a:pt x="204" y="131"/>
                  </a:lnTo>
                  <a:lnTo>
                    <a:pt x="203" y="112"/>
                  </a:lnTo>
                  <a:lnTo>
                    <a:pt x="201" y="95"/>
                  </a:lnTo>
                  <a:lnTo>
                    <a:pt x="198" y="83"/>
                  </a:lnTo>
                  <a:lnTo>
                    <a:pt x="198" y="80"/>
                  </a:lnTo>
                  <a:lnTo>
                    <a:pt x="202" y="82"/>
                  </a:lnTo>
                  <a:lnTo>
                    <a:pt x="207" y="89"/>
                  </a:lnTo>
                  <a:lnTo>
                    <a:pt x="211" y="102"/>
                  </a:lnTo>
                  <a:lnTo>
                    <a:pt x="212" y="124"/>
                  </a:lnTo>
                  <a:lnTo>
                    <a:pt x="214" y="156"/>
                  </a:lnTo>
                  <a:lnTo>
                    <a:pt x="217" y="187"/>
                  </a:lnTo>
                  <a:lnTo>
                    <a:pt x="218" y="206"/>
                  </a:lnTo>
                  <a:lnTo>
                    <a:pt x="225" y="215"/>
                  </a:lnTo>
                  <a:lnTo>
                    <a:pt x="232" y="223"/>
                  </a:lnTo>
                  <a:lnTo>
                    <a:pt x="236" y="230"/>
                  </a:lnTo>
                  <a:lnTo>
                    <a:pt x="242" y="235"/>
                  </a:lnTo>
                  <a:lnTo>
                    <a:pt x="245" y="241"/>
                  </a:lnTo>
                  <a:lnTo>
                    <a:pt x="249" y="246"/>
                  </a:lnTo>
                  <a:lnTo>
                    <a:pt x="252" y="249"/>
                  </a:lnTo>
                  <a:lnTo>
                    <a:pt x="254" y="251"/>
                  </a:lnTo>
                  <a:lnTo>
                    <a:pt x="254" y="254"/>
                  </a:lnTo>
                  <a:lnTo>
                    <a:pt x="252" y="255"/>
                  </a:lnTo>
                  <a:lnTo>
                    <a:pt x="249" y="254"/>
                  </a:lnTo>
                  <a:lnTo>
                    <a:pt x="244" y="250"/>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0" name="Freeform 272"/>
            <p:cNvSpPr>
              <a:spLocks/>
            </p:cNvSpPr>
            <p:nvPr/>
          </p:nvSpPr>
          <p:spPr bwMode="auto">
            <a:xfrm>
              <a:off x="5504" y="3879"/>
              <a:ext cx="93" cy="156"/>
            </a:xfrm>
            <a:custGeom>
              <a:avLst/>
              <a:gdLst>
                <a:gd name="T0" fmla="*/ 1 w 186"/>
                <a:gd name="T1" fmla="*/ 1 h 312"/>
                <a:gd name="T2" fmla="*/ 1 w 186"/>
                <a:gd name="T3" fmla="*/ 1 h 312"/>
                <a:gd name="T4" fmla="*/ 1 w 186"/>
                <a:gd name="T5" fmla="*/ 1 h 312"/>
                <a:gd name="T6" fmla="*/ 1 w 186"/>
                <a:gd name="T7" fmla="*/ 1 h 312"/>
                <a:gd name="T8" fmla="*/ 1 w 186"/>
                <a:gd name="T9" fmla="*/ 1 h 312"/>
                <a:gd name="T10" fmla="*/ 1 w 186"/>
                <a:gd name="T11" fmla="*/ 1 h 312"/>
                <a:gd name="T12" fmla="*/ 1 w 186"/>
                <a:gd name="T13" fmla="*/ 1 h 312"/>
                <a:gd name="T14" fmla="*/ 1 w 186"/>
                <a:gd name="T15" fmla="*/ 1 h 312"/>
                <a:gd name="T16" fmla="*/ 1 w 186"/>
                <a:gd name="T17" fmla="*/ 1 h 312"/>
                <a:gd name="T18" fmla="*/ 1 w 186"/>
                <a:gd name="T19" fmla="*/ 1 h 312"/>
                <a:gd name="T20" fmla="*/ 1 w 186"/>
                <a:gd name="T21" fmla="*/ 1 h 312"/>
                <a:gd name="T22" fmla="*/ 1 w 186"/>
                <a:gd name="T23" fmla="*/ 1 h 312"/>
                <a:gd name="T24" fmla="*/ 1 w 186"/>
                <a:gd name="T25" fmla="*/ 1 h 312"/>
                <a:gd name="T26" fmla="*/ 1 w 186"/>
                <a:gd name="T27" fmla="*/ 1 h 312"/>
                <a:gd name="T28" fmla="*/ 1 w 186"/>
                <a:gd name="T29" fmla="*/ 1 h 312"/>
                <a:gd name="T30" fmla="*/ 1 w 186"/>
                <a:gd name="T31" fmla="*/ 1 h 312"/>
                <a:gd name="T32" fmla="*/ 1 w 186"/>
                <a:gd name="T33" fmla="*/ 1 h 312"/>
                <a:gd name="T34" fmla="*/ 1 w 186"/>
                <a:gd name="T35" fmla="*/ 1 h 312"/>
                <a:gd name="T36" fmla="*/ 1 w 186"/>
                <a:gd name="T37" fmla="*/ 1 h 312"/>
                <a:gd name="T38" fmla="*/ 1 w 186"/>
                <a:gd name="T39" fmla="*/ 1 h 312"/>
                <a:gd name="T40" fmla="*/ 1 w 186"/>
                <a:gd name="T41" fmla="*/ 1 h 312"/>
                <a:gd name="T42" fmla="*/ 1 w 186"/>
                <a:gd name="T43" fmla="*/ 1 h 312"/>
                <a:gd name="T44" fmla="*/ 1 w 186"/>
                <a:gd name="T45" fmla="*/ 1 h 312"/>
                <a:gd name="T46" fmla="*/ 1 w 186"/>
                <a:gd name="T47" fmla="*/ 1 h 312"/>
                <a:gd name="T48" fmla="*/ 1 w 186"/>
                <a:gd name="T49" fmla="*/ 1 h 312"/>
                <a:gd name="T50" fmla="*/ 1 w 186"/>
                <a:gd name="T51" fmla="*/ 1 h 312"/>
                <a:gd name="T52" fmla="*/ 1 w 186"/>
                <a:gd name="T53" fmla="*/ 1 h 312"/>
                <a:gd name="T54" fmla="*/ 1 w 186"/>
                <a:gd name="T55" fmla="*/ 1 h 312"/>
                <a:gd name="T56" fmla="*/ 1 w 186"/>
                <a:gd name="T57" fmla="*/ 1 h 312"/>
                <a:gd name="T58" fmla="*/ 1 w 186"/>
                <a:gd name="T59" fmla="*/ 1 h 312"/>
                <a:gd name="T60" fmla="*/ 1 w 186"/>
                <a:gd name="T61" fmla="*/ 0 h 312"/>
                <a:gd name="T62" fmla="*/ 1 w 186"/>
                <a:gd name="T63" fmla="*/ 1 h 312"/>
                <a:gd name="T64" fmla="*/ 1 w 186"/>
                <a:gd name="T65" fmla="*/ 1 h 312"/>
                <a:gd name="T66" fmla="*/ 1 w 186"/>
                <a:gd name="T67" fmla="*/ 1 h 312"/>
                <a:gd name="T68" fmla="*/ 1 w 186"/>
                <a:gd name="T69" fmla="*/ 1 h 312"/>
                <a:gd name="T70" fmla="*/ 1 w 186"/>
                <a:gd name="T71" fmla="*/ 1 h 312"/>
                <a:gd name="T72" fmla="*/ 1 w 186"/>
                <a:gd name="T73" fmla="*/ 1 h 312"/>
                <a:gd name="T74" fmla="*/ 1 w 186"/>
                <a:gd name="T75" fmla="*/ 1 h 312"/>
                <a:gd name="T76" fmla="*/ 1 w 186"/>
                <a:gd name="T77" fmla="*/ 1 h 312"/>
                <a:gd name="T78" fmla="*/ 1 w 186"/>
                <a:gd name="T79" fmla="*/ 1 h 312"/>
                <a:gd name="T80" fmla="*/ 1 w 186"/>
                <a:gd name="T81" fmla="*/ 1 h 312"/>
                <a:gd name="T82" fmla="*/ 1 w 186"/>
                <a:gd name="T83" fmla="*/ 1 h 312"/>
                <a:gd name="T84" fmla="*/ 1 w 186"/>
                <a:gd name="T85" fmla="*/ 1 h 312"/>
                <a:gd name="T86" fmla="*/ 1 w 186"/>
                <a:gd name="T87" fmla="*/ 1 h 312"/>
                <a:gd name="T88" fmla="*/ 1 w 186"/>
                <a:gd name="T89" fmla="*/ 1 h 312"/>
                <a:gd name="T90" fmla="*/ 1 w 186"/>
                <a:gd name="T91" fmla="*/ 1 h 312"/>
                <a:gd name="T92" fmla="*/ 1 w 186"/>
                <a:gd name="T93" fmla="*/ 1 h 312"/>
                <a:gd name="T94" fmla="*/ 1 w 186"/>
                <a:gd name="T95" fmla="*/ 1 h 312"/>
                <a:gd name="T96" fmla="*/ 1 w 186"/>
                <a:gd name="T97" fmla="*/ 1 h 312"/>
                <a:gd name="T98" fmla="*/ 1 w 186"/>
                <a:gd name="T99" fmla="*/ 1 h 312"/>
                <a:gd name="T100" fmla="*/ 1 w 186"/>
                <a:gd name="T101" fmla="*/ 1 h 312"/>
                <a:gd name="T102" fmla="*/ 1 w 186"/>
                <a:gd name="T103" fmla="*/ 1 h 312"/>
                <a:gd name="T104" fmla="*/ 1 w 186"/>
                <a:gd name="T105" fmla="*/ 1 h 312"/>
                <a:gd name="T106" fmla="*/ 1 w 186"/>
                <a:gd name="T107" fmla="*/ 1 h 312"/>
                <a:gd name="T108" fmla="*/ 1 w 186"/>
                <a:gd name="T109" fmla="*/ 1 h 312"/>
                <a:gd name="T110" fmla="*/ 1 w 186"/>
                <a:gd name="T111" fmla="*/ 1 h 312"/>
                <a:gd name="T112" fmla="*/ 1 w 186"/>
                <a:gd name="T113" fmla="*/ 1 h 312"/>
                <a:gd name="T114" fmla="*/ 1 w 186"/>
                <a:gd name="T115" fmla="*/ 1 h 312"/>
                <a:gd name="T116" fmla="*/ 1 w 186"/>
                <a:gd name="T117" fmla="*/ 1 h 312"/>
                <a:gd name="T118" fmla="*/ 1 w 186"/>
                <a:gd name="T119" fmla="*/ 1 h 31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86" h="312">
                  <a:moveTo>
                    <a:pt x="88" y="312"/>
                  </a:moveTo>
                  <a:lnTo>
                    <a:pt x="84" y="310"/>
                  </a:lnTo>
                  <a:lnTo>
                    <a:pt x="83" y="294"/>
                  </a:lnTo>
                  <a:lnTo>
                    <a:pt x="83" y="276"/>
                  </a:lnTo>
                  <a:lnTo>
                    <a:pt x="82" y="266"/>
                  </a:lnTo>
                  <a:lnTo>
                    <a:pt x="80" y="263"/>
                  </a:lnTo>
                  <a:lnTo>
                    <a:pt x="75" y="258"/>
                  </a:lnTo>
                  <a:lnTo>
                    <a:pt x="68" y="251"/>
                  </a:lnTo>
                  <a:lnTo>
                    <a:pt x="60" y="242"/>
                  </a:lnTo>
                  <a:lnTo>
                    <a:pt x="51" y="232"/>
                  </a:lnTo>
                  <a:lnTo>
                    <a:pt x="43" y="220"/>
                  </a:lnTo>
                  <a:lnTo>
                    <a:pt x="35" y="206"/>
                  </a:lnTo>
                  <a:lnTo>
                    <a:pt x="28" y="191"/>
                  </a:lnTo>
                  <a:lnTo>
                    <a:pt x="17" y="166"/>
                  </a:lnTo>
                  <a:lnTo>
                    <a:pt x="8" y="147"/>
                  </a:lnTo>
                  <a:lnTo>
                    <a:pt x="3" y="136"/>
                  </a:lnTo>
                  <a:lnTo>
                    <a:pt x="0" y="127"/>
                  </a:lnTo>
                  <a:lnTo>
                    <a:pt x="1" y="122"/>
                  </a:lnTo>
                  <a:lnTo>
                    <a:pt x="4" y="120"/>
                  </a:lnTo>
                  <a:lnTo>
                    <a:pt x="6" y="123"/>
                  </a:lnTo>
                  <a:lnTo>
                    <a:pt x="9" y="131"/>
                  </a:lnTo>
                  <a:lnTo>
                    <a:pt x="12" y="138"/>
                  </a:lnTo>
                  <a:lnTo>
                    <a:pt x="16" y="149"/>
                  </a:lnTo>
                  <a:lnTo>
                    <a:pt x="22" y="161"/>
                  </a:lnTo>
                  <a:lnTo>
                    <a:pt x="29" y="175"/>
                  </a:lnTo>
                  <a:lnTo>
                    <a:pt x="35" y="189"/>
                  </a:lnTo>
                  <a:lnTo>
                    <a:pt x="42" y="200"/>
                  </a:lnTo>
                  <a:lnTo>
                    <a:pt x="47" y="211"/>
                  </a:lnTo>
                  <a:lnTo>
                    <a:pt x="52" y="217"/>
                  </a:lnTo>
                  <a:lnTo>
                    <a:pt x="59" y="225"/>
                  </a:lnTo>
                  <a:lnTo>
                    <a:pt x="66" y="229"/>
                  </a:lnTo>
                  <a:lnTo>
                    <a:pt x="72" y="234"/>
                  </a:lnTo>
                  <a:lnTo>
                    <a:pt x="76" y="236"/>
                  </a:lnTo>
                  <a:lnTo>
                    <a:pt x="79" y="220"/>
                  </a:lnTo>
                  <a:lnTo>
                    <a:pt x="81" y="202"/>
                  </a:lnTo>
                  <a:lnTo>
                    <a:pt x="82" y="184"/>
                  </a:lnTo>
                  <a:lnTo>
                    <a:pt x="82" y="173"/>
                  </a:lnTo>
                  <a:lnTo>
                    <a:pt x="75" y="165"/>
                  </a:lnTo>
                  <a:lnTo>
                    <a:pt x="65" y="156"/>
                  </a:lnTo>
                  <a:lnTo>
                    <a:pt x="54" y="143"/>
                  </a:lnTo>
                  <a:lnTo>
                    <a:pt x="44" y="129"/>
                  </a:lnTo>
                  <a:lnTo>
                    <a:pt x="34" y="113"/>
                  </a:lnTo>
                  <a:lnTo>
                    <a:pt x="26" y="95"/>
                  </a:lnTo>
                  <a:lnTo>
                    <a:pt x="21" y="75"/>
                  </a:lnTo>
                  <a:lnTo>
                    <a:pt x="20" y="54"/>
                  </a:lnTo>
                  <a:lnTo>
                    <a:pt x="21" y="47"/>
                  </a:lnTo>
                  <a:lnTo>
                    <a:pt x="24" y="50"/>
                  </a:lnTo>
                  <a:lnTo>
                    <a:pt x="28" y="62"/>
                  </a:lnTo>
                  <a:lnTo>
                    <a:pt x="34" y="82"/>
                  </a:lnTo>
                  <a:lnTo>
                    <a:pt x="37" y="93"/>
                  </a:lnTo>
                  <a:lnTo>
                    <a:pt x="42" y="104"/>
                  </a:lnTo>
                  <a:lnTo>
                    <a:pt x="49" y="114"/>
                  </a:lnTo>
                  <a:lnTo>
                    <a:pt x="55" y="124"/>
                  </a:lnTo>
                  <a:lnTo>
                    <a:pt x="62" y="133"/>
                  </a:lnTo>
                  <a:lnTo>
                    <a:pt x="69" y="139"/>
                  </a:lnTo>
                  <a:lnTo>
                    <a:pt x="76" y="144"/>
                  </a:lnTo>
                  <a:lnTo>
                    <a:pt x="82" y="147"/>
                  </a:lnTo>
                  <a:lnTo>
                    <a:pt x="75" y="120"/>
                  </a:lnTo>
                  <a:lnTo>
                    <a:pt x="72" y="81"/>
                  </a:lnTo>
                  <a:lnTo>
                    <a:pt x="73" y="40"/>
                  </a:lnTo>
                  <a:lnTo>
                    <a:pt x="79" y="8"/>
                  </a:lnTo>
                  <a:lnTo>
                    <a:pt x="82" y="0"/>
                  </a:lnTo>
                  <a:lnTo>
                    <a:pt x="84" y="0"/>
                  </a:lnTo>
                  <a:lnTo>
                    <a:pt x="85" y="5"/>
                  </a:lnTo>
                  <a:lnTo>
                    <a:pt x="84" y="14"/>
                  </a:lnTo>
                  <a:lnTo>
                    <a:pt x="84" y="37"/>
                  </a:lnTo>
                  <a:lnTo>
                    <a:pt x="87" y="75"/>
                  </a:lnTo>
                  <a:lnTo>
                    <a:pt x="91" y="113"/>
                  </a:lnTo>
                  <a:lnTo>
                    <a:pt x="96" y="136"/>
                  </a:lnTo>
                  <a:lnTo>
                    <a:pt x="103" y="133"/>
                  </a:lnTo>
                  <a:lnTo>
                    <a:pt x="111" y="128"/>
                  </a:lnTo>
                  <a:lnTo>
                    <a:pt x="119" y="120"/>
                  </a:lnTo>
                  <a:lnTo>
                    <a:pt x="128" y="112"/>
                  </a:lnTo>
                  <a:lnTo>
                    <a:pt x="136" y="103"/>
                  </a:lnTo>
                  <a:lnTo>
                    <a:pt x="143" y="93"/>
                  </a:lnTo>
                  <a:lnTo>
                    <a:pt x="148" y="83"/>
                  </a:lnTo>
                  <a:lnTo>
                    <a:pt x="151" y="73"/>
                  </a:lnTo>
                  <a:lnTo>
                    <a:pt x="154" y="66"/>
                  </a:lnTo>
                  <a:lnTo>
                    <a:pt x="158" y="66"/>
                  </a:lnTo>
                  <a:lnTo>
                    <a:pt x="159" y="73"/>
                  </a:lnTo>
                  <a:lnTo>
                    <a:pt x="156" y="84"/>
                  </a:lnTo>
                  <a:lnTo>
                    <a:pt x="151" y="92"/>
                  </a:lnTo>
                  <a:lnTo>
                    <a:pt x="145" y="103"/>
                  </a:lnTo>
                  <a:lnTo>
                    <a:pt x="137" y="114"/>
                  </a:lnTo>
                  <a:lnTo>
                    <a:pt x="129" y="126"/>
                  </a:lnTo>
                  <a:lnTo>
                    <a:pt x="121" y="137"/>
                  </a:lnTo>
                  <a:lnTo>
                    <a:pt x="113" y="147"/>
                  </a:lnTo>
                  <a:lnTo>
                    <a:pt x="106" y="156"/>
                  </a:lnTo>
                  <a:lnTo>
                    <a:pt x="102" y="160"/>
                  </a:lnTo>
                  <a:lnTo>
                    <a:pt x="98" y="181"/>
                  </a:lnTo>
                  <a:lnTo>
                    <a:pt x="95" y="203"/>
                  </a:lnTo>
                  <a:lnTo>
                    <a:pt x="92" y="222"/>
                  </a:lnTo>
                  <a:lnTo>
                    <a:pt x="91" y="235"/>
                  </a:lnTo>
                  <a:lnTo>
                    <a:pt x="102" y="229"/>
                  </a:lnTo>
                  <a:lnTo>
                    <a:pt x="114" y="221"/>
                  </a:lnTo>
                  <a:lnTo>
                    <a:pt x="128" y="210"/>
                  </a:lnTo>
                  <a:lnTo>
                    <a:pt x="141" y="198"/>
                  </a:lnTo>
                  <a:lnTo>
                    <a:pt x="153" y="185"/>
                  </a:lnTo>
                  <a:lnTo>
                    <a:pt x="165" y="172"/>
                  </a:lnTo>
                  <a:lnTo>
                    <a:pt x="174" y="159"/>
                  </a:lnTo>
                  <a:lnTo>
                    <a:pt x="180" y="146"/>
                  </a:lnTo>
                  <a:lnTo>
                    <a:pt x="183" y="141"/>
                  </a:lnTo>
                  <a:lnTo>
                    <a:pt x="186" y="139"/>
                  </a:lnTo>
                  <a:lnTo>
                    <a:pt x="186" y="145"/>
                  </a:lnTo>
                  <a:lnTo>
                    <a:pt x="183" y="154"/>
                  </a:lnTo>
                  <a:lnTo>
                    <a:pt x="179" y="162"/>
                  </a:lnTo>
                  <a:lnTo>
                    <a:pt x="171" y="174"/>
                  </a:lnTo>
                  <a:lnTo>
                    <a:pt x="160" y="189"/>
                  </a:lnTo>
                  <a:lnTo>
                    <a:pt x="148" y="205"/>
                  </a:lnTo>
                  <a:lnTo>
                    <a:pt x="135" y="221"/>
                  </a:lnTo>
                  <a:lnTo>
                    <a:pt x="121" y="236"/>
                  </a:lnTo>
                  <a:lnTo>
                    <a:pt x="108" y="248"/>
                  </a:lnTo>
                  <a:lnTo>
                    <a:pt x="97" y="256"/>
                  </a:lnTo>
                  <a:lnTo>
                    <a:pt x="90" y="265"/>
                  </a:lnTo>
                  <a:lnTo>
                    <a:pt x="90" y="279"/>
                  </a:lnTo>
                  <a:lnTo>
                    <a:pt x="91" y="293"/>
                  </a:lnTo>
                  <a:lnTo>
                    <a:pt x="92" y="301"/>
                  </a:lnTo>
                  <a:lnTo>
                    <a:pt x="92" y="304"/>
                  </a:lnTo>
                  <a:lnTo>
                    <a:pt x="91" y="306"/>
                  </a:lnTo>
                  <a:lnTo>
                    <a:pt x="90" y="309"/>
                  </a:lnTo>
                  <a:lnTo>
                    <a:pt x="88" y="312"/>
                  </a:lnTo>
                  <a:close/>
                </a:path>
              </a:pathLst>
            </a:custGeom>
            <a:solidFill>
              <a:srgbClr val="99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1" name="Freeform 273"/>
            <p:cNvSpPr>
              <a:spLocks/>
            </p:cNvSpPr>
            <p:nvPr/>
          </p:nvSpPr>
          <p:spPr bwMode="auto">
            <a:xfrm>
              <a:off x="5363" y="4070"/>
              <a:ext cx="127" cy="149"/>
            </a:xfrm>
            <a:custGeom>
              <a:avLst/>
              <a:gdLst>
                <a:gd name="T0" fmla="*/ 1 w 253"/>
                <a:gd name="T1" fmla="*/ 0 h 300"/>
                <a:gd name="T2" fmla="*/ 1 w 253"/>
                <a:gd name="T3" fmla="*/ 0 h 300"/>
                <a:gd name="T4" fmla="*/ 1 w 253"/>
                <a:gd name="T5" fmla="*/ 0 h 300"/>
                <a:gd name="T6" fmla="*/ 1 w 253"/>
                <a:gd name="T7" fmla="*/ 0 h 300"/>
                <a:gd name="T8" fmla="*/ 1 w 253"/>
                <a:gd name="T9" fmla="*/ 0 h 300"/>
                <a:gd name="T10" fmla="*/ 1 w 253"/>
                <a:gd name="T11" fmla="*/ 0 h 300"/>
                <a:gd name="T12" fmla="*/ 1 w 253"/>
                <a:gd name="T13" fmla="*/ 0 h 300"/>
                <a:gd name="T14" fmla="*/ 1 w 253"/>
                <a:gd name="T15" fmla="*/ 0 h 300"/>
                <a:gd name="T16" fmla="*/ 1 w 253"/>
                <a:gd name="T17" fmla="*/ 0 h 300"/>
                <a:gd name="T18" fmla="*/ 1 w 253"/>
                <a:gd name="T19" fmla="*/ 0 h 300"/>
                <a:gd name="T20" fmla="*/ 1 w 253"/>
                <a:gd name="T21" fmla="*/ 0 h 300"/>
                <a:gd name="T22" fmla="*/ 1 w 253"/>
                <a:gd name="T23" fmla="*/ 0 h 300"/>
                <a:gd name="T24" fmla="*/ 1 w 253"/>
                <a:gd name="T25" fmla="*/ 0 h 300"/>
                <a:gd name="T26" fmla="*/ 1 w 253"/>
                <a:gd name="T27" fmla="*/ 0 h 300"/>
                <a:gd name="T28" fmla="*/ 1 w 253"/>
                <a:gd name="T29" fmla="*/ 0 h 300"/>
                <a:gd name="T30" fmla="*/ 1 w 253"/>
                <a:gd name="T31" fmla="*/ 0 h 300"/>
                <a:gd name="T32" fmla="*/ 1 w 253"/>
                <a:gd name="T33" fmla="*/ 0 h 300"/>
                <a:gd name="T34" fmla="*/ 1 w 253"/>
                <a:gd name="T35" fmla="*/ 0 h 300"/>
                <a:gd name="T36" fmla="*/ 1 w 253"/>
                <a:gd name="T37" fmla="*/ 0 h 300"/>
                <a:gd name="T38" fmla="*/ 1 w 253"/>
                <a:gd name="T39" fmla="*/ 0 h 300"/>
                <a:gd name="T40" fmla="*/ 1 w 253"/>
                <a:gd name="T41" fmla="*/ 0 h 300"/>
                <a:gd name="T42" fmla="*/ 1 w 253"/>
                <a:gd name="T43" fmla="*/ 0 h 300"/>
                <a:gd name="T44" fmla="*/ 1 w 253"/>
                <a:gd name="T45" fmla="*/ 0 h 300"/>
                <a:gd name="T46" fmla="*/ 1 w 253"/>
                <a:gd name="T47" fmla="*/ 0 h 300"/>
                <a:gd name="T48" fmla="*/ 1 w 253"/>
                <a:gd name="T49" fmla="*/ 0 h 300"/>
                <a:gd name="T50" fmla="*/ 1 w 253"/>
                <a:gd name="T51" fmla="*/ 0 h 300"/>
                <a:gd name="T52" fmla="*/ 1 w 253"/>
                <a:gd name="T53" fmla="*/ 0 h 300"/>
                <a:gd name="T54" fmla="*/ 1 w 253"/>
                <a:gd name="T55" fmla="*/ 0 h 300"/>
                <a:gd name="T56" fmla="*/ 1 w 253"/>
                <a:gd name="T57" fmla="*/ 0 h 300"/>
                <a:gd name="T58" fmla="*/ 1 w 253"/>
                <a:gd name="T59" fmla="*/ 0 h 300"/>
                <a:gd name="T60" fmla="*/ 1 w 253"/>
                <a:gd name="T61" fmla="*/ 0 h 300"/>
                <a:gd name="T62" fmla="*/ 1 w 253"/>
                <a:gd name="T63" fmla="*/ 0 h 300"/>
                <a:gd name="T64" fmla="*/ 1 w 253"/>
                <a:gd name="T65" fmla="*/ 0 h 300"/>
                <a:gd name="T66" fmla="*/ 1 w 253"/>
                <a:gd name="T67" fmla="*/ 0 h 300"/>
                <a:gd name="T68" fmla="*/ 1 w 253"/>
                <a:gd name="T69" fmla="*/ 0 h 300"/>
                <a:gd name="T70" fmla="*/ 1 w 253"/>
                <a:gd name="T71" fmla="*/ 0 h 300"/>
                <a:gd name="T72" fmla="*/ 1 w 253"/>
                <a:gd name="T73" fmla="*/ 0 h 300"/>
                <a:gd name="T74" fmla="*/ 1 w 253"/>
                <a:gd name="T75" fmla="*/ 0 h 300"/>
                <a:gd name="T76" fmla="*/ 1 w 253"/>
                <a:gd name="T77" fmla="*/ 0 h 300"/>
                <a:gd name="T78" fmla="*/ 0 w 253"/>
                <a:gd name="T79" fmla="*/ 0 h 300"/>
                <a:gd name="T80" fmla="*/ 1 w 253"/>
                <a:gd name="T81" fmla="*/ 0 h 300"/>
                <a:gd name="T82" fmla="*/ 1 w 253"/>
                <a:gd name="T83" fmla="*/ 0 h 300"/>
                <a:gd name="T84" fmla="*/ 1 w 253"/>
                <a:gd name="T85" fmla="*/ 0 h 300"/>
                <a:gd name="T86" fmla="*/ 1 w 253"/>
                <a:gd name="T87" fmla="*/ 0 h 300"/>
                <a:gd name="T88" fmla="*/ 1 w 253"/>
                <a:gd name="T89" fmla="*/ 0 h 300"/>
                <a:gd name="T90" fmla="*/ 1 w 253"/>
                <a:gd name="T91" fmla="*/ 0 h 300"/>
                <a:gd name="T92" fmla="*/ 1 w 253"/>
                <a:gd name="T93" fmla="*/ 0 h 300"/>
                <a:gd name="T94" fmla="*/ 1 w 253"/>
                <a:gd name="T95" fmla="*/ 0 h 300"/>
                <a:gd name="T96" fmla="*/ 1 w 253"/>
                <a:gd name="T97" fmla="*/ 0 h 300"/>
                <a:gd name="T98" fmla="*/ 1 w 253"/>
                <a:gd name="T99" fmla="*/ 0 h 300"/>
                <a:gd name="T100" fmla="*/ 1 w 253"/>
                <a:gd name="T101" fmla="*/ 0 h 300"/>
                <a:gd name="T102" fmla="*/ 1 w 253"/>
                <a:gd name="T103" fmla="*/ 0 h 300"/>
                <a:gd name="T104" fmla="*/ 1 w 253"/>
                <a:gd name="T105" fmla="*/ 0 h 300"/>
                <a:gd name="T106" fmla="*/ 1 w 253"/>
                <a:gd name="T107" fmla="*/ 0 h 300"/>
                <a:gd name="T108" fmla="*/ 1 w 253"/>
                <a:gd name="T109" fmla="*/ 0 h 300"/>
                <a:gd name="T110" fmla="*/ 1 w 253"/>
                <a:gd name="T111" fmla="*/ 0 h 300"/>
                <a:gd name="T112" fmla="*/ 1 w 253"/>
                <a:gd name="T113" fmla="*/ 0 h 300"/>
                <a:gd name="T114" fmla="*/ 1 w 253"/>
                <a:gd name="T115" fmla="*/ 0 h 300"/>
                <a:gd name="T116" fmla="*/ 1 w 253"/>
                <a:gd name="T117" fmla="*/ 0 h 300"/>
                <a:gd name="T118" fmla="*/ 1 w 253"/>
                <a:gd name="T119" fmla="*/ 0 h 300"/>
                <a:gd name="T120" fmla="*/ 1 w 253"/>
                <a:gd name="T121" fmla="*/ 0 h 300"/>
                <a:gd name="T122" fmla="*/ 1 w 253"/>
                <a:gd name="T123" fmla="*/ 0 h 300"/>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53" h="300">
                  <a:moveTo>
                    <a:pt x="253" y="0"/>
                  </a:moveTo>
                  <a:lnTo>
                    <a:pt x="249" y="6"/>
                  </a:lnTo>
                  <a:lnTo>
                    <a:pt x="244" y="14"/>
                  </a:lnTo>
                  <a:lnTo>
                    <a:pt x="238" y="24"/>
                  </a:lnTo>
                  <a:lnTo>
                    <a:pt x="232" y="35"/>
                  </a:lnTo>
                  <a:lnTo>
                    <a:pt x="226" y="45"/>
                  </a:lnTo>
                  <a:lnTo>
                    <a:pt x="220" y="55"/>
                  </a:lnTo>
                  <a:lnTo>
                    <a:pt x="215" y="64"/>
                  </a:lnTo>
                  <a:lnTo>
                    <a:pt x="212" y="69"/>
                  </a:lnTo>
                  <a:lnTo>
                    <a:pt x="209" y="75"/>
                  </a:lnTo>
                  <a:lnTo>
                    <a:pt x="204" y="84"/>
                  </a:lnTo>
                  <a:lnTo>
                    <a:pt x="199" y="93"/>
                  </a:lnTo>
                  <a:lnTo>
                    <a:pt x="194" y="104"/>
                  </a:lnTo>
                  <a:lnTo>
                    <a:pt x="188" y="114"/>
                  </a:lnTo>
                  <a:lnTo>
                    <a:pt x="182" y="123"/>
                  </a:lnTo>
                  <a:lnTo>
                    <a:pt x="177" y="130"/>
                  </a:lnTo>
                  <a:lnTo>
                    <a:pt x="175" y="134"/>
                  </a:lnTo>
                  <a:lnTo>
                    <a:pt x="182" y="143"/>
                  </a:lnTo>
                  <a:lnTo>
                    <a:pt x="189" y="152"/>
                  </a:lnTo>
                  <a:lnTo>
                    <a:pt x="192" y="163"/>
                  </a:lnTo>
                  <a:lnTo>
                    <a:pt x="194" y="174"/>
                  </a:lnTo>
                  <a:lnTo>
                    <a:pt x="192" y="181"/>
                  </a:lnTo>
                  <a:lnTo>
                    <a:pt x="191" y="180"/>
                  </a:lnTo>
                  <a:lnTo>
                    <a:pt x="190" y="175"/>
                  </a:lnTo>
                  <a:lnTo>
                    <a:pt x="188" y="168"/>
                  </a:lnTo>
                  <a:lnTo>
                    <a:pt x="183" y="164"/>
                  </a:lnTo>
                  <a:lnTo>
                    <a:pt x="176" y="158"/>
                  </a:lnTo>
                  <a:lnTo>
                    <a:pt x="171" y="154"/>
                  </a:lnTo>
                  <a:lnTo>
                    <a:pt x="165" y="152"/>
                  </a:lnTo>
                  <a:lnTo>
                    <a:pt x="157" y="159"/>
                  </a:lnTo>
                  <a:lnTo>
                    <a:pt x="148" y="167"/>
                  </a:lnTo>
                  <a:lnTo>
                    <a:pt x="137" y="176"/>
                  </a:lnTo>
                  <a:lnTo>
                    <a:pt x="128" y="187"/>
                  </a:lnTo>
                  <a:lnTo>
                    <a:pt x="119" y="196"/>
                  </a:lnTo>
                  <a:lnTo>
                    <a:pt x="111" y="204"/>
                  </a:lnTo>
                  <a:lnTo>
                    <a:pt x="105" y="211"/>
                  </a:lnTo>
                  <a:lnTo>
                    <a:pt x="103" y="215"/>
                  </a:lnTo>
                  <a:lnTo>
                    <a:pt x="101" y="227"/>
                  </a:lnTo>
                  <a:lnTo>
                    <a:pt x="103" y="245"/>
                  </a:lnTo>
                  <a:lnTo>
                    <a:pt x="106" y="265"/>
                  </a:lnTo>
                  <a:lnTo>
                    <a:pt x="112" y="280"/>
                  </a:lnTo>
                  <a:lnTo>
                    <a:pt x="116" y="289"/>
                  </a:lnTo>
                  <a:lnTo>
                    <a:pt x="119" y="294"/>
                  </a:lnTo>
                  <a:lnTo>
                    <a:pt x="118" y="295"/>
                  </a:lnTo>
                  <a:lnTo>
                    <a:pt x="113" y="290"/>
                  </a:lnTo>
                  <a:lnTo>
                    <a:pt x="106" y="279"/>
                  </a:lnTo>
                  <a:lnTo>
                    <a:pt x="98" y="259"/>
                  </a:lnTo>
                  <a:lnTo>
                    <a:pt x="93" y="240"/>
                  </a:lnTo>
                  <a:lnTo>
                    <a:pt x="92" y="226"/>
                  </a:lnTo>
                  <a:lnTo>
                    <a:pt x="86" y="234"/>
                  </a:lnTo>
                  <a:lnTo>
                    <a:pt x="80" y="244"/>
                  </a:lnTo>
                  <a:lnTo>
                    <a:pt x="73" y="256"/>
                  </a:lnTo>
                  <a:lnTo>
                    <a:pt x="65" y="266"/>
                  </a:lnTo>
                  <a:lnTo>
                    <a:pt x="57" y="278"/>
                  </a:lnTo>
                  <a:lnTo>
                    <a:pt x="50" y="287"/>
                  </a:lnTo>
                  <a:lnTo>
                    <a:pt x="43" y="294"/>
                  </a:lnTo>
                  <a:lnTo>
                    <a:pt x="37" y="297"/>
                  </a:lnTo>
                  <a:lnTo>
                    <a:pt x="30" y="300"/>
                  </a:lnTo>
                  <a:lnTo>
                    <a:pt x="28" y="298"/>
                  </a:lnTo>
                  <a:lnTo>
                    <a:pt x="31" y="295"/>
                  </a:lnTo>
                  <a:lnTo>
                    <a:pt x="36" y="289"/>
                  </a:lnTo>
                  <a:lnTo>
                    <a:pt x="39" y="283"/>
                  </a:lnTo>
                  <a:lnTo>
                    <a:pt x="45" y="274"/>
                  </a:lnTo>
                  <a:lnTo>
                    <a:pt x="52" y="263"/>
                  </a:lnTo>
                  <a:lnTo>
                    <a:pt x="60" y="250"/>
                  </a:lnTo>
                  <a:lnTo>
                    <a:pt x="68" y="237"/>
                  </a:lnTo>
                  <a:lnTo>
                    <a:pt x="76" y="226"/>
                  </a:lnTo>
                  <a:lnTo>
                    <a:pt x="82" y="218"/>
                  </a:lnTo>
                  <a:lnTo>
                    <a:pt x="86" y="214"/>
                  </a:lnTo>
                  <a:lnTo>
                    <a:pt x="75" y="215"/>
                  </a:lnTo>
                  <a:lnTo>
                    <a:pt x="65" y="218"/>
                  </a:lnTo>
                  <a:lnTo>
                    <a:pt x="54" y="219"/>
                  </a:lnTo>
                  <a:lnTo>
                    <a:pt x="45" y="221"/>
                  </a:lnTo>
                  <a:lnTo>
                    <a:pt x="36" y="224"/>
                  </a:lnTo>
                  <a:lnTo>
                    <a:pt x="29" y="226"/>
                  </a:lnTo>
                  <a:lnTo>
                    <a:pt x="22" y="228"/>
                  </a:lnTo>
                  <a:lnTo>
                    <a:pt x="16" y="232"/>
                  </a:lnTo>
                  <a:lnTo>
                    <a:pt x="7" y="236"/>
                  </a:lnTo>
                  <a:lnTo>
                    <a:pt x="1" y="236"/>
                  </a:lnTo>
                  <a:lnTo>
                    <a:pt x="0" y="234"/>
                  </a:lnTo>
                  <a:lnTo>
                    <a:pt x="5" y="229"/>
                  </a:lnTo>
                  <a:lnTo>
                    <a:pt x="12" y="225"/>
                  </a:lnTo>
                  <a:lnTo>
                    <a:pt x="22" y="220"/>
                  </a:lnTo>
                  <a:lnTo>
                    <a:pt x="35" y="214"/>
                  </a:lnTo>
                  <a:lnTo>
                    <a:pt x="48" y="210"/>
                  </a:lnTo>
                  <a:lnTo>
                    <a:pt x="62" y="204"/>
                  </a:lnTo>
                  <a:lnTo>
                    <a:pt x="75" y="201"/>
                  </a:lnTo>
                  <a:lnTo>
                    <a:pt x="85" y="198"/>
                  </a:lnTo>
                  <a:lnTo>
                    <a:pt x="92" y="197"/>
                  </a:lnTo>
                  <a:lnTo>
                    <a:pt x="98" y="196"/>
                  </a:lnTo>
                  <a:lnTo>
                    <a:pt x="104" y="192"/>
                  </a:lnTo>
                  <a:lnTo>
                    <a:pt x="111" y="187"/>
                  </a:lnTo>
                  <a:lnTo>
                    <a:pt x="116" y="181"/>
                  </a:lnTo>
                  <a:lnTo>
                    <a:pt x="122" y="174"/>
                  </a:lnTo>
                  <a:lnTo>
                    <a:pt x="127" y="168"/>
                  </a:lnTo>
                  <a:lnTo>
                    <a:pt x="129" y="164"/>
                  </a:lnTo>
                  <a:lnTo>
                    <a:pt x="130" y="160"/>
                  </a:lnTo>
                  <a:lnTo>
                    <a:pt x="128" y="157"/>
                  </a:lnTo>
                  <a:lnTo>
                    <a:pt x="124" y="153"/>
                  </a:lnTo>
                  <a:lnTo>
                    <a:pt x="120" y="152"/>
                  </a:lnTo>
                  <a:lnTo>
                    <a:pt x="116" y="151"/>
                  </a:lnTo>
                  <a:lnTo>
                    <a:pt x="123" y="148"/>
                  </a:lnTo>
                  <a:lnTo>
                    <a:pt x="129" y="144"/>
                  </a:lnTo>
                  <a:lnTo>
                    <a:pt x="134" y="141"/>
                  </a:lnTo>
                  <a:lnTo>
                    <a:pt x="138" y="137"/>
                  </a:lnTo>
                  <a:lnTo>
                    <a:pt x="142" y="140"/>
                  </a:lnTo>
                  <a:lnTo>
                    <a:pt x="144" y="141"/>
                  </a:lnTo>
                  <a:lnTo>
                    <a:pt x="145" y="141"/>
                  </a:lnTo>
                  <a:lnTo>
                    <a:pt x="146" y="141"/>
                  </a:lnTo>
                  <a:lnTo>
                    <a:pt x="152" y="134"/>
                  </a:lnTo>
                  <a:lnTo>
                    <a:pt x="161" y="121"/>
                  </a:lnTo>
                  <a:lnTo>
                    <a:pt x="171" y="106"/>
                  </a:lnTo>
                  <a:lnTo>
                    <a:pt x="181" y="90"/>
                  </a:lnTo>
                  <a:lnTo>
                    <a:pt x="191" y="72"/>
                  </a:lnTo>
                  <a:lnTo>
                    <a:pt x="200" y="55"/>
                  </a:lnTo>
                  <a:lnTo>
                    <a:pt x="206" y="40"/>
                  </a:lnTo>
                  <a:lnTo>
                    <a:pt x="209" y="29"/>
                  </a:lnTo>
                  <a:lnTo>
                    <a:pt x="212" y="23"/>
                  </a:lnTo>
                  <a:lnTo>
                    <a:pt x="217" y="16"/>
                  </a:lnTo>
                  <a:lnTo>
                    <a:pt x="220" y="11"/>
                  </a:lnTo>
                  <a:lnTo>
                    <a:pt x="225" y="6"/>
                  </a:lnTo>
                  <a:lnTo>
                    <a:pt x="230" y="4"/>
                  </a:lnTo>
                  <a:lnTo>
                    <a:pt x="240" y="1"/>
                  </a:lnTo>
                  <a:lnTo>
                    <a:pt x="248" y="0"/>
                  </a:lnTo>
                  <a:lnTo>
                    <a:pt x="253" y="0"/>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2" name="Freeform 274"/>
            <p:cNvSpPr>
              <a:spLocks/>
            </p:cNvSpPr>
            <p:nvPr/>
          </p:nvSpPr>
          <p:spPr bwMode="auto">
            <a:xfrm>
              <a:off x="5597" y="3865"/>
              <a:ext cx="73" cy="122"/>
            </a:xfrm>
            <a:custGeom>
              <a:avLst/>
              <a:gdLst>
                <a:gd name="T0" fmla="*/ 1 w 146"/>
                <a:gd name="T1" fmla="*/ 1 h 244"/>
                <a:gd name="T2" fmla="*/ 1 w 146"/>
                <a:gd name="T3" fmla="*/ 1 h 244"/>
                <a:gd name="T4" fmla="*/ 1 w 146"/>
                <a:gd name="T5" fmla="*/ 1 h 244"/>
                <a:gd name="T6" fmla="*/ 1 w 146"/>
                <a:gd name="T7" fmla="*/ 1 h 244"/>
                <a:gd name="T8" fmla="*/ 1 w 146"/>
                <a:gd name="T9" fmla="*/ 1 h 244"/>
                <a:gd name="T10" fmla="*/ 1 w 146"/>
                <a:gd name="T11" fmla="*/ 1 h 244"/>
                <a:gd name="T12" fmla="*/ 1 w 146"/>
                <a:gd name="T13" fmla="*/ 1 h 244"/>
                <a:gd name="T14" fmla="*/ 1 w 146"/>
                <a:gd name="T15" fmla="*/ 1 h 244"/>
                <a:gd name="T16" fmla="*/ 1 w 146"/>
                <a:gd name="T17" fmla="*/ 1 h 244"/>
                <a:gd name="T18" fmla="*/ 1 w 146"/>
                <a:gd name="T19" fmla="*/ 1 h 244"/>
                <a:gd name="T20" fmla="*/ 1 w 146"/>
                <a:gd name="T21" fmla="*/ 1 h 244"/>
                <a:gd name="T22" fmla="*/ 1 w 146"/>
                <a:gd name="T23" fmla="*/ 1 h 244"/>
                <a:gd name="T24" fmla="*/ 1 w 146"/>
                <a:gd name="T25" fmla="*/ 1 h 244"/>
                <a:gd name="T26" fmla="*/ 1 w 146"/>
                <a:gd name="T27" fmla="*/ 1 h 244"/>
                <a:gd name="T28" fmla="*/ 1 w 146"/>
                <a:gd name="T29" fmla="*/ 1 h 244"/>
                <a:gd name="T30" fmla="*/ 1 w 146"/>
                <a:gd name="T31" fmla="*/ 1 h 244"/>
                <a:gd name="T32" fmla="*/ 1 w 146"/>
                <a:gd name="T33" fmla="*/ 1 h 244"/>
                <a:gd name="T34" fmla="*/ 1 w 146"/>
                <a:gd name="T35" fmla="*/ 1 h 244"/>
                <a:gd name="T36" fmla="*/ 1 w 146"/>
                <a:gd name="T37" fmla="*/ 1 h 244"/>
                <a:gd name="T38" fmla="*/ 1 w 146"/>
                <a:gd name="T39" fmla="*/ 1 h 244"/>
                <a:gd name="T40" fmla="*/ 1 w 146"/>
                <a:gd name="T41" fmla="*/ 1 h 244"/>
                <a:gd name="T42" fmla="*/ 1 w 146"/>
                <a:gd name="T43" fmla="*/ 1 h 244"/>
                <a:gd name="T44" fmla="*/ 1 w 146"/>
                <a:gd name="T45" fmla="*/ 1 h 244"/>
                <a:gd name="T46" fmla="*/ 1 w 146"/>
                <a:gd name="T47" fmla="*/ 1 h 244"/>
                <a:gd name="T48" fmla="*/ 1 w 146"/>
                <a:gd name="T49" fmla="*/ 1 h 244"/>
                <a:gd name="T50" fmla="*/ 1 w 146"/>
                <a:gd name="T51" fmla="*/ 1 h 244"/>
                <a:gd name="T52" fmla="*/ 1 w 146"/>
                <a:gd name="T53" fmla="*/ 1 h 244"/>
                <a:gd name="T54" fmla="*/ 1 w 146"/>
                <a:gd name="T55" fmla="*/ 1 h 244"/>
                <a:gd name="T56" fmla="*/ 1 w 146"/>
                <a:gd name="T57" fmla="*/ 1 h 244"/>
                <a:gd name="T58" fmla="*/ 1 w 146"/>
                <a:gd name="T59" fmla="*/ 1 h 244"/>
                <a:gd name="T60" fmla="*/ 1 w 146"/>
                <a:gd name="T61" fmla="*/ 1 h 244"/>
                <a:gd name="T62" fmla="*/ 1 w 146"/>
                <a:gd name="T63" fmla="*/ 1 h 244"/>
                <a:gd name="T64" fmla="*/ 1 w 146"/>
                <a:gd name="T65" fmla="*/ 1 h 244"/>
                <a:gd name="T66" fmla="*/ 1 w 146"/>
                <a:gd name="T67" fmla="*/ 1 h 244"/>
                <a:gd name="T68" fmla="*/ 1 w 146"/>
                <a:gd name="T69" fmla="*/ 1 h 244"/>
                <a:gd name="T70" fmla="*/ 1 w 146"/>
                <a:gd name="T71" fmla="*/ 1 h 244"/>
                <a:gd name="T72" fmla="*/ 1 w 146"/>
                <a:gd name="T73" fmla="*/ 1 h 244"/>
                <a:gd name="T74" fmla="*/ 1 w 146"/>
                <a:gd name="T75" fmla="*/ 1 h 244"/>
                <a:gd name="T76" fmla="*/ 1 w 146"/>
                <a:gd name="T77" fmla="*/ 1 h 244"/>
                <a:gd name="T78" fmla="*/ 1 w 146"/>
                <a:gd name="T79" fmla="*/ 1 h 244"/>
                <a:gd name="T80" fmla="*/ 1 w 146"/>
                <a:gd name="T81" fmla="*/ 1 h 244"/>
                <a:gd name="T82" fmla="*/ 1 w 146"/>
                <a:gd name="T83" fmla="*/ 1 h 244"/>
                <a:gd name="T84" fmla="*/ 1 w 146"/>
                <a:gd name="T85" fmla="*/ 1 h 244"/>
                <a:gd name="T86" fmla="*/ 1 w 146"/>
                <a:gd name="T87" fmla="*/ 1 h 244"/>
                <a:gd name="T88" fmla="*/ 1 w 146"/>
                <a:gd name="T89" fmla="*/ 1 h 244"/>
                <a:gd name="T90" fmla="*/ 1 w 146"/>
                <a:gd name="T91" fmla="*/ 1 h 244"/>
                <a:gd name="T92" fmla="*/ 1 w 146"/>
                <a:gd name="T93" fmla="*/ 1 h 244"/>
                <a:gd name="T94" fmla="*/ 1 w 146"/>
                <a:gd name="T95" fmla="*/ 1 h 244"/>
                <a:gd name="T96" fmla="*/ 0 w 146"/>
                <a:gd name="T97" fmla="*/ 1 h 244"/>
                <a:gd name="T98" fmla="*/ 1 w 146"/>
                <a:gd name="T99" fmla="*/ 1 h 244"/>
                <a:gd name="T100" fmla="*/ 1 w 146"/>
                <a:gd name="T101" fmla="*/ 1 h 244"/>
                <a:gd name="T102" fmla="*/ 1 w 146"/>
                <a:gd name="T103" fmla="*/ 1 h 244"/>
                <a:gd name="T104" fmla="*/ 1 w 146"/>
                <a:gd name="T105" fmla="*/ 1 h 244"/>
                <a:gd name="T106" fmla="*/ 1 w 146"/>
                <a:gd name="T107" fmla="*/ 1 h 244"/>
                <a:gd name="T108" fmla="*/ 1 w 146"/>
                <a:gd name="T109" fmla="*/ 1 h 244"/>
                <a:gd name="T110" fmla="*/ 1 w 146"/>
                <a:gd name="T111" fmla="*/ 1 h 24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46" h="244">
                  <a:moveTo>
                    <a:pt x="31" y="241"/>
                  </a:moveTo>
                  <a:lnTo>
                    <a:pt x="39" y="231"/>
                  </a:lnTo>
                  <a:lnTo>
                    <a:pt x="48" y="217"/>
                  </a:lnTo>
                  <a:lnTo>
                    <a:pt x="57" y="204"/>
                  </a:lnTo>
                  <a:lnTo>
                    <a:pt x="61" y="196"/>
                  </a:lnTo>
                  <a:lnTo>
                    <a:pt x="69" y="196"/>
                  </a:lnTo>
                  <a:lnTo>
                    <a:pt x="80" y="194"/>
                  </a:lnTo>
                  <a:lnTo>
                    <a:pt x="92" y="190"/>
                  </a:lnTo>
                  <a:lnTo>
                    <a:pt x="106" y="186"/>
                  </a:lnTo>
                  <a:lnTo>
                    <a:pt x="117" y="181"/>
                  </a:lnTo>
                  <a:lnTo>
                    <a:pt x="128" y="175"/>
                  </a:lnTo>
                  <a:lnTo>
                    <a:pt x="136" y="171"/>
                  </a:lnTo>
                  <a:lnTo>
                    <a:pt x="139" y="167"/>
                  </a:lnTo>
                  <a:lnTo>
                    <a:pt x="141" y="162"/>
                  </a:lnTo>
                  <a:lnTo>
                    <a:pt x="142" y="159"/>
                  </a:lnTo>
                  <a:lnTo>
                    <a:pt x="140" y="159"/>
                  </a:lnTo>
                  <a:lnTo>
                    <a:pt x="136" y="162"/>
                  </a:lnTo>
                  <a:lnTo>
                    <a:pt x="131" y="164"/>
                  </a:lnTo>
                  <a:lnTo>
                    <a:pt x="123" y="167"/>
                  </a:lnTo>
                  <a:lnTo>
                    <a:pt x="114" y="171"/>
                  </a:lnTo>
                  <a:lnTo>
                    <a:pt x="103" y="175"/>
                  </a:lnTo>
                  <a:lnTo>
                    <a:pt x="92" y="180"/>
                  </a:lnTo>
                  <a:lnTo>
                    <a:pt x="81" y="183"/>
                  </a:lnTo>
                  <a:lnTo>
                    <a:pt x="73" y="186"/>
                  </a:lnTo>
                  <a:lnTo>
                    <a:pt x="67" y="187"/>
                  </a:lnTo>
                  <a:lnTo>
                    <a:pt x="71" y="175"/>
                  </a:lnTo>
                  <a:lnTo>
                    <a:pt x="77" y="159"/>
                  </a:lnTo>
                  <a:lnTo>
                    <a:pt x="83" y="143"/>
                  </a:lnTo>
                  <a:lnTo>
                    <a:pt x="85" y="134"/>
                  </a:lnTo>
                  <a:lnTo>
                    <a:pt x="92" y="128"/>
                  </a:lnTo>
                  <a:lnTo>
                    <a:pt x="100" y="121"/>
                  </a:lnTo>
                  <a:lnTo>
                    <a:pt x="109" y="114"/>
                  </a:lnTo>
                  <a:lnTo>
                    <a:pt x="118" y="105"/>
                  </a:lnTo>
                  <a:lnTo>
                    <a:pt x="128" y="97"/>
                  </a:lnTo>
                  <a:lnTo>
                    <a:pt x="136" y="90"/>
                  </a:lnTo>
                  <a:lnTo>
                    <a:pt x="141" y="84"/>
                  </a:lnTo>
                  <a:lnTo>
                    <a:pt x="145" y="80"/>
                  </a:lnTo>
                  <a:lnTo>
                    <a:pt x="146" y="75"/>
                  </a:lnTo>
                  <a:lnTo>
                    <a:pt x="146" y="72"/>
                  </a:lnTo>
                  <a:lnTo>
                    <a:pt x="144" y="72"/>
                  </a:lnTo>
                  <a:lnTo>
                    <a:pt x="139" y="76"/>
                  </a:lnTo>
                  <a:lnTo>
                    <a:pt x="134" y="80"/>
                  </a:lnTo>
                  <a:lnTo>
                    <a:pt x="129" y="86"/>
                  </a:lnTo>
                  <a:lnTo>
                    <a:pt x="122" y="91"/>
                  </a:lnTo>
                  <a:lnTo>
                    <a:pt x="114" y="97"/>
                  </a:lnTo>
                  <a:lnTo>
                    <a:pt x="106" y="103"/>
                  </a:lnTo>
                  <a:lnTo>
                    <a:pt x="98" y="109"/>
                  </a:lnTo>
                  <a:lnTo>
                    <a:pt x="91" y="113"/>
                  </a:lnTo>
                  <a:lnTo>
                    <a:pt x="86" y="115"/>
                  </a:lnTo>
                  <a:lnTo>
                    <a:pt x="87" y="95"/>
                  </a:lnTo>
                  <a:lnTo>
                    <a:pt x="88" y="61"/>
                  </a:lnTo>
                  <a:lnTo>
                    <a:pt x="90" y="28"/>
                  </a:lnTo>
                  <a:lnTo>
                    <a:pt x="88" y="8"/>
                  </a:lnTo>
                  <a:lnTo>
                    <a:pt x="87" y="1"/>
                  </a:lnTo>
                  <a:lnTo>
                    <a:pt x="86" y="0"/>
                  </a:lnTo>
                  <a:lnTo>
                    <a:pt x="85" y="3"/>
                  </a:lnTo>
                  <a:lnTo>
                    <a:pt x="84" y="11"/>
                  </a:lnTo>
                  <a:lnTo>
                    <a:pt x="81" y="33"/>
                  </a:lnTo>
                  <a:lnTo>
                    <a:pt x="79" y="68"/>
                  </a:lnTo>
                  <a:lnTo>
                    <a:pt x="76" y="104"/>
                  </a:lnTo>
                  <a:lnTo>
                    <a:pt x="71" y="126"/>
                  </a:lnTo>
                  <a:lnTo>
                    <a:pt x="69" y="128"/>
                  </a:lnTo>
                  <a:lnTo>
                    <a:pt x="67" y="127"/>
                  </a:lnTo>
                  <a:lnTo>
                    <a:pt x="65" y="124"/>
                  </a:lnTo>
                  <a:lnTo>
                    <a:pt x="64" y="118"/>
                  </a:lnTo>
                  <a:lnTo>
                    <a:pt x="63" y="112"/>
                  </a:lnTo>
                  <a:lnTo>
                    <a:pt x="58" y="104"/>
                  </a:lnTo>
                  <a:lnTo>
                    <a:pt x="54" y="95"/>
                  </a:lnTo>
                  <a:lnTo>
                    <a:pt x="47" y="84"/>
                  </a:lnTo>
                  <a:lnTo>
                    <a:pt x="40" y="74"/>
                  </a:lnTo>
                  <a:lnTo>
                    <a:pt x="33" y="65"/>
                  </a:lnTo>
                  <a:lnTo>
                    <a:pt x="26" y="59"/>
                  </a:lnTo>
                  <a:lnTo>
                    <a:pt x="22" y="56"/>
                  </a:lnTo>
                  <a:lnTo>
                    <a:pt x="17" y="56"/>
                  </a:lnTo>
                  <a:lnTo>
                    <a:pt x="18" y="59"/>
                  </a:lnTo>
                  <a:lnTo>
                    <a:pt x="23" y="65"/>
                  </a:lnTo>
                  <a:lnTo>
                    <a:pt x="29" y="74"/>
                  </a:lnTo>
                  <a:lnTo>
                    <a:pt x="37" y="87"/>
                  </a:lnTo>
                  <a:lnTo>
                    <a:pt x="46" y="104"/>
                  </a:lnTo>
                  <a:lnTo>
                    <a:pt x="55" y="120"/>
                  </a:lnTo>
                  <a:lnTo>
                    <a:pt x="60" y="133"/>
                  </a:lnTo>
                  <a:lnTo>
                    <a:pt x="60" y="144"/>
                  </a:lnTo>
                  <a:lnTo>
                    <a:pt x="57" y="159"/>
                  </a:lnTo>
                  <a:lnTo>
                    <a:pt x="54" y="173"/>
                  </a:lnTo>
                  <a:lnTo>
                    <a:pt x="50" y="181"/>
                  </a:lnTo>
                  <a:lnTo>
                    <a:pt x="48" y="183"/>
                  </a:lnTo>
                  <a:lnTo>
                    <a:pt x="46" y="183"/>
                  </a:lnTo>
                  <a:lnTo>
                    <a:pt x="43" y="180"/>
                  </a:lnTo>
                  <a:lnTo>
                    <a:pt x="39" y="174"/>
                  </a:lnTo>
                  <a:lnTo>
                    <a:pt x="35" y="170"/>
                  </a:lnTo>
                  <a:lnTo>
                    <a:pt x="31" y="165"/>
                  </a:lnTo>
                  <a:lnTo>
                    <a:pt x="25" y="158"/>
                  </a:lnTo>
                  <a:lnTo>
                    <a:pt x="19" y="151"/>
                  </a:lnTo>
                  <a:lnTo>
                    <a:pt x="14" y="145"/>
                  </a:lnTo>
                  <a:lnTo>
                    <a:pt x="8" y="140"/>
                  </a:lnTo>
                  <a:lnTo>
                    <a:pt x="3" y="135"/>
                  </a:lnTo>
                  <a:lnTo>
                    <a:pt x="1" y="132"/>
                  </a:lnTo>
                  <a:lnTo>
                    <a:pt x="0" y="130"/>
                  </a:lnTo>
                  <a:lnTo>
                    <a:pt x="2" y="136"/>
                  </a:lnTo>
                  <a:lnTo>
                    <a:pt x="8" y="145"/>
                  </a:lnTo>
                  <a:lnTo>
                    <a:pt x="14" y="155"/>
                  </a:lnTo>
                  <a:lnTo>
                    <a:pt x="19" y="164"/>
                  </a:lnTo>
                  <a:lnTo>
                    <a:pt x="26" y="173"/>
                  </a:lnTo>
                  <a:lnTo>
                    <a:pt x="32" y="182"/>
                  </a:lnTo>
                  <a:lnTo>
                    <a:pt x="34" y="188"/>
                  </a:lnTo>
                  <a:lnTo>
                    <a:pt x="35" y="195"/>
                  </a:lnTo>
                  <a:lnTo>
                    <a:pt x="35" y="206"/>
                  </a:lnTo>
                  <a:lnTo>
                    <a:pt x="33" y="220"/>
                  </a:lnTo>
                  <a:lnTo>
                    <a:pt x="27" y="232"/>
                  </a:lnTo>
                  <a:lnTo>
                    <a:pt x="23" y="240"/>
                  </a:lnTo>
                  <a:lnTo>
                    <a:pt x="23" y="244"/>
                  </a:lnTo>
                  <a:lnTo>
                    <a:pt x="26" y="244"/>
                  </a:lnTo>
                  <a:lnTo>
                    <a:pt x="31" y="241"/>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3" name="Freeform 275"/>
            <p:cNvSpPr>
              <a:spLocks/>
            </p:cNvSpPr>
            <p:nvPr/>
          </p:nvSpPr>
          <p:spPr bwMode="auto">
            <a:xfrm>
              <a:off x="5264" y="3898"/>
              <a:ext cx="139" cy="113"/>
            </a:xfrm>
            <a:custGeom>
              <a:avLst/>
              <a:gdLst>
                <a:gd name="T0" fmla="*/ 0 w 279"/>
                <a:gd name="T1" fmla="*/ 0 h 227"/>
                <a:gd name="T2" fmla="*/ 0 w 279"/>
                <a:gd name="T3" fmla="*/ 0 h 227"/>
                <a:gd name="T4" fmla="*/ 0 w 279"/>
                <a:gd name="T5" fmla="*/ 0 h 227"/>
                <a:gd name="T6" fmla="*/ 0 w 279"/>
                <a:gd name="T7" fmla="*/ 0 h 227"/>
                <a:gd name="T8" fmla="*/ 0 w 279"/>
                <a:gd name="T9" fmla="*/ 0 h 227"/>
                <a:gd name="T10" fmla="*/ 0 w 279"/>
                <a:gd name="T11" fmla="*/ 0 h 227"/>
                <a:gd name="T12" fmla="*/ 0 w 279"/>
                <a:gd name="T13" fmla="*/ 0 h 227"/>
                <a:gd name="T14" fmla="*/ 0 w 279"/>
                <a:gd name="T15" fmla="*/ 0 h 227"/>
                <a:gd name="T16" fmla="*/ 0 w 279"/>
                <a:gd name="T17" fmla="*/ 0 h 227"/>
                <a:gd name="T18" fmla="*/ 0 w 279"/>
                <a:gd name="T19" fmla="*/ 0 h 227"/>
                <a:gd name="T20" fmla="*/ 0 w 279"/>
                <a:gd name="T21" fmla="*/ 0 h 227"/>
                <a:gd name="T22" fmla="*/ 0 w 279"/>
                <a:gd name="T23" fmla="*/ 0 h 227"/>
                <a:gd name="T24" fmla="*/ 0 w 279"/>
                <a:gd name="T25" fmla="*/ 0 h 227"/>
                <a:gd name="T26" fmla="*/ 0 w 279"/>
                <a:gd name="T27" fmla="*/ 0 h 227"/>
                <a:gd name="T28" fmla="*/ 0 w 279"/>
                <a:gd name="T29" fmla="*/ 0 h 227"/>
                <a:gd name="T30" fmla="*/ 0 w 279"/>
                <a:gd name="T31" fmla="*/ 0 h 227"/>
                <a:gd name="T32" fmla="*/ 0 w 279"/>
                <a:gd name="T33" fmla="*/ 0 h 227"/>
                <a:gd name="T34" fmla="*/ 0 w 279"/>
                <a:gd name="T35" fmla="*/ 0 h 227"/>
                <a:gd name="T36" fmla="*/ 0 w 279"/>
                <a:gd name="T37" fmla="*/ 0 h 227"/>
                <a:gd name="T38" fmla="*/ 0 w 279"/>
                <a:gd name="T39" fmla="*/ 0 h 227"/>
                <a:gd name="T40" fmla="*/ 0 w 279"/>
                <a:gd name="T41" fmla="*/ 0 h 227"/>
                <a:gd name="T42" fmla="*/ 0 w 279"/>
                <a:gd name="T43" fmla="*/ 0 h 227"/>
                <a:gd name="T44" fmla="*/ 0 w 279"/>
                <a:gd name="T45" fmla="*/ 0 h 227"/>
                <a:gd name="T46" fmla="*/ 0 w 279"/>
                <a:gd name="T47" fmla="*/ 0 h 227"/>
                <a:gd name="T48" fmla="*/ 0 w 279"/>
                <a:gd name="T49" fmla="*/ 0 h 227"/>
                <a:gd name="T50" fmla="*/ 0 w 279"/>
                <a:gd name="T51" fmla="*/ 0 h 227"/>
                <a:gd name="T52" fmla="*/ 0 w 279"/>
                <a:gd name="T53" fmla="*/ 0 h 227"/>
                <a:gd name="T54" fmla="*/ 0 w 279"/>
                <a:gd name="T55" fmla="*/ 0 h 227"/>
                <a:gd name="T56" fmla="*/ 0 w 279"/>
                <a:gd name="T57" fmla="*/ 0 h 227"/>
                <a:gd name="T58" fmla="*/ 0 w 279"/>
                <a:gd name="T59" fmla="*/ 0 h 227"/>
                <a:gd name="T60" fmla="*/ 0 w 279"/>
                <a:gd name="T61" fmla="*/ 0 h 227"/>
                <a:gd name="T62" fmla="*/ 0 w 279"/>
                <a:gd name="T63" fmla="*/ 0 h 227"/>
                <a:gd name="T64" fmla="*/ 0 w 279"/>
                <a:gd name="T65" fmla="*/ 0 h 227"/>
                <a:gd name="T66" fmla="*/ 0 w 279"/>
                <a:gd name="T67" fmla="*/ 0 h 227"/>
                <a:gd name="T68" fmla="*/ 0 w 279"/>
                <a:gd name="T69" fmla="*/ 0 h 227"/>
                <a:gd name="T70" fmla="*/ 0 w 279"/>
                <a:gd name="T71" fmla="*/ 0 h 227"/>
                <a:gd name="T72" fmla="*/ 0 w 279"/>
                <a:gd name="T73" fmla="*/ 0 h 227"/>
                <a:gd name="T74" fmla="*/ 0 w 279"/>
                <a:gd name="T75" fmla="*/ 0 h 227"/>
                <a:gd name="T76" fmla="*/ 0 w 279"/>
                <a:gd name="T77" fmla="*/ 0 h 227"/>
                <a:gd name="T78" fmla="*/ 0 w 279"/>
                <a:gd name="T79" fmla="*/ 0 h 227"/>
                <a:gd name="T80" fmla="*/ 0 w 279"/>
                <a:gd name="T81" fmla="*/ 0 h 227"/>
                <a:gd name="T82" fmla="*/ 0 w 279"/>
                <a:gd name="T83" fmla="*/ 0 h 227"/>
                <a:gd name="T84" fmla="*/ 0 w 279"/>
                <a:gd name="T85" fmla="*/ 0 h 2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79" h="227">
                  <a:moveTo>
                    <a:pt x="279" y="227"/>
                  </a:moveTo>
                  <a:lnTo>
                    <a:pt x="273" y="221"/>
                  </a:lnTo>
                  <a:lnTo>
                    <a:pt x="266" y="212"/>
                  </a:lnTo>
                  <a:lnTo>
                    <a:pt x="259" y="205"/>
                  </a:lnTo>
                  <a:lnTo>
                    <a:pt x="255" y="200"/>
                  </a:lnTo>
                  <a:lnTo>
                    <a:pt x="252" y="199"/>
                  </a:lnTo>
                  <a:lnTo>
                    <a:pt x="249" y="196"/>
                  </a:lnTo>
                  <a:lnTo>
                    <a:pt x="243" y="194"/>
                  </a:lnTo>
                  <a:lnTo>
                    <a:pt x="237" y="190"/>
                  </a:lnTo>
                  <a:lnTo>
                    <a:pt x="232" y="187"/>
                  </a:lnTo>
                  <a:lnTo>
                    <a:pt x="226" y="183"/>
                  </a:lnTo>
                  <a:lnTo>
                    <a:pt x="221" y="180"/>
                  </a:lnTo>
                  <a:lnTo>
                    <a:pt x="219" y="176"/>
                  </a:lnTo>
                  <a:lnTo>
                    <a:pt x="221" y="156"/>
                  </a:lnTo>
                  <a:lnTo>
                    <a:pt x="225" y="131"/>
                  </a:lnTo>
                  <a:lnTo>
                    <a:pt x="226" y="109"/>
                  </a:lnTo>
                  <a:lnTo>
                    <a:pt x="225" y="93"/>
                  </a:lnTo>
                  <a:lnTo>
                    <a:pt x="222" y="86"/>
                  </a:lnTo>
                  <a:lnTo>
                    <a:pt x="221" y="86"/>
                  </a:lnTo>
                  <a:lnTo>
                    <a:pt x="220" y="92"/>
                  </a:lnTo>
                  <a:lnTo>
                    <a:pt x="221" y="100"/>
                  </a:lnTo>
                  <a:lnTo>
                    <a:pt x="219" y="115"/>
                  </a:lnTo>
                  <a:lnTo>
                    <a:pt x="214" y="138"/>
                  </a:lnTo>
                  <a:lnTo>
                    <a:pt x="208" y="160"/>
                  </a:lnTo>
                  <a:lnTo>
                    <a:pt x="205" y="174"/>
                  </a:lnTo>
                  <a:lnTo>
                    <a:pt x="200" y="171"/>
                  </a:lnTo>
                  <a:lnTo>
                    <a:pt x="195" y="164"/>
                  </a:lnTo>
                  <a:lnTo>
                    <a:pt x="188" y="156"/>
                  </a:lnTo>
                  <a:lnTo>
                    <a:pt x="181" y="147"/>
                  </a:lnTo>
                  <a:lnTo>
                    <a:pt x="173" y="139"/>
                  </a:lnTo>
                  <a:lnTo>
                    <a:pt x="166" y="131"/>
                  </a:lnTo>
                  <a:lnTo>
                    <a:pt x="160" y="127"/>
                  </a:lnTo>
                  <a:lnTo>
                    <a:pt x="157" y="123"/>
                  </a:lnTo>
                  <a:lnTo>
                    <a:pt x="158" y="97"/>
                  </a:lnTo>
                  <a:lnTo>
                    <a:pt x="156" y="61"/>
                  </a:lnTo>
                  <a:lnTo>
                    <a:pt x="151" y="27"/>
                  </a:lnTo>
                  <a:lnTo>
                    <a:pt x="144" y="5"/>
                  </a:lnTo>
                  <a:lnTo>
                    <a:pt x="139" y="0"/>
                  </a:lnTo>
                  <a:lnTo>
                    <a:pt x="139" y="2"/>
                  </a:lnTo>
                  <a:lnTo>
                    <a:pt x="139" y="12"/>
                  </a:lnTo>
                  <a:lnTo>
                    <a:pt x="142" y="22"/>
                  </a:lnTo>
                  <a:lnTo>
                    <a:pt x="144" y="39"/>
                  </a:lnTo>
                  <a:lnTo>
                    <a:pt x="146" y="67"/>
                  </a:lnTo>
                  <a:lnTo>
                    <a:pt x="146" y="95"/>
                  </a:lnTo>
                  <a:lnTo>
                    <a:pt x="144" y="113"/>
                  </a:lnTo>
                  <a:lnTo>
                    <a:pt x="133" y="104"/>
                  </a:lnTo>
                  <a:lnTo>
                    <a:pt x="115" y="92"/>
                  </a:lnTo>
                  <a:lnTo>
                    <a:pt x="95" y="78"/>
                  </a:lnTo>
                  <a:lnTo>
                    <a:pt x="74" y="62"/>
                  </a:lnTo>
                  <a:lnTo>
                    <a:pt x="53" y="48"/>
                  </a:lnTo>
                  <a:lnTo>
                    <a:pt x="36" y="35"/>
                  </a:lnTo>
                  <a:lnTo>
                    <a:pt x="22" y="25"/>
                  </a:lnTo>
                  <a:lnTo>
                    <a:pt x="16" y="20"/>
                  </a:lnTo>
                  <a:lnTo>
                    <a:pt x="13" y="16"/>
                  </a:lnTo>
                  <a:lnTo>
                    <a:pt x="12" y="17"/>
                  </a:lnTo>
                  <a:lnTo>
                    <a:pt x="14" y="23"/>
                  </a:lnTo>
                  <a:lnTo>
                    <a:pt x="21" y="31"/>
                  </a:lnTo>
                  <a:lnTo>
                    <a:pt x="29" y="39"/>
                  </a:lnTo>
                  <a:lnTo>
                    <a:pt x="42" y="50"/>
                  </a:lnTo>
                  <a:lnTo>
                    <a:pt x="59" y="63"/>
                  </a:lnTo>
                  <a:lnTo>
                    <a:pt x="77" y="78"/>
                  </a:lnTo>
                  <a:lnTo>
                    <a:pt x="97" y="93"/>
                  </a:lnTo>
                  <a:lnTo>
                    <a:pt x="113" y="106"/>
                  </a:lnTo>
                  <a:lnTo>
                    <a:pt x="127" y="116"/>
                  </a:lnTo>
                  <a:lnTo>
                    <a:pt x="136" y="122"/>
                  </a:lnTo>
                  <a:lnTo>
                    <a:pt x="143" y="126"/>
                  </a:lnTo>
                  <a:lnTo>
                    <a:pt x="141" y="127"/>
                  </a:lnTo>
                  <a:lnTo>
                    <a:pt x="134" y="127"/>
                  </a:lnTo>
                  <a:lnTo>
                    <a:pt x="122" y="128"/>
                  </a:lnTo>
                  <a:lnTo>
                    <a:pt x="112" y="130"/>
                  </a:lnTo>
                  <a:lnTo>
                    <a:pt x="98" y="131"/>
                  </a:lnTo>
                  <a:lnTo>
                    <a:pt x="82" y="133"/>
                  </a:lnTo>
                  <a:lnTo>
                    <a:pt x="63" y="131"/>
                  </a:lnTo>
                  <a:lnTo>
                    <a:pt x="46" y="130"/>
                  </a:lnTo>
                  <a:lnTo>
                    <a:pt x="31" y="128"/>
                  </a:lnTo>
                  <a:lnTo>
                    <a:pt x="17" y="124"/>
                  </a:lnTo>
                  <a:lnTo>
                    <a:pt x="8" y="120"/>
                  </a:lnTo>
                  <a:lnTo>
                    <a:pt x="0" y="114"/>
                  </a:lnTo>
                  <a:lnTo>
                    <a:pt x="0" y="118"/>
                  </a:lnTo>
                  <a:lnTo>
                    <a:pt x="5" y="123"/>
                  </a:lnTo>
                  <a:lnTo>
                    <a:pt x="12" y="130"/>
                  </a:lnTo>
                  <a:lnTo>
                    <a:pt x="20" y="133"/>
                  </a:lnTo>
                  <a:lnTo>
                    <a:pt x="35" y="135"/>
                  </a:lnTo>
                  <a:lnTo>
                    <a:pt x="53" y="137"/>
                  </a:lnTo>
                  <a:lnTo>
                    <a:pt x="74" y="139"/>
                  </a:lnTo>
                  <a:lnTo>
                    <a:pt x="95" y="141"/>
                  </a:lnTo>
                  <a:lnTo>
                    <a:pt x="113" y="142"/>
                  </a:lnTo>
                  <a:lnTo>
                    <a:pt x="128" y="143"/>
                  </a:lnTo>
                  <a:lnTo>
                    <a:pt x="136" y="143"/>
                  </a:lnTo>
                  <a:lnTo>
                    <a:pt x="142" y="144"/>
                  </a:lnTo>
                  <a:lnTo>
                    <a:pt x="149" y="149"/>
                  </a:lnTo>
                  <a:lnTo>
                    <a:pt x="156" y="156"/>
                  </a:lnTo>
                  <a:lnTo>
                    <a:pt x="164" y="162"/>
                  </a:lnTo>
                  <a:lnTo>
                    <a:pt x="172" y="171"/>
                  </a:lnTo>
                  <a:lnTo>
                    <a:pt x="179" y="177"/>
                  </a:lnTo>
                  <a:lnTo>
                    <a:pt x="183" y="182"/>
                  </a:lnTo>
                  <a:lnTo>
                    <a:pt x="187" y="185"/>
                  </a:lnTo>
                  <a:lnTo>
                    <a:pt x="177" y="189"/>
                  </a:lnTo>
                  <a:lnTo>
                    <a:pt x="166" y="194"/>
                  </a:lnTo>
                  <a:lnTo>
                    <a:pt x="153" y="199"/>
                  </a:lnTo>
                  <a:lnTo>
                    <a:pt x="141" y="205"/>
                  </a:lnTo>
                  <a:lnTo>
                    <a:pt x="128" y="211"/>
                  </a:lnTo>
                  <a:lnTo>
                    <a:pt x="116" y="214"/>
                  </a:lnTo>
                  <a:lnTo>
                    <a:pt x="107" y="218"/>
                  </a:lnTo>
                  <a:lnTo>
                    <a:pt x="99" y="219"/>
                  </a:lnTo>
                  <a:lnTo>
                    <a:pt x="92" y="220"/>
                  </a:lnTo>
                  <a:lnTo>
                    <a:pt x="93" y="222"/>
                  </a:lnTo>
                  <a:lnTo>
                    <a:pt x="100" y="225"/>
                  </a:lnTo>
                  <a:lnTo>
                    <a:pt x="113" y="223"/>
                  </a:lnTo>
                  <a:lnTo>
                    <a:pt x="121" y="221"/>
                  </a:lnTo>
                  <a:lnTo>
                    <a:pt x="133" y="219"/>
                  </a:lnTo>
                  <a:lnTo>
                    <a:pt x="145" y="214"/>
                  </a:lnTo>
                  <a:lnTo>
                    <a:pt x="159" y="210"/>
                  </a:lnTo>
                  <a:lnTo>
                    <a:pt x="172" y="206"/>
                  </a:lnTo>
                  <a:lnTo>
                    <a:pt x="183" y="202"/>
                  </a:lnTo>
                  <a:lnTo>
                    <a:pt x="192" y="198"/>
                  </a:lnTo>
                  <a:lnTo>
                    <a:pt x="198" y="196"/>
                  </a:lnTo>
                  <a:lnTo>
                    <a:pt x="205" y="194"/>
                  </a:lnTo>
                  <a:lnTo>
                    <a:pt x="212" y="194"/>
                  </a:lnTo>
                  <a:lnTo>
                    <a:pt x="219" y="197"/>
                  </a:lnTo>
                  <a:lnTo>
                    <a:pt x="228" y="203"/>
                  </a:lnTo>
                  <a:lnTo>
                    <a:pt x="234" y="206"/>
                  </a:lnTo>
                  <a:lnTo>
                    <a:pt x="241" y="211"/>
                  </a:lnTo>
                  <a:lnTo>
                    <a:pt x="249" y="214"/>
                  </a:lnTo>
                  <a:lnTo>
                    <a:pt x="257" y="219"/>
                  </a:lnTo>
                  <a:lnTo>
                    <a:pt x="264" y="222"/>
                  </a:lnTo>
                  <a:lnTo>
                    <a:pt x="271" y="225"/>
                  </a:lnTo>
                  <a:lnTo>
                    <a:pt x="275" y="227"/>
                  </a:lnTo>
                  <a:lnTo>
                    <a:pt x="279" y="227"/>
                  </a:lnTo>
                  <a:close/>
                </a:path>
              </a:pathLst>
            </a:custGeom>
            <a:solidFill>
              <a:srgbClr val="0033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44" name="Picture 140"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224372" y="193675"/>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5" name="Picture 141" descr="Buombay"/>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966822" y="192088"/>
            <a:ext cx="3200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815692" y="2035392"/>
            <a:ext cx="8478235" cy="1323439"/>
          </a:xfrm>
          <a:prstGeom prst="rect">
            <a:avLst/>
          </a:prstGeom>
          <a:noFill/>
        </p:spPr>
        <p:txBody>
          <a:bodyPr wrap="square" rtlCol="0">
            <a:spAutoFit/>
          </a:bodyPr>
          <a:lstStyle/>
          <a:p>
            <a:pPr algn="ctr"/>
            <a:r>
              <a:rPr lang="en-US" sz="4000" b="1" dirty="0">
                <a:solidFill>
                  <a:srgbClr val="002060"/>
                </a:solidFill>
                <a:latin typeface="Times New Roman" pitchFamily="18" charset="0"/>
                <a:cs typeface="Times New Roman" pitchFamily="18" charset="0"/>
              </a:rPr>
              <a:t>BÀI 17. THỜI TIẾT VÀ KHÍ HẬU BIẾN ĐỔI KHÍ </a:t>
            </a:r>
            <a:r>
              <a:rPr lang="en-US" sz="4000" b="1" dirty="0" smtClean="0">
                <a:solidFill>
                  <a:srgbClr val="002060"/>
                </a:solidFill>
                <a:latin typeface="Times New Roman" pitchFamily="18" charset="0"/>
                <a:cs typeface="Times New Roman" pitchFamily="18" charset="0"/>
              </a:rPr>
              <a:t>HẬU</a:t>
            </a:r>
            <a:r>
              <a:rPr lang="vi-VN" sz="4000" b="1" dirty="0" smtClean="0">
                <a:solidFill>
                  <a:srgbClr val="002060"/>
                </a:solidFill>
                <a:latin typeface="Times New Roman" pitchFamily="18" charset="0"/>
                <a:cs typeface="Times New Roman" pitchFamily="18" charset="0"/>
              </a:rPr>
              <a:t> ( TIẾT 2)</a:t>
            </a:r>
            <a:endParaRPr lang="en-US" sz="4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046704101"/>
      </p:ext>
    </p:extLst>
  </p:cSld>
  <p:clrMapOvr>
    <a:masterClrMapping/>
  </p:clrMapOvr>
  <mc:AlternateContent xmlns:mc="http://schemas.openxmlformats.org/markup-compatibility/2006" xmlns:p14="http://schemas.microsoft.com/office/powerpoint/2010/main">
    <mc:Choice Requires="p14">
      <p:transition spd="slow" p14:dur="2000" advTm="8222"/>
    </mc:Choice>
    <mc:Fallback xmlns="">
      <p:transition spd="slow" advTm="82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repeatCount="indefinite" fill="hold" grpId="0" nodeType="clickEffect">
                                  <p:stCondLst>
                                    <p:cond delay="0"/>
                                  </p:stCondLst>
                                  <p:endCondLst>
                                    <p:cond evt="onNext" delay="0">
                                      <p:tgtEl>
                                        <p:sldTgt/>
                                      </p:tgtEl>
                                    </p:cond>
                                  </p:end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35589"/>
            <a:ext cx="2867025" cy="2631066"/>
          </a:xfrm>
          <a:prstGeom prst="rect">
            <a:avLst/>
          </a:prstGeom>
        </p:spPr>
      </p:pic>
      <p:pic>
        <p:nvPicPr>
          <p:cNvPr id="26" name="Picture 2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56" y="3357409"/>
            <a:ext cx="3342408" cy="3348191"/>
          </a:xfrm>
          <a:prstGeom prst="rect">
            <a:avLst/>
          </a:prstGeom>
        </p:spPr>
      </p:pic>
      <p:grpSp>
        <p:nvGrpSpPr>
          <p:cNvPr id="39" name="Group 38"/>
          <p:cNvGrpSpPr/>
          <p:nvPr/>
        </p:nvGrpSpPr>
        <p:grpSpPr>
          <a:xfrm>
            <a:off x="3172690" y="3755014"/>
            <a:ext cx="3380509" cy="2833634"/>
            <a:chOff x="3172690" y="3755014"/>
            <a:chExt cx="3380509" cy="2833634"/>
          </a:xfrm>
        </p:grpSpPr>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2690" y="3755014"/>
              <a:ext cx="3380509" cy="2437968"/>
            </a:xfrm>
            <a:prstGeom prst="rect">
              <a:avLst/>
            </a:prstGeom>
          </p:spPr>
        </p:pic>
        <p:sp>
          <p:nvSpPr>
            <p:cNvPr id="28" name="TextBox 27"/>
            <p:cNvSpPr txBox="1"/>
            <p:nvPr/>
          </p:nvSpPr>
          <p:spPr>
            <a:xfrm>
              <a:off x="4059381" y="6219316"/>
              <a:ext cx="1870364" cy="369332"/>
            </a:xfrm>
            <a:prstGeom prst="rect">
              <a:avLst/>
            </a:prstGeom>
            <a:noFill/>
          </p:spPr>
          <p:txBody>
            <a:bodyPr wrap="square" rtlCol="0">
              <a:spAutoFit/>
            </a:bodyPr>
            <a:lstStyle/>
            <a:p>
              <a:r>
                <a:rPr lang="vi-VN" b="1" dirty="0" smtClean="0">
                  <a:latin typeface="+mj-lt"/>
                </a:rPr>
                <a:t>Băng tan</a:t>
              </a:r>
              <a:endParaRPr lang="en-US" b="1" dirty="0">
                <a:latin typeface="+mj-lt"/>
              </a:endParaRPr>
            </a:p>
          </p:txBody>
        </p:sp>
      </p:grpSp>
      <p:grpSp>
        <p:nvGrpSpPr>
          <p:cNvPr id="40" name="Group 39"/>
          <p:cNvGrpSpPr/>
          <p:nvPr/>
        </p:nvGrpSpPr>
        <p:grpSpPr>
          <a:xfrm>
            <a:off x="-1" y="3768869"/>
            <a:ext cx="2917825" cy="2890427"/>
            <a:chOff x="-1" y="3768869"/>
            <a:chExt cx="2917825" cy="2890427"/>
          </a:xfrm>
        </p:grpSpPr>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 y="3768869"/>
              <a:ext cx="2917825" cy="2521095"/>
            </a:xfrm>
            <a:prstGeom prst="rect">
              <a:avLst/>
            </a:prstGeom>
          </p:spPr>
        </p:pic>
        <p:sp>
          <p:nvSpPr>
            <p:cNvPr id="29" name="TextBox 28"/>
            <p:cNvSpPr txBox="1"/>
            <p:nvPr/>
          </p:nvSpPr>
          <p:spPr>
            <a:xfrm>
              <a:off x="263236" y="6289964"/>
              <a:ext cx="1995055" cy="369332"/>
            </a:xfrm>
            <a:prstGeom prst="rect">
              <a:avLst/>
            </a:prstGeom>
            <a:noFill/>
          </p:spPr>
          <p:txBody>
            <a:bodyPr wrap="square" rtlCol="0">
              <a:spAutoFit/>
            </a:bodyPr>
            <a:lstStyle/>
            <a:p>
              <a:r>
                <a:rPr lang="vi-VN" b="1" dirty="0" smtClean="0">
                  <a:latin typeface="+mj-lt"/>
                </a:rPr>
                <a:t>Trái Đất nóng lên</a:t>
              </a:r>
              <a:endParaRPr lang="en-US" b="1" dirty="0">
                <a:latin typeface="+mj-lt"/>
              </a:endParaRPr>
            </a:p>
          </p:txBody>
        </p:sp>
      </p:grpSp>
      <p:grpSp>
        <p:nvGrpSpPr>
          <p:cNvPr id="38" name="Group 37"/>
          <p:cNvGrpSpPr/>
          <p:nvPr/>
        </p:nvGrpSpPr>
        <p:grpSpPr>
          <a:xfrm>
            <a:off x="7164533" y="606289"/>
            <a:ext cx="4750376" cy="2667939"/>
            <a:chOff x="7164533" y="606289"/>
            <a:chExt cx="4750376" cy="2667939"/>
          </a:xfrm>
        </p:grpSpPr>
        <p:pic>
          <p:nvPicPr>
            <p:cNvPr id="25" name="Picture 2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64533" y="606289"/>
              <a:ext cx="4750376" cy="2303166"/>
            </a:xfrm>
            <a:prstGeom prst="rect">
              <a:avLst/>
            </a:prstGeom>
          </p:spPr>
        </p:pic>
        <p:sp>
          <p:nvSpPr>
            <p:cNvPr id="30" name="TextBox 29"/>
            <p:cNvSpPr txBox="1"/>
            <p:nvPr/>
          </p:nvSpPr>
          <p:spPr>
            <a:xfrm>
              <a:off x="8825348" y="2904896"/>
              <a:ext cx="1995055" cy="369332"/>
            </a:xfrm>
            <a:prstGeom prst="rect">
              <a:avLst/>
            </a:prstGeom>
            <a:noFill/>
          </p:spPr>
          <p:txBody>
            <a:bodyPr wrap="square" rtlCol="0">
              <a:spAutoFit/>
            </a:bodyPr>
            <a:lstStyle/>
            <a:p>
              <a:r>
                <a:rPr lang="vi-VN" b="1" dirty="0" smtClean="0">
                  <a:latin typeface="+mj-lt"/>
                </a:rPr>
                <a:t>Hạn hán</a:t>
              </a:r>
              <a:endParaRPr lang="en-US" b="1" dirty="0">
                <a:latin typeface="+mj-lt"/>
              </a:endParaRPr>
            </a:p>
          </p:txBody>
        </p:sp>
      </p:grpSp>
      <p:grpSp>
        <p:nvGrpSpPr>
          <p:cNvPr id="37" name="Group 36"/>
          <p:cNvGrpSpPr/>
          <p:nvPr/>
        </p:nvGrpSpPr>
        <p:grpSpPr>
          <a:xfrm>
            <a:off x="3172690" y="749443"/>
            <a:ext cx="3380509" cy="2977298"/>
            <a:chOff x="3172690" y="749443"/>
            <a:chExt cx="3380509" cy="2977298"/>
          </a:xfrm>
        </p:grpSpPr>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2690" y="749443"/>
              <a:ext cx="3380509" cy="2617211"/>
            </a:xfrm>
            <a:prstGeom prst="rect">
              <a:avLst/>
            </a:prstGeom>
          </p:spPr>
        </p:pic>
        <p:sp>
          <p:nvSpPr>
            <p:cNvPr id="31" name="TextBox 30"/>
            <p:cNvSpPr txBox="1"/>
            <p:nvPr/>
          </p:nvSpPr>
          <p:spPr>
            <a:xfrm>
              <a:off x="3693682" y="3357409"/>
              <a:ext cx="2859517" cy="369332"/>
            </a:xfrm>
            <a:prstGeom prst="rect">
              <a:avLst/>
            </a:prstGeom>
            <a:noFill/>
          </p:spPr>
          <p:txBody>
            <a:bodyPr wrap="square" rtlCol="0">
              <a:spAutoFit/>
            </a:bodyPr>
            <a:lstStyle/>
            <a:p>
              <a:r>
                <a:rPr lang="vi-VN" b="1" dirty="0" smtClean="0">
                  <a:latin typeface="+mj-lt"/>
                </a:rPr>
                <a:t>Sự biến đổi của bão</a:t>
              </a:r>
              <a:endParaRPr lang="en-US" b="1" dirty="0">
                <a:latin typeface="+mj-lt"/>
              </a:endParaRPr>
            </a:p>
          </p:txBody>
        </p:sp>
      </p:grpSp>
      <p:pic>
        <p:nvPicPr>
          <p:cNvPr id="32" name="Picture 3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93" y="712436"/>
            <a:ext cx="2867025" cy="2631066"/>
          </a:xfrm>
          <a:prstGeom prst="rect">
            <a:avLst/>
          </a:prstGeom>
        </p:spPr>
      </p:pic>
      <p:sp>
        <p:nvSpPr>
          <p:cNvPr id="33" name="TextBox 32"/>
          <p:cNvSpPr txBox="1"/>
          <p:nvPr/>
        </p:nvSpPr>
        <p:spPr>
          <a:xfrm>
            <a:off x="836038" y="3343501"/>
            <a:ext cx="1995055" cy="369332"/>
          </a:xfrm>
          <a:prstGeom prst="rect">
            <a:avLst/>
          </a:prstGeom>
          <a:noFill/>
        </p:spPr>
        <p:txBody>
          <a:bodyPr wrap="square" rtlCol="0">
            <a:spAutoFit/>
          </a:bodyPr>
          <a:lstStyle/>
          <a:p>
            <a:r>
              <a:rPr lang="vi-VN" b="1" dirty="0" smtClean="0">
                <a:latin typeface="+mj-lt"/>
              </a:rPr>
              <a:t>Nhiệt độ tăng</a:t>
            </a:r>
            <a:endParaRPr lang="en-US" b="1" dirty="0">
              <a:latin typeface="+mj-lt"/>
            </a:endParaRPr>
          </a:p>
        </p:txBody>
      </p:sp>
      <p:sp>
        <p:nvSpPr>
          <p:cNvPr id="41" name="TextBox 40"/>
          <p:cNvSpPr txBox="1"/>
          <p:nvPr/>
        </p:nvSpPr>
        <p:spPr>
          <a:xfrm>
            <a:off x="10671464" y="3495901"/>
            <a:ext cx="1539139" cy="1477328"/>
          </a:xfrm>
          <a:prstGeom prst="rect">
            <a:avLst/>
          </a:prstGeom>
          <a:noFill/>
        </p:spPr>
        <p:txBody>
          <a:bodyPr wrap="square" rtlCol="0">
            <a:spAutoFit/>
          </a:bodyPr>
          <a:lstStyle/>
          <a:p>
            <a:r>
              <a:rPr lang="vi-VN" b="1" dirty="0" smtClean="0">
                <a:latin typeface="+mj-lt"/>
                <a:hlinkClick r:id="rId8" action="ppaction://hlinkfile"/>
              </a:rPr>
              <a:t>Còn ở Việt Nam thì BĐKH biểu hiện như thế nào?</a:t>
            </a:r>
            <a:endParaRPr lang="en-US" b="1" dirty="0">
              <a:latin typeface="+mj-lt"/>
            </a:endParaRPr>
          </a:p>
        </p:txBody>
      </p:sp>
    </p:spTree>
    <p:extLst>
      <p:ext uri="{BB962C8B-B14F-4D97-AF65-F5344CB8AC3E}">
        <p14:creationId xmlns:p14="http://schemas.microsoft.com/office/powerpoint/2010/main" val="2783540139"/>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5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additive="base">
                                        <p:cTn id="19" dur="500" fill="hold"/>
                                        <p:tgtEl>
                                          <p:spTgt spid="37"/>
                                        </p:tgtEl>
                                        <p:attrNameLst>
                                          <p:attrName>ppt_x</p:attrName>
                                        </p:attrNameLst>
                                      </p:cBhvr>
                                      <p:tavLst>
                                        <p:tav tm="0">
                                          <p:val>
                                            <p:strVal val="#ppt_x"/>
                                          </p:val>
                                        </p:tav>
                                        <p:tav tm="100000">
                                          <p:val>
                                            <p:strVal val="#ppt_x"/>
                                          </p:val>
                                        </p:tav>
                                      </p:tavLst>
                                    </p:anim>
                                    <p:anim calcmode="lin" valueType="num">
                                      <p:cBhvr additive="base">
                                        <p:cTn id="2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barn(inVertical)">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randombar(horizontal)">
                                      <p:cBhvr>
                                        <p:cTn id="30" dur="500"/>
                                        <p:tgtEl>
                                          <p:spTgt spid="38"/>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523220"/>
          </a:xfrm>
          <a:prstGeom prst="rect">
            <a:avLst/>
          </a:prstGeom>
          <a:noFill/>
        </p:spPr>
        <p:txBody>
          <a:bodyPr wrap="square" rtlCol="0">
            <a:spAutoFit/>
          </a:bodyPr>
          <a:lstStyle/>
          <a:p>
            <a:r>
              <a:rPr lang="vi-VN" sz="2800" dirty="0" err="1" smtClean="0">
                <a:latin typeface="Times New Roman" panose="02020603050405020304" pitchFamily="18" charset="0"/>
                <a:cs typeface="Times New Roman" panose="02020603050405020304" pitchFamily="18" charset="0"/>
              </a:rPr>
              <a:t>L</a:t>
            </a:r>
            <a:r>
              <a:rPr lang="en-US" sz="2800" dirty="0" err="1" smtClean="0">
                <a:latin typeface="Times New Roman" panose="02020603050405020304" pitchFamily="18" charset="0"/>
                <a:cs typeface="Times New Roman" panose="02020603050405020304" pitchFamily="18" charset="0"/>
              </a:rPr>
              <a:t>àm</a:t>
            </a:r>
            <a:r>
              <a:rPr lang="en-US" sz="2800" dirty="0" smtClean="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thiên</a:t>
            </a:r>
            <a:r>
              <a:rPr lang="en-US" sz="2800" dirty="0">
                <a:latin typeface="Times New Roman" panose="02020603050405020304" pitchFamily="18" charset="0"/>
                <a:cs typeface="Times New Roman" panose="02020603050405020304" pitchFamily="18" charset="0"/>
              </a:rPr>
              <a:t> tai </a:t>
            </a:r>
            <a:r>
              <a:rPr lang="en-US" sz="2800" dirty="0" err="1">
                <a:latin typeface="Times New Roman" panose="02020603050405020304" pitchFamily="18" charset="0"/>
                <a:cs typeface="Times New Roman" panose="02020603050405020304" pitchFamily="18" charset="0"/>
              </a:rPr>
              <a:t>xảy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nhiều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khốc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liệt</a:t>
            </a:r>
            <a:r>
              <a:rPr lang="en-US" sz="1600" dirty="0"/>
              <a:t>.</a:t>
            </a:r>
          </a:p>
        </p:txBody>
      </p:sp>
    </p:spTree>
    <p:extLst>
      <p:ext uri="{BB962C8B-B14F-4D97-AF65-F5344CB8AC3E}">
        <p14:creationId xmlns:p14="http://schemas.microsoft.com/office/powerpoint/2010/main" val="2708948566"/>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606286"/>
            <a:ext cx="11975548" cy="2871203"/>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77491"/>
            <a:ext cx="2867025" cy="3380509"/>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7825" y="3477491"/>
            <a:ext cx="2926278" cy="338050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44104" y="3477490"/>
            <a:ext cx="3002191" cy="338050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46296" y="3477491"/>
            <a:ext cx="3180052" cy="3380509"/>
          </a:xfrm>
          <a:prstGeom prst="rect">
            <a:avLst/>
          </a:prstGeom>
        </p:spPr>
      </p:pic>
    </p:spTree>
    <p:extLst>
      <p:ext uri="{BB962C8B-B14F-4D97-AF65-F5344CB8AC3E}">
        <p14:creationId xmlns:p14="http://schemas.microsoft.com/office/powerpoint/2010/main" val="1858047208"/>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anim calcmode="lin" valueType="num">
                                      <p:cBhvr>
                                        <p:cTn id="20" dur="2000" fill="hold"/>
                                        <p:tgtEl>
                                          <p:spTgt spid="4"/>
                                        </p:tgtEl>
                                        <p:attrNameLst>
                                          <p:attrName>ppt_w</p:attrName>
                                        </p:attrNameLst>
                                      </p:cBhvr>
                                      <p:tavLst>
                                        <p:tav tm="0" fmla="#ppt_w*sin(2.5*pi*$)">
                                          <p:val>
                                            <p:fltVal val="0"/>
                                          </p:val>
                                        </p:tav>
                                        <p:tav tm="100000">
                                          <p:val>
                                            <p:fltVal val="1"/>
                                          </p:val>
                                        </p:tav>
                                      </p:tavLst>
                                    </p:anim>
                                    <p:anim calcmode="lin" valueType="num">
                                      <p:cBhvr>
                                        <p:cTn id="21"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iểu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hiện bởi sự nóng lên toàn cầu, mực nước </a:t>
            </a:r>
            <a:r>
              <a:rPr kumimoji="0" lang="vi-VN"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biển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dâng và gia tăng các hiện tượng khí tượng thuỷ văn cực đoan.</a:t>
            </a:r>
            <a:endParaRPr kumimoji="0" lang="en-US" sz="2800" b="0"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 name="TextBox 2"/>
          <p:cNvSpPr txBox="1"/>
          <p:nvPr/>
        </p:nvSpPr>
        <p:spPr>
          <a:xfrm>
            <a:off x="4026459" y="3956337"/>
            <a:ext cx="791616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L</a:t>
            </a:r>
            <a:r>
              <a:rPr kumimoji="0" lang="en-US" sz="2800" b="0"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àm</a:t>
            </a:r>
            <a:r>
              <a:rPr kumimoji="0" lang="en-US" sz="28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thiên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tai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xảy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ra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càng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khốc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liệt</a:t>
            </a:r>
            <a:r>
              <a:rPr kumimoji="0" lang="en-US" sz="1600" b="0" i="0" u="none" strike="noStrike" kern="1200" cap="none" spc="0" normalizeH="0" baseline="0" noProof="0" dirty="0">
                <a:ln>
                  <a:noFill/>
                </a:ln>
                <a:solidFill>
                  <a:prstClr val="black"/>
                </a:solidFill>
                <a:effectLst/>
                <a:uLnTx/>
                <a:uFillTx/>
                <a:latin typeface="Calibri"/>
                <a:ea typeface="+mn-ea"/>
                <a:cs typeface="+mn-cs"/>
              </a:rPr>
              <a:t>.</a:t>
            </a:r>
          </a:p>
        </p:txBody>
      </p:sp>
      <p:sp>
        <p:nvSpPr>
          <p:cNvPr id="5" name="TextBox 4"/>
          <p:cNvSpPr txBox="1"/>
          <p:nvPr/>
        </p:nvSpPr>
        <p:spPr>
          <a:xfrm>
            <a:off x="4026459" y="5387037"/>
            <a:ext cx="7916159" cy="1384995"/>
          </a:xfrm>
          <a:prstGeom prst="rect">
            <a:avLst/>
          </a:prstGeom>
          <a:noFill/>
        </p:spPr>
        <p:txBody>
          <a:bodyPr wrap="square" rtlCol="0">
            <a:spAutoFit/>
          </a:bodyPr>
          <a:lstStyle/>
          <a:p>
            <a:r>
              <a:rPr lang="vi-VN" sz="2800" dirty="0">
                <a:latin typeface="Times New Roman" panose="02020603050405020304" pitchFamily="18" charset="0"/>
                <a:cs typeface="Times New Roman" panose="02020603050405020304" pitchFamily="18" charset="0"/>
              </a:rPr>
              <a:t>sử dụng tiết kiệm và hiệu quả năng lượng, sử dụng phương tiện giao thông công cộng, hạn chế dùng túi ni-lông, tích cực trồng cây xanh, bảo vệ rừng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504165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06288"/>
            <a:ext cx="4308764" cy="3591639"/>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8764" y="606288"/>
            <a:ext cx="3754581" cy="3591639"/>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345" y="606288"/>
            <a:ext cx="4128655" cy="359163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800" y="4197927"/>
            <a:ext cx="2758209" cy="2660073"/>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01097" y="4197927"/>
            <a:ext cx="4762500" cy="2660073"/>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63345" y="4197926"/>
            <a:ext cx="4257964" cy="2660073"/>
          </a:xfrm>
          <a:prstGeom prst="rect">
            <a:avLst/>
          </a:prstGeom>
        </p:spPr>
      </p:pic>
    </p:spTree>
    <p:extLst>
      <p:ext uri="{BB962C8B-B14F-4D97-AF65-F5344CB8AC3E}">
        <p14:creationId xmlns:p14="http://schemas.microsoft.com/office/powerpoint/2010/main" val="412088188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down)">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circle(in)">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Luyện tập</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smtClean="0">
                <a:latin typeface="+mj-lt"/>
              </a:rPr>
              <a:t>Em hãy nêu một số hoạt động mà bản thân và gia đình có thể làm để góp phần ứng phó với biến đổi khí hậu</a:t>
            </a:r>
            <a:endParaRPr lang="en-US" sz="2400" dirty="0">
              <a:latin typeface="+mj-lt"/>
            </a:endParaRPr>
          </a:p>
        </p:txBody>
      </p:sp>
    </p:spTree>
    <p:extLst>
      <p:ext uri="{BB962C8B-B14F-4D97-AF65-F5344CB8AC3E}">
        <p14:creationId xmlns:p14="http://schemas.microsoft.com/office/powerpoint/2010/main" val="3227522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i="1" dirty="0" smtClean="0">
                <a:solidFill>
                  <a:srgbClr val="FF0000"/>
                </a:solidFill>
                <a:latin typeface="Times New Roman" panose="02020603050405020304" pitchFamily="18" charset="0"/>
                <a:cs typeface="Times New Roman" panose="02020603050405020304" pitchFamily="18" charset="0"/>
              </a:rPr>
              <a:t>Vận dụng</a:t>
            </a:r>
            <a:endParaRPr kumimoji="0" lang="en-US" sz="4000" b="0" i="1"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Em</a:t>
            </a:r>
            <a:r>
              <a:rPr kumimoji="0" lang="vi-VN" sz="2400" b="0" i="0" u="none" strike="noStrike" kern="1200" cap="none" spc="0" normalizeH="0" noProof="0" dirty="0" smtClean="0">
                <a:ln>
                  <a:noFill/>
                </a:ln>
                <a:solidFill>
                  <a:prstClr val="black"/>
                </a:solidFill>
                <a:effectLst/>
                <a:uLnTx/>
                <a:uFillTx/>
                <a:latin typeface="Times New Roman" panose="02020603050405020304" pitchFamily="18" charset="0"/>
                <a:ea typeface="+mn-ea"/>
                <a:cs typeface="+mn-cs"/>
              </a:rPr>
              <a:t> hãy chuẩn bị một số nội dung để tuyên truyền về biến đổi khí hậu và ứng phó với biến đổi khí hậu cho gia điình cũng như người xung quanh</a:t>
            </a:r>
            <a:r>
              <a:rPr kumimoji="0" lang="vi-VN"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mn-cs"/>
              </a:rPr>
              <a:t>.</a:t>
            </a: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p:txBody>
      </p:sp>
    </p:spTree>
    <p:extLst>
      <p:ext uri="{BB962C8B-B14F-4D97-AF65-F5344CB8AC3E}">
        <p14:creationId xmlns:p14="http://schemas.microsoft.com/office/powerpoint/2010/main" val="3874896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830997"/>
          </a:xfrm>
          <a:prstGeom prst="rect">
            <a:avLst/>
          </a:prstGeom>
          <a:noFill/>
        </p:spPr>
        <p:txBody>
          <a:bodyPr wrap="square" rtlCol="0">
            <a:spAutoFit/>
          </a:bodyPr>
          <a:lstStyle/>
          <a:p>
            <a:r>
              <a:rPr lang="vi-VN" sz="2400" dirty="0" smtClean="0">
                <a:latin typeface="+mj-lt"/>
              </a:rPr>
              <a:t>Câu 1: Thời tiết là gì? Khí hậu là gì? Quan sát thời tiết ngoài trời hôm nay và dự báo về tình hình thời tiết trong ngày.</a:t>
            </a:r>
            <a:endParaRPr lang="en-US" sz="2400" dirty="0">
              <a:latin typeface="+mj-lt"/>
            </a:endParaRPr>
          </a:p>
        </p:txBody>
      </p:sp>
      <p:sp>
        <p:nvSpPr>
          <p:cNvPr id="7" name="TextBox 6">
            <a:extLst>
              <a:ext uri="{FF2B5EF4-FFF2-40B4-BE49-F238E27FC236}">
                <a16:creationId xmlns:a16="http://schemas.microsoft.com/office/drawing/2014/main" id="{74DF2403-9FC4-4B2C-9D7F-A6D926D40384}"/>
              </a:ext>
            </a:extLst>
          </p:cNvPr>
          <p:cNvSpPr txBox="1"/>
          <p:nvPr/>
        </p:nvSpPr>
        <p:spPr>
          <a:xfrm>
            <a:off x="3713017" y="1973224"/>
            <a:ext cx="4759623" cy="523220"/>
          </a:xfrm>
          <a:prstGeom prst="rect">
            <a:avLst/>
          </a:prstGeom>
          <a:noFill/>
        </p:spPr>
        <p:txBody>
          <a:bodyPr wrap="square" rtlCol="0">
            <a:spAutoFit/>
          </a:bodyPr>
          <a:lstStyle/>
          <a:p>
            <a:pPr algn="ctr"/>
            <a:r>
              <a:rPr lang="vi-VN" sz="2800" i="1" dirty="0" smtClean="0">
                <a:solidFill>
                  <a:srgbClr val="FF0000"/>
                </a:solidFill>
                <a:latin typeface="Times New Roman" panose="02020603050405020304" pitchFamily="18" charset="0"/>
                <a:cs typeface="Times New Roman" panose="02020603050405020304" pitchFamily="18" charset="0"/>
              </a:rPr>
              <a:t>Trả lời </a:t>
            </a:r>
            <a:endParaRPr lang="en-US" sz="2800" i="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651155" y="2978725"/>
            <a:ext cx="9942802"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Thời tiết là trạng thái của khí quyển tại một thời điềm và khu vực cụ thể được xác định bẳng nhiệt độ, độ ẩm, lượng mưa, mây, gió.... Thời tiết luôn thay đổi</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748136" y="4267200"/>
            <a:ext cx="10317308" cy="830997"/>
          </a:xfrm>
          <a:prstGeom prst="rect">
            <a:avLst/>
          </a:prstGeom>
          <a:noFill/>
        </p:spPr>
        <p:txBody>
          <a:bodyPr wrap="square" rtlCol="0">
            <a:spAutoFit/>
          </a:bodyPr>
          <a:lstStyle/>
          <a:p>
            <a:r>
              <a:rPr lang="nl-NL" sz="2400" dirty="0">
                <a:latin typeface="Times New Roman" panose="02020603050405020304" pitchFamily="18" charset="0"/>
                <a:cs typeface="Times New Roman" panose="02020603050405020304" pitchFamily="18" charset="0"/>
              </a:rPr>
              <a:t>- Khí hậu ở một nơi là tồng hợp các yếu tố thời tiết (nhiệt độ, độ ẩm, lượng mưa, gió,...) của nơi đó, trong một thời gian dài và đã trở thành quy luật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3355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in)">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animEffect transition="in" filter="wipe(down)">
                                      <p:cBhvr>
                                        <p:cTn id="19" dur="500"/>
                                        <p:tgtEl>
                                          <p:spTgt spid="8">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80">
                                          <p:stCondLst>
                                            <p:cond delay="0"/>
                                          </p:stCondLst>
                                        </p:cTn>
                                        <p:tgtEl>
                                          <p:spTgt spid="9"/>
                                        </p:tgtEl>
                                      </p:cBhvr>
                                    </p:animEffect>
                                    <p:anim calcmode="lin" valueType="num">
                                      <p:cBhvr>
                                        <p:cTn id="25"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0" dur="26">
                                          <p:stCondLst>
                                            <p:cond delay="650"/>
                                          </p:stCondLst>
                                        </p:cTn>
                                        <p:tgtEl>
                                          <p:spTgt spid="9"/>
                                        </p:tgtEl>
                                      </p:cBhvr>
                                      <p:to x="100000" y="60000"/>
                                    </p:animScale>
                                    <p:animScale>
                                      <p:cBhvr>
                                        <p:cTn id="31" dur="166" decel="50000">
                                          <p:stCondLst>
                                            <p:cond delay="676"/>
                                          </p:stCondLst>
                                        </p:cTn>
                                        <p:tgtEl>
                                          <p:spTgt spid="9"/>
                                        </p:tgtEl>
                                      </p:cBhvr>
                                      <p:to x="100000" y="100000"/>
                                    </p:animScale>
                                    <p:animScale>
                                      <p:cBhvr>
                                        <p:cTn id="32" dur="26">
                                          <p:stCondLst>
                                            <p:cond delay="1312"/>
                                          </p:stCondLst>
                                        </p:cTn>
                                        <p:tgtEl>
                                          <p:spTgt spid="9"/>
                                        </p:tgtEl>
                                      </p:cBhvr>
                                      <p:to x="100000" y="80000"/>
                                    </p:animScale>
                                    <p:animScale>
                                      <p:cBhvr>
                                        <p:cTn id="33" dur="166" decel="50000">
                                          <p:stCondLst>
                                            <p:cond delay="1338"/>
                                          </p:stCondLst>
                                        </p:cTn>
                                        <p:tgtEl>
                                          <p:spTgt spid="9"/>
                                        </p:tgtEl>
                                      </p:cBhvr>
                                      <p:to x="100000" y="100000"/>
                                    </p:animScale>
                                    <p:animScale>
                                      <p:cBhvr>
                                        <p:cTn id="34" dur="26">
                                          <p:stCondLst>
                                            <p:cond delay="1642"/>
                                          </p:stCondLst>
                                        </p:cTn>
                                        <p:tgtEl>
                                          <p:spTgt spid="9"/>
                                        </p:tgtEl>
                                      </p:cBhvr>
                                      <p:to x="100000" y="90000"/>
                                    </p:animScale>
                                    <p:animScale>
                                      <p:cBhvr>
                                        <p:cTn id="35" dur="166" decel="50000">
                                          <p:stCondLst>
                                            <p:cond delay="1668"/>
                                          </p:stCondLst>
                                        </p:cTn>
                                        <p:tgtEl>
                                          <p:spTgt spid="9"/>
                                        </p:tgtEl>
                                      </p:cBhvr>
                                      <p:to x="100000" y="100000"/>
                                    </p:animScale>
                                    <p:animScale>
                                      <p:cBhvr>
                                        <p:cTn id="36" dur="26">
                                          <p:stCondLst>
                                            <p:cond delay="1808"/>
                                          </p:stCondLst>
                                        </p:cTn>
                                        <p:tgtEl>
                                          <p:spTgt spid="9"/>
                                        </p:tgtEl>
                                      </p:cBhvr>
                                      <p:to x="100000" y="95000"/>
                                    </p:animScale>
                                    <p:animScale>
                                      <p:cBhvr>
                                        <p:cTn id="37"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DF2403-9FC4-4B2C-9D7F-A6D926D40384}"/>
              </a:ext>
            </a:extLst>
          </p:cNvPr>
          <p:cNvSpPr txBox="1"/>
          <p:nvPr/>
        </p:nvSpPr>
        <p:spPr>
          <a:xfrm>
            <a:off x="3560617" y="199834"/>
            <a:ext cx="4759623" cy="707886"/>
          </a:xfrm>
          <a:prstGeom prst="rect">
            <a:avLst/>
          </a:prstGeom>
          <a:noFill/>
        </p:spPr>
        <p:txBody>
          <a:bodyPr wrap="square" rtlCol="0">
            <a:spAutoFit/>
          </a:bodyPr>
          <a:lstStyle/>
          <a:p>
            <a:pPr algn="ctr"/>
            <a:r>
              <a:rPr lang="vi-VN" sz="4000" i="1" dirty="0" smtClean="0">
                <a:solidFill>
                  <a:srgbClr val="FF0000"/>
                </a:solidFill>
                <a:latin typeface="Times New Roman" panose="02020603050405020304" pitchFamily="18" charset="0"/>
                <a:cs typeface="Times New Roman" panose="02020603050405020304" pitchFamily="18" charset="0"/>
              </a:rPr>
              <a:t>Kiểm tra bài cũ</a:t>
            </a:r>
            <a:endParaRPr lang="en-US" sz="4000" i="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415631" y="1288469"/>
            <a:ext cx="11776369" cy="461665"/>
          </a:xfrm>
          <a:prstGeom prst="rect">
            <a:avLst/>
          </a:prstGeom>
          <a:noFill/>
        </p:spPr>
        <p:txBody>
          <a:bodyPr wrap="square" rtlCol="0">
            <a:spAutoFit/>
          </a:bodyPr>
          <a:lstStyle/>
          <a:p>
            <a:r>
              <a:rPr lang="vi-VN" sz="2400" dirty="0" smtClean="0">
                <a:latin typeface="+mj-lt"/>
              </a:rPr>
              <a:t>Câu 2: Hoàn thành bảng sau: </a:t>
            </a:r>
            <a:endParaRPr lang="en-US" sz="2400" dirty="0">
              <a:latin typeface="+mj-lt"/>
            </a:endParaRPr>
          </a:p>
        </p:txBody>
      </p:sp>
      <p:graphicFrame>
        <p:nvGraphicFramePr>
          <p:cNvPr id="3" name="Table 2"/>
          <p:cNvGraphicFramePr>
            <a:graphicFrameLocks noGrp="1"/>
          </p:cNvGraphicFramePr>
          <p:nvPr>
            <p:extLst>
              <p:ext uri="{D42A27DB-BD31-4B8C-83A1-F6EECF244321}">
                <p14:modId xmlns:p14="http://schemas.microsoft.com/office/powerpoint/2010/main" val="3835858839"/>
              </p:ext>
            </p:extLst>
          </p:nvPr>
        </p:nvGraphicFramePr>
        <p:xfrm>
          <a:off x="1731818" y="2130880"/>
          <a:ext cx="9185564" cy="4422320"/>
        </p:xfrm>
        <a:graphic>
          <a:graphicData uri="http://schemas.openxmlformats.org/drawingml/2006/table">
            <a:tbl>
              <a:tblPr firstRow="1" firstCol="1" bandRow="1">
                <a:tableStyleId>{5C22544A-7EE6-4342-B048-85BDC9FD1C3A}</a:tableStyleId>
              </a:tblPr>
              <a:tblGrid>
                <a:gridCol w="3075709">
                  <a:extLst>
                    <a:ext uri="{9D8B030D-6E8A-4147-A177-3AD203B41FA5}">
                      <a16:colId xmlns:a16="http://schemas.microsoft.com/office/drawing/2014/main" val="3634280830"/>
                    </a:ext>
                  </a:extLst>
                </a:gridCol>
                <a:gridCol w="6109855">
                  <a:extLst>
                    <a:ext uri="{9D8B030D-6E8A-4147-A177-3AD203B41FA5}">
                      <a16:colId xmlns:a16="http://schemas.microsoft.com/office/drawing/2014/main" val="2654559799"/>
                    </a:ext>
                  </a:extLst>
                </a:gridCol>
              </a:tblGrid>
              <a:tr h="842284">
                <a:tc>
                  <a:txBody>
                    <a:bodyPr/>
                    <a:lstStyle/>
                    <a:p>
                      <a:pPr algn="ctr">
                        <a:lnSpc>
                          <a:spcPct val="115000"/>
                        </a:lnSpc>
                        <a:spcAft>
                          <a:spcPts val="0"/>
                        </a:spcAft>
                      </a:pPr>
                      <a:r>
                        <a:rPr lang="nl-NL" sz="2800" dirty="0" smtClean="0">
                          <a:solidFill>
                            <a:schemeClr val="tx1"/>
                          </a:solidFill>
                          <a:effectLst/>
                          <a:latin typeface="Times New Roman" panose="02020603050405020304" pitchFamily="18" charset="0"/>
                          <a:cs typeface="Times New Roman" panose="02020603050405020304" pitchFamily="18" charset="0"/>
                        </a:rPr>
                        <a:t>Tên đới khí hậu</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Phạm vi và đặc điểm</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97453991"/>
                  </a:ext>
                </a:extLst>
              </a:tr>
              <a:tr h="3580036">
                <a:tc>
                  <a:txBody>
                    <a:bodyPr/>
                    <a:lstStyle/>
                    <a:p>
                      <a:pPr algn="ctr">
                        <a:lnSpc>
                          <a:spcPct val="115000"/>
                        </a:lnSpc>
                        <a:spcAft>
                          <a:spcPts val="0"/>
                        </a:spcAft>
                      </a:pPr>
                      <a:r>
                        <a:rPr lang="nl-NL" sz="3200" dirty="0">
                          <a:solidFill>
                            <a:schemeClr val="tx1"/>
                          </a:solidFill>
                          <a:effectLst/>
                          <a:latin typeface="Times New Roman" panose="02020603050405020304" pitchFamily="18" charset="0"/>
                          <a:cs typeface="Times New Roman" panose="02020603050405020304" pitchFamily="18" charset="0"/>
                        </a:rPr>
                        <a:t> </a:t>
                      </a:r>
                      <a:r>
                        <a:rPr lang="vi-VN" sz="3200" dirty="0" smtClean="0">
                          <a:solidFill>
                            <a:schemeClr val="tx1"/>
                          </a:solidFill>
                          <a:effectLst/>
                          <a:latin typeface="Times New Roman" panose="02020603050405020304" pitchFamily="18" charset="0"/>
                          <a:cs typeface="Times New Roman" panose="02020603050405020304" pitchFamily="18" charset="0"/>
                        </a:rPr>
                        <a:t>Đới</a:t>
                      </a:r>
                      <a:r>
                        <a:rPr lang="vi-VN" sz="3200" baseline="0" dirty="0" smtClean="0">
                          <a:solidFill>
                            <a:schemeClr val="tx1"/>
                          </a:solidFill>
                          <a:effectLst/>
                          <a:latin typeface="Times New Roman" panose="02020603050405020304" pitchFamily="18" charset="0"/>
                          <a:cs typeface="Times New Roman" panose="02020603050405020304" pitchFamily="18" charset="0"/>
                        </a:rPr>
                        <a:t> nóng</a:t>
                      </a:r>
                      <a:endParaRPr lang="en-US"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nl-NL" sz="14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7927564"/>
                  </a:ext>
                </a:extLst>
              </a:tr>
            </a:tbl>
          </a:graphicData>
        </a:graphic>
      </p:graphicFrame>
      <p:sp>
        <p:nvSpPr>
          <p:cNvPr id="4" name="TextBox 3"/>
          <p:cNvSpPr txBox="1"/>
          <p:nvPr/>
        </p:nvSpPr>
        <p:spPr>
          <a:xfrm>
            <a:off x="5053808" y="4724403"/>
            <a:ext cx="5576894" cy="1200329"/>
          </a:xfrm>
          <a:prstGeom prst="rect">
            <a:avLst/>
          </a:prstGeom>
          <a:noFill/>
        </p:spPr>
        <p:txBody>
          <a:bodyPr wrap="square" rtlCol="0">
            <a:spAutoFit/>
          </a:bodyPr>
          <a:lstStyle/>
          <a:p>
            <a:r>
              <a:rPr lang="vi-VN" sz="2400" dirty="0" smtClean="0">
                <a:latin typeface="Times New Roman" panose="02020603050405020304" pitchFamily="18" charset="0"/>
                <a:cs typeface="Times New Roman" panose="02020603050405020304" pitchFamily="18" charset="0"/>
              </a:rPr>
              <a:t>- Quanh </a:t>
            </a:r>
            <a:r>
              <a:rPr lang="vi-VN" sz="2400" dirty="0">
                <a:latin typeface="Times New Roman" panose="02020603050405020304" pitchFamily="18" charset="0"/>
                <a:cs typeface="Times New Roman" panose="02020603050405020304" pitchFamily="18" charset="0"/>
              </a:rPr>
              <a:t>năm nóng, nhiệt độ trung bình năm không thấp hơn 20°C</a:t>
            </a:r>
            <a:r>
              <a:rPr lang="nl-NL"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Gió thổi thường xuyên là gió Mậu dịch.</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4862945" y="3501243"/>
            <a:ext cx="5767757" cy="830997"/>
          </a:xfrm>
          <a:prstGeom prst="rect">
            <a:avLst/>
          </a:prstGeom>
          <a:noFill/>
        </p:spPr>
        <p:txBody>
          <a:bodyPr wrap="square" rtlCol="0">
            <a:spAutoFit/>
          </a:bodyPr>
          <a:lstStyle/>
          <a:p>
            <a:r>
              <a:rPr lang="vi-VN" sz="2400" dirty="0" smtClean="0">
                <a:latin typeface="+mj-lt"/>
              </a:rPr>
              <a:t>- Vị trí: Nằm giữa hai đường chí tuyến ( nội chí tuyến)</a:t>
            </a:r>
            <a:endParaRPr lang="en-US" sz="2400" dirty="0">
              <a:latin typeface="+mj-lt"/>
            </a:endParaRPr>
          </a:p>
        </p:txBody>
      </p:sp>
    </p:spTree>
    <p:extLst>
      <p:ext uri="{BB962C8B-B14F-4D97-AF65-F5344CB8AC3E}">
        <p14:creationId xmlns:p14="http://schemas.microsoft.com/office/powerpoint/2010/main" val="32579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barn(inVertical)">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37012" y="346361"/>
            <a:ext cx="2499402" cy="584775"/>
          </a:xfrm>
          <a:prstGeom prst="rect">
            <a:avLst/>
          </a:prstGeom>
          <a:noFill/>
        </p:spPr>
        <p:txBody>
          <a:bodyPr wrap="none" rtlCol="0">
            <a:spAutoFit/>
          </a:bodyPr>
          <a:lstStyle/>
          <a:p>
            <a:r>
              <a:rPr lang="vi-VN" sz="3200" dirty="0" smtClean="0">
                <a:solidFill>
                  <a:schemeClr val="accent2"/>
                </a:solidFill>
                <a:latin typeface="+mj-lt"/>
              </a:rPr>
              <a:t>KHỞI ĐỘNG</a:t>
            </a:r>
            <a:endParaRPr lang="en-US" sz="3200" dirty="0">
              <a:solidFill>
                <a:schemeClr val="accent2"/>
              </a:solidFill>
              <a:latin typeface="+mj-lt"/>
            </a:endParaRPr>
          </a:p>
        </p:txBody>
      </p:sp>
      <p:sp>
        <p:nvSpPr>
          <p:cNvPr id="7" name="TextBox 6"/>
          <p:cNvSpPr txBox="1"/>
          <p:nvPr/>
        </p:nvSpPr>
        <p:spPr>
          <a:xfrm>
            <a:off x="3685314" y="872834"/>
            <a:ext cx="5346335" cy="461665"/>
          </a:xfrm>
          <a:prstGeom prst="rect">
            <a:avLst/>
          </a:prstGeom>
          <a:noFill/>
        </p:spPr>
        <p:txBody>
          <a:bodyPr wrap="none" rtlCol="0">
            <a:spAutoFit/>
          </a:bodyPr>
          <a:lstStyle/>
          <a:p>
            <a:r>
              <a:rPr lang="vi-VN" sz="2400" dirty="0" smtClean="0">
                <a:latin typeface="+mj-lt"/>
              </a:rPr>
              <a:t>Quan sát hình ảnh sau để tìm từ chìa khóa</a:t>
            </a:r>
            <a:endParaRPr lang="en-US" sz="2400" dirty="0">
              <a:latin typeface="+mj-lt"/>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255" y="1327435"/>
            <a:ext cx="3713453" cy="2662673"/>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8556" y="1433507"/>
            <a:ext cx="3796578" cy="2556602"/>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19654" y="1334499"/>
            <a:ext cx="3775363" cy="265561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4256" y="3990107"/>
            <a:ext cx="3180508" cy="2867893"/>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04765" y="3990108"/>
            <a:ext cx="3322898" cy="2867892"/>
          </a:xfrm>
          <a:prstGeom prst="rect">
            <a:avLst/>
          </a:prstGeom>
        </p:spPr>
      </p:pic>
      <p:sp>
        <p:nvSpPr>
          <p:cNvPr id="13" name="Right Arrow 12"/>
          <p:cNvSpPr/>
          <p:nvPr/>
        </p:nvSpPr>
        <p:spPr>
          <a:xfrm>
            <a:off x="6664031" y="5140036"/>
            <a:ext cx="1233055" cy="623455"/>
          </a:xfrm>
          <a:prstGeom prst="rightArrow">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30889" y="4216111"/>
            <a:ext cx="4261111" cy="2641889"/>
          </a:xfrm>
          <a:prstGeom prst="rect">
            <a:avLst/>
          </a:prstGeom>
        </p:spPr>
      </p:pic>
    </p:spTree>
    <p:extLst>
      <p:ext uri="{BB962C8B-B14F-4D97-AF65-F5344CB8AC3E}">
        <p14:creationId xmlns:p14="http://schemas.microsoft.com/office/powerpoint/2010/main" val="1604747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in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circle(in)">
                                      <p:cBhvr>
                                        <p:cTn id="33" dur="20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circle(in)">
                                      <p:cBhvr>
                                        <p:cTn id="38" dur="2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5" name="Rectangle 2"/>
          <p:cNvSpPr>
            <a:spLocks noGrp="1" noChangeArrowheads="1"/>
          </p:cNvSpPr>
          <p:nvPr>
            <p:ph sz="quarter" idx="4294967295"/>
          </p:nvPr>
        </p:nvSpPr>
        <p:spPr>
          <a:xfrm>
            <a:off x="-86118" y="673153"/>
            <a:ext cx="4953000" cy="457200"/>
          </a:xfrm>
        </p:spPr>
        <p:txBody>
          <a:bodyPr>
            <a:normAutofit lnSpcReduction="10000"/>
          </a:bodyPr>
          <a:lstStyle/>
          <a:p>
            <a:pPr marL="609600" indent="-609600">
              <a:spcBef>
                <a:spcPct val="50000"/>
              </a:spcBef>
              <a:buNone/>
            </a:pPr>
            <a:r>
              <a:rPr lang="nl-NL" b="1" dirty="0">
                <a:latin typeface="Times New Roman" panose="02020603050405020304" pitchFamily="18" charset="0"/>
                <a:cs typeface="Times New Roman" panose="02020603050405020304" pitchFamily="18" charset="0"/>
              </a:rPr>
              <a:t>3. Biến </a:t>
            </a:r>
            <a:r>
              <a:rPr lang="vi-VN" b="1" dirty="0" smtClean="0">
                <a:latin typeface="Times New Roman" panose="02020603050405020304" pitchFamily="18" charset="0"/>
                <a:cs typeface="Times New Roman" panose="02020603050405020304" pitchFamily="18" charset="0"/>
              </a:rPr>
              <a:t>đổi</a:t>
            </a:r>
            <a:r>
              <a:rPr lang="nl-NL" b="1" dirty="0" smtClean="0">
                <a:latin typeface="Times New Roman" panose="02020603050405020304" pitchFamily="18" charset="0"/>
                <a:cs typeface="Times New Roman" panose="02020603050405020304" pitchFamily="18" charset="0"/>
              </a:rPr>
              <a:t> </a:t>
            </a:r>
            <a:r>
              <a:rPr lang="nl-NL" b="1" dirty="0">
                <a:latin typeface="Times New Roman" panose="02020603050405020304" pitchFamily="18" charset="0"/>
                <a:cs typeface="Times New Roman" panose="02020603050405020304" pitchFamily="18" charset="0"/>
              </a:rPr>
              <a:t>khí hậu</a:t>
            </a:r>
            <a:endParaRPr lang="en-US" dirty="0">
              <a:latin typeface="Times New Roman" panose="02020603050405020304" pitchFamily="18" charset="0"/>
              <a:cs typeface="Times New Roman" panose="02020603050405020304" pitchFamily="18" charset="0"/>
            </a:endParaRPr>
          </a:p>
          <a:p>
            <a:pPr marL="609600" indent="-609600">
              <a:spcBef>
                <a:spcPct val="50000"/>
              </a:spcBef>
              <a:buNone/>
            </a:pPr>
            <a:endParaRPr lang="en-US" altLang="en-US" sz="2600" b="1" dirty="0">
              <a:solidFill>
                <a:schemeClr val="accent5">
                  <a:lumMod val="50000"/>
                </a:schemeClr>
              </a:solidFill>
              <a:latin typeface="Times New Roman" panose="02020603050405020304" pitchFamily="18" charset="0"/>
              <a:cs typeface="Times New Roman" panose="02020603050405020304" pitchFamily="18" charset="0"/>
            </a:endParaRPr>
          </a:p>
        </p:txBody>
      </p:sp>
      <p:cxnSp>
        <p:nvCxnSpPr>
          <p:cNvPr id="4" name="Straight Connector 3"/>
          <p:cNvCxnSpPr/>
          <p:nvPr/>
        </p:nvCxnSpPr>
        <p:spPr>
          <a:xfrm>
            <a:off x="4254678" y="658219"/>
            <a:ext cx="27709" cy="625171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799" y="782781"/>
            <a:ext cx="5091545" cy="5091545"/>
          </a:xfrm>
          <a:prstGeom prst="rect">
            <a:avLst/>
          </a:prstGeom>
        </p:spPr>
      </p:pic>
      <p:sp>
        <p:nvSpPr>
          <p:cNvPr id="8" name="TextBox 7"/>
          <p:cNvSpPr txBox="1"/>
          <p:nvPr/>
        </p:nvSpPr>
        <p:spPr>
          <a:xfrm>
            <a:off x="5957457" y="6248400"/>
            <a:ext cx="4033476" cy="461665"/>
          </a:xfrm>
          <a:prstGeom prst="rect">
            <a:avLst/>
          </a:prstGeom>
          <a:noFill/>
        </p:spPr>
        <p:txBody>
          <a:bodyPr wrap="none" rtlCol="0">
            <a:spAutoFit/>
          </a:bodyPr>
          <a:lstStyle/>
          <a:p>
            <a:r>
              <a:rPr lang="vi-VN" sz="2400" i="1" dirty="0" smtClean="0">
                <a:solidFill>
                  <a:srgbClr val="FF0000"/>
                </a:solidFill>
                <a:latin typeface="+mj-lt"/>
              </a:rPr>
              <a:t>Em hiểu biến đổi khí hậu là gì?</a:t>
            </a:r>
            <a:endParaRPr lang="en-US" sz="2400" i="1" dirty="0">
              <a:solidFill>
                <a:srgbClr val="FF0000"/>
              </a:solidFill>
              <a:latin typeface="+mj-lt"/>
            </a:endParaRPr>
          </a:p>
        </p:txBody>
      </p:sp>
      <p:sp>
        <p:nvSpPr>
          <p:cNvPr id="9" name="TextBox 8"/>
          <p:cNvSpPr txBox="1"/>
          <p:nvPr/>
        </p:nvSpPr>
        <p:spPr>
          <a:xfrm>
            <a:off x="13849" y="1122214"/>
            <a:ext cx="4128660" cy="1323439"/>
          </a:xfrm>
          <a:prstGeom prst="rect">
            <a:avLst/>
          </a:prstGeom>
          <a:noFill/>
        </p:spPr>
        <p:txBody>
          <a:bodyPr wrap="square" rtlCol="0">
            <a:spAutoFit/>
          </a:bodyPr>
          <a:lstStyle/>
          <a:p>
            <a:pPr algn="just"/>
            <a:r>
              <a:rPr lang="vi-VN" sz="2000" dirty="0" smtClean="0">
                <a:latin typeface="Times New Roman" panose="02020603050405020304" pitchFamily="18" charset="0"/>
                <a:cs typeface="Times New Roman" panose="02020603050405020304" pitchFamily="18" charset="0"/>
              </a:rPr>
              <a:t>- BĐKH là sự thay đổi khí hậu trong một khoảng thời gian dài do tác động của các điều kiện tự nhiên và hoạy động của con người</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4876517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9">
                                            <p:txEl>
                                              <p:pRg st="0" end="0"/>
                                            </p:txEl>
                                          </p:spTgt>
                                        </p:tgtEl>
                                        <p:attrNameLst>
                                          <p:attrName>style.visibility</p:attrName>
                                        </p:attrNameLst>
                                      </p:cBhvr>
                                      <p:to>
                                        <p:strVal val="visible"/>
                                      </p:to>
                                    </p:set>
                                    <p:animEffect transition="in" filter="barn(inVertical)">
                                      <p:cBhvr>
                                        <p:cTn id="24"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Rectangle 2"/>
          <p:cNvSpPr>
            <a:spLocks noGrp="1" noChangeArrowheads="1"/>
          </p:cNvSpPr>
          <p:nvPr>
            <p:ph sz="quarter" idx="4294967295"/>
          </p:nvPr>
        </p:nvSpPr>
        <p:spPr>
          <a:xfrm>
            <a:off x="-66239" y="659298"/>
            <a:ext cx="3555116" cy="457200"/>
          </a:xfrm>
        </p:spPr>
        <p:txBody>
          <a:bodyPr/>
          <a:lstStyle/>
          <a:p>
            <a:pPr marL="609600" indent="-609600">
              <a:spcBef>
                <a:spcPct val="50000"/>
              </a:spcBef>
              <a:buNone/>
            </a:pPr>
            <a:r>
              <a:rPr lang="vi-VN" altLang="en-US" sz="26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600" b="1" dirty="0">
              <a:solidFill>
                <a:srgbClr val="002060"/>
              </a:solidFill>
              <a:latin typeface="Times New Roman" panose="02020603050405020304" pitchFamily="18" charset="0"/>
              <a:cs typeface="Times New Roman" panose="02020603050405020304" pitchFamily="18" charset="0"/>
            </a:endParaRPr>
          </a:p>
        </p:txBody>
      </p:sp>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9" name="Rectangle 8"/>
          <p:cNvSpPr/>
          <p:nvPr/>
        </p:nvSpPr>
        <p:spPr>
          <a:xfrm>
            <a:off x="1330037" y="1166191"/>
            <a:ext cx="9504218" cy="707886"/>
          </a:xfrm>
          <a:prstGeom prst="rect">
            <a:avLst/>
          </a:prstGeom>
        </p:spPr>
        <p:txBody>
          <a:bodyPr wrap="square">
            <a:spAutoFit/>
          </a:bodyPr>
          <a:lstStyle/>
          <a:p>
            <a:pPr algn="just">
              <a:spcAft>
                <a:spcPts val="0"/>
              </a:spcAft>
            </a:pPr>
            <a:r>
              <a:rPr lang="nl-NL" sz="2000" b="1" dirty="0">
                <a:latin typeface="Times New Roman" panose="02020603050405020304" pitchFamily="18" charset="0"/>
                <a:ea typeface="Calibri" panose="020F0502020204030204" pitchFamily="34" charset="0"/>
                <a:cs typeface="Times New Roman" panose="02020603050405020304" pitchFamily="18" charset="0"/>
              </a:rPr>
              <a:t>Quan sát hình 2, hình 3, hình 4 và dựa vào nội dung SGK mục 3 trang 151,152, hoàn thành bài tập sau:</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4825908" y="1748046"/>
            <a:ext cx="2540183" cy="369332"/>
          </a:xfrm>
          <a:prstGeom prst="rect">
            <a:avLst/>
          </a:prstGeom>
        </p:spPr>
        <p:txBody>
          <a:bodyPr wrap="none">
            <a:spAutoFit/>
          </a:bodyPr>
          <a:lstStyle/>
          <a:p>
            <a:pPr algn="ctr">
              <a:spcAft>
                <a:spcPts val="0"/>
              </a:spcAft>
            </a:pPr>
            <a:r>
              <a:rPr lang="nl-NL" b="1" dirty="0">
                <a:latin typeface="Times New Roman" panose="02020603050405020304" pitchFamily="18" charset="0"/>
                <a:ea typeface="Calibri" panose="020F0502020204030204" pitchFamily="34" charset="0"/>
                <a:cs typeface="Times New Roman" panose="02020603050405020304" pitchFamily="18" charset="0"/>
              </a:rPr>
              <a:t>PHIẾU HỌC TẬP SỐ 2</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585210418"/>
              </p:ext>
            </p:extLst>
          </p:nvPr>
        </p:nvGraphicFramePr>
        <p:xfrm>
          <a:off x="1579418" y="2433978"/>
          <a:ext cx="8368146" cy="2803040"/>
        </p:xfrm>
        <a:graphic>
          <a:graphicData uri="http://schemas.openxmlformats.org/drawingml/2006/table">
            <a:tbl>
              <a:tblPr firstRow="1" firstCol="1" bandRow="1">
                <a:tableStyleId>{5C22544A-7EE6-4342-B048-85BDC9FD1C3A}</a:tableStyleId>
              </a:tblPr>
              <a:tblGrid>
                <a:gridCol w="4183263">
                  <a:extLst>
                    <a:ext uri="{9D8B030D-6E8A-4147-A177-3AD203B41FA5}">
                      <a16:colId xmlns:a16="http://schemas.microsoft.com/office/drawing/2014/main" val="1044474444"/>
                    </a:ext>
                  </a:extLst>
                </a:gridCol>
                <a:gridCol w="4184883">
                  <a:extLst>
                    <a:ext uri="{9D8B030D-6E8A-4147-A177-3AD203B41FA5}">
                      <a16:colId xmlns:a16="http://schemas.microsoft.com/office/drawing/2014/main" val="1237938396"/>
                    </a:ext>
                  </a:extLst>
                </a:gridCol>
              </a:tblGrid>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Nguyên nhân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Nhóm 1,2</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3,4</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700760">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5,6</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700760">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Nhóm 7,8</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Tree>
    <p:extLst>
      <p:ext uri="{BB962C8B-B14F-4D97-AF65-F5344CB8AC3E}">
        <p14:creationId xmlns:p14="http://schemas.microsoft.com/office/powerpoint/2010/main" val="3175864344"/>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circle(in)">
                                      <p:cBhvr>
                                        <p:cTn id="12" dur="20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a:r>
              <a:rPr lang="en-US" altLang="en-US" sz="3200" b="1" dirty="0">
                <a:solidFill>
                  <a:srgbClr val="C00000"/>
                </a:solidFill>
              </a:rPr>
              <a:t>BÀI 17 </a:t>
            </a:r>
            <a:r>
              <a:rPr lang="vi-VN" altLang="en-US" sz="3200" b="1" dirty="0">
                <a:solidFill>
                  <a:srgbClr val="C00000"/>
                </a:solidFill>
              </a:rPr>
              <a:t>:</a:t>
            </a:r>
            <a:r>
              <a:rPr lang="en-US" altLang="en-US" sz="3200" b="1" dirty="0">
                <a:solidFill>
                  <a:srgbClr val="C00000"/>
                </a:solidFill>
              </a:rPr>
              <a:t> </a:t>
            </a:r>
            <a:r>
              <a:rPr lang="vi-VN" altLang="en-US" sz="3200" b="1" dirty="0">
                <a:solidFill>
                  <a:srgbClr val="C00000"/>
                </a:solidFill>
              </a:rPr>
              <a:t>THỜI TIẾT VÀ KHÍ HẬU</a:t>
            </a:r>
            <a:endParaRPr lang="en-US" altLang="en-US" sz="3200" b="1" dirty="0">
              <a:solidFill>
                <a:srgbClr val="C00000"/>
              </a:solidFill>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3152754124"/>
              </p:ext>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algn="ctr">
              <a:lnSpc>
                <a:spcPct val="115000"/>
              </a:lnSpc>
              <a:spcAft>
                <a:spcPts val="0"/>
              </a:spcAft>
            </a:pPr>
            <a:r>
              <a:rPr lang="vi-VN" sz="2800" dirty="0">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5262630"/>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500" fill="hold"/>
                                        <p:tgtEl>
                                          <p:spTgt spid="50"/>
                                        </p:tgtEl>
                                        <p:attrNameLst>
                                          <p:attrName>ppt_x</p:attrName>
                                        </p:attrNameLst>
                                      </p:cBhvr>
                                      <p:tavLst>
                                        <p:tav tm="0">
                                          <p:val>
                                            <p:strVal val="#ppt_x"/>
                                          </p:val>
                                        </p:tav>
                                        <p:tav tm="100000">
                                          <p:val>
                                            <p:strVal val="#ppt_x"/>
                                          </p:val>
                                        </p:tav>
                                      </p:tavLst>
                                    </p:anim>
                                    <p:anim calcmode="lin" valueType="num">
                                      <p:cBhvr additive="base">
                                        <p:cTn id="8"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Effect transition="in" filter="wipe(down)">
                                      <p:cBhvr>
                                        <p:cTn id="13"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 name="TextBox 26"/>
          <p:cNvSpPr txBox="1">
            <a:spLocks noChangeArrowheads="1"/>
          </p:cNvSpPr>
          <p:nvPr/>
        </p:nvSpPr>
        <p:spPr bwMode="auto">
          <a:xfrm>
            <a:off x="50800" y="22088"/>
            <a:ext cx="11975548" cy="584200"/>
          </a:xfrm>
          <a:prstGeom prst="rect">
            <a:avLst/>
          </a:prstGeom>
          <a:solidFill>
            <a:srgbClr val="FFFF00"/>
          </a:solidFill>
          <a:ln>
            <a:noFill/>
          </a:ln>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grpSp>
        <p:nvGrpSpPr>
          <p:cNvPr id="4" name="Group 3"/>
          <p:cNvGrpSpPr/>
          <p:nvPr/>
        </p:nvGrpSpPr>
        <p:grpSpPr>
          <a:xfrm>
            <a:off x="50800" y="703274"/>
            <a:ext cx="3828473" cy="3171256"/>
            <a:chOff x="50800" y="703274"/>
            <a:chExt cx="3828473" cy="3171256"/>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00" y="703274"/>
              <a:ext cx="3828473" cy="2774220"/>
            </a:xfrm>
            <a:prstGeom prst="rect">
              <a:avLst/>
            </a:prstGeom>
          </p:spPr>
        </p:pic>
        <p:sp>
          <p:nvSpPr>
            <p:cNvPr id="3" name="TextBox 2"/>
            <p:cNvSpPr txBox="1"/>
            <p:nvPr/>
          </p:nvSpPr>
          <p:spPr>
            <a:xfrm>
              <a:off x="1565561" y="3505198"/>
              <a:ext cx="918841" cy="369332"/>
            </a:xfrm>
            <a:prstGeom prst="rect">
              <a:avLst/>
            </a:prstGeom>
            <a:noFill/>
          </p:spPr>
          <p:txBody>
            <a:bodyPr wrap="none" rtlCol="0">
              <a:spAutoFit/>
            </a:bodyPr>
            <a:lstStyle/>
            <a:p>
              <a:r>
                <a:rPr lang="vi-VN" b="1" dirty="0" smtClean="0">
                  <a:latin typeface="+mj-lt"/>
                </a:rPr>
                <a:t>Núi lửa</a:t>
              </a:r>
              <a:endParaRPr lang="en-US" b="1" dirty="0">
                <a:latin typeface="+mj-lt"/>
              </a:endParaRPr>
            </a:p>
          </p:txBody>
        </p:sp>
      </p:grpSp>
      <p:grpSp>
        <p:nvGrpSpPr>
          <p:cNvPr id="7" name="Group 6"/>
          <p:cNvGrpSpPr/>
          <p:nvPr/>
        </p:nvGrpSpPr>
        <p:grpSpPr>
          <a:xfrm>
            <a:off x="4017818" y="703274"/>
            <a:ext cx="3962400" cy="3198964"/>
            <a:chOff x="4017818" y="703274"/>
            <a:chExt cx="3962400" cy="3198964"/>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7818" y="703274"/>
              <a:ext cx="3962400" cy="2774220"/>
            </a:xfrm>
            <a:prstGeom prst="rect">
              <a:avLst/>
            </a:prstGeom>
          </p:spPr>
        </p:pic>
        <p:sp>
          <p:nvSpPr>
            <p:cNvPr id="6" name="TextBox 5"/>
            <p:cNvSpPr txBox="1"/>
            <p:nvPr/>
          </p:nvSpPr>
          <p:spPr>
            <a:xfrm>
              <a:off x="5763491" y="3532906"/>
              <a:ext cx="998991" cy="369332"/>
            </a:xfrm>
            <a:prstGeom prst="rect">
              <a:avLst/>
            </a:prstGeom>
            <a:noFill/>
          </p:spPr>
          <p:txBody>
            <a:bodyPr wrap="none" rtlCol="0">
              <a:spAutoFit/>
            </a:bodyPr>
            <a:lstStyle/>
            <a:p>
              <a:r>
                <a:rPr lang="vi-VN" b="1" dirty="0" smtClean="0">
                  <a:latin typeface="+mj-lt"/>
                </a:rPr>
                <a:t>Khí thải</a:t>
              </a:r>
              <a:endParaRPr lang="en-US" b="1" dirty="0">
                <a:latin typeface="+mj-lt"/>
              </a:endParaRPr>
            </a:p>
          </p:txBody>
        </p:sp>
      </p:grpSp>
      <p:grpSp>
        <p:nvGrpSpPr>
          <p:cNvPr id="15" name="Group 14"/>
          <p:cNvGrpSpPr/>
          <p:nvPr/>
        </p:nvGrpSpPr>
        <p:grpSpPr>
          <a:xfrm>
            <a:off x="180109" y="3929946"/>
            <a:ext cx="3699164" cy="2992586"/>
            <a:chOff x="180109" y="3929946"/>
            <a:chExt cx="3699164" cy="2992586"/>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0109" y="3929946"/>
              <a:ext cx="3699164" cy="2540127"/>
            </a:xfrm>
            <a:prstGeom prst="rect">
              <a:avLst/>
            </a:prstGeom>
          </p:spPr>
        </p:pic>
        <p:sp>
          <p:nvSpPr>
            <p:cNvPr id="11" name="TextBox 10"/>
            <p:cNvSpPr txBox="1"/>
            <p:nvPr/>
          </p:nvSpPr>
          <p:spPr>
            <a:xfrm>
              <a:off x="637301" y="6553200"/>
              <a:ext cx="2694007" cy="369332"/>
            </a:xfrm>
            <a:prstGeom prst="rect">
              <a:avLst/>
            </a:prstGeom>
            <a:noFill/>
          </p:spPr>
          <p:txBody>
            <a:bodyPr wrap="none" rtlCol="0">
              <a:spAutoFit/>
            </a:bodyPr>
            <a:lstStyle/>
            <a:p>
              <a:r>
                <a:rPr lang="vi-VN" b="1" dirty="0" smtClean="0">
                  <a:latin typeface="+mj-lt"/>
                </a:rPr>
                <a:t>Thay đổi  của quĩ đạo TĐ</a:t>
              </a:r>
              <a:endParaRPr lang="en-US" b="1" dirty="0">
                <a:latin typeface="+mj-lt"/>
              </a:endParaRPr>
            </a:p>
          </p:txBody>
        </p:sp>
      </p:grpSp>
      <p:grpSp>
        <p:nvGrpSpPr>
          <p:cNvPr id="18" name="Group 17"/>
          <p:cNvGrpSpPr/>
          <p:nvPr/>
        </p:nvGrpSpPr>
        <p:grpSpPr>
          <a:xfrm>
            <a:off x="4156364" y="3957650"/>
            <a:ext cx="3962400" cy="2937171"/>
            <a:chOff x="4156364" y="3957650"/>
            <a:chExt cx="3962400" cy="2937171"/>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6364" y="3957650"/>
              <a:ext cx="3962400" cy="2512423"/>
            </a:xfrm>
            <a:prstGeom prst="rect">
              <a:avLst/>
            </a:prstGeom>
          </p:spPr>
        </p:pic>
        <p:sp>
          <p:nvSpPr>
            <p:cNvPr id="17" name="TextBox 16"/>
            <p:cNvSpPr txBox="1"/>
            <p:nvPr/>
          </p:nvSpPr>
          <p:spPr>
            <a:xfrm>
              <a:off x="5417127" y="6525489"/>
              <a:ext cx="1111202" cy="369332"/>
            </a:xfrm>
            <a:prstGeom prst="rect">
              <a:avLst/>
            </a:prstGeom>
            <a:noFill/>
          </p:spPr>
          <p:txBody>
            <a:bodyPr wrap="none" rtlCol="0">
              <a:spAutoFit/>
            </a:bodyPr>
            <a:lstStyle/>
            <a:p>
              <a:r>
                <a:rPr lang="vi-VN" b="1" dirty="0" smtClean="0">
                  <a:latin typeface="+mj-lt"/>
                </a:rPr>
                <a:t>Phá rừng</a:t>
              </a:r>
              <a:endParaRPr lang="en-US" b="1" dirty="0">
                <a:latin typeface="+mj-lt"/>
              </a:endParaRPr>
            </a:p>
          </p:txBody>
        </p:sp>
      </p:grpSp>
      <p:grpSp>
        <p:nvGrpSpPr>
          <p:cNvPr id="24" name="Group 23"/>
          <p:cNvGrpSpPr/>
          <p:nvPr/>
        </p:nvGrpSpPr>
        <p:grpSpPr>
          <a:xfrm>
            <a:off x="8509778" y="710477"/>
            <a:ext cx="3516570" cy="3140899"/>
            <a:chOff x="8509778" y="710477"/>
            <a:chExt cx="3516570" cy="3140899"/>
          </a:xfrm>
        </p:grpSpPr>
        <p:pic>
          <p:nvPicPr>
            <p:cNvPr id="19" name="Picture 1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09778" y="710477"/>
              <a:ext cx="3516570" cy="2794721"/>
            </a:xfrm>
            <a:prstGeom prst="rect">
              <a:avLst/>
            </a:prstGeom>
          </p:spPr>
        </p:pic>
        <p:sp>
          <p:nvSpPr>
            <p:cNvPr id="21" name="TextBox 20"/>
            <p:cNvSpPr txBox="1"/>
            <p:nvPr/>
          </p:nvSpPr>
          <p:spPr>
            <a:xfrm>
              <a:off x="9573486" y="3482044"/>
              <a:ext cx="1973617" cy="369332"/>
            </a:xfrm>
            <a:prstGeom prst="rect">
              <a:avLst/>
            </a:prstGeom>
            <a:noFill/>
          </p:spPr>
          <p:txBody>
            <a:bodyPr wrap="none" rtlCol="0">
              <a:spAutoFit/>
            </a:bodyPr>
            <a:lstStyle/>
            <a:p>
              <a:r>
                <a:rPr lang="vi-VN" b="1" dirty="0" smtClean="0">
                  <a:latin typeface="+mj-lt"/>
                </a:rPr>
                <a:t>Rác thải sinh hoạt</a:t>
              </a:r>
              <a:endParaRPr lang="en-US" b="1" dirty="0">
                <a:latin typeface="+mj-lt"/>
              </a:endParaRPr>
            </a:p>
          </p:txBody>
        </p:sp>
      </p:grpSp>
      <p:grpSp>
        <p:nvGrpSpPr>
          <p:cNvPr id="23" name="Group 22"/>
          <p:cNvGrpSpPr/>
          <p:nvPr/>
        </p:nvGrpSpPr>
        <p:grpSpPr>
          <a:xfrm>
            <a:off x="8509778" y="3874530"/>
            <a:ext cx="3801622" cy="2973797"/>
            <a:chOff x="8509778" y="3874530"/>
            <a:chExt cx="3801622" cy="2973797"/>
          </a:xfrm>
        </p:grpSpPr>
        <p:pic>
          <p:nvPicPr>
            <p:cNvPr id="20" name="Picture 1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509778" y="3874530"/>
              <a:ext cx="3634329" cy="2542136"/>
            </a:xfrm>
            <a:prstGeom prst="rect">
              <a:avLst/>
            </a:prstGeom>
          </p:spPr>
        </p:pic>
        <p:sp>
          <p:nvSpPr>
            <p:cNvPr id="22" name="TextBox 21"/>
            <p:cNvSpPr txBox="1"/>
            <p:nvPr/>
          </p:nvSpPr>
          <p:spPr>
            <a:xfrm>
              <a:off x="9490365" y="6478995"/>
              <a:ext cx="2821035" cy="369332"/>
            </a:xfrm>
            <a:prstGeom prst="rect">
              <a:avLst/>
            </a:prstGeom>
            <a:noFill/>
          </p:spPr>
          <p:txBody>
            <a:bodyPr wrap="square" rtlCol="0">
              <a:spAutoFit/>
            </a:bodyPr>
            <a:lstStyle/>
            <a:p>
              <a:r>
                <a:rPr lang="vi-VN" b="1" dirty="0" smtClean="0">
                  <a:latin typeface="+mj-lt"/>
                </a:rPr>
                <a:t>Khí thải </a:t>
              </a:r>
              <a:endParaRPr lang="en-US" b="1" dirty="0">
                <a:latin typeface="+mj-lt"/>
              </a:endParaRPr>
            </a:p>
          </p:txBody>
        </p:sp>
      </p:grpSp>
    </p:spTree>
    <p:extLst>
      <p:ext uri="{BB962C8B-B14F-4D97-AF65-F5344CB8AC3E}">
        <p14:creationId xmlns:p14="http://schemas.microsoft.com/office/powerpoint/2010/main" val="4003143807"/>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down)">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circle(in)">
                                      <p:cBhvr>
                                        <p:cTn id="32"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26"/>
          <p:cNvSpPr txBox="1">
            <a:spLocks noChangeArrowheads="1"/>
          </p:cNvSpPr>
          <p:nvPr/>
        </p:nvSpPr>
        <p:spPr bwMode="auto">
          <a:xfrm>
            <a:off x="50800" y="22088"/>
            <a:ext cx="12141200" cy="584200"/>
          </a:xfrm>
          <a:prstGeom prst="rect">
            <a:avLst/>
          </a:prstGeom>
          <a:solidFill>
            <a:srgbClr val="FFFF00"/>
          </a:solidFill>
          <a:ln>
            <a:noFill/>
          </a:ln>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BÀI 17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a:t>
            </a:r>
            <a:r>
              <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 </a:t>
            </a:r>
            <a:r>
              <a:rPr kumimoji="0" lang="vi-VN"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rPr>
              <a:t>THỜI TIẾT VÀ KHÍ HẬU</a:t>
            </a:r>
            <a:endParaRPr kumimoji="0" lang="en-US" altLang="en-US" sz="3200" b="1" i="0" u="none" strike="noStrike" kern="1200" cap="none" spc="0" normalizeH="0" baseline="0" noProof="0" dirty="0">
              <a:ln>
                <a:noFill/>
              </a:ln>
              <a:solidFill>
                <a:srgbClr val="C00000"/>
              </a:solidFill>
              <a:effectLst/>
              <a:uLnTx/>
              <a:uFillTx/>
              <a:latin typeface="Times New Roman" pitchFamily="18" charset="0"/>
              <a:ea typeface="+mn-ea"/>
              <a:cs typeface="+mn-cs"/>
            </a:endParaRPr>
          </a:p>
        </p:txBody>
      </p:sp>
      <p:sp>
        <p:nvSpPr>
          <p:cNvPr id="6" name="Rectangle 2"/>
          <p:cNvSpPr>
            <a:spLocks noGrp="1" noChangeArrowheads="1"/>
          </p:cNvSpPr>
          <p:nvPr>
            <p:ph sz="quarter" idx="4294967295"/>
          </p:nvPr>
        </p:nvSpPr>
        <p:spPr>
          <a:xfrm>
            <a:off x="-66239" y="520748"/>
            <a:ext cx="3555116" cy="457200"/>
          </a:xfrm>
        </p:spPr>
        <p:txBody>
          <a:bodyPr/>
          <a:lstStyle/>
          <a:p>
            <a:pPr marL="609600" indent="-609600">
              <a:spcBef>
                <a:spcPct val="50000"/>
              </a:spcBef>
              <a:buNone/>
            </a:pPr>
            <a:r>
              <a:rPr lang="vi-VN" altLang="en-US" sz="2300" b="1" dirty="0" smtClean="0">
                <a:solidFill>
                  <a:srgbClr val="002060"/>
                </a:solidFill>
                <a:latin typeface="Times New Roman" panose="02020603050405020304" pitchFamily="18" charset="0"/>
                <a:cs typeface="Times New Roman" panose="02020603050405020304" pitchFamily="18" charset="0"/>
              </a:rPr>
              <a:t>3. Biến đổi khí hậu</a:t>
            </a:r>
            <a:endParaRPr lang="en-US" altLang="en-US" sz="23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50" name="Table 49"/>
          <p:cNvGraphicFramePr>
            <a:graphicFrameLocks noGrp="1"/>
          </p:cNvGraphicFramePr>
          <p:nvPr>
            <p:extLst>
              <p:ext uri="{D42A27DB-BD31-4B8C-83A1-F6EECF244321}">
                <p14:modId xmlns:p14="http://schemas.microsoft.com/office/powerpoint/2010/main" val="2842479015"/>
              </p:ext>
            </p:extLst>
          </p:nvPr>
        </p:nvGraphicFramePr>
        <p:xfrm>
          <a:off x="207818" y="1104946"/>
          <a:ext cx="11734800" cy="5614508"/>
        </p:xfrm>
        <a:graphic>
          <a:graphicData uri="http://schemas.openxmlformats.org/drawingml/2006/table">
            <a:tbl>
              <a:tblPr firstRow="1" firstCol="1" bandRow="1">
                <a:tableStyleId>{5C22544A-7EE6-4342-B048-85BDC9FD1C3A}</a:tableStyleId>
              </a:tblPr>
              <a:tblGrid>
                <a:gridCol w="3657600">
                  <a:extLst>
                    <a:ext uri="{9D8B030D-6E8A-4147-A177-3AD203B41FA5}">
                      <a16:colId xmlns:a16="http://schemas.microsoft.com/office/drawing/2014/main" val="1044474444"/>
                    </a:ext>
                  </a:extLst>
                </a:gridCol>
                <a:gridCol w="8077200">
                  <a:extLst>
                    <a:ext uri="{9D8B030D-6E8A-4147-A177-3AD203B41FA5}">
                      <a16:colId xmlns:a16="http://schemas.microsoft.com/office/drawing/2014/main" val="1237938396"/>
                    </a:ext>
                  </a:extLst>
                </a:gridCol>
              </a:tblGrid>
              <a:tr h="1403627">
                <a:tc>
                  <a:txBody>
                    <a:bodyPr/>
                    <a:lstStyle/>
                    <a:p>
                      <a:pPr algn="ctr">
                        <a:lnSpc>
                          <a:spcPct val="115000"/>
                        </a:lnSpc>
                        <a:spcAft>
                          <a:spcPts val="0"/>
                        </a:spcAft>
                      </a:pPr>
                      <a:r>
                        <a:rPr lang="nl-NL" sz="2800" dirty="0">
                          <a:solidFill>
                            <a:srgbClr val="C00000"/>
                          </a:solidFill>
                          <a:effectLst/>
                          <a:latin typeface="Times New Roman" panose="02020603050405020304" pitchFamily="18" charset="0"/>
                          <a:cs typeface="Times New Roman" panose="02020603050405020304" pitchFamily="18" charset="0"/>
                          <a:hlinkClick r:id="rId2" action="ppaction://hlinkfile"/>
                        </a:rPr>
                        <a:t>Nguyên nhân</a:t>
                      </a:r>
                      <a:endParaRPr lang="en-US" sz="2000" dirty="0">
                        <a:solidFill>
                          <a:srgbClr val="C0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solidFill>
                      <a:srgbClr val="FFFF00"/>
                    </a:solidFill>
                  </a:tcPr>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2845275"/>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Biểu hiện</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6079382"/>
                  </a:ext>
                </a:extLst>
              </a:tr>
              <a:tr h="1403627">
                <a:tc>
                  <a:txBody>
                    <a:bodyPr/>
                    <a:lstStyle/>
                    <a:p>
                      <a:pPr algn="ctr">
                        <a:lnSpc>
                          <a:spcPct val="115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Hậu quả</a:t>
                      </a: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9840300"/>
                  </a:ext>
                </a:extLst>
              </a:tr>
              <a:tr h="1403627">
                <a:tc>
                  <a:txBody>
                    <a:bodyPr/>
                    <a:lstStyle/>
                    <a:p>
                      <a:pPr algn="ctr">
                        <a:lnSpc>
                          <a:spcPct val="115000"/>
                        </a:lnSpc>
                        <a:spcAft>
                          <a:spcPts val="0"/>
                        </a:spcAft>
                      </a:pPr>
                      <a:r>
                        <a:rPr lang="nl-NL" sz="2800">
                          <a:solidFill>
                            <a:schemeClr val="tx1"/>
                          </a:solidFill>
                          <a:effectLst/>
                          <a:latin typeface="Times New Roman" panose="02020603050405020304" pitchFamily="18" charset="0"/>
                          <a:cs typeface="Times New Roman" panose="02020603050405020304" pitchFamily="18" charset="0"/>
                        </a:rPr>
                        <a:t>Giải pháp</a:t>
                      </a:r>
                      <a:endParaRPr lang="en-US"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endParaRPr lang="en-US"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1848337"/>
                  </a:ext>
                </a:extLst>
              </a:tr>
            </a:tbl>
          </a:graphicData>
        </a:graphic>
      </p:graphicFrame>
      <p:sp>
        <p:nvSpPr>
          <p:cNvPr id="10" name="TextBox 9"/>
          <p:cNvSpPr txBox="1"/>
          <p:nvPr/>
        </p:nvSpPr>
        <p:spPr>
          <a:xfrm>
            <a:off x="3837709" y="1312026"/>
            <a:ext cx="8104909" cy="1043619"/>
          </a:xfrm>
          <a:prstGeom prst="rect">
            <a:avLst/>
          </a:prstGeom>
          <a:noFill/>
        </p:spPr>
        <p:txBody>
          <a:bodyPr wrap="square" rtlCol="0">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Có nhiều nguyên nhân nhưng chủ yếu là do tăng nhanh của khí CO2</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2" name="TextBox 1"/>
          <p:cNvSpPr txBox="1"/>
          <p:nvPr/>
        </p:nvSpPr>
        <p:spPr>
          <a:xfrm>
            <a:off x="3837709" y="2498572"/>
            <a:ext cx="8104909" cy="1384995"/>
          </a:xfrm>
          <a:prstGeom prst="rect">
            <a:avLst/>
          </a:prstGeom>
          <a:noFill/>
        </p:spPr>
        <p:txBody>
          <a:bodyPr wrap="square" rtlCol="0">
            <a:spAutoFit/>
          </a:bodyPr>
          <a:lstStyle/>
          <a:p>
            <a:r>
              <a:rPr lang="vi-VN" sz="2800" dirty="0">
                <a:latin typeface="+mj-lt"/>
              </a:rPr>
              <a:t>B</a:t>
            </a:r>
            <a:r>
              <a:rPr lang="vi-VN" sz="2800" dirty="0" smtClean="0">
                <a:latin typeface="+mj-lt"/>
              </a:rPr>
              <a:t>iểu </a:t>
            </a:r>
            <a:r>
              <a:rPr lang="vi-VN" sz="2800" dirty="0">
                <a:latin typeface="+mj-lt"/>
              </a:rPr>
              <a:t>hiện bởi sự nóng lên toàn cầu, mực nước </a:t>
            </a:r>
            <a:r>
              <a:rPr lang="vi-VN" sz="2800" dirty="0" smtClean="0">
                <a:latin typeface="+mj-lt"/>
              </a:rPr>
              <a:t>biển </a:t>
            </a:r>
            <a:r>
              <a:rPr lang="vi-VN" sz="2800" dirty="0">
                <a:latin typeface="+mj-lt"/>
              </a:rPr>
              <a:t>dâng và gia tăng các hiện tượng khí tượng thuỷ văn cực đoan.</a:t>
            </a:r>
            <a:endParaRPr lang="en-US" sz="2800" dirty="0">
              <a:latin typeface="+mj-lt"/>
            </a:endParaRPr>
          </a:p>
        </p:txBody>
      </p:sp>
    </p:spTree>
    <p:extLst>
      <p:ext uri="{BB962C8B-B14F-4D97-AF65-F5344CB8AC3E}">
        <p14:creationId xmlns:p14="http://schemas.microsoft.com/office/powerpoint/2010/main" val="3038554112"/>
      </p:ext>
    </p:extLst>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quot;/&gt;&lt;property id=&quot;20307&quot; value=&quot;322&quot;/&gt;&lt;/object&gt;&lt;object type=&quot;3&quot; unique_id=&quot;10004&quot;&gt;&lt;property id=&quot;20148&quot; value=&quot;5&quot;/&gt;&lt;property id=&quot;20300&quot; value=&quot;Slide 2 - &amp;quot;CHỦ ĐỀ: “THỜI TIẾT VÀ KHÍ HẬU”  Nội dung chính&amp;quot;&quot;/&gt;&lt;property id=&quot;20307&quot; value=&quot;321&quot;/&gt;&lt;/object&gt;&lt;object type=&quot;3&quot; unique_id=&quot;10005&quot;&gt;&lt;property id=&quot;20148&quot; value=&quot;5&quot;/&gt;&lt;property id=&quot;20300&quot; value=&quot;Slide 3&quot;/&gt;&lt;property id=&quot;20307&quot; value=&quot;315&quot;/&gt;&lt;/object&gt;&lt;object type=&quot;3&quot; unique_id=&quot;10006&quot;&gt;&lt;property id=&quot;20148&quot; value=&quot;5&quot;/&gt;&lt;property id=&quot;20300&quot; value=&quot;Slide 4&quot;/&gt;&lt;property id=&quot;20307&quot; value=&quot;316&quot;/&gt;&lt;/object&gt;&lt;object type=&quot;3&quot; unique_id=&quot;10007&quot;&gt;&lt;property id=&quot;20148&quot; value=&quot;5&quot;/&gt;&lt;property id=&quot;20300&quot; value=&quot;Slide 5&quot;/&gt;&lt;property id=&quot;20307&quot; value=&quot;312&quot;/&gt;&lt;/object&gt;&lt;object type=&quot;3&quot; unique_id=&quot;10008&quot;&gt;&lt;property id=&quot;20148&quot; value=&quot;5&quot;/&gt;&lt;property id=&quot;20300&quot; value=&quot;Slide 6&quot;/&gt;&lt;property id=&quot;20307&quot; value=&quot;311&quot;/&gt;&lt;/object&gt;&lt;object type=&quot;3&quot; unique_id=&quot;10009&quot;&gt;&lt;property id=&quot;20148&quot; value=&quot;5&quot;/&gt;&lt;property id=&quot;20300&quot; value=&quot;Slide 7&quot;/&gt;&lt;property id=&quot;20307&quot; value=&quot;323&quot;/&gt;&lt;/object&gt;&lt;object type=&quot;3&quot; unique_id=&quot;10010&quot;&gt;&lt;property id=&quot;20148&quot; value=&quot;5&quot;/&gt;&lt;property id=&quot;20300&quot; value=&quot;Slide 8&quot;/&gt;&lt;property id=&quot;20307&quot; value=&quot;317&quot;/&gt;&lt;/object&gt;&lt;object type=&quot;3&quot; unique_id=&quot;10011&quot;&gt;&lt;property id=&quot;20148&quot; value=&quot;5&quot;/&gt;&lt;property id=&quot;20300&quot; value=&quot;Slide 9&quot;/&gt;&lt;property id=&quot;20307&quot; value=&quot;313&quot;/&gt;&lt;/object&gt;&lt;object type=&quot;3&quot; unique_id=&quot;10012&quot;&gt;&lt;property id=&quot;20148&quot; value=&quot;5&quot;/&gt;&lt;property id=&quot;20300&quot; value=&quot;Slide 10&quot;/&gt;&lt;property id=&quot;20307&quot; value=&quot;266&quot;/&gt;&lt;/object&gt;&lt;object type=&quot;3&quot; unique_id=&quot;10013&quot;&gt;&lt;property id=&quot;20148&quot; value=&quot;5&quot;/&gt;&lt;property id=&quot;20300&quot; value=&quot;Slide 11&quot;/&gt;&lt;property id=&quot;20307&quot; value=&quot;267&quot;/&gt;&lt;/object&gt;&lt;object type=&quot;3&quot; unique_id=&quot;10014&quot;&gt;&lt;property id=&quot;20148&quot; value=&quot;5&quot;/&gt;&lt;property id=&quot;20300&quot; value=&quot;Slide 12&quot;/&gt;&lt;property id=&quot;20307&quot; value=&quot;314&quot;/&gt;&lt;/object&gt;&lt;object type=&quot;3&quot; unique_id=&quot;10015&quot;&gt;&lt;property id=&quot;20148&quot; value=&quot;5&quot;/&gt;&lt;property id=&quot;20300&quot; value=&quot;Slide 13&quot;/&gt;&lt;property id=&quot;20307&quot; value=&quot;295&quot;/&gt;&lt;/object&gt;&lt;object type=&quot;3&quot; unique_id=&quot;10016&quot;&gt;&lt;property id=&quot;20148&quot; value=&quot;5&quot;/&gt;&lt;property id=&quot;20300&quot; value=&quot;Slide 14&quot;/&gt;&lt;property id=&quot;20307&quot; value=&quot;296&quot;/&gt;&lt;/object&gt;&lt;object type=&quot;3&quot; unique_id=&quot;10017&quot;&gt;&lt;property id=&quot;20148&quot; value=&quot;5&quot;/&gt;&lt;property id=&quot;20300&quot; value=&quot;Slide 15&quot;/&gt;&lt;property id=&quot;20307&quot; value=&quot;318&quot;/&gt;&lt;/object&gt;&lt;object type=&quot;3&quot; unique_id=&quot;10018&quot;&gt;&lt;property id=&quot;20148&quot; value=&quot;5&quot;/&gt;&lt;property id=&quot;20300&quot; value=&quot;Slide 16&quot;/&gt;&lt;property id=&quot;20307&quot; value=&quot;297&quot;/&gt;&lt;/object&gt;&lt;object type=&quot;3&quot; unique_id=&quot;10019&quot;&gt;&lt;property id=&quot;20148&quot; value=&quot;5&quot;/&gt;&lt;property id=&quot;20300&quot; value=&quot;Slide 17&quot;/&gt;&lt;property id=&quot;20307&quot; value=&quot;298&quot;/&gt;&lt;/object&gt;&lt;object type=&quot;3&quot; unique_id=&quot;10020&quot;&gt;&lt;property id=&quot;20148&quot; value=&quot;5&quot;/&gt;&lt;property id=&quot;20300&quot; value=&quot;Slide 18&quot;/&gt;&lt;property id=&quot;20307&quot; value=&quot;319&quot;/&gt;&lt;/object&gt;&lt;object type=&quot;3&quot; unique_id=&quot;10021&quot;&gt;&lt;property id=&quot;20148&quot; value=&quot;5&quot;/&gt;&lt;property id=&quot;20300&quot; value=&quot;Slide 19&quot;/&gt;&lt;property id=&quot;20307&quot; value=&quot;299&quot;/&gt;&lt;/object&gt;&lt;object type=&quot;3&quot; unique_id=&quot;10022&quot;&gt;&lt;property id=&quot;20148&quot; value=&quot;5&quot;/&gt;&lt;property id=&quot;20300&quot; value=&quot;Slide 20&quot;/&gt;&lt;property id=&quot;20307&quot; value=&quot;300&quot;/&gt;&lt;/object&gt;&lt;object type=&quot;3&quot; unique_id=&quot;10023&quot;&gt;&lt;property id=&quot;20148&quot; value=&quot;5&quot;/&gt;&lt;property id=&quot;20300&quot; value=&quot;Slide 21&quot;/&gt;&lt;property id=&quot;20307&quot; value=&quot;320&quot;/&gt;&lt;/object&gt;&lt;object type=&quot;3&quot; unique_id=&quot;10024&quot;&gt;&lt;property id=&quot;20148&quot; value=&quot;5&quot;/&gt;&lt;property id=&quot;20300&quot; value=&quot;Slide 22&quot;/&gt;&lt;property id=&quot;20307&quot; value=&quot;302&quot;/&gt;&lt;/object&gt;&lt;object type=&quot;3&quot; unique_id=&quot;10025&quot;&gt;&lt;property id=&quot;20148&quot; value=&quot;5&quot;/&gt;&lt;property id=&quot;20300&quot; value=&quot;Slide 23&quot;/&gt;&lt;property id=&quot;20307&quot; value=&quot;303&quot;/&gt;&lt;/object&gt;&lt;object type=&quot;3&quot; unique_id=&quot;10026&quot;&gt;&lt;property id=&quot;20148&quot; value=&quot;5&quot;/&gt;&lt;property id=&quot;20300&quot; value=&quot;Slide 24&quot;/&gt;&lt;property id=&quot;20307&quot; value=&quot;304&quot;/&gt;&lt;/object&gt;&lt;object type=&quot;3&quot; unique_id=&quot;10027&quot;&gt;&lt;property id=&quot;20148&quot; value=&quot;5&quot;/&gt;&lt;property id=&quot;20300&quot; value=&quot;Slide 25&quot;/&gt;&lt;property id=&quot;20307&quot; value=&quot;305&quot;/&gt;&lt;/object&gt;&lt;object type=&quot;3&quot; unique_id=&quot;10028&quot;&gt;&lt;property id=&quot;20148&quot; value=&quot;5&quot;/&gt;&lt;property id=&quot;20300&quot; value=&quot;Slide 26&quot;/&gt;&lt;property id=&quot;20307&quot; value=&quot;306&quot;/&gt;&lt;/object&gt;&lt;object type=&quot;3&quot; unique_id=&quot;10029&quot;&gt;&lt;property id=&quot;20148&quot; value=&quot;5&quot;/&gt;&lt;property id=&quot;20300&quot; value=&quot;Slide 27&quot;/&gt;&lt;property id=&quot;20307&quot; value=&quot;307&quot;/&gt;&lt;/object&gt;&lt;object type=&quot;3&quot; unique_id=&quot;10030&quot;&gt;&lt;property id=&quot;20148&quot; value=&quot;5&quot;/&gt;&lt;property id=&quot;20300&quot; value=&quot;Slide 28&quot;/&gt;&lt;property id=&quot;20307&quot; value=&quot;308&quot;/&gt;&lt;/object&gt;&lt;object type=&quot;3&quot; unique_id=&quot;10031&quot;&gt;&lt;property id=&quot;20148&quot; value=&quot;5&quot;/&gt;&lt;property id=&quot;20300&quot; value=&quot;Slide 29&quot;/&gt;&lt;property id=&quot;20307&quot; value=&quot;309&quot;/&gt;&lt;/object&gt;&lt;object type=&quot;3&quot; unique_id=&quot;10032&quot;&gt;&lt;property id=&quot;20148&quot; value=&quot;5&quot;/&gt;&lt;property id=&quot;20300&quot; value=&quot;Slide 30&quot;/&gt;&lt;property id=&quot;20307&quot; value=&quot;310&quot;/&gt;&lt;/object&gt;&lt;/object&gt;&lt;object type=&quot;8&quot; unique_id=&quot;10064&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6095</TotalTime>
  <Words>747</Words>
  <Application>Microsoft Office PowerPoint</Application>
  <PresentationFormat>Widescreen</PresentationFormat>
  <Paragraphs>87</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微软雅黑</vt:lpstr>
      <vt:lpstr>Arial</vt:lpstr>
      <vt:lpstr>Calibri</vt:lpstr>
      <vt:lpstr>Calibri Light</vt:lpstr>
      <vt:lpstr>等线</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208</cp:revision>
  <cp:lastPrinted>2021-03-24T05:00:36Z</cp:lastPrinted>
  <dcterms:created xsi:type="dcterms:W3CDTF">2020-04-18T08:54:08Z</dcterms:created>
  <dcterms:modified xsi:type="dcterms:W3CDTF">2021-08-13T14:15:38Z</dcterms:modified>
</cp:coreProperties>
</file>