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fd7f476bfb52487c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647" r:id="rId2"/>
    <p:sldId id="742" r:id="rId3"/>
    <p:sldId id="744" r:id="rId4"/>
    <p:sldId id="745" r:id="rId5"/>
    <p:sldId id="747" r:id="rId6"/>
    <p:sldId id="749" r:id="rId7"/>
    <p:sldId id="751" r:id="rId8"/>
    <p:sldId id="32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/>
  <p:cmAuthor id="2" name="ADMIN" initials="A" lastIdx="2" clrIdx="1"/>
  <p:cmAuthor id="3" name="Admin" initials="A" lastIdx="2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1628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5950"/>
            <a:ext cx="9154795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THỨC KHUYẾN MÃI TRONG KINH DOANH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-10795" y="2952750"/>
            <a:ext cx="915479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ontent Placeholder 13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951" y="818515"/>
            <a:ext cx="7409815" cy="236283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426720" y="3181350"/>
            <a:ext cx="7872730" cy="1616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1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1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Mỗi nhóm cử 1 đại diện lần lượt báo cáo bảng số liệu báo cáo kết quả kinh doanh, trình bày chi tiết tính toán doanh thu.</a:t>
            </a:r>
            <a:br>
              <a:rPr lang="en-US" sz="311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5" name="Picture 124" descr="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7488223" y="0"/>
            <a:ext cx="1655777" cy="158115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7" name="Picture 126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46" y="34290"/>
            <a:ext cx="1336040" cy="1256030"/>
          </a:xfrm>
          <a:prstGeom prst="rect">
            <a:avLst/>
          </a:prstGeom>
        </p:spPr>
      </p:pic>
      <p:sp>
        <p:nvSpPr>
          <p:cNvPr id="129" name="Title 1"/>
          <p:cNvSpPr>
            <a:spLocks noGrp="1"/>
          </p:cNvSpPr>
          <p:nvPr/>
        </p:nvSpPr>
        <p:spPr>
          <a:xfrm>
            <a:off x="426720" y="133350"/>
            <a:ext cx="63950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Báo cáo kết quả kinh doanh</a:t>
            </a: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426720" y="4019550"/>
            <a:ext cx="7872730" cy="93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mỗi nhóm: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phút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FF318-2B5F-C3A4-5986-B588AE2A60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5" grpId="3"/>
      <p:bldP spid="129" grpId="0"/>
      <p:bldP spid="129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26720" y="895350"/>
            <a:ext cx="8188960" cy="390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Mỗi nhóm tiến hành tính tổng doanh thu, lãi của tất cả các nhóm.</a:t>
            </a:r>
          </a:p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So sánh tổng doanh thu, tiền lãi các nhóm nhận được và nhận xét, đánh giá: </a:t>
            </a:r>
          </a:p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+ Nhóm nào lãi nhiều nhất?</a:t>
            </a:r>
          </a:p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+ Nhóm nào hoạt động hiệu quả nhất?</a:t>
            </a:r>
          </a:p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Nhóm trưởng đại diện nhóm báo cáo kết quả.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5" name="Picture 124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7340600" y="-19050"/>
            <a:ext cx="1557020" cy="148717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7" name="Picture 126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0" y="0"/>
            <a:ext cx="1336040" cy="1256030"/>
          </a:xfrm>
          <a:prstGeom prst="rect">
            <a:avLst/>
          </a:prstGeom>
        </p:spPr>
      </p:pic>
      <p:sp>
        <p:nvSpPr>
          <p:cNvPr id="129" name="Title 1"/>
          <p:cNvSpPr>
            <a:spLocks noGrp="1"/>
          </p:cNvSpPr>
          <p:nvPr/>
        </p:nvSpPr>
        <p:spPr>
          <a:xfrm>
            <a:off x="426720" y="133350"/>
            <a:ext cx="63950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Đánh giá kết quả kinh doanh</a:t>
            </a: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426720" y="4157980"/>
            <a:ext cx="7872730" cy="93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phút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6541F6-E8F2-BC9B-7A3E-8F402033A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5" grpId="3"/>
      <p:bldP spid="129" grpId="1"/>
      <p:bldP spid="129" grpId="2"/>
      <p:bldP spid="129" grpId="3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426720" y="3867150"/>
            <a:ext cx="8157845" cy="93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Nhiệm vụ: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Điền thông tin vào phiếu đánh giá cá nhân để tự đánh giá và đánh giá trong nhóm.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5" name="Picture 124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7340600" y="-19050"/>
            <a:ext cx="1557020" cy="148717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7" name="Picture 126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0" y="0"/>
            <a:ext cx="1336040" cy="1256030"/>
          </a:xfrm>
          <a:prstGeom prst="rect">
            <a:avLst/>
          </a:prstGeom>
        </p:spPr>
      </p:pic>
      <p:sp>
        <p:nvSpPr>
          <p:cNvPr id="129" name="Title 1"/>
          <p:cNvSpPr>
            <a:spLocks noGrp="1"/>
          </p:cNvSpPr>
          <p:nvPr/>
        </p:nvSpPr>
        <p:spPr>
          <a:xfrm>
            <a:off x="426720" y="28575"/>
            <a:ext cx="6395085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426720" y="514350"/>
            <a:ext cx="6395085" cy="636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Đánh giá cá nhân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998220"/>
            <a:ext cx="6944995" cy="27552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426720" y="4324350"/>
            <a:ext cx="7872730" cy="93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phút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035C5-704F-8F66-425D-1898DB673E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9" grpId="1"/>
      <p:bldP spid="129" grpId="2"/>
      <p:bldP spid="129" grpId="3"/>
      <p:bldP spid="2" grpId="1"/>
      <p:bldP spid="2" grpId="2"/>
      <p:bldP spid="2" grpId="3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7340600" y="-19050"/>
            <a:ext cx="1557020" cy="148717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7" name="Picture 126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0" y="0"/>
            <a:ext cx="1336040" cy="1256030"/>
          </a:xfrm>
          <a:prstGeom prst="rect">
            <a:avLst/>
          </a:prstGeom>
        </p:spPr>
      </p:pic>
      <p:sp>
        <p:nvSpPr>
          <p:cNvPr id="129" name="Title 1"/>
          <p:cNvSpPr>
            <a:spLocks noGrp="1"/>
          </p:cNvSpPr>
          <p:nvPr/>
        </p:nvSpPr>
        <p:spPr>
          <a:xfrm>
            <a:off x="426720" y="193040"/>
            <a:ext cx="6395085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426720" y="619125"/>
            <a:ext cx="6395085" cy="636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Đánh giá hoạt động nhóm</a:t>
            </a:r>
          </a:p>
        </p:txBody>
      </p:sp>
      <p:pic>
        <p:nvPicPr>
          <p:cNvPr id="6" name="Picture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600" y="1170305"/>
            <a:ext cx="5642610" cy="397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/>
      <p:bldP spid="129" grpId="2"/>
      <p:bldP spid="129" grpId="3"/>
      <p:bldP spid="2" grpId="1"/>
      <p:bldP spid="2" grpId="2"/>
      <p:bldP spid="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57200" y="1400175"/>
            <a:ext cx="8062595" cy="284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5" name="Picture 124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7340600" y="-19050"/>
            <a:ext cx="1557020" cy="148717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7" name="Picture 126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0" y="0"/>
            <a:ext cx="1336040" cy="1256030"/>
          </a:xfrm>
          <a:prstGeom prst="rect">
            <a:avLst/>
          </a:prstGeom>
        </p:spPr>
      </p:pic>
      <p:sp>
        <p:nvSpPr>
          <p:cNvPr id="129" name="Title 1"/>
          <p:cNvSpPr>
            <a:spLocks noGrp="1"/>
          </p:cNvSpPr>
          <p:nvPr/>
        </p:nvSpPr>
        <p:spPr>
          <a:xfrm>
            <a:off x="426720" y="193040"/>
            <a:ext cx="6395085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426720" y="619125"/>
            <a:ext cx="6395085" cy="636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Đánh giá hoạt động nhóm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26720" y="3714750"/>
            <a:ext cx="7872730" cy="93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phút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4CD4E3-B517-30E5-8510-094E464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5" grpId="3"/>
      <p:bldP spid="129" grpId="1"/>
      <p:bldP spid="129" grpId="3"/>
      <p:bldP spid="2" grpId="1"/>
      <p:bldP spid="2" grpId="3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533400" y="311785"/>
            <a:ext cx="8062595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  </a:t>
            </a:r>
          </a:p>
          <a:p>
            <a:pPr algn="l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5" name="Picture 124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7340600" y="-19050"/>
            <a:ext cx="1557020" cy="148717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7" name="Picture 126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0" y="0"/>
            <a:ext cx="1336040" cy="12560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533400" y="666750"/>
            <a:ext cx="71012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</a:rPr>
              <a:t>Hoạt động: Mỗi nhóm lập kế hoạch kinh doanh, đưa ra một số hình thức khuyến mãi đồ ăn vặt gây quỹ 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</a:rPr>
              <a:t>“Ngôi nhà khăn quàng đỏ”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3400" y="2190750"/>
            <a:ext cx="81368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latin typeface="Times New Roman" panose="02020603050405020304" pitchFamily="18" charset="0"/>
              </a:rPr>
              <a:t>Yêu cầu:</a:t>
            </a:r>
          </a:p>
          <a:p>
            <a:pPr indent="0"/>
            <a:r>
              <a:rPr lang="en-US" sz="2800" b="0">
                <a:latin typeface="Times New Roman" panose="02020603050405020304" pitchFamily="18" charset="0"/>
              </a:rPr>
              <a:t>- Các nhóm thảo luận lập kế hoạch kinh doanh đồ ăn vặt, xác định các hình thức khuyến mại, cách quảng cáo sản phẩm, phân chia nhiệm vụ.</a:t>
            </a:r>
          </a:p>
          <a:p>
            <a:pPr indent="0"/>
            <a:r>
              <a:rPr lang="en-US" sz="2800" b="0">
                <a:latin typeface="Times New Roman" panose="02020603050405020304" pitchFamily="18" charset="0"/>
              </a:rPr>
              <a:t>- Thực hiện và viết báo cáo sau giờ học trên lớp.</a:t>
            </a:r>
          </a:p>
          <a:p>
            <a:pPr indent="0"/>
            <a:r>
              <a:rPr lang="en-US" sz="2800" b="0">
                <a:latin typeface="Times New Roman" panose="02020603050405020304" pitchFamily="18" charset="0"/>
              </a:rPr>
              <a:t>- Thời gian: 1 tuần.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5" grpId="3"/>
      <p:bldP spid="100" grpId="0"/>
      <p:bldP spid="100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5363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1200150"/>
            <a:ext cx="56381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em</a:t>
            </a:r>
            <a:r>
              <a:rPr lang="en-US" altLang="en-GB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</a:t>
            </a:r>
            <a:r>
              <a:rPr lang="en-GB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lại các hình thức giảm giá trong khuyến mãi và kiến thức toán học.</a:t>
            </a:r>
          </a:p>
          <a:p>
            <a:endParaRPr lang="en-GB" altLang="en-US" sz="2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66800" y="2266950"/>
            <a:ext cx="56381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nhóm thực hiện </a:t>
            </a:r>
            <a:r>
              <a:rPr lang="en-GB" altLang="en-US" sz="24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hoạt động vận dụng </a:t>
            </a:r>
            <a:r>
              <a:rPr lang="en-GB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giờ học,</a:t>
            </a:r>
            <a:r>
              <a:rPr lang="en-GB" altLang="en-US" sz="24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nộp bản báo cáo</a:t>
            </a:r>
            <a:r>
              <a:rPr lang="en-GB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GV sau một tuần.</a:t>
            </a:r>
          </a:p>
          <a:p>
            <a:endParaRPr lang="en-GB" altLang="en-US" sz="2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407</Words>
  <Application>Microsoft Office PowerPoint</Application>
  <PresentationFormat>On-screen Show (16:9)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CHỦ ĐỀ 1: MỘT SỐ HÌNH THỨC KHUYẾN MÃI TRONG KINH DOANH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248</cp:revision>
  <dcterms:created xsi:type="dcterms:W3CDTF">2021-07-22T17:31:00Z</dcterms:created>
  <dcterms:modified xsi:type="dcterms:W3CDTF">2023-05-31T08:27:30Z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A68EFD798F094A1C9D64A3E65998A74C</vt:lpwstr>
  </property>
  <property fmtid="{D5CDD505-2E9C-101B-9397-08002B2CF9AE}" pid="3" name="KSOProductBuildVer">
    <vt:lpwstr>1033-11.2.0.10451</vt:lpwstr>
  </property>
</Properties>
</file>