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3fe7d4f3776a40e7" Type="http://schemas.microsoft.com/office/2007/relationships/ui/extensibility" Target="customUI/customUI14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3" r:id="rId3"/>
    <p:sldId id="285" r:id="rId4"/>
    <p:sldId id="279" r:id="rId5"/>
    <p:sldId id="271" r:id="rId6"/>
    <p:sldId id="267" r:id="rId7"/>
    <p:sldId id="292" r:id="rId8"/>
    <p:sldId id="293" r:id="rId9"/>
    <p:sldId id="294" r:id="rId10"/>
    <p:sldId id="262" r:id="rId11"/>
    <p:sldId id="263" r:id="rId12"/>
    <p:sldId id="264" r:id="rId13"/>
    <p:sldId id="260" r:id="rId14"/>
    <p:sldId id="284" r:id="rId15"/>
    <p:sldId id="270" r:id="rId16"/>
    <p:sldId id="257" r:id="rId17"/>
    <p:sldId id="286" r:id="rId18"/>
    <p:sldId id="299" r:id="rId19"/>
    <p:sldId id="288" r:id="rId20"/>
    <p:sldId id="258" r:id="rId21"/>
    <p:sldId id="300" r:id="rId22"/>
    <p:sldId id="261" r:id="rId23"/>
    <p:sldId id="301" r:id="rId24"/>
    <p:sldId id="298" r:id="rId25"/>
    <p:sldId id="269" r:id="rId26"/>
  </p:sldIdLst>
  <p:sldSz cx="9144000" cy="5143500" type="screen16x9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a, Duong Khanh" initials="HDK" lastIdx="13" clrIdx="0">
    <p:extLst>
      <p:ext uri="{19B8F6BF-5375-455C-9EA6-DF929625EA0E}">
        <p15:presenceInfo xmlns:p15="http://schemas.microsoft.com/office/powerpoint/2012/main" userId="S::hoa.duong@vas.edu.vn::081f284a-2e32-4c3f-8471-2a5283fab846" providerId="AD"/>
      </p:ext>
    </p:extLst>
  </p:cmAuthor>
  <p:cmAuthor id="2" name="pc" initials="p" lastIdx="10" clrIdx="1">
    <p:extLst>
      <p:ext uri="{19B8F6BF-5375-455C-9EA6-DF929625EA0E}">
        <p15:presenceInfo xmlns:p15="http://schemas.microsoft.com/office/powerpoint/2012/main" userId="e06d5433bda6af4b" providerId="Windows Live"/>
      </p:ext>
    </p:extLst>
  </p:cmAuthor>
  <p:cmAuthor id="3" name="T460" initials="T" lastIdx="13" clrIdx="2">
    <p:extLst>
      <p:ext uri="{19B8F6BF-5375-455C-9EA6-DF929625EA0E}">
        <p15:presenceInfo xmlns:p15="http://schemas.microsoft.com/office/powerpoint/2012/main" userId="T460" providerId="None"/>
      </p:ext>
    </p:extLst>
  </p:cmAuthor>
  <p:cmAuthor id="4" name="letranmanh8x@gmail.com" initials="l" lastIdx="4" clrIdx="3">
    <p:extLst>
      <p:ext uri="{19B8F6BF-5375-455C-9EA6-DF929625EA0E}">
        <p15:presenceInfo xmlns:p15="http://schemas.microsoft.com/office/powerpoint/2012/main" userId="letranmanh8x@gmail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5BB7B"/>
    <a:srgbClr val="99FF66"/>
    <a:srgbClr val="ECE54F"/>
    <a:srgbClr val="1D6766"/>
    <a:srgbClr val="D5393C"/>
    <a:srgbClr val="E5AC3C"/>
    <a:srgbClr val="59A1C6"/>
    <a:srgbClr val="136198"/>
    <a:srgbClr val="5DA1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3AD55A-2C76-40FE-ACCE-7B50B0695CB6}" v="600" dt="2022-07-07T16:06:50.5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50" autoAdjust="0"/>
  </p:normalViewPr>
  <p:slideViewPr>
    <p:cSldViewPr>
      <p:cViewPr varScale="1">
        <p:scale>
          <a:sx n="102" d="100"/>
          <a:sy n="102" d="100"/>
        </p:scale>
        <p:origin x="898" y="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ly" userId="c0f4d6661ff83373" providerId="LiveId" clId="{F53AD55A-2C76-40FE-ACCE-7B50B0695CB6}"/>
    <pc:docChg chg="undo custSel addSld delSld modSld">
      <pc:chgData name="trang ly" userId="c0f4d6661ff83373" providerId="LiveId" clId="{F53AD55A-2C76-40FE-ACCE-7B50B0695CB6}" dt="2022-07-07T16:08:09.279" v="2176" actId="1592"/>
      <pc:docMkLst>
        <pc:docMk/>
      </pc:docMkLst>
      <pc:sldChg chg="delCm">
        <pc:chgData name="trang ly" userId="c0f4d6661ff83373" providerId="LiveId" clId="{F53AD55A-2C76-40FE-ACCE-7B50B0695CB6}" dt="2022-07-07T16:07:27.954" v="2174" actId="1592"/>
        <pc:sldMkLst>
          <pc:docMk/>
          <pc:sldMk cId="0" sldId="256"/>
        </pc:sldMkLst>
      </pc:sldChg>
      <pc:sldChg chg="modSp mod">
        <pc:chgData name="trang ly" userId="c0f4d6661ff83373" providerId="LiveId" clId="{F53AD55A-2C76-40FE-ACCE-7B50B0695CB6}" dt="2022-07-07T15:43:00.278" v="954" actId="20577"/>
        <pc:sldMkLst>
          <pc:docMk/>
          <pc:sldMk cId="0" sldId="257"/>
        </pc:sldMkLst>
        <pc:spChg chg="mod">
          <ac:chgData name="trang ly" userId="c0f4d6661ff83373" providerId="LiveId" clId="{F53AD55A-2C76-40FE-ACCE-7B50B0695CB6}" dt="2022-07-07T15:42:28.522" v="837" actId="20577"/>
          <ac:spMkLst>
            <pc:docMk/>
            <pc:sldMk cId="0" sldId="257"/>
            <ac:spMk id="3" creationId="{00000000-0000-0000-0000-000000000000}"/>
          </ac:spMkLst>
        </pc:spChg>
        <pc:spChg chg="mod">
          <ac:chgData name="trang ly" userId="c0f4d6661ff83373" providerId="LiveId" clId="{F53AD55A-2C76-40FE-ACCE-7B50B0695CB6}" dt="2022-07-07T15:43:00.278" v="954" actId="20577"/>
          <ac:spMkLst>
            <pc:docMk/>
            <pc:sldMk cId="0" sldId="257"/>
            <ac:spMk id="6" creationId="{00000000-0000-0000-0000-000000000000}"/>
          </ac:spMkLst>
        </pc:spChg>
      </pc:sldChg>
      <pc:sldChg chg="modSp mod delCm">
        <pc:chgData name="trang ly" userId="c0f4d6661ff83373" providerId="LiveId" clId="{F53AD55A-2C76-40FE-ACCE-7B50B0695CB6}" dt="2022-07-07T16:08:09.279" v="2176" actId="1592"/>
        <pc:sldMkLst>
          <pc:docMk/>
          <pc:sldMk cId="0" sldId="258"/>
        </pc:sldMkLst>
        <pc:spChg chg="mod">
          <ac:chgData name="trang ly" userId="c0f4d6661ff83373" providerId="LiveId" clId="{F53AD55A-2C76-40FE-ACCE-7B50B0695CB6}" dt="2022-07-07T15:49:34.902" v="1371" actId="20577"/>
          <ac:spMkLst>
            <pc:docMk/>
            <pc:sldMk cId="0" sldId="258"/>
            <ac:spMk id="24" creationId="{00000000-0000-0000-0000-000000000000}"/>
          </ac:spMkLst>
        </pc:spChg>
      </pc:sldChg>
      <pc:sldChg chg="del">
        <pc:chgData name="trang ly" userId="c0f4d6661ff83373" providerId="LiveId" clId="{F53AD55A-2C76-40FE-ACCE-7B50B0695CB6}" dt="2022-07-07T15:38:48.514" v="339" actId="47"/>
        <pc:sldMkLst>
          <pc:docMk/>
          <pc:sldMk cId="0" sldId="259"/>
        </pc:sldMkLst>
      </pc:sldChg>
      <pc:sldChg chg="delSp modSp add mod">
        <pc:chgData name="trang ly" userId="c0f4d6661ff83373" providerId="LiveId" clId="{F53AD55A-2C76-40FE-ACCE-7B50B0695CB6}" dt="2022-07-07T15:38:32.522" v="337" actId="478"/>
        <pc:sldMkLst>
          <pc:docMk/>
          <pc:sldMk cId="2412686139" sldId="260"/>
        </pc:sldMkLst>
        <pc:spChg chg="del mod">
          <ac:chgData name="trang ly" userId="c0f4d6661ff83373" providerId="LiveId" clId="{F53AD55A-2C76-40FE-ACCE-7B50B0695CB6}" dt="2022-07-07T15:38:32.522" v="337" actId="478"/>
          <ac:spMkLst>
            <pc:docMk/>
            <pc:sldMk cId="2412686139" sldId="260"/>
            <ac:spMk id="18" creationId="{00000000-0000-0000-0000-000000000000}"/>
          </ac:spMkLst>
        </pc:spChg>
      </pc:sldChg>
      <pc:sldChg chg="delSp modSp mod delCm">
        <pc:chgData name="trang ly" userId="c0f4d6661ff83373" providerId="LiveId" clId="{F53AD55A-2C76-40FE-ACCE-7B50B0695CB6}" dt="2022-07-07T15:52:56.787" v="1596" actId="14100"/>
        <pc:sldMkLst>
          <pc:docMk/>
          <pc:sldMk cId="0" sldId="261"/>
        </pc:sldMkLst>
        <pc:spChg chg="mod">
          <ac:chgData name="trang ly" userId="c0f4d6661ff83373" providerId="LiveId" clId="{F53AD55A-2C76-40FE-ACCE-7B50B0695CB6}" dt="2022-07-07T15:52:38.336" v="1568" actId="20577"/>
          <ac:spMkLst>
            <pc:docMk/>
            <pc:sldMk cId="0" sldId="261"/>
            <ac:spMk id="11" creationId="{00000000-0000-0000-0000-000000000000}"/>
          </ac:spMkLst>
        </pc:spChg>
        <pc:spChg chg="mod">
          <ac:chgData name="trang ly" userId="c0f4d6661ff83373" providerId="LiveId" clId="{F53AD55A-2C76-40FE-ACCE-7B50B0695CB6}" dt="2022-07-07T15:52:48.795" v="1593" actId="20577"/>
          <ac:spMkLst>
            <pc:docMk/>
            <pc:sldMk cId="0" sldId="261"/>
            <ac:spMk id="13" creationId="{00000000-0000-0000-0000-000000000000}"/>
          </ac:spMkLst>
        </pc:spChg>
        <pc:spChg chg="mod">
          <ac:chgData name="trang ly" userId="c0f4d6661ff83373" providerId="LiveId" clId="{F53AD55A-2C76-40FE-ACCE-7B50B0695CB6}" dt="2022-07-07T15:52:56.787" v="1596" actId="14100"/>
          <ac:spMkLst>
            <pc:docMk/>
            <pc:sldMk cId="0" sldId="261"/>
            <ac:spMk id="15" creationId="{00000000-0000-0000-0000-000000000000}"/>
          </ac:spMkLst>
        </pc:spChg>
        <pc:spChg chg="del">
          <ac:chgData name="trang ly" userId="c0f4d6661ff83373" providerId="LiveId" clId="{F53AD55A-2C76-40FE-ACCE-7B50B0695CB6}" dt="2022-07-07T15:50:32.426" v="1379" actId="478"/>
          <ac:spMkLst>
            <pc:docMk/>
            <pc:sldMk cId="0" sldId="261"/>
            <ac:spMk id="19" creationId="{00000000-0000-0000-0000-000000000000}"/>
          </ac:spMkLst>
        </pc:spChg>
        <pc:spChg chg="mod">
          <ac:chgData name="trang ly" userId="c0f4d6661ff83373" providerId="LiveId" clId="{F53AD55A-2C76-40FE-ACCE-7B50B0695CB6}" dt="2022-07-07T15:52:02.380" v="1509" actId="14100"/>
          <ac:spMkLst>
            <pc:docMk/>
            <pc:sldMk cId="0" sldId="261"/>
            <ac:spMk id="20" creationId="{00000000-0000-0000-0000-000000000000}"/>
          </ac:spMkLst>
        </pc:spChg>
        <pc:grpChg chg="mod">
          <ac:chgData name="trang ly" userId="c0f4d6661ff83373" providerId="LiveId" clId="{F53AD55A-2C76-40FE-ACCE-7B50B0695CB6}" dt="2022-07-07T15:52:53.885" v="1595" actId="1076"/>
          <ac:grpSpMkLst>
            <pc:docMk/>
            <pc:sldMk cId="0" sldId="261"/>
            <ac:grpSpMk id="18" creationId="{00000000-0000-0000-0000-000000000000}"/>
          </ac:grpSpMkLst>
        </pc:grpChg>
        <pc:picChg chg="mod">
          <ac:chgData name="trang ly" userId="c0f4d6661ff83373" providerId="LiveId" clId="{F53AD55A-2C76-40FE-ACCE-7B50B0695CB6}" dt="2022-07-07T15:52:10.291" v="1510" actId="1076"/>
          <ac:picMkLst>
            <pc:docMk/>
            <pc:sldMk cId="0" sldId="261"/>
            <ac:picMk id="12" creationId="{00000000-0000-0000-0000-000000000000}"/>
          </ac:picMkLst>
        </pc:picChg>
      </pc:sldChg>
      <pc:sldChg chg="addSp delSp modSp add mod">
        <pc:chgData name="trang ly" userId="c0f4d6661ff83373" providerId="LiveId" clId="{F53AD55A-2C76-40FE-ACCE-7B50B0695CB6}" dt="2022-07-07T15:31:21.612" v="199" actId="108"/>
        <pc:sldMkLst>
          <pc:docMk/>
          <pc:sldMk cId="1675928438" sldId="262"/>
        </pc:sldMkLst>
        <pc:spChg chg="mod">
          <ac:chgData name="trang ly" userId="c0f4d6661ff83373" providerId="LiveId" clId="{F53AD55A-2C76-40FE-ACCE-7B50B0695CB6}" dt="2022-07-07T15:29:10.517" v="129" actId="403"/>
          <ac:spMkLst>
            <pc:docMk/>
            <pc:sldMk cId="1675928438" sldId="262"/>
            <ac:spMk id="5" creationId="{00000000-0000-0000-0000-000000000000}"/>
          </ac:spMkLst>
        </pc:spChg>
        <pc:spChg chg="mod">
          <ac:chgData name="trang ly" userId="c0f4d6661ff83373" providerId="LiveId" clId="{F53AD55A-2C76-40FE-ACCE-7B50B0695CB6}" dt="2022-07-07T15:31:19.330" v="198" actId="108"/>
          <ac:spMkLst>
            <pc:docMk/>
            <pc:sldMk cId="1675928438" sldId="262"/>
            <ac:spMk id="13" creationId="{00000000-0000-0000-0000-000000000000}"/>
          </ac:spMkLst>
        </pc:spChg>
        <pc:spChg chg="mod">
          <ac:chgData name="trang ly" userId="c0f4d6661ff83373" providerId="LiveId" clId="{F53AD55A-2C76-40FE-ACCE-7B50B0695CB6}" dt="2022-07-07T15:31:02.316" v="194" actId="404"/>
          <ac:spMkLst>
            <pc:docMk/>
            <pc:sldMk cId="1675928438" sldId="262"/>
            <ac:spMk id="14" creationId="{00000000-0000-0000-0000-000000000000}"/>
          </ac:spMkLst>
        </pc:spChg>
        <pc:spChg chg="mod">
          <ac:chgData name="trang ly" userId="c0f4d6661ff83373" providerId="LiveId" clId="{F53AD55A-2C76-40FE-ACCE-7B50B0695CB6}" dt="2022-07-07T15:31:12.731" v="196" actId="108"/>
          <ac:spMkLst>
            <pc:docMk/>
            <pc:sldMk cId="1675928438" sldId="262"/>
            <ac:spMk id="15" creationId="{00000000-0000-0000-0000-000000000000}"/>
          </ac:spMkLst>
        </pc:spChg>
        <pc:spChg chg="mod">
          <ac:chgData name="trang ly" userId="c0f4d6661ff83373" providerId="LiveId" clId="{F53AD55A-2C76-40FE-ACCE-7B50B0695CB6}" dt="2022-07-07T15:31:21.612" v="199" actId="108"/>
          <ac:spMkLst>
            <pc:docMk/>
            <pc:sldMk cId="1675928438" sldId="262"/>
            <ac:spMk id="16" creationId="{00000000-0000-0000-0000-000000000000}"/>
          </ac:spMkLst>
        </pc:spChg>
        <pc:graphicFrameChg chg="add del mod">
          <ac:chgData name="trang ly" userId="c0f4d6661ff83373" providerId="LiveId" clId="{F53AD55A-2C76-40FE-ACCE-7B50B0695CB6}" dt="2022-07-07T15:29:00.984" v="124"/>
          <ac:graphicFrameMkLst>
            <pc:docMk/>
            <pc:sldMk cId="1675928438" sldId="262"/>
            <ac:graphicFrameMk id="3" creationId="{98962202-1165-1F38-7CC2-D05D01699453}"/>
          </ac:graphicFrameMkLst>
        </pc:graphicFrameChg>
      </pc:sldChg>
      <pc:sldChg chg="addSp delSp modSp add mod">
        <pc:chgData name="trang ly" userId="c0f4d6661ff83373" providerId="LiveId" clId="{F53AD55A-2C76-40FE-ACCE-7B50B0695CB6}" dt="2022-07-07T15:37:50.955" v="330" actId="20577"/>
        <pc:sldMkLst>
          <pc:docMk/>
          <pc:sldMk cId="1758922301" sldId="263"/>
        </pc:sldMkLst>
        <pc:spChg chg="add del mod">
          <ac:chgData name="trang ly" userId="c0f4d6661ff83373" providerId="LiveId" clId="{F53AD55A-2C76-40FE-ACCE-7B50B0695CB6}" dt="2022-07-07T15:32:16.499" v="208"/>
          <ac:spMkLst>
            <pc:docMk/>
            <pc:sldMk cId="1758922301" sldId="263"/>
            <ac:spMk id="4" creationId="{820FD5A4-B345-3878-D24E-D30D7A4A5E63}"/>
          </ac:spMkLst>
        </pc:spChg>
        <pc:spChg chg="mod">
          <ac:chgData name="trang ly" userId="c0f4d6661ff83373" providerId="LiveId" clId="{F53AD55A-2C76-40FE-ACCE-7B50B0695CB6}" dt="2022-07-07T15:32:07.615" v="205" actId="1076"/>
          <ac:spMkLst>
            <pc:docMk/>
            <pc:sldMk cId="1758922301" sldId="263"/>
            <ac:spMk id="5" creationId="{00000000-0000-0000-0000-000000000000}"/>
          </ac:spMkLst>
        </pc:spChg>
        <pc:spChg chg="add mod">
          <ac:chgData name="trang ly" userId="c0f4d6661ff83373" providerId="LiveId" clId="{F53AD55A-2C76-40FE-ACCE-7B50B0695CB6}" dt="2022-07-07T15:32:07.615" v="205" actId="1076"/>
          <ac:spMkLst>
            <pc:docMk/>
            <pc:sldMk cId="1758922301" sldId="263"/>
            <ac:spMk id="6" creationId="{5FA27049-2FEA-88E0-713A-78589BB95CA0}"/>
          </ac:spMkLst>
        </pc:spChg>
        <pc:spChg chg="mod">
          <ac:chgData name="trang ly" userId="c0f4d6661ff83373" providerId="LiveId" clId="{F53AD55A-2C76-40FE-ACCE-7B50B0695CB6}" dt="2022-07-07T15:34:34.265" v="271" actId="404"/>
          <ac:spMkLst>
            <pc:docMk/>
            <pc:sldMk cId="1758922301" sldId="263"/>
            <ac:spMk id="13" creationId="{00000000-0000-0000-0000-000000000000}"/>
          </ac:spMkLst>
        </pc:spChg>
        <pc:spChg chg="mod">
          <ac:chgData name="trang ly" userId="c0f4d6661ff83373" providerId="LiveId" clId="{F53AD55A-2C76-40FE-ACCE-7B50B0695CB6}" dt="2022-07-07T15:37:41.912" v="326" actId="20577"/>
          <ac:spMkLst>
            <pc:docMk/>
            <pc:sldMk cId="1758922301" sldId="263"/>
            <ac:spMk id="14" creationId="{00000000-0000-0000-0000-000000000000}"/>
          </ac:spMkLst>
        </pc:spChg>
        <pc:spChg chg="mod">
          <ac:chgData name="trang ly" userId="c0f4d6661ff83373" providerId="LiveId" clId="{F53AD55A-2C76-40FE-ACCE-7B50B0695CB6}" dt="2022-07-07T15:37:50.955" v="330" actId="20577"/>
          <ac:spMkLst>
            <pc:docMk/>
            <pc:sldMk cId="1758922301" sldId="263"/>
            <ac:spMk id="15" creationId="{00000000-0000-0000-0000-000000000000}"/>
          </ac:spMkLst>
        </pc:spChg>
        <pc:spChg chg="mod">
          <ac:chgData name="trang ly" userId="c0f4d6661ff83373" providerId="LiveId" clId="{F53AD55A-2C76-40FE-ACCE-7B50B0695CB6}" dt="2022-07-07T15:37:46.343" v="328" actId="20577"/>
          <ac:spMkLst>
            <pc:docMk/>
            <pc:sldMk cId="1758922301" sldId="263"/>
            <ac:spMk id="16" creationId="{00000000-0000-0000-0000-000000000000}"/>
          </ac:spMkLst>
        </pc:spChg>
        <pc:spChg chg="add mod">
          <ac:chgData name="trang ly" userId="c0f4d6661ff83373" providerId="LiveId" clId="{F53AD55A-2C76-40FE-ACCE-7B50B0695CB6}" dt="2022-07-07T15:32:56.405" v="219" actId="20577"/>
          <ac:spMkLst>
            <pc:docMk/>
            <pc:sldMk cId="1758922301" sldId="263"/>
            <ac:spMk id="18" creationId="{A406D0D6-0517-744A-81F3-23CF0EE3FDDC}"/>
          </ac:spMkLst>
        </pc:spChg>
        <pc:graphicFrameChg chg="add del mod">
          <ac:chgData name="trang ly" userId="c0f4d6661ff83373" providerId="LiveId" clId="{F53AD55A-2C76-40FE-ACCE-7B50B0695CB6}" dt="2022-07-07T15:32:00.340" v="203"/>
          <ac:graphicFrameMkLst>
            <pc:docMk/>
            <pc:sldMk cId="1758922301" sldId="263"/>
            <ac:graphicFrameMk id="3" creationId="{98BF16DD-B5C8-4010-4FE3-89079E802FEB}"/>
          </ac:graphicFrameMkLst>
        </pc:graphicFrameChg>
        <pc:picChg chg="add mod">
          <ac:chgData name="trang ly" userId="c0f4d6661ff83373" providerId="LiveId" clId="{F53AD55A-2C76-40FE-ACCE-7B50B0695CB6}" dt="2022-07-07T15:33:07.175" v="222" actId="14100"/>
          <ac:picMkLst>
            <pc:docMk/>
            <pc:sldMk cId="1758922301" sldId="263"/>
            <ac:picMk id="2049" creationId="{C1F6A3E3-FE12-AC4C-9D92-9381F929C22F}"/>
          </ac:picMkLst>
        </pc:picChg>
      </pc:sldChg>
      <pc:sldChg chg="addSp delSp modSp add mod">
        <pc:chgData name="trang ly" userId="c0f4d6661ff83373" providerId="LiveId" clId="{F53AD55A-2C76-40FE-ACCE-7B50B0695CB6}" dt="2022-07-07T15:38:09.945" v="335" actId="108"/>
        <pc:sldMkLst>
          <pc:docMk/>
          <pc:sldMk cId="2053250980" sldId="264"/>
        </pc:sldMkLst>
        <pc:spChg chg="mod">
          <ac:chgData name="trang ly" userId="c0f4d6661ff83373" providerId="LiveId" clId="{F53AD55A-2C76-40FE-ACCE-7B50B0695CB6}" dt="2022-07-07T15:35:31.984" v="285" actId="403"/>
          <ac:spMkLst>
            <pc:docMk/>
            <pc:sldMk cId="2053250980" sldId="264"/>
            <ac:spMk id="5" creationId="{00000000-0000-0000-0000-000000000000}"/>
          </ac:spMkLst>
        </pc:spChg>
        <pc:spChg chg="mod">
          <ac:chgData name="trang ly" userId="c0f4d6661ff83373" providerId="LiveId" clId="{F53AD55A-2C76-40FE-ACCE-7B50B0695CB6}" dt="2022-07-07T15:38:08.415" v="334" actId="108"/>
          <ac:spMkLst>
            <pc:docMk/>
            <pc:sldMk cId="2053250980" sldId="264"/>
            <ac:spMk id="13" creationId="{00000000-0000-0000-0000-000000000000}"/>
          </ac:spMkLst>
        </pc:spChg>
        <pc:spChg chg="mod">
          <ac:chgData name="trang ly" userId="c0f4d6661ff83373" providerId="LiveId" clId="{F53AD55A-2C76-40FE-ACCE-7B50B0695CB6}" dt="2022-07-07T15:38:06.504" v="333" actId="108"/>
          <ac:spMkLst>
            <pc:docMk/>
            <pc:sldMk cId="2053250980" sldId="264"/>
            <ac:spMk id="14" creationId="{00000000-0000-0000-0000-000000000000}"/>
          </ac:spMkLst>
        </pc:spChg>
        <pc:spChg chg="mod">
          <ac:chgData name="trang ly" userId="c0f4d6661ff83373" providerId="LiveId" clId="{F53AD55A-2C76-40FE-ACCE-7B50B0695CB6}" dt="2022-07-07T15:38:09.945" v="335" actId="108"/>
          <ac:spMkLst>
            <pc:docMk/>
            <pc:sldMk cId="2053250980" sldId="264"/>
            <ac:spMk id="16" creationId="{00000000-0000-0000-0000-000000000000}"/>
          </ac:spMkLst>
        </pc:spChg>
        <pc:spChg chg="mod">
          <ac:chgData name="trang ly" userId="c0f4d6661ff83373" providerId="LiveId" clId="{F53AD55A-2C76-40FE-ACCE-7B50B0695CB6}" dt="2022-07-07T15:38:02.337" v="332" actId="255"/>
          <ac:spMkLst>
            <pc:docMk/>
            <pc:sldMk cId="2053250980" sldId="264"/>
            <ac:spMk id="21" creationId="{00000000-0000-0000-0000-000000000000}"/>
          </ac:spMkLst>
        </pc:spChg>
        <pc:graphicFrameChg chg="add del mod">
          <ac:chgData name="trang ly" userId="c0f4d6661ff83373" providerId="LiveId" clId="{F53AD55A-2C76-40FE-ACCE-7B50B0695CB6}" dt="2022-07-07T15:35:24.399" v="280"/>
          <ac:graphicFrameMkLst>
            <pc:docMk/>
            <pc:sldMk cId="2053250980" sldId="264"/>
            <ac:graphicFrameMk id="3" creationId="{42E510AF-E901-037D-6B6E-A8FBC0F53E0F}"/>
          </ac:graphicFrameMkLst>
        </pc:graphicFrameChg>
      </pc:sldChg>
      <pc:sldChg chg="add del">
        <pc:chgData name="trang ly" userId="c0f4d6661ff83373" providerId="LiveId" clId="{F53AD55A-2C76-40FE-ACCE-7B50B0695CB6}" dt="2022-07-07T15:35:02.644" v="276" actId="47"/>
        <pc:sldMkLst>
          <pc:docMk/>
          <pc:sldMk cId="423826119" sldId="265"/>
        </pc:sldMkLst>
      </pc:sldChg>
      <pc:sldChg chg="add del">
        <pc:chgData name="trang ly" userId="c0f4d6661ff83373" providerId="LiveId" clId="{F53AD55A-2C76-40FE-ACCE-7B50B0695CB6}" dt="2022-07-07T15:35:05.711" v="277" actId="47"/>
        <pc:sldMkLst>
          <pc:docMk/>
          <pc:sldMk cId="995584579" sldId="266"/>
        </pc:sldMkLst>
      </pc:sldChg>
      <pc:sldChg chg="add">
        <pc:chgData name="trang ly" userId="c0f4d6661ff83373" providerId="LiveId" clId="{F53AD55A-2C76-40FE-ACCE-7B50B0695CB6}" dt="2022-07-07T15:24:48.649" v="62"/>
        <pc:sldMkLst>
          <pc:docMk/>
          <pc:sldMk cId="3320269802" sldId="267"/>
        </pc:sldMkLst>
      </pc:sldChg>
      <pc:sldChg chg="modSp">
        <pc:chgData name="trang ly" userId="c0f4d6661ff83373" providerId="LiveId" clId="{F53AD55A-2C76-40FE-ACCE-7B50B0695CB6}" dt="2022-07-07T16:06:50.596" v="2170" actId="313"/>
        <pc:sldMkLst>
          <pc:docMk/>
          <pc:sldMk cId="0" sldId="269"/>
        </pc:sldMkLst>
        <pc:spChg chg="mod">
          <ac:chgData name="trang ly" userId="c0f4d6661ff83373" providerId="LiveId" clId="{F53AD55A-2C76-40FE-ACCE-7B50B0695CB6}" dt="2022-07-07T16:06:50.596" v="2170" actId="313"/>
          <ac:spMkLst>
            <pc:docMk/>
            <pc:sldMk cId="0" sldId="269"/>
            <ac:spMk id="4" creationId="{00000000-0000-0000-0000-000000000000}"/>
          </ac:spMkLst>
        </pc:spChg>
      </pc:sldChg>
      <pc:sldChg chg="modSp mod">
        <pc:chgData name="trang ly" userId="c0f4d6661ff83373" providerId="LiveId" clId="{F53AD55A-2C76-40FE-ACCE-7B50B0695CB6}" dt="2022-07-07T15:40:29.161" v="647" actId="403"/>
        <pc:sldMkLst>
          <pc:docMk/>
          <pc:sldMk cId="0" sldId="270"/>
        </pc:sldMkLst>
        <pc:spChg chg="mod">
          <ac:chgData name="trang ly" userId="c0f4d6661ff83373" providerId="LiveId" clId="{F53AD55A-2C76-40FE-ACCE-7B50B0695CB6}" dt="2022-07-07T15:40:29.161" v="647" actId="403"/>
          <ac:spMkLst>
            <pc:docMk/>
            <pc:sldMk cId="0" sldId="270"/>
            <ac:spMk id="10" creationId="{00000000-0000-0000-0000-000000000000}"/>
          </ac:spMkLst>
        </pc:spChg>
      </pc:sldChg>
      <pc:sldChg chg="del">
        <pc:chgData name="trang ly" userId="c0f4d6661ff83373" providerId="LiveId" clId="{F53AD55A-2C76-40FE-ACCE-7B50B0695CB6}" dt="2022-07-07T15:24:51.986" v="64" actId="47"/>
        <pc:sldMkLst>
          <pc:docMk/>
          <pc:sldMk cId="0" sldId="274"/>
        </pc:sldMkLst>
      </pc:sldChg>
      <pc:sldChg chg="addSp delSp modSp mod">
        <pc:chgData name="trang ly" userId="c0f4d6661ff83373" providerId="LiveId" clId="{F53AD55A-2C76-40FE-ACCE-7B50B0695CB6}" dt="2022-07-07T15:24:24.977" v="61"/>
        <pc:sldMkLst>
          <pc:docMk/>
          <pc:sldMk cId="0" sldId="279"/>
        </pc:sldMkLst>
        <pc:graphicFrameChg chg="add del mod modGraphic">
          <ac:chgData name="trang ly" userId="c0f4d6661ff83373" providerId="LiveId" clId="{F53AD55A-2C76-40FE-ACCE-7B50B0695CB6}" dt="2022-07-07T15:24:24.977" v="61"/>
          <ac:graphicFrameMkLst>
            <pc:docMk/>
            <pc:sldMk cId="0" sldId="279"/>
            <ac:graphicFrameMk id="2" creationId="{00000000-0000-0000-0000-000000000000}"/>
          </ac:graphicFrameMkLst>
        </pc:graphicFrameChg>
      </pc:sldChg>
      <pc:sldChg chg="del">
        <pc:chgData name="trang ly" userId="c0f4d6661ff83373" providerId="LiveId" clId="{F53AD55A-2C76-40FE-ACCE-7B50B0695CB6}" dt="2022-07-07T15:38:46.611" v="338" actId="47"/>
        <pc:sldMkLst>
          <pc:docMk/>
          <pc:sldMk cId="1502586302" sldId="281"/>
        </pc:sldMkLst>
      </pc:sldChg>
      <pc:sldChg chg="modSp mod">
        <pc:chgData name="trang ly" userId="c0f4d6661ff83373" providerId="LiveId" clId="{F53AD55A-2C76-40FE-ACCE-7B50B0695CB6}" dt="2022-07-07T15:39:55.541" v="561" actId="20577"/>
        <pc:sldMkLst>
          <pc:docMk/>
          <pc:sldMk cId="351213261" sldId="284"/>
        </pc:sldMkLst>
        <pc:spChg chg="mod">
          <ac:chgData name="trang ly" userId="c0f4d6661ff83373" providerId="LiveId" clId="{F53AD55A-2C76-40FE-ACCE-7B50B0695CB6}" dt="2022-07-07T15:39:55.541" v="561" actId="20577"/>
          <ac:spMkLst>
            <pc:docMk/>
            <pc:sldMk cId="351213261" sldId="284"/>
            <ac:spMk id="3" creationId="{00000000-0000-0000-0000-000000000000}"/>
          </ac:spMkLst>
        </pc:spChg>
      </pc:sldChg>
      <pc:sldChg chg="delSp modSp add del mod delAnim modAnim">
        <pc:chgData name="trang ly" userId="c0f4d6661ff83373" providerId="LiveId" clId="{F53AD55A-2C76-40FE-ACCE-7B50B0695CB6}" dt="2022-07-07T15:48:30.158" v="1261" actId="1076"/>
        <pc:sldMkLst>
          <pc:docMk/>
          <pc:sldMk cId="4042680624" sldId="287"/>
        </pc:sldMkLst>
        <pc:spChg chg="del">
          <ac:chgData name="trang ly" userId="c0f4d6661ff83373" providerId="LiveId" clId="{F53AD55A-2C76-40FE-ACCE-7B50B0695CB6}" dt="2022-07-07T15:46:35.548" v="1241" actId="478"/>
          <ac:spMkLst>
            <pc:docMk/>
            <pc:sldMk cId="4042680624" sldId="287"/>
            <ac:spMk id="3" creationId="{00000000-0000-0000-0000-000000000000}"/>
          </ac:spMkLst>
        </pc:spChg>
        <pc:spChg chg="mod">
          <ac:chgData name="trang ly" userId="c0f4d6661ff83373" providerId="LiveId" clId="{F53AD55A-2C76-40FE-ACCE-7B50B0695CB6}" dt="2022-07-07T15:46:55.774" v="1248" actId="1076"/>
          <ac:spMkLst>
            <pc:docMk/>
            <pc:sldMk cId="4042680624" sldId="287"/>
            <ac:spMk id="4" creationId="{00000000-0000-0000-0000-000000000000}"/>
          </ac:spMkLst>
        </pc:spChg>
        <pc:spChg chg="mod">
          <ac:chgData name="trang ly" userId="c0f4d6661ff83373" providerId="LiveId" clId="{F53AD55A-2C76-40FE-ACCE-7B50B0695CB6}" dt="2022-07-07T15:47:01.684" v="1250" actId="1076"/>
          <ac:spMkLst>
            <pc:docMk/>
            <pc:sldMk cId="4042680624" sldId="287"/>
            <ac:spMk id="5" creationId="{00000000-0000-0000-0000-000000000000}"/>
          </ac:spMkLst>
        </pc:spChg>
        <pc:spChg chg="mod">
          <ac:chgData name="trang ly" userId="c0f4d6661ff83373" providerId="LiveId" clId="{F53AD55A-2C76-40FE-ACCE-7B50B0695CB6}" dt="2022-07-07T15:47:04.632" v="1251" actId="1076"/>
          <ac:spMkLst>
            <pc:docMk/>
            <pc:sldMk cId="4042680624" sldId="287"/>
            <ac:spMk id="6" creationId="{00000000-0000-0000-0000-000000000000}"/>
          </ac:spMkLst>
        </pc:spChg>
        <pc:spChg chg="mod">
          <ac:chgData name="trang ly" userId="c0f4d6661ff83373" providerId="LiveId" clId="{F53AD55A-2C76-40FE-ACCE-7B50B0695CB6}" dt="2022-07-07T15:46:59.096" v="1249" actId="1076"/>
          <ac:spMkLst>
            <pc:docMk/>
            <pc:sldMk cId="4042680624" sldId="287"/>
            <ac:spMk id="7" creationId="{00000000-0000-0000-0000-000000000000}"/>
          </ac:spMkLst>
        </pc:spChg>
        <pc:spChg chg="del">
          <ac:chgData name="trang ly" userId="c0f4d6661ff83373" providerId="LiveId" clId="{F53AD55A-2C76-40FE-ACCE-7B50B0695CB6}" dt="2022-07-07T15:46:39.213" v="1242" actId="478"/>
          <ac:spMkLst>
            <pc:docMk/>
            <pc:sldMk cId="4042680624" sldId="287"/>
            <ac:spMk id="8" creationId="{00000000-0000-0000-0000-000000000000}"/>
          </ac:spMkLst>
        </pc:spChg>
        <pc:spChg chg="mod">
          <ac:chgData name="trang ly" userId="c0f4d6661ff83373" providerId="LiveId" clId="{F53AD55A-2C76-40FE-ACCE-7B50B0695CB6}" dt="2022-07-07T15:48:30.158" v="1261" actId="1076"/>
          <ac:spMkLst>
            <pc:docMk/>
            <pc:sldMk cId="4042680624" sldId="287"/>
            <ac:spMk id="10" creationId="{00000000-0000-0000-0000-000000000000}"/>
          </ac:spMkLst>
        </pc:spChg>
        <pc:spChg chg="mod">
          <ac:chgData name="trang ly" userId="c0f4d6661ff83373" providerId="LiveId" clId="{F53AD55A-2C76-40FE-ACCE-7B50B0695CB6}" dt="2022-07-07T15:48:30.158" v="1261" actId="1076"/>
          <ac:spMkLst>
            <pc:docMk/>
            <pc:sldMk cId="4042680624" sldId="287"/>
            <ac:spMk id="11" creationId="{00000000-0000-0000-0000-000000000000}"/>
          </ac:spMkLst>
        </pc:spChg>
        <pc:spChg chg="del mod">
          <ac:chgData name="trang ly" userId="c0f4d6661ff83373" providerId="LiveId" clId="{F53AD55A-2C76-40FE-ACCE-7B50B0695CB6}" dt="2022-07-07T15:46:43.368" v="1244" actId="478"/>
          <ac:spMkLst>
            <pc:docMk/>
            <pc:sldMk cId="4042680624" sldId="287"/>
            <ac:spMk id="13" creationId="{00000000-0000-0000-0000-000000000000}"/>
          </ac:spMkLst>
        </pc:spChg>
        <pc:spChg chg="del">
          <ac:chgData name="trang ly" userId="c0f4d6661ff83373" providerId="LiveId" clId="{F53AD55A-2C76-40FE-ACCE-7B50B0695CB6}" dt="2022-07-07T15:46:41.745" v="1243" actId="478"/>
          <ac:spMkLst>
            <pc:docMk/>
            <pc:sldMk cId="4042680624" sldId="287"/>
            <ac:spMk id="14" creationId="{00000000-0000-0000-0000-000000000000}"/>
          </ac:spMkLst>
        </pc:spChg>
        <pc:spChg chg="mod">
          <ac:chgData name="trang ly" userId="c0f4d6661ff83373" providerId="LiveId" clId="{F53AD55A-2C76-40FE-ACCE-7B50B0695CB6}" dt="2022-07-07T15:44:47.310" v="972" actId="20577"/>
          <ac:spMkLst>
            <pc:docMk/>
            <pc:sldMk cId="4042680624" sldId="287"/>
            <ac:spMk id="15" creationId="{00000000-0000-0000-0000-000000000000}"/>
          </ac:spMkLst>
        </pc:spChg>
        <pc:spChg chg="del mod topLvl">
          <ac:chgData name="trang ly" userId="c0f4d6661ff83373" providerId="LiveId" clId="{F53AD55A-2C76-40FE-ACCE-7B50B0695CB6}" dt="2022-07-07T15:45:32.453" v="1143" actId="478"/>
          <ac:spMkLst>
            <pc:docMk/>
            <pc:sldMk cId="4042680624" sldId="287"/>
            <ac:spMk id="18" creationId="{00000000-0000-0000-0000-000000000000}"/>
          </ac:spMkLst>
        </pc:spChg>
        <pc:spChg chg="mod topLvl">
          <ac:chgData name="trang ly" userId="c0f4d6661ff83373" providerId="LiveId" clId="{F53AD55A-2C76-40FE-ACCE-7B50B0695CB6}" dt="2022-07-07T15:48:13.185" v="1260" actId="1076"/>
          <ac:spMkLst>
            <pc:docMk/>
            <pc:sldMk cId="4042680624" sldId="287"/>
            <ac:spMk id="19" creationId="{00000000-0000-0000-0000-000000000000}"/>
          </ac:spMkLst>
        </pc:spChg>
        <pc:spChg chg="del mod">
          <ac:chgData name="trang ly" userId="c0f4d6661ff83373" providerId="LiveId" clId="{F53AD55A-2C76-40FE-ACCE-7B50B0695CB6}" dt="2022-07-07T15:45:22.613" v="1141" actId="478"/>
          <ac:spMkLst>
            <pc:docMk/>
            <pc:sldMk cId="4042680624" sldId="287"/>
            <ac:spMk id="20" creationId="{00000000-0000-0000-0000-000000000000}"/>
          </ac:spMkLst>
        </pc:spChg>
        <pc:grpChg chg="mod">
          <ac:chgData name="trang ly" userId="c0f4d6661ff83373" providerId="LiveId" clId="{F53AD55A-2C76-40FE-ACCE-7B50B0695CB6}" dt="2022-07-07T15:48:30.158" v="1261" actId="1076"/>
          <ac:grpSpMkLst>
            <pc:docMk/>
            <pc:sldMk cId="4042680624" sldId="287"/>
            <ac:grpSpMk id="9" creationId="{00000000-0000-0000-0000-000000000000}"/>
          </ac:grpSpMkLst>
        </pc:grpChg>
        <pc:grpChg chg="del mod">
          <ac:chgData name="trang ly" userId="c0f4d6661ff83373" providerId="LiveId" clId="{F53AD55A-2C76-40FE-ACCE-7B50B0695CB6}" dt="2022-07-07T15:46:41.745" v="1243" actId="478"/>
          <ac:grpSpMkLst>
            <pc:docMk/>
            <pc:sldMk cId="4042680624" sldId="287"/>
            <ac:grpSpMk id="12" creationId="{00000000-0000-0000-0000-000000000000}"/>
          </ac:grpSpMkLst>
        </pc:grpChg>
        <pc:grpChg chg="del mod">
          <ac:chgData name="trang ly" userId="c0f4d6661ff83373" providerId="LiveId" clId="{F53AD55A-2C76-40FE-ACCE-7B50B0695CB6}" dt="2022-07-07T15:45:32.453" v="1143" actId="478"/>
          <ac:grpSpMkLst>
            <pc:docMk/>
            <pc:sldMk cId="4042680624" sldId="287"/>
            <ac:grpSpMk id="16" creationId="{00000000-0000-0000-0000-000000000000}"/>
          </ac:grpSpMkLst>
        </pc:grpChg>
        <pc:grpChg chg="del mod">
          <ac:chgData name="trang ly" userId="c0f4d6661ff83373" providerId="LiveId" clId="{F53AD55A-2C76-40FE-ACCE-7B50B0695CB6}" dt="2022-07-07T15:45:22.613" v="1141" actId="478"/>
          <ac:grpSpMkLst>
            <pc:docMk/>
            <pc:sldMk cId="4042680624" sldId="287"/>
            <ac:grpSpMk id="17" creationId="{00000000-0000-0000-0000-000000000000}"/>
          </ac:grpSpMkLst>
        </pc:grpChg>
      </pc:sldChg>
      <pc:sldChg chg="delSp modSp mod">
        <pc:chgData name="trang ly" userId="c0f4d6661ff83373" providerId="LiveId" clId="{F53AD55A-2C76-40FE-ACCE-7B50B0695CB6}" dt="2022-07-07T16:07:59.641" v="2175" actId="478"/>
        <pc:sldMkLst>
          <pc:docMk/>
          <pc:sldMk cId="4110418595" sldId="288"/>
        </pc:sldMkLst>
        <pc:spChg chg="del">
          <ac:chgData name="trang ly" userId="c0f4d6661ff83373" providerId="LiveId" clId="{F53AD55A-2C76-40FE-ACCE-7B50B0695CB6}" dt="2022-07-07T16:07:59.641" v="2175" actId="478"/>
          <ac:spMkLst>
            <pc:docMk/>
            <pc:sldMk cId="4110418595" sldId="288"/>
            <ac:spMk id="46" creationId="{00000000-0000-0000-0000-000000000000}"/>
          </ac:spMkLst>
        </pc:spChg>
        <pc:spChg chg="mod">
          <ac:chgData name="trang ly" userId="c0f4d6661ff83373" providerId="LiveId" clId="{F53AD55A-2C76-40FE-ACCE-7B50B0695CB6}" dt="2022-07-07T15:48:48.637" v="1262" actId="20577"/>
          <ac:spMkLst>
            <pc:docMk/>
            <pc:sldMk cId="4110418595" sldId="288"/>
            <ac:spMk id="47" creationId="{00000000-0000-0000-0000-000000000000}"/>
          </ac:spMkLst>
        </pc:spChg>
      </pc:sldChg>
      <pc:sldChg chg="del">
        <pc:chgData name="trang ly" userId="c0f4d6661ff83373" providerId="LiveId" clId="{F53AD55A-2C76-40FE-ACCE-7B50B0695CB6}" dt="2022-07-07T16:05:37.043" v="1869" actId="47"/>
        <pc:sldMkLst>
          <pc:docMk/>
          <pc:sldMk cId="1632006695" sldId="289"/>
        </pc:sldMkLst>
      </pc:sldChg>
      <pc:sldChg chg="del">
        <pc:chgData name="trang ly" userId="c0f4d6661ff83373" providerId="LiveId" clId="{F53AD55A-2C76-40FE-ACCE-7B50B0695CB6}" dt="2022-07-07T16:05:38.852" v="1870" actId="47"/>
        <pc:sldMkLst>
          <pc:docMk/>
          <pc:sldMk cId="4063717146" sldId="290"/>
        </pc:sldMkLst>
      </pc:sldChg>
      <pc:sldChg chg="delSp modSp del mod">
        <pc:chgData name="trang ly" userId="c0f4d6661ff83373" providerId="LiveId" clId="{F53AD55A-2C76-40FE-ACCE-7B50B0695CB6}" dt="2022-07-07T16:05:35.669" v="1868" actId="47"/>
        <pc:sldMkLst>
          <pc:docMk/>
          <pc:sldMk cId="4147411455" sldId="291"/>
        </pc:sldMkLst>
        <pc:spChg chg="mod">
          <ac:chgData name="trang ly" userId="c0f4d6661ff83373" providerId="LiveId" clId="{F53AD55A-2C76-40FE-ACCE-7B50B0695CB6}" dt="2022-07-07T15:55:35.890" v="1841" actId="20577"/>
          <ac:spMkLst>
            <pc:docMk/>
            <pc:sldMk cId="4147411455" sldId="291"/>
            <ac:spMk id="3" creationId="{00000000-0000-0000-0000-000000000000}"/>
          </ac:spMkLst>
        </pc:spChg>
        <pc:picChg chg="del">
          <ac:chgData name="trang ly" userId="c0f4d6661ff83373" providerId="LiveId" clId="{F53AD55A-2C76-40FE-ACCE-7B50B0695CB6}" dt="2022-07-07T15:54:02.748" v="1629" actId="478"/>
          <ac:picMkLst>
            <pc:docMk/>
            <pc:sldMk cId="4147411455" sldId="291"/>
            <ac:picMk id="2" creationId="{00000000-0000-0000-0000-000000000000}"/>
          </ac:picMkLst>
        </pc:picChg>
      </pc:sldChg>
      <pc:sldChg chg="modSp add mod">
        <pc:chgData name="trang ly" userId="c0f4d6661ff83373" providerId="LiveId" clId="{F53AD55A-2C76-40FE-ACCE-7B50B0695CB6}" dt="2022-07-07T15:24:48.837" v="63" actId="27636"/>
        <pc:sldMkLst>
          <pc:docMk/>
          <pc:sldMk cId="3601999927" sldId="292"/>
        </pc:sldMkLst>
        <pc:spChg chg="mod">
          <ac:chgData name="trang ly" userId="c0f4d6661ff83373" providerId="LiveId" clId="{F53AD55A-2C76-40FE-ACCE-7B50B0695CB6}" dt="2022-07-07T15:24:48.837" v="63" actId="27636"/>
          <ac:spMkLst>
            <pc:docMk/>
            <pc:sldMk cId="3601999927" sldId="292"/>
            <ac:spMk id="3" creationId="{00000000-0000-0000-0000-000000000000}"/>
          </ac:spMkLst>
        </pc:spChg>
      </pc:sldChg>
      <pc:sldChg chg="delSp modSp add mod delAnim modAnim">
        <pc:chgData name="trang ly" userId="c0f4d6661ff83373" providerId="LiveId" clId="{F53AD55A-2C76-40FE-ACCE-7B50B0695CB6}" dt="2022-07-07T15:25:17.290" v="69" actId="478"/>
        <pc:sldMkLst>
          <pc:docMk/>
          <pc:sldMk cId="240870839" sldId="293"/>
        </pc:sldMkLst>
        <pc:spChg chg="del">
          <ac:chgData name="trang ly" userId="c0f4d6661ff83373" providerId="LiveId" clId="{F53AD55A-2C76-40FE-ACCE-7B50B0695CB6}" dt="2022-07-07T15:25:17.290" v="69" actId="478"/>
          <ac:spMkLst>
            <pc:docMk/>
            <pc:sldMk cId="240870839" sldId="293"/>
            <ac:spMk id="15" creationId="{00000000-0000-0000-0000-000000000000}"/>
          </ac:spMkLst>
        </pc:spChg>
        <pc:spChg chg="del mod">
          <ac:chgData name="trang ly" userId="c0f4d6661ff83373" providerId="LiveId" clId="{F53AD55A-2C76-40FE-ACCE-7B50B0695CB6}" dt="2022-07-07T15:25:11.356" v="67" actId="478"/>
          <ac:spMkLst>
            <pc:docMk/>
            <pc:sldMk cId="240870839" sldId="293"/>
            <ac:spMk id="16" creationId="{00000000-0000-0000-0000-000000000000}"/>
          </ac:spMkLst>
        </pc:spChg>
        <pc:picChg chg="del">
          <ac:chgData name="trang ly" userId="c0f4d6661ff83373" providerId="LiveId" clId="{F53AD55A-2C76-40FE-ACCE-7B50B0695CB6}" dt="2022-07-07T15:25:13.429" v="68" actId="478"/>
          <ac:picMkLst>
            <pc:docMk/>
            <pc:sldMk cId="240870839" sldId="293"/>
            <ac:picMk id="9" creationId="{00000000-0000-0000-0000-000000000000}"/>
          </ac:picMkLst>
        </pc:picChg>
        <pc:picChg chg="del">
          <ac:chgData name="trang ly" userId="c0f4d6661ff83373" providerId="LiveId" clId="{F53AD55A-2C76-40FE-ACCE-7B50B0695CB6}" dt="2022-07-07T15:25:05.925" v="65" actId="478"/>
          <ac:picMkLst>
            <pc:docMk/>
            <pc:sldMk cId="240870839" sldId="293"/>
            <ac:picMk id="10" creationId="{00000000-0000-0000-0000-000000000000}"/>
          </ac:picMkLst>
        </pc:picChg>
      </pc:sldChg>
      <pc:sldChg chg="addSp delSp modSp add mod">
        <pc:chgData name="trang ly" userId="c0f4d6661ff83373" providerId="LiveId" clId="{F53AD55A-2C76-40FE-ACCE-7B50B0695CB6}" dt="2022-07-07T15:28:27.387" v="120" actId="108"/>
        <pc:sldMkLst>
          <pc:docMk/>
          <pc:sldMk cId="586886888" sldId="294"/>
        </pc:sldMkLst>
        <pc:spChg chg="mod">
          <ac:chgData name="trang ly" userId="c0f4d6661ff83373" providerId="LiveId" clId="{F53AD55A-2C76-40FE-ACCE-7B50B0695CB6}" dt="2022-07-07T15:25:51.864" v="74" actId="20577"/>
          <ac:spMkLst>
            <pc:docMk/>
            <pc:sldMk cId="586886888" sldId="294"/>
            <ac:spMk id="5" creationId="{00000000-0000-0000-0000-000000000000}"/>
          </ac:spMkLst>
        </pc:spChg>
        <pc:spChg chg="add del mod">
          <ac:chgData name="trang ly" userId="c0f4d6661ff83373" providerId="LiveId" clId="{F53AD55A-2C76-40FE-ACCE-7B50B0695CB6}" dt="2022-07-07T15:25:59.298" v="77"/>
          <ac:spMkLst>
            <pc:docMk/>
            <pc:sldMk cId="586886888" sldId="294"/>
            <ac:spMk id="6" creationId="{D2FB2D86-9A5D-7B35-4928-A7CA527FF14C}"/>
          </ac:spMkLst>
        </pc:spChg>
        <pc:spChg chg="mod">
          <ac:chgData name="trang ly" userId="c0f4d6661ff83373" providerId="LiveId" clId="{F53AD55A-2C76-40FE-ACCE-7B50B0695CB6}" dt="2022-07-07T15:28:13.153" v="116" actId="2711"/>
          <ac:spMkLst>
            <pc:docMk/>
            <pc:sldMk cId="586886888" sldId="294"/>
            <ac:spMk id="13" creationId="{00000000-0000-0000-0000-000000000000}"/>
          </ac:spMkLst>
        </pc:spChg>
        <pc:spChg chg="mod">
          <ac:chgData name="trang ly" userId="c0f4d6661ff83373" providerId="LiveId" clId="{F53AD55A-2C76-40FE-ACCE-7B50B0695CB6}" dt="2022-07-07T15:28:26.401" v="119" actId="108"/>
          <ac:spMkLst>
            <pc:docMk/>
            <pc:sldMk cId="586886888" sldId="294"/>
            <ac:spMk id="14" creationId="{00000000-0000-0000-0000-000000000000}"/>
          </ac:spMkLst>
        </pc:spChg>
        <pc:spChg chg="mod">
          <ac:chgData name="trang ly" userId="c0f4d6661ff83373" providerId="LiveId" clId="{F53AD55A-2C76-40FE-ACCE-7B50B0695CB6}" dt="2022-07-07T15:28:22.585" v="118" actId="255"/>
          <ac:spMkLst>
            <pc:docMk/>
            <pc:sldMk cId="586886888" sldId="294"/>
            <ac:spMk id="15" creationId="{00000000-0000-0000-0000-000000000000}"/>
          </ac:spMkLst>
        </pc:spChg>
        <pc:spChg chg="mod">
          <ac:chgData name="trang ly" userId="c0f4d6661ff83373" providerId="LiveId" clId="{F53AD55A-2C76-40FE-ACCE-7B50B0695CB6}" dt="2022-07-07T15:28:27.387" v="120" actId="108"/>
          <ac:spMkLst>
            <pc:docMk/>
            <pc:sldMk cId="586886888" sldId="294"/>
            <ac:spMk id="16" creationId="{00000000-0000-0000-0000-000000000000}"/>
          </ac:spMkLst>
        </pc:spChg>
        <pc:spChg chg="add mod">
          <ac:chgData name="trang ly" userId="c0f4d6661ff83373" providerId="LiveId" clId="{F53AD55A-2C76-40FE-ACCE-7B50B0695CB6}" dt="2022-07-07T15:28:07.782" v="115" actId="2711"/>
          <ac:spMkLst>
            <pc:docMk/>
            <pc:sldMk cId="586886888" sldId="294"/>
            <ac:spMk id="17" creationId="{C4341549-40B6-0FD5-A767-4D36E13FDE0A}"/>
          </ac:spMkLst>
        </pc:spChg>
        <pc:graphicFrameChg chg="add del mod">
          <ac:chgData name="trang ly" userId="c0f4d6661ff83373" providerId="LiveId" clId="{F53AD55A-2C76-40FE-ACCE-7B50B0695CB6}" dt="2022-07-07T15:25:42.574" v="72"/>
          <ac:graphicFrameMkLst>
            <pc:docMk/>
            <pc:sldMk cId="586886888" sldId="294"/>
            <ac:graphicFrameMk id="3" creationId="{446E6FC1-4CA0-1638-E27D-2FAB934E6E3E}"/>
          </ac:graphicFrameMkLst>
        </pc:graphicFrameChg>
        <pc:graphicFrameChg chg="add del mod modGraphic">
          <ac:chgData name="trang ly" userId="c0f4d6661ff83373" providerId="LiveId" clId="{F53AD55A-2C76-40FE-ACCE-7B50B0695CB6}" dt="2022-07-07T15:27:50.175" v="108" actId="478"/>
          <ac:graphicFrameMkLst>
            <pc:docMk/>
            <pc:sldMk cId="586886888" sldId="294"/>
            <ac:graphicFrameMk id="4" creationId="{055841E0-DB92-698B-3CE3-DD57AF2F4599}"/>
          </ac:graphicFrameMkLst>
        </pc:graphicFrameChg>
      </pc:sldChg>
      <pc:sldChg chg="addSp modSp new mod">
        <pc:chgData name="trang ly" userId="c0f4d6661ff83373" providerId="LiveId" clId="{F53AD55A-2C76-40FE-ACCE-7B50B0695CB6}" dt="2022-07-07T15:50:07.964" v="1378" actId="14100"/>
        <pc:sldMkLst>
          <pc:docMk/>
          <pc:sldMk cId="3889663356" sldId="295"/>
        </pc:sldMkLst>
        <pc:picChg chg="add mod">
          <ac:chgData name="trang ly" userId="c0f4d6661ff83373" providerId="LiveId" clId="{F53AD55A-2C76-40FE-ACCE-7B50B0695CB6}" dt="2022-07-07T15:50:07.964" v="1378" actId="14100"/>
          <ac:picMkLst>
            <pc:docMk/>
            <pc:sldMk cId="3889663356" sldId="295"/>
            <ac:picMk id="2" creationId="{2B9B42ED-C704-11AE-D213-5141C3287BE0}"/>
          </ac:picMkLst>
        </pc:picChg>
      </pc:sldChg>
      <pc:sldChg chg="addSp modSp new mod">
        <pc:chgData name="trang ly" userId="c0f4d6661ff83373" providerId="LiveId" clId="{F53AD55A-2C76-40FE-ACCE-7B50B0695CB6}" dt="2022-07-07T15:53:25.542" v="1603" actId="14100"/>
        <pc:sldMkLst>
          <pc:docMk/>
          <pc:sldMk cId="3441808493" sldId="296"/>
        </pc:sldMkLst>
        <pc:picChg chg="add mod">
          <ac:chgData name="trang ly" userId="c0f4d6661ff83373" providerId="LiveId" clId="{F53AD55A-2C76-40FE-ACCE-7B50B0695CB6}" dt="2022-07-07T15:53:25.542" v="1603" actId="14100"/>
          <ac:picMkLst>
            <pc:docMk/>
            <pc:sldMk cId="3441808493" sldId="296"/>
            <ac:picMk id="2" creationId="{42E14520-7AFC-5A66-CA6A-AD2AB6611754}"/>
          </ac:picMkLst>
        </pc:picChg>
      </pc:sldChg>
      <pc:sldChg chg="new del">
        <pc:chgData name="trang ly" userId="c0f4d6661ff83373" providerId="LiveId" clId="{F53AD55A-2C76-40FE-ACCE-7B50B0695CB6}" dt="2022-07-07T15:53:43.793" v="1606" actId="47"/>
        <pc:sldMkLst>
          <pc:docMk/>
          <pc:sldMk cId="2484889741" sldId="297"/>
        </pc:sldMkLst>
      </pc:sldChg>
      <pc:sldChg chg="delSp modSp add mod delAnim modAnim">
        <pc:chgData name="trang ly" userId="c0f4d6661ff83373" providerId="LiveId" clId="{F53AD55A-2C76-40FE-ACCE-7B50B0695CB6}" dt="2022-07-07T15:56:41.391" v="1867" actId="1076"/>
        <pc:sldMkLst>
          <pc:docMk/>
          <pc:sldMk cId="2575855572" sldId="298"/>
        </pc:sldMkLst>
        <pc:spChg chg="del">
          <ac:chgData name="trang ly" userId="c0f4d6661ff83373" providerId="LiveId" clId="{F53AD55A-2C76-40FE-ACCE-7B50B0695CB6}" dt="2022-07-07T15:56:25.101" v="1863" actId="478"/>
          <ac:spMkLst>
            <pc:docMk/>
            <pc:sldMk cId="2575855572" sldId="298"/>
            <ac:spMk id="45" creationId="{00000000-0000-0000-0000-000000000000}"/>
          </ac:spMkLst>
        </pc:spChg>
        <pc:spChg chg="mod">
          <ac:chgData name="trang ly" userId="c0f4d6661ff83373" providerId="LiveId" clId="{F53AD55A-2C76-40FE-ACCE-7B50B0695CB6}" dt="2022-07-07T15:56:41.391" v="1867" actId="1076"/>
          <ac:spMkLst>
            <pc:docMk/>
            <pc:sldMk cId="2575855572" sldId="298"/>
            <ac:spMk id="47" creationId="{00000000-0000-0000-0000-000000000000}"/>
          </ac:spMkLst>
        </pc:spChg>
        <pc:grpChg chg="del">
          <ac:chgData name="trang ly" userId="c0f4d6661ff83373" providerId="LiveId" clId="{F53AD55A-2C76-40FE-ACCE-7B50B0695CB6}" dt="2022-07-07T15:55:57.143" v="1847" actId="478"/>
          <ac:grpSpMkLst>
            <pc:docMk/>
            <pc:sldMk cId="2575855572" sldId="298"/>
            <ac:grpSpMk id="6" creationId="{00000000-0000-0000-0000-000000000000}"/>
          </ac:grpSpMkLst>
        </pc:grpChg>
        <pc:grpChg chg="del">
          <ac:chgData name="trang ly" userId="c0f4d6661ff83373" providerId="LiveId" clId="{F53AD55A-2C76-40FE-ACCE-7B50B0695CB6}" dt="2022-07-07T15:56:03.498" v="1852" actId="478"/>
          <ac:grpSpMkLst>
            <pc:docMk/>
            <pc:sldMk cId="2575855572" sldId="298"/>
            <ac:grpSpMk id="9" creationId="{00000000-0000-0000-0000-000000000000}"/>
          </ac:grpSpMkLst>
        </pc:grpChg>
        <pc:grpChg chg="del">
          <ac:chgData name="trang ly" userId="c0f4d6661ff83373" providerId="LiveId" clId="{F53AD55A-2C76-40FE-ACCE-7B50B0695CB6}" dt="2022-07-07T15:56:11.319" v="1856" actId="478"/>
          <ac:grpSpMkLst>
            <pc:docMk/>
            <pc:sldMk cId="2575855572" sldId="298"/>
            <ac:grpSpMk id="12" creationId="{00000000-0000-0000-0000-000000000000}"/>
          </ac:grpSpMkLst>
        </pc:grpChg>
        <pc:grpChg chg="del">
          <ac:chgData name="trang ly" userId="c0f4d6661ff83373" providerId="LiveId" clId="{F53AD55A-2C76-40FE-ACCE-7B50B0695CB6}" dt="2022-07-07T15:56:11.970" v="1857" actId="478"/>
          <ac:grpSpMkLst>
            <pc:docMk/>
            <pc:sldMk cId="2575855572" sldId="298"/>
            <ac:grpSpMk id="15" creationId="{00000000-0000-0000-0000-000000000000}"/>
          </ac:grpSpMkLst>
        </pc:grpChg>
        <pc:grpChg chg="del">
          <ac:chgData name="trang ly" userId="c0f4d6661ff83373" providerId="LiveId" clId="{F53AD55A-2C76-40FE-ACCE-7B50B0695CB6}" dt="2022-07-07T15:56:22.252" v="1860" actId="478"/>
          <ac:grpSpMkLst>
            <pc:docMk/>
            <pc:sldMk cId="2575855572" sldId="298"/>
            <ac:grpSpMk id="18" creationId="{00000000-0000-0000-0000-000000000000}"/>
          </ac:grpSpMkLst>
        </pc:grpChg>
        <pc:grpChg chg="del">
          <ac:chgData name="trang ly" userId="c0f4d6661ff83373" providerId="LiveId" clId="{F53AD55A-2C76-40FE-ACCE-7B50B0695CB6}" dt="2022-07-07T15:55:59.533" v="1849" actId="478"/>
          <ac:grpSpMkLst>
            <pc:docMk/>
            <pc:sldMk cId="2575855572" sldId="298"/>
            <ac:grpSpMk id="21" creationId="{00000000-0000-0000-0000-000000000000}"/>
          </ac:grpSpMkLst>
        </pc:grpChg>
        <pc:grpChg chg="del">
          <ac:chgData name="trang ly" userId="c0f4d6661ff83373" providerId="LiveId" clId="{F53AD55A-2C76-40FE-ACCE-7B50B0695CB6}" dt="2022-07-07T15:56:05.275" v="1854" actId="478"/>
          <ac:grpSpMkLst>
            <pc:docMk/>
            <pc:sldMk cId="2575855572" sldId="298"/>
            <ac:grpSpMk id="24" creationId="{00000000-0000-0000-0000-000000000000}"/>
          </ac:grpSpMkLst>
        </pc:grpChg>
        <pc:grpChg chg="del">
          <ac:chgData name="trang ly" userId="c0f4d6661ff83373" providerId="LiveId" clId="{F53AD55A-2C76-40FE-ACCE-7B50B0695CB6}" dt="2022-07-07T15:56:23.004" v="1861" actId="478"/>
          <ac:grpSpMkLst>
            <pc:docMk/>
            <pc:sldMk cId="2575855572" sldId="298"/>
            <ac:grpSpMk id="27" creationId="{00000000-0000-0000-0000-000000000000}"/>
          </ac:grpSpMkLst>
        </pc:grpChg>
        <pc:grpChg chg="del">
          <ac:chgData name="trang ly" userId="c0f4d6661ff83373" providerId="LiveId" clId="{F53AD55A-2C76-40FE-ACCE-7B50B0695CB6}" dt="2022-07-07T15:56:21.570" v="1859" actId="478"/>
          <ac:grpSpMkLst>
            <pc:docMk/>
            <pc:sldMk cId="2575855572" sldId="298"/>
            <ac:grpSpMk id="30" creationId="{00000000-0000-0000-0000-000000000000}"/>
          </ac:grpSpMkLst>
        </pc:grpChg>
        <pc:grpChg chg="del">
          <ac:chgData name="trang ly" userId="c0f4d6661ff83373" providerId="LiveId" clId="{F53AD55A-2C76-40FE-ACCE-7B50B0695CB6}" dt="2022-07-07T15:55:58.857" v="1848" actId="478"/>
          <ac:grpSpMkLst>
            <pc:docMk/>
            <pc:sldMk cId="2575855572" sldId="298"/>
            <ac:grpSpMk id="34" creationId="{00000000-0000-0000-0000-000000000000}"/>
          </ac:grpSpMkLst>
        </pc:grpChg>
        <pc:cxnChg chg="del">
          <ac:chgData name="trang ly" userId="c0f4d6661ff83373" providerId="LiveId" clId="{F53AD55A-2C76-40FE-ACCE-7B50B0695CB6}" dt="2022-07-07T15:56:00.353" v="1850" actId="478"/>
          <ac:cxnSpMkLst>
            <pc:docMk/>
            <pc:sldMk cId="2575855572" sldId="298"/>
            <ac:cxnSpMk id="2" creationId="{00000000-0000-0000-0000-000000000000}"/>
          </ac:cxnSpMkLst>
        </pc:cxnChg>
        <pc:cxnChg chg="del">
          <ac:chgData name="trang ly" userId="c0f4d6661ff83373" providerId="LiveId" clId="{F53AD55A-2C76-40FE-ACCE-7B50B0695CB6}" dt="2022-07-07T15:56:04.510" v="1853" actId="478"/>
          <ac:cxnSpMkLst>
            <pc:docMk/>
            <pc:sldMk cId="2575855572" sldId="298"/>
            <ac:cxnSpMk id="3" creationId="{00000000-0000-0000-0000-000000000000}"/>
          </ac:cxnSpMkLst>
        </pc:cxnChg>
        <pc:cxnChg chg="del">
          <ac:chgData name="trang ly" userId="c0f4d6661ff83373" providerId="LiveId" clId="{F53AD55A-2C76-40FE-ACCE-7B50B0695CB6}" dt="2022-07-07T15:56:24.265" v="1862" actId="478"/>
          <ac:cxnSpMkLst>
            <pc:docMk/>
            <pc:sldMk cId="2575855572" sldId="298"/>
            <ac:cxnSpMk id="4" creationId="{00000000-0000-0000-0000-000000000000}"/>
          </ac:cxnSpMkLst>
        </pc:cxnChg>
        <pc:cxnChg chg="del">
          <ac:chgData name="trang ly" userId="c0f4d6661ff83373" providerId="LiveId" clId="{F53AD55A-2C76-40FE-ACCE-7B50B0695CB6}" dt="2022-07-07T15:56:20.711" v="1858" actId="478"/>
          <ac:cxnSpMkLst>
            <pc:docMk/>
            <pc:sldMk cId="2575855572" sldId="298"/>
            <ac:cxnSpMk id="5" creationId="{00000000-0000-0000-0000-000000000000}"/>
          </ac:cxnSpMkLst>
        </pc:cxnChg>
      </pc:sldChg>
      <pc:sldChg chg="new del">
        <pc:chgData name="trang ly" userId="c0f4d6661ff83373" providerId="LiveId" clId="{F53AD55A-2C76-40FE-ACCE-7B50B0695CB6}" dt="2022-07-07T16:07:11.474" v="2172" actId="47"/>
        <pc:sldMkLst>
          <pc:docMk/>
          <pc:sldMk cId="2712070206" sldId="29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0E0486-8859-4C87-906A-EC5A46344AD7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CB090CE-C128-466C-BDD7-1C21065F77CD}">
      <dgm:prSet phldrT="[Text]"/>
      <dgm:spPr/>
      <dgm:t>
        <a:bodyPr/>
        <a:lstStyle/>
        <a:p>
          <a:r>
            <a:rPr lang="en-US"/>
            <a:t> </a:t>
          </a:r>
        </a:p>
      </dgm:t>
    </dgm:pt>
    <dgm:pt modelId="{C85082EE-B6F6-42A3-92FB-AA957A46B2C9}" type="parTrans" cxnId="{822FFDE7-FCED-46D4-A17F-8E656BDD71BC}">
      <dgm:prSet/>
      <dgm:spPr/>
      <dgm:t>
        <a:bodyPr/>
        <a:lstStyle/>
        <a:p>
          <a:endParaRPr lang="en-US"/>
        </a:p>
      </dgm:t>
    </dgm:pt>
    <dgm:pt modelId="{97F52689-1999-4827-8BE7-6E0341C1BE82}" type="sibTrans" cxnId="{822FFDE7-FCED-46D4-A17F-8E656BDD71BC}">
      <dgm:prSet/>
      <dgm:spPr/>
      <dgm:t>
        <a:bodyPr/>
        <a:lstStyle/>
        <a:p>
          <a:endParaRPr lang="en-US"/>
        </a:p>
      </dgm:t>
    </dgm:pt>
    <dgm:pt modelId="{F9F63F77-8597-4E5A-AF5E-F027A794DDF5}">
      <dgm:prSet phldrT="[Text]" custT="1"/>
      <dgm:spPr/>
      <dgm:t>
        <a:bodyPr/>
        <a:lstStyle/>
        <a:p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Khởi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endParaRPr lang="en-US" sz="28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74DC21-880B-4D4C-9E8B-036919D7D7BC}" type="parTrans" cxnId="{42B336C1-26EB-4F66-9674-22317169EFC3}">
      <dgm:prSet/>
      <dgm:spPr/>
      <dgm:t>
        <a:bodyPr/>
        <a:lstStyle/>
        <a:p>
          <a:endParaRPr lang="en-US"/>
        </a:p>
      </dgm:t>
    </dgm:pt>
    <dgm:pt modelId="{C6AD0857-8211-4F8F-892B-760BF33AC401}" type="sibTrans" cxnId="{42B336C1-26EB-4F66-9674-22317169EFC3}">
      <dgm:prSet/>
      <dgm:spPr/>
      <dgm:t>
        <a:bodyPr/>
        <a:lstStyle/>
        <a:p>
          <a:endParaRPr lang="en-US"/>
        </a:p>
      </dgm:t>
    </dgm:pt>
    <dgm:pt modelId="{5BA3D403-AB59-484F-966D-55CFD5A1619A}">
      <dgm:prSet phldrT="[Text]"/>
      <dgm:spPr/>
      <dgm:t>
        <a:bodyPr/>
        <a:lstStyle/>
        <a:p>
          <a:r>
            <a:rPr lang="en-US"/>
            <a:t> </a:t>
          </a:r>
        </a:p>
      </dgm:t>
    </dgm:pt>
    <dgm:pt modelId="{FE76473E-342F-4134-BE75-4283B8439DA8}" type="parTrans" cxnId="{B2E77264-04B0-42F4-AE43-FA9E7723E657}">
      <dgm:prSet/>
      <dgm:spPr/>
      <dgm:t>
        <a:bodyPr/>
        <a:lstStyle/>
        <a:p>
          <a:endParaRPr lang="en-US"/>
        </a:p>
      </dgm:t>
    </dgm:pt>
    <dgm:pt modelId="{D3FF38DA-BC84-4707-9490-437AA1E44BDF}" type="sibTrans" cxnId="{B2E77264-04B0-42F4-AE43-FA9E7723E657}">
      <dgm:prSet/>
      <dgm:spPr/>
      <dgm:t>
        <a:bodyPr/>
        <a:lstStyle/>
        <a:p>
          <a:endParaRPr lang="en-US"/>
        </a:p>
      </dgm:t>
    </dgm:pt>
    <dgm:pt modelId="{26928F3E-5AFC-4DE9-AF66-49CACF93F32B}">
      <dgm:prSet phldrT="[Text]" custT="1"/>
      <dgm:spPr/>
      <dgm:t>
        <a:bodyPr/>
        <a:lstStyle/>
        <a:p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endParaRPr lang="en-US" sz="28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FB92D6-7976-43F8-BF93-1EAE7A5C1C2F}" type="parTrans" cxnId="{F07AEBE1-426C-4C08-8E12-A88478CC3DA7}">
      <dgm:prSet/>
      <dgm:spPr/>
      <dgm:t>
        <a:bodyPr/>
        <a:lstStyle/>
        <a:p>
          <a:endParaRPr lang="en-US"/>
        </a:p>
      </dgm:t>
    </dgm:pt>
    <dgm:pt modelId="{08A68C68-C929-4330-8634-21D3943FC808}" type="sibTrans" cxnId="{F07AEBE1-426C-4C08-8E12-A88478CC3DA7}">
      <dgm:prSet/>
      <dgm:spPr/>
      <dgm:t>
        <a:bodyPr/>
        <a:lstStyle/>
        <a:p>
          <a:endParaRPr lang="en-US"/>
        </a:p>
      </dgm:t>
    </dgm:pt>
    <dgm:pt modelId="{4E156A8B-391E-4F56-B405-65801E217343}">
      <dgm:prSet phldrT="[Text]"/>
      <dgm:spPr/>
      <dgm:t>
        <a:bodyPr/>
        <a:lstStyle/>
        <a:p>
          <a:r>
            <a:rPr lang="en-US"/>
            <a:t> </a:t>
          </a:r>
        </a:p>
      </dgm:t>
    </dgm:pt>
    <dgm:pt modelId="{0922FE96-5F07-45EE-A077-DE4944A89CFC}" type="parTrans" cxnId="{DB820D7A-C21A-439C-9DA9-23E024CA3815}">
      <dgm:prSet/>
      <dgm:spPr/>
      <dgm:t>
        <a:bodyPr/>
        <a:lstStyle/>
        <a:p>
          <a:endParaRPr lang="en-US"/>
        </a:p>
      </dgm:t>
    </dgm:pt>
    <dgm:pt modelId="{3BBD345A-B0AF-4E27-AD46-090FA387A754}" type="sibTrans" cxnId="{DB820D7A-C21A-439C-9DA9-23E024CA3815}">
      <dgm:prSet/>
      <dgm:spPr/>
      <dgm:t>
        <a:bodyPr/>
        <a:lstStyle/>
        <a:p>
          <a:endParaRPr lang="en-US"/>
        </a:p>
      </dgm:t>
    </dgm:pt>
    <dgm:pt modelId="{7820328B-7724-4B80-919C-6C3F589BF649}">
      <dgm:prSet phldrT="[Text]" custT="1"/>
      <dgm:spPr/>
      <dgm:t>
        <a:bodyPr/>
        <a:lstStyle/>
        <a:p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Luyện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sz="28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94900C-06DE-4AB6-917C-AEE52CC59E0C}" type="parTrans" cxnId="{A958774C-4E01-4492-A134-ADEC1FDD43F6}">
      <dgm:prSet/>
      <dgm:spPr/>
      <dgm:t>
        <a:bodyPr/>
        <a:lstStyle/>
        <a:p>
          <a:endParaRPr lang="en-US"/>
        </a:p>
      </dgm:t>
    </dgm:pt>
    <dgm:pt modelId="{64E2722D-7DB5-42C0-BB5B-2B998B337372}" type="sibTrans" cxnId="{A958774C-4E01-4492-A134-ADEC1FDD43F6}">
      <dgm:prSet/>
      <dgm:spPr/>
      <dgm:t>
        <a:bodyPr/>
        <a:lstStyle/>
        <a:p>
          <a:endParaRPr lang="en-US"/>
        </a:p>
      </dgm:t>
    </dgm:pt>
    <dgm:pt modelId="{D4B0A0E0-D27A-4F1D-8717-D9142E137922}">
      <dgm:prSet phldrT="[Text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1120" tIns="71120" rIns="71120" bIns="71120" numCol="1" spcCol="1270" anchor="ctr" anchorCtr="0"/>
        <a:lstStyle/>
        <a:p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endParaRPr lang="en-US" sz="28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F3D13C-B7B9-449F-8E3A-F9E9003E6786}" type="parTrans" cxnId="{C2802B4F-2C86-481A-A703-0559BE4B99F8}">
      <dgm:prSet/>
      <dgm:spPr/>
      <dgm:t>
        <a:bodyPr/>
        <a:lstStyle/>
        <a:p>
          <a:endParaRPr lang="en-US"/>
        </a:p>
      </dgm:t>
    </dgm:pt>
    <dgm:pt modelId="{00A73B81-6192-405C-81C5-4B6D0295C5BD}" type="sibTrans" cxnId="{C2802B4F-2C86-481A-A703-0559BE4B99F8}">
      <dgm:prSet/>
      <dgm:spPr/>
      <dgm:t>
        <a:bodyPr/>
        <a:lstStyle/>
        <a:p>
          <a:endParaRPr lang="en-US"/>
        </a:p>
      </dgm:t>
    </dgm:pt>
    <dgm:pt modelId="{56E069C9-EF96-48E2-9EA2-343B68020902}" type="pres">
      <dgm:prSet presAssocID="{D00E0486-8859-4C87-906A-EC5A46344AD7}" presName="Name0" presStyleCnt="0">
        <dgm:presLayoutVars>
          <dgm:chMax/>
          <dgm:chPref/>
          <dgm:dir/>
        </dgm:presLayoutVars>
      </dgm:prSet>
      <dgm:spPr/>
    </dgm:pt>
    <dgm:pt modelId="{CCA4AF04-69BD-4939-8FC5-117AF04F3444}" type="pres">
      <dgm:prSet presAssocID="{BCB090CE-C128-466C-BDD7-1C21065F77CD}" presName="parenttextcomposite" presStyleCnt="0"/>
      <dgm:spPr/>
    </dgm:pt>
    <dgm:pt modelId="{D92CBDC1-BB93-472F-B3AE-CC4A624FADB6}" type="pres">
      <dgm:prSet presAssocID="{BCB090CE-C128-466C-BDD7-1C21065F77CD}" presName="parenttext" presStyleLbl="revTx" presStyleIdx="0" presStyleCnt="4">
        <dgm:presLayoutVars>
          <dgm:chMax/>
          <dgm:chPref val="2"/>
          <dgm:bulletEnabled val="1"/>
        </dgm:presLayoutVars>
      </dgm:prSet>
      <dgm:spPr/>
    </dgm:pt>
    <dgm:pt modelId="{FD6CC2E5-D460-42AC-8CDC-58BE9BAFC462}" type="pres">
      <dgm:prSet presAssocID="{BCB090CE-C128-466C-BDD7-1C21065F77CD}" presName="composite" presStyleCnt="0"/>
      <dgm:spPr/>
    </dgm:pt>
    <dgm:pt modelId="{8ED384D1-FCD9-499A-B8B7-1550601A78EA}" type="pres">
      <dgm:prSet presAssocID="{BCB090CE-C128-466C-BDD7-1C21065F77CD}" presName="chevron1" presStyleLbl="alignNode1" presStyleIdx="0" presStyleCnt="28"/>
      <dgm:spPr/>
    </dgm:pt>
    <dgm:pt modelId="{CAE417A1-0DF4-43E7-9F76-C4875E72DD1D}" type="pres">
      <dgm:prSet presAssocID="{BCB090CE-C128-466C-BDD7-1C21065F77CD}" presName="chevron2" presStyleLbl="alignNode1" presStyleIdx="1" presStyleCnt="28"/>
      <dgm:spPr/>
    </dgm:pt>
    <dgm:pt modelId="{3ECED5D5-97CC-4672-A30F-46CCA4E2D13D}" type="pres">
      <dgm:prSet presAssocID="{BCB090CE-C128-466C-BDD7-1C21065F77CD}" presName="chevron3" presStyleLbl="alignNode1" presStyleIdx="2" presStyleCnt="28"/>
      <dgm:spPr/>
    </dgm:pt>
    <dgm:pt modelId="{AF1392A7-4613-444C-A5A5-74EC9E705F5A}" type="pres">
      <dgm:prSet presAssocID="{BCB090CE-C128-466C-BDD7-1C21065F77CD}" presName="chevron4" presStyleLbl="alignNode1" presStyleIdx="3" presStyleCnt="28"/>
      <dgm:spPr/>
    </dgm:pt>
    <dgm:pt modelId="{9BA23B99-594D-4C00-A517-FA2B73BDC678}" type="pres">
      <dgm:prSet presAssocID="{BCB090CE-C128-466C-BDD7-1C21065F77CD}" presName="chevron5" presStyleLbl="alignNode1" presStyleIdx="4" presStyleCnt="28"/>
      <dgm:spPr/>
    </dgm:pt>
    <dgm:pt modelId="{D2F476A3-D24A-4613-A831-E2BEF49A7303}" type="pres">
      <dgm:prSet presAssocID="{BCB090CE-C128-466C-BDD7-1C21065F77CD}" presName="chevron6" presStyleLbl="alignNode1" presStyleIdx="5" presStyleCnt="28"/>
      <dgm:spPr/>
    </dgm:pt>
    <dgm:pt modelId="{BD505C3D-303D-48B1-99A0-A50D151265FC}" type="pres">
      <dgm:prSet presAssocID="{BCB090CE-C128-466C-BDD7-1C21065F77CD}" presName="chevron7" presStyleLbl="alignNode1" presStyleIdx="6" presStyleCnt="28"/>
      <dgm:spPr/>
    </dgm:pt>
    <dgm:pt modelId="{79B665C2-9C41-4436-B1FC-F08AE7DAA62C}" type="pres">
      <dgm:prSet presAssocID="{BCB090CE-C128-466C-BDD7-1C21065F77CD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6EB8CA87-2C0B-464C-81A5-848627417000}" type="pres">
      <dgm:prSet presAssocID="{97F52689-1999-4827-8BE7-6E0341C1BE82}" presName="sibTrans" presStyleCnt="0"/>
      <dgm:spPr/>
    </dgm:pt>
    <dgm:pt modelId="{2F6970B1-3A50-4520-A6D1-C10DAB9BE028}" type="pres">
      <dgm:prSet presAssocID="{5BA3D403-AB59-484F-966D-55CFD5A1619A}" presName="parenttextcomposite" presStyleCnt="0"/>
      <dgm:spPr/>
    </dgm:pt>
    <dgm:pt modelId="{DF34A6B8-0E67-4B21-8885-4EB404E44F4D}" type="pres">
      <dgm:prSet presAssocID="{5BA3D403-AB59-484F-966D-55CFD5A1619A}" presName="parenttext" presStyleLbl="revTx" presStyleIdx="1" presStyleCnt="4">
        <dgm:presLayoutVars>
          <dgm:chMax/>
          <dgm:chPref val="2"/>
          <dgm:bulletEnabled val="1"/>
        </dgm:presLayoutVars>
      </dgm:prSet>
      <dgm:spPr/>
    </dgm:pt>
    <dgm:pt modelId="{88AE4160-D1D6-438B-BCE3-8AFAB7BB9611}" type="pres">
      <dgm:prSet presAssocID="{5BA3D403-AB59-484F-966D-55CFD5A1619A}" presName="composite" presStyleCnt="0"/>
      <dgm:spPr/>
    </dgm:pt>
    <dgm:pt modelId="{B13F21CB-D346-47B0-BB09-A394044723D0}" type="pres">
      <dgm:prSet presAssocID="{5BA3D403-AB59-484F-966D-55CFD5A1619A}" presName="chevron1" presStyleLbl="alignNode1" presStyleIdx="7" presStyleCnt="28"/>
      <dgm:spPr/>
    </dgm:pt>
    <dgm:pt modelId="{45FD8EBA-C55F-4665-8E75-3DED7D5CB0F1}" type="pres">
      <dgm:prSet presAssocID="{5BA3D403-AB59-484F-966D-55CFD5A1619A}" presName="chevron2" presStyleLbl="alignNode1" presStyleIdx="8" presStyleCnt="28"/>
      <dgm:spPr/>
    </dgm:pt>
    <dgm:pt modelId="{53D112DD-2A14-4CD7-8FC7-CC33656B7BF1}" type="pres">
      <dgm:prSet presAssocID="{5BA3D403-AB59-484F-966D-55CFD5A1619A}" presName="chevron3" presStyleLbl="alignNode1" presStyleIdx="9" presStyleCnt="28"/>
      <dgm:spPr/>
    </dgm:pt>
    <dgm:pt modelId="{A355CFD0-8582-4990-816B-DEA6292139FD}" type="pres">
      <dgm:prSet presAssocID="{5BA3D403-AB59-484F-966D-55CFD5A1619A}" presName="chevron4" presStyleLbl="alignNode1" presStyleIdx="10" presStyleCnt="28"/>
      <dgm:spPr/>
    </dgm:pt>
    <dgm:pt modelId="{36ECDD95-1C61-4F7E-9106-9296028D406F}" type="pres">
      <dgm:prSet presAssocID="{5BA3D403-AB59-484F-966D-55CFD5A1619A}" presName="chevron5" presStyleLbl="alignNode1" presStyleIdx="11" presStyleCnt="28"/>
      <dgm:spPr/>
    </dgm:pt>
    <dgm:pt modelId="{49C90883-7DEF-4985-8A55-99395FEAC60D}" type="pres">
      <dgm:prSet presAssocID="{5BA3D403-AB59-484F-966D-55CFD5A1619A}" presName="chevron6" presStyleLbl="alignNode1" presStyleIdx="12" presStyleCnt="28"/>
      <dgm:spPr/>
    </dgm:pt>
    <dgm:pt modelId="{551ECD55-03AB-4CBD-893E-9968744695FE}" type="pres">
      <dgm:prSet presAssocID="{5BA3D403-AB59-484F-966D-55CFD5A1619A}" presName="chevron7" presStyleLbl="alignNode1" presStyleIdx="13" presStyleCnt="28"/>
      <dgm:spPr/>
    </dgm:pt>
    <dgm:pt modelId="{42DF05CE-FA8C-48DE-83E5-A432D5B6CA72}" type="pres">
      <dgm:prSet presAssocID="{5BA3D403-AB59-484F-966D-55CFD5A1619A}" presName="childtext" presStyleLbl="solidFgAcc1" presStyleIdx="1" presStyleCnt="3" custLinFactNeighborX="-204" custLinFactNeighborY="-43754">
        <dgm:presLayoutVars>
          <dgm:chMax/>
          <dgm:chPref val="0"/>
          <dgm:bulletEnabled val="1"/>
        </dgm:presLayoutVars>
      </dgm:prSet>
      <dgm:spPr/>
    </dgm:pt>
    <dgm:pt modelId="{A231299B-1F96-4A97-BA68-FB795E9A8BF5}" type="pres">
      <dgm:prSet presAssocID="{D3FF38DA-BC84-4707-9490-437AA1E44BDF}" presName="sibTrans" presStyleCnt="0"/>
      <dgm:spPr/>
    </dgm:pt>
    <dgm:pt modelId="{F48765D2-1C26-4DA2-A735-DA7A91678638}" type="pres">
      <dgm:prSet presAssocID="{4E156A8B-391E-4F56-B405-65801E217343}" presName="parenttextcomposite" presStyleCnt="0"/>
      <dgm:spPr/>
    </dgm:pt>
    <dgm:pt modelId="{BFF9153E-9A80-4538-A3C6-F894ABF650AC}" type="pres">
      <dgm:prSet presAssocID="{4E156A8B-391E-4F56-B405-65801E217343}" presName="parenttext" presStyleLbl="revTx" presStyleIdx="2" presStyleCnt="4">
        <dgm:presLayoutVars>
          <dgm:chMax/>
          <dgm:chPref val="2"/>
          <dgm:bulletEnabled val="1"/>
        </dgm:presLayoutVars>
      </dgm:prSet>
      <dgm:spPr/>
    </dgm:pt>
    <dgm:pt modelId="{AC8DC1C2-9BE8-44EB-B093-D992168A0886}" type="pres">
      <dgm:prSet presAssocID="{4E156A8B-391E-4F56-B405-65801E217343}" presName="composite" presStyleCnt="0"/>
      <dgm:spPr/>
    </dgm:pt>
    <dgm:pt modelId="{D6B5E956-837D-40AC-A472-4410EC2C4AB7}" type="pres">
      <dgm:prSet presAssocID="{4E156A8B-391E-4F56-B405-65801E217343}" presName="chevron1" presStyleLbl="alignNode1" presStyleIdx="14" presStyleCnt="28"/>
      <dgm:spPr/>
    </dgm:pt>
    <dgm:pt modelId="{D16A30B2-909B-4373-A5DA-CC533C8C0630}" type="pres">
      <dgm:prSet presAssocID="{4E156A8B-391E-4F56-B405-65801E217343}" presName="chevron2" presStyleLbl="alignNode1" presStyleIdx="15" presStyleCnt="28"/>
      <dgm:spPr/>
    </dgm:pt>
    <dgm:pt modelId="{FA975F0A-FBF1-48C6-AE86-57A8E9795618}" type="pres">
      <dgm:prSet presAssocID="{4E156A8B-391E-4F56-B405-65801E217343}" presName="chevron3" presStyleLbl="alignNode1" presStyleIdx="16" presStyleCnt="28"/>
      <dgm:spPr/>
    </dgm:pt>
    <dgm:pt modelId="{EAD4D577-DD1F-4874-8565-5B16D337C029}" type="pres">
      <dgm:prSet presAssocID="{4E156A8B-391E-4F56-B405-65801E217343}" presName="chevron4" presStyleLbl="alignNode1" presStyleIdx="17" presStyleCnt="28"/>
      <dgm:spPr/>
    </dgm:pt>
    <dgm:pt modelId="{801BEFCC-4DFD-46FD-AE98-AFE28C8DE8B7}" type="pres">
      <dgm:prSet presAssocID="{4E156A8B-391E-4F56-B405-65801E217343}" presName="chevron5" presStyleLbl="alignNode1" presStyleIdx="18" presStyleCnt="28"/>
      <dgm:spPr/>
    </dgm:pt>
    <dgm:pt modelId="{8D507290-8BA3-49CC-9189-3DD337FCC511}" type="pres">
      <dgm:prSet presAssocID="{4E156A8B-391E-4F56-B405-65801E217343}" presName="chevron6" presStyleLbl="alignNode1" presStyleIdx="19" presStyleCnt="28"/>
      <dgm:spPr/>
    </dgm:pt>
    <dgm:pt modelId="{F829BD9D-D3C0-4CBD-AD49-FE01B0015CBD}" type="pres">
      <dgm:prSet presAssocID="{4E156A8B-391E-4F56-B405-65801E217343}" presName="chevron7" presStyleLbl="alignNode1" presStyleIdx="20" presStyleCnt="28"/>
      <dgm:spPr/>
    </dgm:pt>
    <dgm:pt modelId="{28C925CE-D68F-46C1-B59F-2A21FCC87B76}" type="pres">
      <dgm:prSet presAssocID="{4E156A8B-391E-4F56-B405-65801E217343}" presName="childtext" presStyleLbl="solidFgAcc1" presStyleIdx="2" presStyleCnt="3" custLinFactY="-7871" custLinFactNeighborX="-204" custLinFactNeighborY="-100000">
        <dgm:presLayoutVars>
          <dgm:chMax/>
          <dgm:chPref val="0"/>
          <dgm:bulletEnabled val="1"/>
        </dgm:presLayoutVars>
      </dgm:prSet>
      <dgm:spPr/>
    </dgm:pt>
    <dgm:pt modelId="{FAB74E03-DD45-4932-ACE7-DBFFAB91B169}" type="pres">
      <dgm:prSet presAssocID="{3BBD345A-B0AF-4E27-AD46-090FA387A754}" presName="sibTrans" presStyleCnt="0"/>
      <dgm:spPr/>
    </dgm:pt>
    <dgm:pt modelId="{E31DF490-DDAD-4AA4-B37D-D31D5F256339}" type="pres">
      <dgm:prSet presAssocID="{D4B0A0E0-D27A-4F1D-8717-D9142E137922}" presName="parenttextcomposite" presStyleCnt="0"/>
      <dgm:spPr/>
    </dgm:pt>
    <dgm:pt modelId="{38A20FF5-BE68-49DB-B33A-C81707BD67D4}" type="pres">
      <dgm:prSet presAssocID="{D4B0A0E0-D27A-4F1D-8717-D9142E137922}" presName="parenttext" presStyleLbl="revTx" presStyleIdx="3" presStyleCnt="4" custScaleY="155356" custLinFactY="-34727" custLinFactNeighborX="-115" custLinFactNeighborY="-100000">
        <dgm:presLayoutVars>
          <dgm:chMax/>
          <dgm:chPref val="2"/>
          <dgm:bulletEnabled val="1"/>
        </dgm:presLayoutVars>
      </dgm:prSet>
      <dgm:spPr>
        <a:xfrm>
          <a:off x="1493939" y="3078733"/>
          <a:ext cx="4148018" cy="377092"/>
        </a:xfrm>
        <a:prstGeom prst="rect">
          <a:avLst/>
        </a:prstGeom>
      </dgm:spPr>
    </dgm:pt>
    <dgm:pt modelId="{645D8680-F18B-4B45-ACC0-4C9975B71F64}" type="pres">
      <dgm:prSet presAssocID="{D4B0A0E0-D27A-4F1D-8717-D9142E137922}" presName="parallelogramComposite" presStyleCnt="0"/>
      <dgm:spPr/>
    </dgm:pt>
    <dgm:pt modelId="{B340FE49-B76F-43B8-89FD-C4EE72CD889C}" type="pres">
      <dgm:prSet presAssocID="{D4B0A0E0-D27A-4F1D-8717-D9142E137922}" presName="parallelogram1" presStyleLbl="alignNode1" presStyleIdx="21" presStyleCnt="28"/>
      <dgm:spPr/>
    </dgm:pt>
    <dgm:pt modelId="{E0968F42-067C-45AD-97CF-A72580D05A14}" type="pres">
      <dgm:prSet presAssocID="{D4B0A0E0-D27A-4F1D-8717-D9142E137922}" presName="parallelogram2" presStyleLbl="alignNode1" presStyleIdx="22" presStyleCnt="28"/>
      <dgm:spPr/>
    </dgm:pt>
    <dgm:pt modelId="{99518D18-2F15-449A-AB46-52F47C505BE0}" type="pres">
      <dgm:prSet presAssocID="{D4B0A0E0-D27A-4F1D-8717-D9142E137922}" presName="parallelogram3" presStyleLbl="alignNode1" presStyleIdx="23" presStyleCnt="28"/>
      <dgm:spPr/>
    </dgm:pt>
    <dgm:pt modelId="{9389FC40-22BB-4F9A-A216-346BCE768DEB}" type="pres">
      <dgm:prSet presAssocID="{D4B0A0E0-D27A-4F1D-8717-D9142E137922}" presName="parallelogram4" presStyleLbl="alignNode1" presStyleIdx="24" presStyleCnt="28"/>
      <dgm:spPr/>
    </dgm:pt>
    <dgm:pt modelId="{96E20C21-1DD4-455E-BDC8-0DD9D8C31B2A}" type="pres">
      <dgm:prSet presAssocID="{D4B0A0E0-D27A-4F1D-8717-D9142E137922}" presName="parallelogram5" presStyleLbl="alignNode1" presStyleIdx="25" presStyleCnt="28"/>
      <dgm:spPr/>
    </dgm:pt>
    <dgm:pt modelId="{B43F51A2-10D7-4E61-85E2-2AAF763916B9}" type="pres">
      <dgm:prSet presAssocID="{D4B0A0E0-D27A-4F1D-8717-D9142E137922}" presName="parallelogram6" presStyleLbl="alignNode1" presStyleIdx="26" presStyleCnt="28"/>
      <dgm:spPr/>
    </dgm:pt>
    <dgm:pt modelId="{AFCC32E3-F2AA-406E-8FCC-4B57F64F994D}" type="pres">
      <dgm:prSet presAssocID="{D4B0A0E0-D27A-4F1D-8717-D9142E137922}" presName="parallelogram7" presStyleLbl="alignNode1" presStyleIdx="27" presStyleCnt="28"/>
      <dgm:spPr/>
    </dgm:pt>
  </dgm:ptLst>
  <dgm:cxnLst>
    <dgm:cxn modelId="{96F8D503-0561-48F1-AF67-9C21A7C9CD88}" type="presOf" srcId="{D4B0A0E0-D27A-4F1D-8717-D9142E137922}" destId="{38A20FF5-BE68-49DB-B33A-C81707BD67D4}" srcOrd="0" destOrd="0" presId="urn:microsoft.com/office/officeart/2008/layout/VerticalAccentList"/>
    <dgm:cxn modelId="{0417EC28-A325-4B6C-AFE8-716CF5A4FA89}" type="presOf" srcId="{BCB090CE-C128-466C-BDD7-1C21065F77CD}" destId="{D92CBDC1-BB93-472F-B3AE-CC4A624FADB6}" srcOrd="0" destOrd="0" presId="urn:microsoft.com/office/officeart/2008/layout/VerticalAccentList"/>
    <dgm:cxn modelId="{A66A953A-EC19-4E98-81BB-B94B5711620E}" type="presOf" srcId="{F9F63F77-8597-4E5A-AF5E-F027A794DDF5}" destId="{79B665C2-9C41-4436-B1FC-F08AE7DAA62C}" srcOrd="0" destOrd="0" presId="urn:microsoft.com/office/officeart/2008/layout/VerticalAccentList"/>
    <dgm:cxn modelId="{B2E77264-04B0-42F4-AE43-FA9E7723E657}" srcId="{D00E0486-8859-4C87-906A-EC5A46344AD7}" destId="{5BA3D403-AB59-484F-966D-55CFD5A1619A}" srcOrd="1" destOrd="0" parTransId="{FE76473E-342F-4134-BE75-4283B8439DA8}" sibTransId="{D3FF38DA-BC84-4707-9490-437AA1E44BDF}"/>
    <dgm:cxn modelId="{A958774C-4E01-4492-A134-ADEC1FDD43F6}" srcId="{4E156A8B-391E-4F56-B405-65801E217343}" destId="{7820328B-7724-4B80-919C-6C3F589BF649}" srcOrd="0" destOrd="0" parTransId="{6794900C-06DE-4AB6-917C-AEE52CC59E0C}" sibTransId="{64E2722D-7DB5-42C0-BB5B-2B998B337372}"/>
    <dgm:cxn modelId="{C2802B4F-2C86-481A-A703-0559BE4B99F8}" srcId="{D00E0486-8859-4C87-906A-EC5A46344AD7}" destId="{D4B0A0E0-D27A-4F1D-8717-D9142E137922}" srcOrd="3" destOrd="0" parTransId="{05F3D13C-B7B9-449F-8E3A-F9E9003E6786}" sibTransId="{00A73B81-6192-405C-81C5-4B6D0295C5BD}"/>
    <dgm:cxn modelId="{B828A46F-3516-40BA-943D-84213ADAEF58}" type="presOf" srcId="{26928F3E-5AFC-4DE9-AF66-49CACF93F32B}" destId="{42DF05CE-FA8C-48DE-83E5-A432D5B6CA72}" srcOrd="0" destOrd="0" presId="urn:microsoft.com/office/officeart/2008/layout/VerticalAccentList"/>
    <dgm:cxn modelId="{DB820D7A-C21A-439C-9DA9-23E024CA3815}" srcId="{D00E0486-8859-4C87-906A-EC5A46344AD7}" destId="{4E156A8B-391E-4F56-B405-65801E217343}" srcOrd="2" destOrd="0" parTransId="{0922FE96-5F07-45EE-A077-DE4944A89CFC}" sibTransId="{3BBD345A-B0AF-4E27-AD46-090FA387A754}"/>
    <dgm:cxn modelId="{12AD827A-6DC0-4EB7-B5D5-CCE7655159CE}" type="presOf" srcId="{7820328B-7724-4B80-919C-6C3F589BF649}" destId="{28C925CE-D68F-46C1-B59F-2A21FCC87B76}" srcOrd="0" destOrd="0" presId="urn:microsoft.com/office/officeart/2008/layout/VerticalAccentList"/>
    <dgm:cxn modelId="{91615B8A-9FC0-439E-9568-7B331407F75F}" type="presOf" srcId="{4E156A8B-391E-4F56-B405-65801E217343}" destId="{BFF9153E-9A80-4538-A3C6-F894ABF650AC}" srcOrd="0" destOrd="0" presId="urn:microsoft.com/office/officeart/2008/layout/VerticalAccentList"/>
    <dgm:cxn modelId="{B50BA398-B4F6-4770-B526-79C71239E900}" type="presOf" srcId="{D00E0486-8859-4C87-906A-EC5A46344AD7}" destId="{56E069C9-EF96-48E2-9EA2-343B68020902}" srcOrd="0" destOrd="0" presId="urn:microsoft.com/office/officeart/2008/layout/VerticalAccentList"/>
    <dgm:cxn modelId="{A65CFCAF-2FA6-4605-AA8D-DDF654603889}" type="presOf" srcId="{5BA3D403-AB59-484F-966D-55CFD5A1619A}" destId="{DF34A6B8-0E67-4B21-8885-4EB404E44F4D}" srcOrd="0" destOrd="0" presId="urn:microsoft.com/office/officeart/2008/layout/VerticalAccentList"/>
    <dgm:cxn modelId="{42B336C1-26EB-4F66-9674-22317169EFC3}" srcId="{BCB090CE-C128-466C-BDD7-1C21065F77CD}" destId="{F9F63F77-8597-4E5A-AF5E-F027A794DDF5}" srcOrd="0" destOrd="0" parTransId="{8B74DC21-880B-4D4C-9E8B-036919D7D7BC}" sibTransId="{C6AD0857-8211-4F8F-892B-760BF33AC401}"/>
    <dgm:cxn modelId="{F07AEBE1-426C-4C08-8E12-A88478CC3DA7}" srcId="{5BA3D403-AB59-484F-966D-55CFD5A1619A}" destId="{26928F3E-5AFC-4DE9-AF66-49CACF93F32B}" srcOrd="0" destOrd="0" parTransId="{B2FB92D6-7976-43F8-BF93-1EAE7A5C1C2F}" sibTransId="{08A68C68-C929-4330-8634-21D3943FC808}"/>
    <dgm:cxn modelId="{822FFDE7-FCED-46D4-A17F-8E656BDD71BC}" srcId="{D00E0486-8859-4C87-906A-EC5A46344AD7}" destId="{BCB090CE-C128-466C-BDD7-1C21065F77CD}" srcOrd="0" destOrd="0" parTransId="{C85082EE-B6F6-42A3-92FB-AA957A46B2C9}" sibTransId="{97F52689-1999-4827-8BE7-6E0341C1BE82}"/>
    <dgm:cxn modelId="{1436ECE9-8DC2-4628-AAFA-F389E76DDCC1}" type="presParOf" srcId="{56E069C9-EF96-48E2-9EA2-343B68020902}" destId="{CCA4AF04-69BD-4939-8FC5-117AF04F3444}" srcOrd="0" destOrd="0" presId="urn:microsoft.com/office/officeart/2008/layout/VerticalAccentList"/>
    <dgm:cxn modelId="{4E6092DD-A32A-478B-9184-2620056C3978}" type="presParOf" srcId="{CCA4AF04-69BD-4939-8FC5-117AF04F3444}" destId="{D92CBDC1-BB93-472F-B3AE-CC4A624FADB6}" srcOrd="0" destOrd="0" presId="urn:microsoft.com/office/officeart/2008/layout/VerticalAccentList"/>
    <dgm:cxn modelId="{AB753483-7A8B-4766-876C-1DDAD7D58825}" type="presParOf" srcId="{56E069C9-EF96-48E2-9EA2-343B68020902}" destId="{FD6CC2E5-D460-42AC-8CDC-58BE9BAFC462}" srcOrd="1" destOrd="0" presId="urn:microsoft.com/office/officeart/2008/layout/VerticalAccentList"/>
    <dgm:cxn modelId="{C8AA1AE1-8C43-47F1-92F7-8C46830F59B2}" type="presParOf" srcId="{FD6CC2E5-D460-42AC-8CDC-58BE9BAFC462}" destId="{8ED384D1-FCD9-499A-B8B7-1550601A78EA}" srcOrd="0" destOrd="0" presId="urn:microsoft.com/office/officeart/2008/layout/VerticalAccentList"/>
    <dgm:cxn modelId="{01B078B6-108D-4A62-A5CA-B1B31F2BF7A4}" type="presParOf" srcId="{FD6CC2E5-D460-42AC-8CDC-58BE9BAFC462}" destId="{CAE417A1-0DF4-43E7-9F76-C4875E72DD1D}" srcOrd="1" destOrd="0" presId="urn:microsoft.com/office/officeart/2008/layout/VerticalAccentList"/>
    <dgm:cxn modelId="{7A60AE88-56FA-4348-84C8-DBE55B71532D}" type="presParOf" srcId="{FD6CC2E5-D460-42AC-8CDC-58BE9BAFC462}" destId="{3ECED5D5-97CC-4672-A30F-46CCA4E2D13D}" srcOrd="2" destOrd="0" presId="urn:microsoft.com/office/officeart/2008/layout/VerticalAccentList"/>
    <dgm:cxn modelId="{E933B2FF-74D7-4CC2-9F34-B7B0EBE6E592}" type="presParOf" srcId="{FD6CC2E5-D460-42AC-8CDC-58BE9BAFC462}" destId="{AF1392A7-4613-444C-A5A5-74EC9E705F5A}" srcOrd="3" destOrd="0" presId="urn:microsoft.com/office/officeart/2008/layout/VerticalAccentList"/>
    <dgm:cxn modelId="{E52CDD07-FBCF-4742-BE60-F80CAA3F068D}" type="presParOf" srcId="{FD6CC2E5-D460-42AC-8CDC-58BE9BAFC462}" destId="{9BA23B99-594D-4C00-A517-FA2B73BDC678}" srcOrd="4" destOrd="0" presId="urn:microsoft.com/office/officeart/2008/layout/VerticalAccentList"/>
    <dgm:cxn modelId="{CBEA70B7-8337-4ACF-A2A0-1A5158B73E29}" type="presParOf" srcId="{FD6CC2E5-D460-42AC-8CDC-58BE9BAFC462}" destId="{D2F476A3-D24A-4613-A831-E2BEF49A7303}" srcOrd="5" destOrd="0" presId="urn:microsoft.com/office/officeart/2008/layout/VerticalAccentList"/>
    <dgm:cxn modelId="{A799E601-93FF-4027-9AE0-0DFB74098868}" type="presParOf" srcId="{FD6CC2E5-D460-42AC-8CDC-58BE9BAFC462}" destId="{BD505C3D-303D-48B1-99A0-A50D151265FC}" srcOrd="6" destOrd="0" presId="urn:microsoft.com/office/officeart/2008/layout/VerticalAccentList"/>
    <dgm:cxn modelId="{6AD1259F-BF9E-4858-893F-863E567824E2}" type="presParOf" srcId="{FD6CC2E5-D460-42AC-8CDC-58BE9BAFC462}" destId="{79B665C2-9C41-4436-B1FC-F08AE7DAA62C}" srcOrd="7" destOrd="0" presId="urn:microsoft.com/office/officeart/2008/layout/VerticalAccentList"/>
    <dgm:cxn modelId="{C683BD5D-9B17-45A5-87DA-93536D8DC806}" type="presParOf" srcId="{56E069C9-EF96-48E2-9EA2-343B68020902}" destId="{6EB8CA87-2C0B-464C-81A5-848627417000}" srcOrd="2" destOrd="0" presId="urn:microsoft.com/office/officeart/2008/layout/VerticalAccentList"/>
    <dgm:cxn modelId="{7A10BB8E-7326-47CE-911F-14E5D4F33094}" type="presParOf" srcId="{56E069C9-EF96-48E2-9EA2-343B68020902}" destId="{2F6970B1-3A50-4520-A6D1-C10DAB9BE028}" srcOrd="3" destOrd="0" presId="urn:microsoft.com/office/officeart/2008/layout/VerticalAccentList"/>
    <dgm:cxn modelId="{1440D7EB-E51C-4395-8710-D3BEE8E8B0AB}" type="presParOf" srcId="{2F6970B1-3A50-4520-A6D1-C10DAB9BE028}" destId="{DF34A6B8-0E67-4B21-8885-4EB404E44F4D}" srcOrd="0" destOrd="0" presId="urn:microsoft.com/office/officeart/2008/layout/VerticalAccentList"/>
    <dgm:cxn modelId="{093E946B-0F3D-4B9C-91A1-D104FB9F9697}" type="presParOf" srcId="{56E069C9-EF96-48E2-9EA2-343B68020902}" destId="{88AE4160-D1D6-438B-BCE3-8AFAB7BB9611}" srcOrd="4" destOrd="0" presId="urn:microsoft.com/office/officeart/2008/layout/VerticalAccentList"/>
    <dgm:cxn modelId="{427AB7EA-52EC-404B-B684-CE696C23C580}" type="presParOf" srcId="{88AE4160-D1D6-438B-BCE3-8AFAB7BB9611}" destId="{B13F21CB-D346-47B0-BB09-A394044723D0}" srcOrd="0" destOrd="0" presId="urn:microsoft.com/office/officeart/2008/layout/VerticalAccentList"/>
    <dgm:cxn modelId="{2182B9B1-A1AF-47C0-9F7E-081DA0824FE6}" type="presParOf" srcId="{88AE4160-D1D6-438B-BCE3-8AFAB7BB9611}" destId="{45FD8EBA-C55F-4665-8E75-3DED7D5CB0F1}" srcOrd="1" destOrd="0" presId="urn:microsoft.com/office/officeart/2008/layout/VerticalAccentList"/>
    <dgm:cxn modelId="{A8C48C69-3346-4D57-A373-FAFF28C232DD}" type="presParOf" srcId="{88AE4160-D1D6-438B-BCE3-8AFAB7BB9611}" destId="{53D112DD-2A14-4CD7-8FC7-CC33656B7BF1}" srcOrd="2" destOrd="0" presId="urn:microsoft.com/office/officeart/2008/layout/VerticalAccentList"/>
    <dgm:cxn modelId="{E65E2CCE-022D-4F21-A22D-6F04BDFE78D6}" type="presParOf" srcId="{88AE4160-D1D6-438B-BCE3-8AFAB7BB9611}" destId="{A355CFD0-8582-4990-816B-DEA6292139FD}" srcOrd="3" destOrd="0" presId="urn:microsoft.com/office/officeart/2008/layout/VerticalAccentList"/>
    <dgm:cxn modelId="{CAAC6F6E-AE2D-441A-8BFD-503891D5AF73}" type="presParOf" srcId="{88AE4160-D1D6-438B-BCE3-8AFAB7BB9611}" destId="{36ECDD95-1C61-4F7E-9106-9296028D406F}" srcOrd="4" destOrd="0" presId="urn:microsoft.com/office/officeart/2008/layout/VerticalAccentList"/>
    <dgm:cxn modelId="{FEDCE261-437F-487C-A9FD-BAB3DCECA8E2}" type="presParOf" srcId="{88AE4160-D1D6-438B-BCE3-8AFAB7BB9611}" destId="{49C90883-7DEF-4985-8A55-99395FEAC60D}" srcOrd="5" destOrd="0" presId="urn:microsoft.com/office/officeart/2008/layout/VerticalAccentList"/>
    <dgm:cxn modelId="{D7AAB2DD-9457-451E-821A-A3E62AE5F916}" type="presParOf" srcId="{88AE4160-D1D6-438B-BCE3-8AFAB7BB9611}" destId="{551ECD55-03AB-4CBD-893E-9968744695FE}" srcOrd="6" destOrd="0" presId="urn:microsoft.com/office/officeart/2008/layout/VerticalAccentList"/>
    <dgm:cxn modelId="{18152214-2781-4A36-9964-202E1FD03BE4}" type="presParOf" srcId="{88AE4160-D1D6-438B-BCE3-8AFAB7BB9611}" destId="{42DF05CE-FA8C-48DE-83E5-A432D5B6CA72}" srcOrd="7" destOrd="0" presId="urn:microsoft.com/office/officeart/2008/layout/VerticalAccentList"/>
    <dgm:cxn modelId="{7E2B792C-52F8-4C19-95E0-2A18DC0D60BE}" type="presParOf" srcId="{56E069C9-EF96-48E2-9EA2-343B68020902}" destId="{A231299B-1F96-4A97-BA68-FB795E9A8BF5}" srcOrd="5" destOrd="0" presId="urn:microsoft.com/office/officeart/2008/layout/VerticalAccentList"/>
    <dgm:cxn modelId="{644E25EC-995F-44CA-95C7-708DF1BA6D41}" type="presParOf" srcId="{56E069C9-EF96-48E2-9EA2-343B68020902}" destId="{F48765D2-1C26-4DA2-A735-DA7A91678638}" srcOrd="6" destOrd="0" presId="urn:microsoft.com/office/officeart/2008/layout/VerticalAccentList"/>
    <dgm:cxn modelId="{64BED020-DEED-479B-91B9-CE42B5F988F4}" type="presParOf" srcId="{F48765D2-1C26-4DA2-A735-DA7A91678638}" destId="{BFF9153E-9A80-4538-A3C6-F894ABF650AC}" srcOrd="0" destOrd="0" presId="urn:microsoft.com/office/officeart/2008/layout/VerticalAccentList"/>
    <dgm:cxn modelId="{C3C36345-FE78-4300-A77A-840F1A17ACA9}" type="presParOf" srcId="{56E069C9-EF96-48E2-9EA2-343B68020902}" destId="{AC8DC1C2-9BE8-44EB-B093-D992168A0886}" srcOrd="7" destOrd="0" presId="urn:microsoft.com/office/officeart/2008/layout/VerticalAccentList"/>
    <dgm:cxn modelId="{759DF98C-5EB5-4C4A-8D9A-A04E2EC624DB}" type="presParOf" srcId="{AC8DC1C2-9BE8-44EB-B093-D992168A0886}" destId="{D6B5E956-837D-40AC-A472-4410EC2C4AB7}" srcOrd="0" destOrd="0" presId="urn:microsoft.com/office/officeart/2008/layout/VerticalAccentList"/>
    <dgm:cxn modelId="{B2AF8B7A-8DD7-497C-AE04-8881983E2CD7}" type="presParOf" srcId="{AC8DC1C2-9BE8-44EB-B093-D992168A0886}" destId="{D16A30B2-909B-4373-A5DA-CC533C8C0630}" srcOrd="1" destOrd="0" presId="urn:microsoft.com/office/officeart/2008/layout/VerticalAccentList"/>
    <dgm:cxn modelId="{88268B76-8F01-4599-B0E5-E8EA877C997D}" type="presParOf" srcId="{AC8DC1C2-9BE8-44EB-B093-D992168A0886}" destId="{FA975F0A-FBF1-48C6-AE86-57A8E9795618}" srcOrd="2" destOrd="0" presId="urn:microsoft.com/office/officeart/2008/layout/VerticalAccentList"/>
    <dgm:cxn modelId="{4BBA4CE9-CB4D-44E4-9908-ACEF48A713C0}" type="presParOf" srcId="{AC8DC1C2-9BE8-44EB-B093-D992168A0886}" destId="{EAD4D577-DD1F-4874-8565-5B16D337C029}" srcOrd="3" destOrd="0" presId="urn:microsoft.com/office/officeart/2008/layout/VerticalAccentList"/>
    <dgm:cxn modelId="{F1FC770A-FF28-4A0C-ABF6-C864FAAFA758}" type="presParOf" srcId="{AC8DC1C2-9BE8-44EB-B093-D992168A0886}" destId="{801BEFCC-4DFD-46FD-AE98-AFE28C8DE8B7}" srcOrd="4" destOrd="0" presId="urn:microsoft.com/office/officeart/2008/layout/VerticalAccentList"/>
    <dgm:cxn modelId="{4D5CE72D-1FFE-41BD-98F5-1CBF034C9E50}" type="presParOf" srcId="{AC8DC1C2-9BE8-44EB-B093-D992168A0886}" destId="{8D507290-8BA3-49CC-9189-3DD337FCC511}" srcOrd="5" destOrd="0" presId="urn:microsoft.com/office/officeart/2008/layout/VerticalAccentList"/>
    <dgm:cxn modelId="{34E0E41B-B692-4EFD-B284-8F6DBB7CFC0A}" type="presParOf" srcId="{AC8DC1C2-9BE8-44EB-B093-D992168A0886}" destId="{F829BD9D-D3C0-4CBD-AD49-FE01B0015CBD}" srcOrd="6" destOrd="0" presId="urn:microsoft.com/office/officeart/2008/layout/VerticalAccentList"/>
    <dgm:cxn modelId="{B3871359-6D25-4B68-8E5B-038C595206F6}" type="presParOf" srcId="{AC8DC1C2-9BE8-44EB-B093-D992168A0886}" destId="{28C925CE-D68F-46C1-B59F-2A21FCC87B76}" srcOrd="7" destOrd="0" presId="urn:microsoft.com/office/officeart/2008/layout/VerticalAccentList"/>
    <dgm:cxn modelId="{862F70FD-F0D8-41DF-A2D6-EC4A3C1EC8D7}" type="presParOf" srcId="{56E069C9-EF96-48E2-9EA2-343B68020902}" destId="{FAB74E03-DD45-4932-ACE7-DBFFAB91B169}" srcOrd="8" destOrd="0" presId="urn:microsoft.com/office/officeart/2008/layout/VerticalAccentList"/>
    <dgm:cxn modelId="{E50B5590-0BEE-4267-A514-F7F938A9C7AB}" type="presParOf" srcId="{56E069C9-EF96-48E2-9EA2-343B68020902}" destId="{E31DF490-DDAD-4AA4-B37D-D31D5F256339}" srcOrd="9" destOrd="0" presId="urn:microsoft.com/office/officeart/2008/layout/VerticalAccentList"/>
    <dgm:cxn modelId="{80C5E691-0C88-4C82-841B-44F5C9EB8C89}" type="presParOf" srcId="{E31DF490-DDAD-4AA4-B37D-D31D5F256339}" destId="{38A20FF5-BE68-49DB-B33A-C81707BD67D4}" srcOrd="0" destOrd="0" presId="urn:microsoft.com/office/officeart/2008/layout/VerticalAccentList"/>
    <dgm:cxn modelId="{8B0B815B-1FDF-4872-9808-D18ABB94E7F7}" type="presParOf" srcId="{56E069C9-EF96-48E2-9EA2-343B68020902}" destId="{645D8680-F18B-4B45-ACC0-4C9975B71F64}" srcOrd="10" destOrd="0" presId="urn:microsoft.com/office/officeart/2008/layout/VerticalAccentList"/>
    <dgm:cxn modelId="{2E48300C-2EC6-4510-9F6C-B7D710F60359}" type="presParOf" srcId="{645D8680-F18B-4B45-ACC0-4C9975B71F64}" destId="{B340FE49-B76F-43B8-89FD-C4EE72CD889C}" srcOrd="0" destOrd="0" presId="urn:microsoft.com/office/officeart/2008/layout/VerticalAccentList"/>
    <dgm:cxn modelId="{422BCDA6-DAC3-42BB-ADDB-8E0389964CA7}" type="presParOf" srcId="{645D8680-F18B-4B45-ACC0-4C9975B71F64}" destId="{E0968F42-067C-45AD-97CF-A72580D05A14}" srcOrd="1" destOrd="0" presId="urn:microsoft.com/office/officeart/2008/layout/VerticalAccentList"/>
    <dgm:cxn modelId="{A25240F0-E503-4C1F-A1F1-72D30DBFEDBF}" type="presParOf" srcId="{645D8680-F18B-4B45-ACC0-4C9975B71F64}" destId="{99518D18-2F15-449A-AB46-52F47C505BE0}" srcOrd="2" destOrd="0" presId="urn:microsoft.com/office/officeart/2008/layout/VerticalAccentList"/>
    <dgm:cxn modelId="{7A790363-1BE3-44D4-87B8-6581E8349551}" type="presParOf" srcId="{645D8680-F18B-4B45-ACC0-4C9975B71F64}" destId="{9389FC40-22BB-4F9A-A216-346BCE768DEB}" srcOrd="3" destOrd="0" presId="urn:microsoft.com/office/officeart/2008/layout/VerticalAccentList"/>
    <dgm:cxn modelId="{75F36C4B-6647-425A-B3C8-23FFFEC555A8}" type="presParOf" srcId="{645D8680-F18B-4B45-ACC0-4C9975B71F64}" destId="{96E20C21-1DD4-455E-BDC8-0DD9D8C31B2A}" srcOrd="4" destOrd="0" presId="urn:microsoft.com/office/officeart/2008/layout/VerticalAccentList"/>
    <dgm:cxn modelId="{48B04D8C-73DA-4E1A-9742-FDB64B58A3D3}" type="presParOf" srcId="{645D8680-F18B-4B45-ACC0-4C9975B71F64}" destId="{B43F51A2-10D7-4E61-85E2-2AAF763916B9}" srcOrd="5" destOrd="0" presId="urn:microsoft.com/office/officeart/2008/layout/VerticalAccentList"/>
    <dgm:cxn modelId="{27946A54-D491-4607-BF3B-A51CDFF1E001}" type="presParOf" srcId="{645D8680-F18B-4B45-ACC0-4C9975B71F64}" destId="{AFCC32E3-F2AA-406E-8FCC-4B57F64F994D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CBDC1-BB93-472F-B3AE-CC4A624FADB6}">
      <dsp:nvSpPr>
        <dsp:cNvPr id="0" name=""/>
        <dsp:cNvSpPr/>
      </dsp:nvSpPr>
      <dsp:spPr>
        <a:xfrm>
          <a:off x="1608342" y="1019"/>
          <a:ext cx="3944555" cy="358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 </a:t>
          </a:r>
        </a:p>
      </dsp:txBody>
      <dsp:txXfrm>
        <a:off x="1608342" y="1019"/>
        <a:ext cx="3944555" cy="358595"/>
      </dsp:txXfrm>
    </dsp:sp>
    <dsp:sp modelId="{8ED384D1-FCD9-499A-B8B7-1550601A78EA}">
      <dsp:nvSpPr>
        <dsp:cNvPr id="0" name=""/>
        <dsp:cNvSpPr/>
      </dsp:nvSpPr>
      <dsp:spPr>
        <a:xfrm>
          <a:off x="1608342" y="359615"/>
          <a:ext cx="923025" cy="73047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E417A1-0DF4-43E7-9F76-C4875E72DD1D}">
      <dsp:nvSpPr>
        <dsp:cNvPr id="0" name=""/>
        <dsp:cNvSpPr/>
      </dsp:nvSpPr>
      <dsp:spPr>
        <a:xfrm>
          <a:off x="2162771" y="359615"/>
          <a:ext cx="923025" cy="730473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ED5D5-97CC-4672-A30F-46CCA4E2D13D}">
      <dsp:nvSpPr>
        <dsp:cNvPr id="0" name=""/>
        <dsp:cNvSpPr/>
      </dsp:nvSpPr>
      <dsp:spPr>
        <a:xfrm>
          <a:off x="2717638" y="359615"/>
          <a:ext cx="923025" cy="730473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392A7-4613-444C-A5A5-74EC9E705F5A}">
      <dsp:nvSpPr>
        <dsp:cNvPr id="0" name=""/>
        <dsp:cNvSpPr/>
      </dsp:nvSpPr>
      <dsp:spPr>
        <a:xfrm>
          <a:off x="3272067" y="359615"/>
          <a:ext cx="923025" cy="730473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A23B99-594D-4C00-A517-FA2B73BDC678}">
      <dsp:nvSpPr>
        <dsp:cNvPr id="0" name=""/>
        <dsp:cNvSpPr/>
      </dsp:nvSpPr>
      <dsp:spPr>
        <a:xfrm>
          <a:off x="3826935" y="359615"/>
          <a:ext cx="923025" cy="730473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F476A3-D24A-4613-A831-E2BEF49A7303}">
      <dsp:nvSpPr>
        <dsp:cNvPr id="0" name=""/>
        <dsp:cNvSpPr/>
      </dsp:nvSpPr>
      <dsp:spPr>
        <a:xfrm>
          <a:off x="4381364" y="359615"/>
          <a:ext cx="923025" cy="73047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505C3D-303D-48B1-99A0-A50D151265FC}">
      <dsp:nvSpPr>
        <dsp:cNvPr id="0" name=""/>
        <dsp:cNvSpPr/>
      </dsp:nvSpPr>
      <dsp:spPr>
        <a:xfrm>
          <a:off x="4936232" y="359615"/>
          <a:ext cx="923025" cy="730473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665C2-9C41-4436-B1FC-F08AE7DAA62C}">
      <dsp:nvSpPr>
        <dsp:cNvPr id="0" name=""/>
        <dsp:cNvSpPr/>
      </dsp:nvSpPr>
      <dsp:spPr>
        <a:xfrm>
          <a:off x="1608342" y="432662"/>
          <a:ext cx="3995834" cy="5843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Khởi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endParaRPr lang="en-US" sz="2800" kern="12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8342" y="432662"/>
        <a:ext cx="3995834" cy="584378"/>
      </dsp:txXfrm>
    </dsp:sp>
    <dsp:sp modelId="{DF34A6B8-0E67-4B21-8885-4EB404E44F4D}">
      <dsp:nvSpPr>
        <dsp:cNvPr id="0" name=""/>
        <dsp:cNvSpPr/>
      </dsp:nvSpPr>
      <dsp:spPr>
        <a:xfrm>
          <a:off x="1608342" y="1137709"/>
          <a:ext cx="3944555" cy="358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 </a:t>
          </a:r>
        </a:p>
      </dsp:txBody>
      <dsp:txXfrm>
        <a:off x="1608342" y="1137709"/>
        <a:ext cx="3944555" cy="358595"/>
      </dsp:txXfrm>
    </dsp:sp>
    <dsp:sp modelId="{B13F21CB-D346-47B0-BB09-A394044723D0}">
      <dsp:nvSpPr>
        <dsp:cNvPr id="0" name=""/>
        <dsp:cNvSpPr/>
      </dsp:nvSpPr>
      <dsp:spPr>
        <a:xfrm>
          <a:off x="1608342" y="1496305"/>
          <a:ext cx="923025" cy="730473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D8EBA-C55F-4665-8E75-3DED7D5CB0F1}">
      <dsp:nvSpPr>
        <dsp:cNvPr id="0" name=""/>
        <dsp:cNvSpPr/>
      </dsp:nvSpPr>
      <dsp:spPr>
        <a:xfrm>
          <a:off x="2162771" y="1496305"/>
          <a:ext cx="923025" cy="730473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112DD-2A14-4CD7-8FC7-CC33656B7BF1}">
      <dsp:nvSpPr>
        <dsp:cNvPr id="0" name=""/>
        <dsp:cNvSpPr/>
      </dsp:nvSpPr>
      <dsp:spPr>
        <a:xfrm>
          <a:off x="2717638" y="1496305"/>
          <a:ext cx="923025" cy="730473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5CFD0-8582-4990-816B-DEA6292139FD}">
      <dsp:nvSpPr>
        <dsp:cNvPr id="0" name=""/>
        <dsp:cNvSpPr/>
      </dsp:nvSpPr>
      <dsp:spPr>
        <a:xfrm>
          <a:off x="3272067" y="1496305"/>
          <a:ext cx="923025" cy="73047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CDD95-1C61-4F7E-9106-9296028D406F}">
      <dsp:nvSpPr>
        <dsp:cNvPr id="0" name=""/>
        <dsp:cNvSpPr/>
      </dsp:nvSpPr>
      <dsp:spPr>
        <a:xfrm>
          <a:off x="3826935" y="1496305"/>
          <a:ext cx="923025" cy="730473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90883-7DEF-4985-8A55-99395FEAC60D}">
      <dsp:nvSpPr>
        <dsp:cNvPr id="0" name=""/>
        <dsp:cNvSpPr/>
      </dsp:nvSpPr>
      <dsp:spPr>
        <a:xfrm>
          <a:off x="4381364" y="1496305"/>
          <a:ext cx="923025" cy="730473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1ECD55-03AB-4CBD-893E-9968744695FE}">
      <dsp:nvSpPr>
        <dsp:cNvPr id="0" name=""/>
        <dsp:cNvSpPr/>
      </dsp:nvSpPr>
      <dsp:spPr>
        <a:xfrm>
          <a:off x="4936232" y="1496305"/>
          <a:ext cx="923025" cy="730473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DF05CE-FA8C-48DE-83E5-A432D5B6CA72}">
      <dsp:nvSpPr>
        <dsp:cNvPr id="0" name=""/>
        <dsp:cNvSpPr/>
      </dsp:nvSpPr>
      <dsp:spPr>
        <a:xfrm>
          <a:off x="1600190" y="1313663"/>
          <a:ext cx="3995834" cy="5843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endParaRPr lang="en-US" sz="2800" kern="12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0190" y="1313663"/>
        <a:ext cx="3995834" cy="584378"/>
      </dsp:txXfrm>
    </dsp:sp>
    <dsp:sp modelId="{BFF9153E-9A80-4538-A3C6-F894ABF650AC}">
      <dsp:nvSpPr>
        <dsp:cNvPr id="0" name=""/>
        <dsp:cNvSpPr/>
      </dsp:nvSpPr>
      <dsp:spPr>
        <a:xfrm>
          <a:off x="1608342" y="2274399"/>
          <a:ext cx="3944555" cy="358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 </a:t>
          </a:r>
        </a:p>
      </dsp:txBody>
      <dsp:txXfrm>
        <a:off x="1608342" y="2274399"/>
        <a:ext cx="3944555" cy="358595"/>
      </dsp:txXfrm>
    </dsp:sp>
    <dsp:sp modelId="{D6B5E956-837D-40AC-A472-4410EC2C4AB7}">
      <dsp:nvSpPr>
        <dsp:cNvPr id="0" name=""/>
        <dsp:cNvSpPr/>
      </dsp:nvSpPr>
      <dsp:spPr>
        <a:xfrm>
          <a:off x="1608342" y="2632995"/>
          <a:ext cx="923025" cy="730473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A30B2-909B-4373-A5DA-CC533C8C0630}">
      <dsp:nvSpPr>
        <dsp:cNvPr id="0" name=""/>
        <dsp:cNvSpPr/>
      </dsp:nvSpPr>
      <dsp:spPr>
        <a:xfrm>
          <a:off x="2162771" y="2632995"/>
          <a:ext cx="923025" cy="73047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975F0A-FBF1-48C6-AE86-57A8E9795618}">
      <dsp:nvSpPr>
        <dsp:cNvPr id="0" name=""/>
        <dsp:cNvSpPr/>
      </dsp:nvSpPr>
      <dsp:spPr>
        <a:xfrm>
          <a:off x="2717638" y="2632995"/>
          <a:ext cx="923025" cy="730473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D4D577-DD1F-4874-8565-5B16D337C029}">
      <dsp:nvSpPr>
        <dsp:cNvPr id="0" name=""/>
        <dsp:cNvSpPr/>
      </dsp:nvSpPr>
      <dsp:spPr>
        <a:xfrm>
          <a:off x="3272067" y="2632995"/>
          <a:ext cx="923025" cy="730473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BEFCC-4DFD-46FD-AE98-AFE28C8DE8B7}">
      <dsp:nvSpPr>
        <dsp:cNvPr id="0" name=""/>
        <dsp:cNvSpPr/>
      </dsp:nvSpPr>
      <dsp:spPr>
        <a:xfrm>
          <a:off x="3826935" y="2632995"/>
          <a:ext cx="923025" cy="730473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07290-8BA3-49CC-9189-3DD337FCC511}">
      <dsp:nvSpPr>
        <dsp:cNvPr id="0" name=""/>
        <dsp:cNvSpPr/>
      </dsp:nvSpPr>
      <dsp:spPr>
        <a:xfrm>
          <a:off x="4381364" y="2632995"/>
          <a:ext cx="923025" cy="730473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9BD9D-D3C0-4CBD-AD49-FE01B0015CBD}">
      <dsp:nvSpPr>
        <dsp:cNvPr id="0" name=""/>
        <dsp:cNvSpPr/>
      </dsp:nvSpPr>
      <dsp:spPr>
        <a:xfrm>
          <a:off x="4936232" y="2632995"/>
          <a:ext cx="923025" cy="73047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C925CE-D68F-46C1-B59F-2A21FCC87B76}">
      <dsp:nvSpPr>
        <dsp:cNvPr id="0" name=""/>
        <dsp:cNvSpPr/>
      </dsp:nvSpPr>
      <dsp:spPr>
        <a:xfrm>
          <a:off x="1600190" y="2075667"/>
          <a:ext cx="3995834" cy="5843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Luyện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sz="2800" kern="12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0190" y="2075667"/>
        <a:ext cx="3995834" cy="584378"/>
      </dsp:txXfrm>
    </dsp:sp>
    <dsp:sp modelId="{38A20FF5-BE68-49DB-B33A-C81707BD67D4}">
      <dsp:nvSpPr>
        <dsp:cNvPr id="0" name=""/>
        <dsp:cNvSpPr/>
      </dsp:nvSpPr>
      <dsp:spPr>
        <a:xfrm>
          <a:off x="1603805" y="2927963"/>
          <a:ext cx="3944555" cy="557100"/>
        </a:xfrm>
        <a:prstGeom prst="rect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endParaRPr lang="en-US" sz="2800" kern="12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3805" y="2927963"/>
        <a:ext cx="3944555" cy="557100"/>
      </dsp:txXfrm>
    </dsp:sp>
    <dsp:sp modelId="{B340FE49-B76F-43B8-89FD-C4EE72CD889C}">
      <dsp:nvSpPr>
        <dsp:cNvPr id="0" name=""/>
        <dsp:cNvSpPr/>
      </dsp:nvSpPr>
      <dsp:spPr>
        <a:xfrm>
          <a:off x="1608342" y="3968189"/>
          <a:ext cx="525940" cy="87656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968F42-067C-45AD-97CF-A72580D05A14}">
      <dsp:nvSpPr>
        <dsp:cNvPr id="0" name=""/>
        <dsp:cNvSpPr/>
      </dsp:nvSpPr>
      <dsp:spPr>
        <a:xfrm>
          <a:off x="2164962" y="3968189"/>
          <a:ext cx="525940" cy="87656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18D18-2F15-449A-AB46-52F47C505BE0}">
      <dsp:nvSpPr>
        <dsp:cNvPr id="0" name=""/>
        <dsp:cNvSpPr/>
      </dsp:nvSpPr>
      <dsp:spPr>
        <a:xfrm>
          <a:off x="2721583" y="3968189"/>
          <a:ext cx="525940" cy="87656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9FC40-22BB-4F9A-A216-346BCE768DEB}">
      <dsp:nvSpPr>
        <dsp:cNvPr id="0" name=""/>
        <dsp:cNvSpPr/>
      </dsp:nvSpPr>
      <dsp:spPr>
        <a:xfrm>
          <a:off x="3278203" y="3968189"/>
          <a:ext cx="525940" cy="87656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20C21-1DD4-455E-BDC8-0DD9D8C31B2A}">
      <dsp:nvSpPr>
        <dsp:cNvPr id="0" name=""/>
        <dsp:cNvSpPr/>
      </dsp:nvSpPr>
      <dsp:spPr>
        <a:xfrm>
          <a:off x="3834824" y="3968189"/>
          <a:ext cx="525940" cy="87656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F51A2-10D7-4E61-85E2-2AAF763916B9}">
      <dsp:nvSpPr>
        <dsp:cNvPr id="0" name=""/>
        <dsp:cNvSpPr/>
      </dsp:nvSpPr>
      <dsp:spPr>
        <a:xfrm>
          <a:off x="4391445" y="3968189"/>
          <a:ext cx="525940" cy="87656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C32E3-F2AA-406E-8FCC-4B57F64F994D}">
      <dsp:nvSpPr>
        <dsp:cNvPr id="0" name=""/>
        <dsp:cNvSpPr/>
      </dsp:nvSpPr>
      <dsp:spPr>
        <a:xfrm>
          <a:off x="4948065" y="3968189"/>
          <a:ext cx="525940" cy="87656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C7C30-895B-4974-8A60-19541C82F6B3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1CD97-E9EA-4E82-9539-BE60926ECB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663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825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139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1: </a:t>
            </a:r>
            <a:r>
              <a:rPr lang="en-US" dirty="0" err="1"/>
              <a:t>Khởi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229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(</a:t>
            </a:r>
            <a:r>
              <a:rPr lang="en-US" dirty="0" err="1"/>
              <a:t>xúc</a:t>
            </a:r>
            <a:r>
              <a:rPr lang="en-US" baseline="0" dirty="0"/>
              <a:t> </a:t>
            </a:r>
            <a:r>
              <a:rPr lang="en-US" baseline="0" dirty="0" err="1"/>
              <a:t>xắc</a:t>
            </a:r>
            <a:r>
              <a:rPr lang="en-US" baseline="0" dirty="0"/>
              <a:t>)</a:t>
            </a:r>
            <a:r>
              <a:rPr lang="en-US" dirty="0"/>
              <a:t>,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cờ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7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cờ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02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cờ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345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cờ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071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cờ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66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time’s up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913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time’s up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73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1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446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581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763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839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01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977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74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389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7340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42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281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2970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35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7532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4603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7737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5567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344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0323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4586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088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471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1625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4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1567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0498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727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8421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2893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1633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580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8001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8841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6799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63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4228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0614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3066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54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6455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5742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5326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8798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6147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98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075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439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504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5510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6248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9422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0280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136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5079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4518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207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658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698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6831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9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3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6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C8B01-B15C-4B92-AA4C-045722D7B210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12" r:id="rId3"/>
    <p:sldLayoutId id="2147483711" r:id="rId4"/>
    <p:sldLayoutId id="2147483710" r:id="rId5"/>
    <p:sldLayoutId id="2147483709" r:id="rId6"/>
    <p:sldLayoutId id="2147483708" r:id="rId7"/>
    <p:sldLayoutId id="2147483707" r:id="rId8"/>
    <p:sldLayoutId id="2147483701" r:id="rId9"/>
    <p:sldLayoutId id="2147483700" r:id="rId10"/>
    <p:sldLayoutId id="2147483699" r:id="rId11"/>
    <p:sldLayoutId id="2147483698" r:id="rId12"/>
    <p:sldLayoutId id="2147483696" r:id="rId13"/>
    <p:sldLayoutId id="2147483680" r:id="rId14"/>
    <p:sldLayoutId id="2147483679" r:id="rId15"/>
    <p:sldLayoutId id="2147483678" r:id="rId16"/>
    <p:sldLayoutId id="2147483666" r:id="rId17"/>
    <p:sldLayoutId id="2147483665" r:id="rId18"/>
    <p:sldLayoutId id="2147483651" r:id="rId19"/>
    <p:sldLayoutId id="2147483652" r:id="rId20"/>
    <p:sldLayoutId id="2147483653" r:id="rId21"/>
    <p:sldLayoutId id="2147483654" r:id="rId22"/>
    <p:sldLayoutId id="2147483655" r:id="rId23"/>
    <p:sldLayoutId id="2147483722" r:id="rId24"/>
    <p:sldLayoutId id="2147483721" r:id="rId25"/>
    <p:sldLayoutId id="2147483720" r:id="rId26"/>
    <p:sldLayoutId id="2147483719" r:id="rId27"/>
    <p:sldLayoutId id="2147483718" r:id="rId28"/>
    <p:sldLayoutId id="2147483717" r:id="rId29"/>
    <p:sldLayoutId id="2147483716" r:id="rId30"/>
    <p:sldLayoutId id="2147483715" r:id="rId31"/>
    <p:sldLayoutId id="2147483714" r:id="rId32"/>
    <p:sldLayoutId id="2147483713" r:id="rId33"/>
    <p:sldLayoutId id="2147483706" r:id="rId34"/>
    <p:sldLayoutId id="2147483705" r:id="rId35"/>
    <p:sldLayoutId id="2147483704" r:id="rId36"/>
    <p:sldLayoutId id="2147483703" r:id="rId37"/>
    <p:sldLayoutId id="2147483702" r:id="rId38"/>
    <p:sldLayoutId id="2147483697" r:id="rId39"/>
    <p:sldLayoutId id="2147483695" r:id="rId40"/>
    <p:sldLayoutId id="2147483694" r:id="rId41"/>
    <p:sldLayoutId id="2147483693" r:id="rId42"/>
    <p:sldLayoutId id="2147483692" r:id="rId43"/>
    <p:sldLayoutId id="2147483691" r:id="rId44"/>
    <p:sldLayoutId id="2147483690" r:id="rId45"/>
    <p:sldLayoutId id="2147483689" r:id="rId46"/>
    <p:sldLayoutId id="2147483688" r:id="rId47"/>
    <p:sldLayoutId id="2147483687" r:id="rId48"/>
    <p:sldLayoutId id="2147483686" r:id="rId49"/>
    <p:sldLayoutId id="2147483685" r:id="rId50"/>
    <p:sldLayoutId id="2147483684" r:id="rId51"/>
    <p:sldLayoutId id="2147483683" r:id="rId52"/>
    <p:sldLayoutId id="2147483682" r:id="rId53"/>
    <p:sldLayoutId id="2147483681" r:id="rId54"/>
    <p:sldLayoutId id="2147483677" r:id="rId55"/>
    <p:sldLayoutId id="2147483676" r:id="rId56"/>
    <p:sldLayoutId id="2147483675" r:id="rId57"/>
    <p:sldLayoutId id="2147483674" r:id="rId58"/>
    <p:sldLayoutId id="2147483673" r:id="rId59"/>
    <p:sldLayoutId id="2147483672" r:id="rId60"/>
    <p:sldLayoutId id="2147483671" r:id="rId61"/>
    <p:sldLayoutId id="2147483670" r:id="rId62"/>
    <p:sldLayoutId id="2147483669" r:id="rId63"/>
    <p:sldLayoutId id="2147483668" r:id="rId64"/>
    <p:sldLayoutId id="2147483667" r:id="rId65"/>
    <p:sldLayoutId id="2147483664" r:id="rId66"/>
    <p:sldLayoutId id="2147483663" r:id="rId67"/>
    <p:sldLayoutId id="2147483662" r:id="rId68"/>
    <p:sldLayoutId id="2147483661" r:id="rId69"/>
    <p:sldLayoutId id="2147483660" r:id="rId70"/>
    <p:sldLayoutId id="2147483656" r:id="rId71"/>
    <p:sldLayoutId id="2147483657" r:id="rId72"/>
    <p:sldLayoutId id="2147483658" r:id="rId73"/>
    <p:sldLayoutId id="2147483659" r:id="rId7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microsoft.com/office/2007/relationships/hdphoto" Target="../media/hdphoto3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0.png"/><Relationship Id="rId12" Type="http://schemas.openxmlformats.org/officeDocument/2006/relationships/image" Target="../media/image2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11" Type="http://schemas.openxmlformats.org/officeDocument/2006/relationships/slide" Target="slide8.xml"/><Relationship Id="rId5" Type="http://schemas.openxmlformats.org/officeDocument/2006/relationships/audio" Target="../media/audio1.wav"/><Relationship Id="rId15" Type="http://schemas.openxmlformats.org/officeDocument/2006/relationships/image" Target="../media/image40.png"/><Relationship Id="rId10" Type="http://schemas.openxmlformats.org/officeDocument/2006/relationships/image" Target="../media/image38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7.png"/><Relationship Id="rId1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3" Type="http://schemas.microsoft.com/office/2007/relationships/hdphoto" Target="../media/hdphoto3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00.png"/><Relationship Id="rId12" Type="http://schemas.openxmlformats.org/officeDocument/2006/relationships/image" Target="../media/image29.png"/><Relationship Id="rId2" Type="http://schemas.openxmlformats.org/officeDocument/2006/relationships/video" Target="../media/media1.mp4"/><Relationship Id="rId16" Type="http://schemas.openxmlformats.org/officeDocument/2006/relationships/image" Target="../media/image35.png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11" Type="http://schemas.openxmlformats.org/officeDocument/2006/relationships/slide" Target="slide8.xml"/><Relationship Id="rId5" Type="http://schemas.openxmlformats.org/officeDocument/2006/relationships/audio" Target="../media/audio1.wav"/><Relationship Id="rId15" Type="http://schemas.openxmlformats.org/officeDocument/2006/relationships/image" Target="../media/image42.emf"/><Relationship Id="rId10" Type="http://schemas.openxmlformats.org/officeDocument/2006/relationships/image" Target="../media/image43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42.png"/><Relationship Id="rId14" Type="http://schemas.openxmlformats.org/officeDocument/2006/relationships/image" Target="../media/image4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4.png"/><Relationship Id="rId12" Type="http://schemas.openxmlformats.org/officeDocument/2006/relationships/slide" Target="slide8.xml"/><Relationship Id="rId2" Type="http://schemas.openxmlformats.org/officeDocument/2006/relationships/video" Target="../media/media1.mp4"/><Relationship Id="rId16" Type="http://schemas.openxmlformats.org/officeDocument/2006/relationships/image" Target="../media/image35.png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11" Type="http://schemas.openxmlformats.org/officeDocument/2006/relationships/image" Target="../media/image49.png"/><Relationship Id="rId5" Type="http://schemas.openxmlformats.org/officeDocument/2006/relationships/audio" Target="../media/audio1.wav"/><Relationship Id="rId15" Type="http://schemas.openxmlformats.org/officeDocument/2006/relationships/image" Target="../media/image43.jpeg"/><Relationship Id="rId10" Type="http://schemas.openxmlformats.org/officeDocument/2006/relationships/image" Target="../media/image48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47.png"/><Relationship Id="rId1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59.png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62.png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hyperlink" Target="https://www.publicdomainpictures.net/en/view-image.php?image=317882&amp;picture=abstract-background" TargetMode="External"/><Relationship Id="rId7" Type="http://schemas.openxmlformats.org/officeDocument/2006/relationships/hyperlink" Target="https://www.wisc-online.com/assetrepository/viewasset?id=1508" TargetMode="External"/><Relationship Id="rId12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jpeg"/><Relationship Id="rId11" Type="http://schemas.openxmlformats.org/officeDocument/2006/relationships/image" Target="../media/image13.png"/><Relationship Id="rId5" Type="http://schemas.openxmlformats.org/officeDocument/2006/relationships/hyperlink" Target="http://www.allwhitebackground.com/colorful-background-images.html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8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28.png"/><Relationship Id="rId3" Type="http://schemas.openxmlformats.org/officeDocument/2006/relationships/image" Target="../media/image23.jpg"/><Relationship Id="rId7" Type="http://schemas.openxmlformats.org/officeDocument/2006/relationships/slide" Target="slide11.xml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26.png"/><Relationship Id="rId5" Type="http://schemas.openxmlformats.org/officeDocument/2006/relationships/image" Target="../media/image24.jpeg"/><Relationship Id="rId15" Type="http://schemas.openxmlformats.org/officeDocument/2006/relationships/image" Target="../media/image29.png"/><Relationship Id="rId10" Type="http://schemas.microsoft.com/office/2007/relationships/hdphoto" Target="../media/hdphoto2.wdp"/><Relationship Id="rId4" Type="http://schemas.openxmlformats.org/officeDocument/2006/relationships/slide" Target="slide9.xml"/><Relationship Id="rId9" Type="http://schemas.openxmlformats.org/officeDocument/2006/relationships/image" Target="../media/image25.png"/><Relationship Id="rId1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12" Type="http://schemas.openxmlformats.org/officeDocument/2006/relationships/slide" Target="slide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11" Type="http://schemas.openxmlformats.org/officeDocument/2006/relationships/image" Target="../media/image34.png"/><Relationship Id="rId5" Type="http://schemas.openxmlformats.org/officeDocument/2006/relationships/audio" Target="../media/audio1.wav"/><Relationship Id="rId15" Type="http://schemas.openxmlformats.org/officeDocument/2006/relationships/image" Target="../media/image35.png"/><Relationship Id="rId10" Type="http://schemas.openxmlformats.org/officeDocument/2006/relationships/image" Target="../media/image33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2.png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c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652" y="1360549"/>
            <a:ext cx="8569297" cy="4038600"/>
          </a:xfrm>
          <a:prstGeom prst="rect">
            <a:avLst/>
          </a:prstGeom>
        </p:spPr>
      </p:pic>
      <p:pic>
        <p:nvPicPr>
          <p:cNvPr id="5" name="Picture 4" descr="clou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399" y="758653"/>
            <a:ext cx="6858000" cy="39537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7419" y="1885504"/>
            <a:ext cx="49119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  <a:p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Linh</a:t>
            </a: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7">
            <a:extLst>
              <a:ext uri="{FF2B5EF4-FFF2-40B4-BE49-F238E27FC236}">
                <a16:creationId xmlns:a16="http://schemas.microsoft.com/office/drawing/2014/main" id="{9547584B-E5B2-4CBF-BA33-00E72EFAF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9550"/>
            <a:ext cx="566977" cy="579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8789" y="126494"/>
            <a:ext cx="4179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THCS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Thụy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23457E-6 L 4.44444E-6 -0.2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8020" y="583746"/>
            <a:ext cx="6203780" cy="204923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314451" y="3861707"/>
                <a:ext cx="3257549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451" y="3861707"/>
                <a:ext cx="3257549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 t="-9804" b="-28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314451" y="2988128"/>
                <a:ext cx="3257549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451" y="2988128"/>
                <a:ext cx="3257549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9804" b="-28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4640546" y="2988128"/>
                <a:ext cx="3254318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14</m:t>
                    </m:r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40546" y="2988128"/>
                <a:ext cx="3254318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9804" b="-28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4656874" y="3861707"/>
                <a:ext cx="3254318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16</m:t>
                    </m:r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56874" y="3861707"/>
                <a:ext cx="3254318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10"/>
                <a:stretch>
                  <a:fillRect t="-9804" b="-28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" descr="Káº¿t quáº£ hÃ¬nh áº£nh cho tráº¡ng tÃ­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260" b="96875" l="2500" r="72262">
                        <a14:backgroundMark x1="6071" y1="47356" x2="6071" y2="473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482"/>
          <a:stretch/>
        </p:blipFill>
        <p:spPr bwMode="auto">
          <a:xfrm>
            <a:off x="1147762" y="0"/>
            <a:ext cx="850787" cy="56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232" y="-323850"/>
            <a:ext cx="1785938" cy="2235994"/>
          </a:xfrm>
          <a:prstGeom prst="rect">
            <a:avLst/>
          </a:prstGeom>
        </p:spPr>
      </p:pic>
      <p:pic>
        <p:nvPicPr>
          <p:cNvPr id="11" name="30 seconds timer - đồng hồ đếm ngược 30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8019" y="282711"/>
            <a:ext cx="671118" cy="37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2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8020" y="671512"/>
            <a:ext cx="6286444" cy="204923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249137" y="2988128"/>
                <a:ext cx="3257549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144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en-US" sz="3200" i="1" baseline="30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137" y="2988128"/>
                <a:ext cx="3257549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 t="-9804" b="-28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265465" y="3861707"/>
                <a:ext cx="3257549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72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en-US" sz="3200" i="1" baseline="30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465" y="3861707"/>
                <a:ext cx="3257549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9804" b="-28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4656874" y="2984347"/>
                <a:ext cx="3254318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36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en-US" sz="3200" i="1" baseline="30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56874" y="2984347"/>
                <a:ext cx="3254318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10891" b="-28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4656874" y="3861707"/>
                <a:ext cx="3254318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216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en-US" sz="3200" i="1" baseline="30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56874" y="3861707"/>
                <a:ext cx="3254318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10"/>
                <a:stretch>
                  <a:fillRect t="-9804" b="-28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Káº¿t quáº£ hÃ¬nh áº£nh cho tráº¡ng tÃ­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260" b="96875" l="2500" r="72262">
                        <a14:backgroundMark x1="6071" y1="47356" x2="6071" y2="473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482"/>
          <a:stretch/>
        </p:blipFill>
        <p:spPr bwMode="auto">
          <a:xfrm>
            <a:off x="1147762" y="0"/>
            <a:ext cx="850787" cy="56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716" y="-184717"/>
            <a:ext cx="1435894" cy="1793081"/>
          </a:xfrm>
          <a:prstGeom prst="rect">
            <a:avLst/>
          </a:prstGeom>
        </p:spPr>
      </p:pic>
      <p:pic>
        <p:nvPicPr>
          <p:cNvPr id="2049" name="Hình ảnh 4">
            <a:extLst>
              <a:ext uri="{FF2B5EF4-FFF2-40B4-BE49-F238E27FC236}">
                <a16:creationId xmlns:a16="http://schemas.microsoft.com/office/drawing/2014/main" id="{C1F6A3E3-FE12-AC4C-9D92-9381F929C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08872"/>
            <a:ext cx="1835263" cy="215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5FA27049-2FEA-88E0-713A-78589BB95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7200" y="196419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A406D0D6-0517-744A-81F3-23CF0EE3FDDC}"/>
              </a:ext>
            </a:extLst>
          </p:cNvPr>
          <p:cNvSpPr txBox="1"/>
          <p:nvPr/>
        </p:nvSpPr>
        <p:spPr>
          <a:xfrm>
            <a:off x="685800" y="984593"/>
            <a:ext cx="56897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30 seconds timer - đồng hồ đếm ngược 30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78019" y="282711"/>
            <a:ext cx="671118" cy="37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2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19262" y="583746"/>
                <a:ext cx="5602401" cy="2049236"/>
              </a:xfrm>
              <a:prstGeom prst="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 fontAlgn="base"/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4: 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lăng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  <m:r>
                          <a:rPr lang="en-US" sz="3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15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262" y="583746"/>
                <a:ext cx="5602401" cy="2049236"/>
              </a:xfrm>
              <a:prstGeom prst="rect">
                <a:avLst/>
              </a:prstGeom>
              <a:blipFill>
                <a:blip r:embed="rId7"/>
                <a:stretch>
                  <a:fillRect l="-2492" t="-3529" r="-2600" b="-8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 flipH="1">
                <a:off x="4656874" y="2988128"/>
                <a:ext cx="3257549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300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56874" y="2988128"/>
                <a:ext cx="3257549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9804" b="-28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265465" y="3861707"/>
                <a:ext cx="3257549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465" y="3861707"/>
                <a:ext cx="3257549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9804" b="-28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4656874" y="3861707"/>
                <a:ext cx="3254318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75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56874" y="3861707"/>
                <a:ext cx="3254318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10"/>
                <a:stretch>
                  <a:fillRect t="-9804" b="-28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B"/>
              <p:cNvSpPr/>
              <p:nvPr/>
            </p:nvSpPr>
            <p:spPr>
              <a:xfrm>
                <a:off x="1265465" y="3000758"/>
                <a:ext cx="3257549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14350" indent="-514350" algn="ctr">
                  <a:buAutoNum type="alphaU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600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465" y="3000758"/>
                <a:ext cx="3257549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Káº¿t quáº£ hÃ¬nh áº£nh cho tráº¡ng tÃ­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260" b="96875" l="2500" r="72262">
                        <a14:backgroundMark x1="6071" y1="47356" x2="6071" y2="473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482"/>
          <a:stretch/>
        </p:blipFill>
        <p:spPr bwMode="auto">
          <a:xfrm>
            <a:off x="1147762" y="0"/>
            <a:ext cx="850787" cy="56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-48463"/>
            <a:ext cx="1488127" cy="1863135"/>
          </a:xfrm>
          <a:prstGeom prst="rect">
            <a:avLst/>
          </a:prstGeom>
        </p:spPr>
      </p:pic>
      <p:pic>
        <p:nvPicPr>
          <p:cNvPr id="9" name="30 seconds timer - đồng hồ đếm ngược 30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78019" y="282711"/>
            <a:ext cx="671118" cy="37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5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3" grpId="0" animBg="1"/>
      <p:bldP spid="14" grpId="0" animBg="1"/>
      <p:bldP spid="16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78" y="346611"/>
            <a:ext cx="6273137" cy="41422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70" y="1772392"/>
            <a:ext cx="1915824" cy="22989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733" y="1414648"/>
            <a:ext cx="1915824" cy="229898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070" y="1886692"/>
            <a:ext cx="1915824" cy="22989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251" y="1268248"/>
            <a:ext cx="1915824" cy="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86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00" y="-95250"/>
            <a:ext cx="6019800" cy="3130659"/>
            <a:chOff x="3048000" y="-95250"/>
            <a:chExt cx="6019800" cy="3130659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" name="Cloud 3"/>
            <p:cNvSpPr/>
            <p:nvPr/>
          </p:nvSpPr>
          <p:spPr>
            <a:xfrm>
              <a:off x="3048000" y="-95250"/>
              <a:ext cx="6019800" cy="3130659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581400" y="322456"/>
              <a:ext cx="4999166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dùng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lăng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trụ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khắc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hôm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nay.</a:t>
              </a:r>
            </a:p>
          </p:txBody>
        </p:sp>
      </p:grpSp>
      <p:pic>
        <p:nvPicPr>
          <p:cNvPr id="5" name="Picture 10">
            <a:extLst>
              <a:ext uri="{FF2B5EF4-FFF2-40B4-BE49-F238E27FC236}">
                <a16:creationId xmlns:a16="http://schemas.microsoft.com/office/drawing/2014/main" id="{58DC44CD-7D4C-4F4A-8010-D73F67586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42950"/>
            <a:ext cx="2148853" cy="341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13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7">
            <a:extLst>
              <a:ext uri="{FF2B5EF4-FFF2-40B4-BE49-F238E27FC236}">
                <a16:creationId xmlns:a16="http://schemas.microsoft.com/office/drawing/2014/main" id="{9547584B-E5B2-4CBF-BA33-00E72EFAF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550"/>
            <a:ext cx="566977" cy="579170"/>
          </a:xfrm>
          <a:prstGeom prst="rect">
            <a:avLst/>
          </a:prstGeom>
        </p:spPr>
      </p:pic>
      <p:pic>
        <p:nvPicPr>
          <p:cNvPr id="12" name="Picture 11" descr="ico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00150"/>
            <a:ext cx="8569297" cy="4038600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1412562" y="885579"/>
            <a:ext cx="5978838" cy="2555420"/>
          </a:xfrm>
          <a:prstGeom prst="cloud">
            <a:avLst/>
          </a:prstGeom>
          <a:solidFill>
            <a:srgbClr val="1D6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56826" y="150495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latin typeface="Rockwell" panose="02060603020205020403" pitchFamily="18" charset="0"/>
              </a:rPr>
              <a:t>            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68.CHỦ ĐỀ 2: </a:t>
            </a:r>
          </a:p>
          <a:p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ĐỒ DÙNG CÓ DẠNG HÌNH LĂNG TRỤ ĐỨNG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L 3.61111E-6 -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ud_ball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3766" y="66727"/>
            <a:ext cx="1186679" cy="9715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824046" y="1784638"/>
            <a:ext cx="2803140" cy="2030"/>
          </a:xfrm>
          <a:prstGeom prst="line">
            <a:avLst/>
          </a:prstGeom>
          <a:ln w="19050" cmpd="sng"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24046" y="2305039"/>
            <a:ext cx="1985557" cy="2030"/>
          </a:xfrm>
          <a:prstGeom prst="line">
            <a:avLst/>
          </a:prstGeom>
          <a:ln w="19050" cmpd="sng"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47532" y="2832436"/>
            <a:ext cx="2362668" cy="202303"/>
          </a:xfrm>
          <a:prstGeom prst="line">
            <a:avLst/>
          </a:prstGeom>
          <a:ln w="19050" cmpd="sng"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24046" y="3432240"/>
            <a:ext cx="2822606" cy="10437"/>
          </a:xfrm>
          <a:prstGeom prst="line">
            <a:avLst/>
          </a:prstGeom>
          <a:ln w="19050" cmpd="sng"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14400" y="1333500"/>
            <a:ext cx="1905000" cy="2533650"/>
          </a:xfrm>
          <a:prstGeom prst="rect">
            <a:avLst/>
          </a:prstGeom>
          <a:solidFill>
            <a:srgbClr val="E5A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组合 143">
            <a:extLst>
              <a:ext uri="{FF2B5EF4-FFF2-40B4-BE49-F238E27FC236}">
                <a16:creationId xmlns:a16="http://schemas.microsoft.com/office/drawing/2014/main" id="{823692DF-FD1C-4CE8-8EC5-258EA0B36403}"/>
              </a:ext>
            </a:extLst>
          </p:cNvPr>
          <p:cNvGrpSpPr/>
          <p:nvPr/>
        </p:nvGrpSpPr>
        <p:grpSpPr>
          <a:xfrm>
            <a:off x="1143000" y="133906"/>
            <a:ext cx="2574539" cy="662249"/>
            <a:chOff x="2780534" y="709981"/>
            <a:chExt cx="4532269" cy="1454382"/>
          </a:xfrm>
        </p:grpSpPr>
        <p:pic>
          <p:nvPicPr>
            <p:cNvPr id="20" name="图片 127">
              <a:extLst>
                <a:ext uri="{FF2B5EF4-FFF2-40B4-BE49-F238E27FC236}">
                  <a16:creationId xmlns:a16="http://schemas.microsoft.com/office/drawing/2014/main" id="{C40AC1A1-8215-4827-8778-3B9CAC5E7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80534" y="709981"/>
              <a:ext cx="1566808" cy="1048603"/>
            </a:xfrm>
            <a:prstGeom prst="rect">
              <a:avLst/>
            </a:prstGeom>
          </p:spPr>
        </p:pic>
        <p:pic>
          <p:nvPicPr>
            <p:cNvPr id="21" name="图片 128">
              <a:extLst>
                <a:ext uri="{FF2B5EF4-FFF2-40B4-BE49-F238E27FC236}">
                  <a16:creationId xmlns:a16="http://schemas.microsoft.com/office/drawing/2014/main" id="{C1839DBD-1592-4C4E-B52B-B77A5B463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32408" y="1103620"/>
              <a:ext cx="243861" cy="243861"/>
            </a:xfrm>
            <a:prstGeom prst="rect">
              <a:avLst/>
            </a:prstGeom>
          </p:spPr>
        </p:pic>
        <p:pic>
          <p:nvPicPr>
            <p:cNvPr id="22" name="图片 129">
              <a:extLst>
                <a:ext uri="{FF2B5EF4-FFF2-40B4-BE49-F238E27FC236}">
                  <a16:creationId xmlns:a16="http://schemas.microsoft.com/office/drawing/2014/main" id="{106B70BB-BAFD-4D74-88D1-6785FC588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06441" y="1075779"/>
              <a:ext cx="140220" cy="164606"/>
            </a:xfrm>
            <a:prstGeom prst="rect">
              <a:avLst/>
            </a:prstGeom>
          </p:spPr>
        </p:pic>
        <p:pic>
          <p:nvPicPr>
            <p:cNvPr id="23" name="图片 130">
              <a:extLst>
                <a:ext uri="{FF2B5EF4-FFF2-40B4-BE49-F238E27FC236}">
                  <a16:creationId xmlns:a16="http://schemas.microsoft.com/office/drawing/2014/main" id="{2ECDEBAE-DD43-4C16-88DA-1F84320A9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69082" y="1304753"/>
              <a:ext cx="128027" cy="335309"/>
            </a:xfrm>
            <a:prstGeom prst="rect">
              <a:avLst/>
            </a:prstGeom>
          </p:spPr>
        </p:pic>
        <p:pic>
          <p:nvPicPr>
            <p:cNvPr id="24" name="图片 127">
              <a:extLst>
                <a:ext uri="{FF2B5EF4-FFF2-40B4-BE49-F238E27FC236}">
                  <a16:creationId xmlns:a16="http://schemas.microsoft.com/office/drawing/2014/main" id="{C40AC1A1-8215-4827-8778-3B9CAC5E7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45995" y="1115760"/>
              <a:ext cx="1566808" cy="1048603"/>
            </a:xfrm>
            <a:prstGeom prst="rect">
              <a:avLst/>
            </a:prstGeom>
          </p:spPr>
        </p:pic>
      </p:grpSp>
      <p:pic>
        <p:nvPicPr>
          <p:cNvPr id="25" name="图片 17">
            <a:extLst>
              <a:ext uri="{FF2B5EF4-FFF2-40B4-BE49-F238E27FC236}">
                <a16:creationId xmlns:a16="http://schemas.microsoft.com/office/drawing/2014/main" id="{9547584B-E5B2-4CBF-BA33-00E72EFAFF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17323"/>
            <a:ext cx="566977" cy="579170"/>
          </a:xfrm>
          <a:prstGeom prst="rect">
            <a:avLst/>
          </a:prstGeom>
        </p:spPr>
      </p:pic>
      <p:cxnSp>
        <p:nvCxnSpPr>
          <p:cNvPr id="28" name="直接连接符 11">
            <a:extLst>
              <a:ext uri="{FF2B5EF4-FFF2-40B4-BE49-F238E27FC236}">
                <a16:creationId xmlns:a16="http://schemas.microsoft.com/office/drawing/2014/main" id="{70623627-4A1A-470C-A4A4-43F2313321EE}"/>
              </a:ext>
            </a:extLst>
          </p:cNvPr>
          <p:cNvCxnSpPr/>
          <p:nvPr/>
        </p:nvCxnSpPr>
        <p:spPr>
          <a:xfrm>
            <a:off x="2819400" y="1872760"/>
            <a:ext cx="661531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11">
            <a:extLst>
              <a:ext uri="{FF2B5EF4-FFF2-40B4-BE49-F238E27FC236}">
                <a16:creationId xmlns:a16="http://schemas.microsoft.com/office/drawing/2014/main" id="{70623627-4A1A-470C-A4A4-43F2313321EE}"/>
              </a:ext>
            </a:extLst>
          </p:cNvPr>
          <p:cNvCxnSpPr/>
          <p:nvPr/>
        </p:nvCxnSpPr>
        <p:spPr>
          <a:xfrm>
            <a:off x="2775080" y="3365729"/>
            <a:ext cx="66325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3463020" y="1276350"/>
            <a:ext cx="5142959" cy="1083374"/>
            <a:chOff x="3463020" y="2203940"/>
            <a:chExt cx="5142959" cy="1083374"/>
          </a:xfrm>
        </p:grpSpPr>
        <p:sp>
          <p:nvSpPr>
            <p:cNvPr id="45" name="Rounded Rectangle 44"/>
            <p:cNvSpPr/>
            <p:nvPr/>
          </p:nvSpPr>
          <p:spPr>
            <a:xfrm>
              <a:off x="3463020" y="2272115"/>
              <a:ext cx="4445519" cy="99669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480931" y="2203940"/>
              <a:ext cx="5125048" cy="10833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HS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nộp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mô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just">
                <a:lnSpc>
                  <a:spcPct val="115000"/>
                </a:lnSpc>
              </a:pP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dạng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lăng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trụ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đứng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442612" y="2952750"/>
            <a:ext cx="4445519" cy="1054513"/>
            <a:chOff x="3442612" y="3454171"/>
            <a:chExt cx="4445519" cy="1054513"/>
          </a:xfrm>
        </p:grpSpPr>
        <p:sp>
          <p:nvSpPr>
            <p:cNvPr id="46" name="Rounded Rectangle 45"/>
            <p:cNvSpPr/>
            <p:nvPr/>
          </p:nvSpPr>
          <p:spPr>
            <a:xfrm>
              <a:off x="3442612" y="3469733"/>
              <a:ext cx="4445519" cy="103895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80930" y="3454171"/>
              <a:ext cx="439283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685848" y="4001423"/>
            <a:ext cx="128230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5134894" y="3206765"/>
            <a:ext cx="1538764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756776" y="2426062"/>
            <a:ext cx="128230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313677" y="1574282"/>
            <a:ext cx="128230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4185711" y="3677052"/>
            <a:ext cx="849647" cy="799698"/>
            <a:chOff x="6139503" y="4871969"/>
            <a:chExt cx="1192668" cy="1122553"/>
          </a:xfrm>
          <a:effectLst/>
        </p:grpSpPr>
        <p:sp>
          <p:nvSpPr>
            <p:cNvPr id="7" name="Rounded Rectangle 6"/>
            <p:cNvSpPr>
              <a:spLocks noChangeArrowheads="1"/>
            </p:cNvSpPr>
            <p:nvPr/>
          </p:nvSpPr>
          <p:spPr bwMode="auto">
            <a:xfrm>
              <a:off x="6139503" y="4871969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1976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extBox 21"/>
            <p:cNvSpPr txBox="1">
              <a:spLocks noChangeArrowheads="1"/>
            </p:cNvSpPr>
            <p:nvPr/>
          </p:nvSpPr>
          <p:spPr bwMode="auto">
            <a:xfrm>
              <a:off x="6356737" y="5179787"/>
              <a:ext cx="771727" cy="59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nb-NO" altLang="id-ID" sz="197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85627" y="2877358"/>
            <a:ext cx="849647" cy="799699"/>
            <a:chOff x="6420131" y="3749417"/>
            <a:chExt cx="1192668" cy="1122553"/>
          </a:xfrm>
          <a:effectLst/>
        </p:grpSpPr>
        <p:sp>
          <p:nvSpPr>
            <p:cNvPr id="10" name="Rounded Rectangle 9"/>
            <p:cNvSpPr>
              <a:spLocks noChangeArrowheads="1"/>
            </p:cNvSpPr>
            <p:nvPr/>
          </p:nvSpPr>
          <p:spPr bwMode="auto">
            <a:xfrm>
              <a:off x="6420131" y="3749417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1976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TextBox 22"/>
            <p:cNvSpPr txBox="1">
              <a:spLocks noChangeArrowheads="1"/>
            </p:cNvSpPr>
            <p:nvPr/>
          </p:nvSpPr>
          <p:spPr bwMode="auto">
            <a:xfrm>
              <a:off x="6672042" y="4034884"/>
              <a:ext cx="771727" cy="594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nb-NO" altLang="id-ID" sz="197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085753" y="2077670"/>
            <a:ext cx="849647" cy="799697"/>
            <a:chOff x="5999190" y="2626865"/>
            <a:chExt cx="1192668" cy="1122553"/>
          </a:xfrm>
          <a:effectLst/>
        </p:grpSpPr>
        <p:sp>
          <p:nvSpPr>
            <p:cNvPr id="13" name="Rounded Rectangle 12"/>
            <p:cNvSpPr>
              <a:spLocks noChangeArrowheads="1"/>
            </p:cNvSpPr>
            <p:nvPr/>
          </p:nvSpPr>
          <p:spPr bwMode="auto">
            <a:xfrm>
              <a:off x="5999190" y="2626865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1976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23"/>
            <p:cNvSpPr txBox="1">
              <a:spLocks noChangeArrowheads="1"/>
            </p:cNvSpPr>
            <p:nvPr/>
          </p:nvSpPr>
          <p:spPr bwMode="auto">
            <a:xfrm>
              <a:off x="6231728" y="2895662"/>
              <a:ext cx="771727" cy="594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nb-NO" altLang="id-ID" sz="197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60934" y="1322536"/>
            <a:ext cx="849647" cy="799698"/>
            <a:chOff x="5402860" y="1566869"/>
            <a:chExt cx="1192668" cy="1122553"/>
          </a:xfrm>
          <a:effectLst/>
        </p:grpSpPr>
        <p:sp>
          <p:nvSpPr>
            <p:cNvPr id="16" name="Rounded Rectangle 15"/>
            <p:cNvSpPr>
              <a:spLocks noChangeArrowheads="1"/>
            </p:cNvSpPr>
            <p:nvPr/>
          </p:nvSpPr>
          <p:spPr bwMode="auto">
            <a:xfrm rot="20684149">
              <a:off x="5402860" y="1566869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1976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24"/>
            <p:cNvSpPr txBox="1">
              <a:spLocks noChangeArrowheads="1"/>
            </p:cNvSpPr>
            <p:nvPr/>
          </p:nvSpPr>
          <p:spPr bwMode="auto">
            <a:xfrm rot="20681241">
              <a:off x="5613324" y="1783643"/>
              <a:ext cx="771727" cy="59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nb-NO" altLang="id-ID" sz="197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5183434" y="1294382"/>
            <a:ext cx="641152" cy="641152"/>
            <a:chOff x="5385173" y="1917525"/>
            <a:chExt cx="1440000" cy="1440000"/>
          </a:xfrm>
        </p:grpSpPr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5880991" y="3667828"/>
            <a:ext cx="641151" cy="641152"/>
            <a:chOff x="5385173" y="1917525"/>
            <a:chExt cx="1440000" cy="1440000"/>
          </a:xfrm>
        </p:grpSpPr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5475175" y="2007525"/>
              <a:ext cx="1260001" cy="1260000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6521648" y="2884869"/>
            <a:ext cx="641152" cy="641152"/>
            <a:chOff x="5385173" y="1917525"/>
            <a:chExt cx="1440000" cy="1440000"/>
          </a:xfrm>
        </p:grpSpPr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5749617" y="2056005"/>
            <a:ext cx="641152" cy="641152"/>
            <a:chOff x="5385173" y="1917525"/>
            <a:chExt cx="1440000" cy="1440000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5327260" y="1434634"/>
            <a:ext cx="347292" cy="347292"/>
            <a:chOff x="-2771775" y="66675"/>
            <a:chExt cx="827087" cy="827088"/>
          </a:xfrm>
          <a:solidFill>
            <a:schemeClr val="bg1"/>
          </a:solidFill>
        </p:grpSpPr>
        <p:sp>
          <p:nvSpPr>
            <p:cNvPr id="31" name="Freeform 19"/>
            <p:cNvSpPr>
              <a:spLocks noEditPoints="1"/>
            </p:cNvSpPr>
            <p:nvPr/>
          </p:nvSpPr>
          <p:spPr bwMode="auto">
            <a:xfrm>
              <a:off x="-2771775" y="66675"/>
              <a:ext cx="827087" cy="827088"/>
            </a:xfrm>
            <a:custGeom>
              <a:avLst/>
              <a:gdLst>
                <a:gd name="T0" fmla="*/ 188 w 220"/>
                <a:gd name="T1" fmla="*/ 83 h 220"/>
                <a:gd name="T2" fmla="*/ 196 w 220"/>
                <a:gd name="T3" fmla="*/ 56 h 220"/>
                <a:gd name="T4" fmla="*/ 181 w 220"/>
                <a:gd name="T5" fmla="*/ 26 h 220"/>
                <a:gd name="T6" fmla="*/ 164 w 220"/>
                <a:gd name="T7" fmla="*/ 24 h 220"/>
                <a:gd name="T8" fmla="*/ 137 w 220"/>
                <a:gd name="T9" fmla="*/ 32 h 220"/>
                <a:gd name="T10" fmla="*/ 119 w 220"/>
                <a:gd name="T11" fmla="*/ 0 h 220"/>
                <a:gd name="T12" fmla="*/ 87 w 220"/>
                <a:gd name="T13" fmla="*/ 11 h 220"/>
                <a:gd name="T14" fmla="*/ 74 w 220"/>
                <a:gd name="T15" fmla="*/ 36 h 220"/>
                <a:gd name="T16" fmla="*/ 49 w 220"/>
                <a:gd name="T17" fmla="*/ 22 h 220"/>
                <a:gd name="T18" fmla="*/ 26 w 220"/>
                <a:gd name="T19" fmla="*/ 39 h 220"/>
                <a:gd name="T20" fmla="*/ 36 w 220"/>
                <a:gd name="T21" fmla="*/ 74 h 220"/>
                <a:gd name="T22" fmla="*/ 11 w 220"/>
                <a:gd name="T23" fmla="*/ 87 h 220"/>
                <a:gd name="T24" fmla="*/ 0 w 220"/>
                <a:gd name="T25" fmla="*/ 119 h 220"/>
                <a:gd name="T26" fmla="*/ 32 w 220"/>
                <a:gd name="T27" fmla="*/ 137 h 220"/>
                <a:gd name="T28" fmla="*/ 24 w 220"/>
                <a:gd name="T29" fmla="*/ 164 h 220"/>
                <a:gd name="T30" fmla="*/ 39 w 220"/>
                <a:gd name="T31" fmla="*/ 194 h 220"/>
                <a:gd name="T32" fmla="*/ 56 w 220"/>
                <a:gd name="T33" fmla="*/ 196 h 220"/>
                <a:gd name="T34" fmla="*/ 83 w 220"/>
                <a:gd name="T35" fmla="*/ 188 h 220"/>
                <a:gd name="T36" fmla="*/ 101 w 220"/>
                <a:gd name="T37" fmla="*/ 220 h 220"/>
                <a:gd name="T38" fmla="*/ 133 w 220"/>
                <a:gd name="T39" fmla="*/ 209 h 220"/>
                <a:gd name="T40" fmla="*/ 146 w 220"/>
                <a:gd name="T41" fmla="*/ 184 h 220"/>
                <a:gd name="T42" fmla="*/ 171 w 220"/>
                <a:gd name="T43" fmla="*/ 198 h 220"/>
                <a:gd name="T44" fmla="*/ 194 w 220"/>
                <a:gd name="T45" fmla="*/ 181 h 220"/>
                <a:gd name="T46" fmla="*/ 184 w 220"/>
                <a:gd name="T47" fmla="*/ 146 h 220"/>
                <a:gd name="T48" fmla="*/ 209 w 220"/>
                <a:gd name="T49" fmla="*/ 133 h 220"/>
                <a:gd name="T50" fmla="*/ 220 w 220"/>
                <a:gd name="T51" fmla="*/ 101 h 220"/>
                <a:gd name="T52" fmla="*/ 185 w 220"/>
                <a:gd name="T53" fmla="*/ 124 h 220"/>
                <a:gd name="T54" fmla="*/ 172 w 220"/>
                <a:gd name="T55" fmla="*/ 140 h 220"/>
                <a:gd name="T56" fmla="*/ 185 w 220"/>
                <a:gd name="T57" fmla="*/ 171 h 220"/>
                <a:gd name="T58" fmla="*/ 154 w 220"/>
                <a:gd name="T59" fmla="*/ 173 h 220"/>
                <a:gd name="T60" fmla="*/ 140 w 220"/>
                <a:gd name="T61" fmla="*/ 172 h 220"/>
                <a:gd name="T62" fmla="*/ 124 w 220"/>
                <a:gd name="T63" fmla="*/ 185 h 220"/>
                <a:gd name="T64" fmla="*/ 101 w 220"/>
                <a:gd name="T65" fmla="*/ 206 h 220"/>
                <a:gd name="T66" fmla="*/ 87 w 220"/>
                <a:gd name="T67" fmla="*/ 175 h 220"/>
                <a:gd name="T68" fmla="*/ 74 w 220"/>
                <a:gd name="T69" fmla="*/ 170 h 220"/>
                <a:gd name="T70" fmla="*/ 49 w 220"/>
                <a:gd name="T71" fmla="*/ 185 h 220"/>
                <a:gd name="T72" fmla="*/ 47 w 220"/>
                <a:gd name="T73" fmla="*/ 154 h 220"/>
                <a:gd name="T74" fmla="*/ 45 w 220"/>
                <a:gd name="T75" fmla="*/ 133 h 220"/>
                <a:gd name="T76" fmla="*/ 14 w 220"/>
                <a:gd name="T77" fmla="*/ 119 h 220"/>
                <a:gd name="T78" fmla="*/ 35 w 220"/>
                <a:gd name="T79" fmla="*/ 96 h 220"/>
                <a:gd name="T80" fmla="*/ 48 w 220"/>
                <a:gd name="T81" fmla="*/ 80 h 220"/>
                <a:gd name="T82" fmla="*/ 35 w 220"/>
                <a:gd name="T83" fmla="*/ 49 h 220"/>
                <a:gd name="T84" fmla="*/ 66 w 220"/>
                <a:gd name="T85" fmla="*/ 47 h 220"/>
                <a:gd name="T86" fmla="*/ 80 w 220"/>
                <a:gd name="T87" fmla="*/ 48 h 220"/>
                <a:gd name="T88" fmla="*/ 96 w 220"/>
                <a:gd name="T89" fmla="*/ 35 h 220"/>
                <a:gd name="T90" fmla="*/ 119 w 220"/>
                <a:gd name="T91" fmla="*/ 14 h 220"/>
                <a:gd name="T92" fmla="*/ 133 w 220"/>
                <a:gd name="T93" fmla="*/ 45 h 220"/>
                <a:gd name="T94" fmla="*/ 146 w 220"/>
                <a:gd name="T95" fmla="*/ 50 h 220"/>
                <a:gd name="T96" fmla="*/ 171 w 220"/>
                <a:gd name="T97" fmla="*/ 35 h 220"/>
                <a:gd name="T98" fmla="*/ 173 w 220"/>
                <a:gd name="T99" fmla="*/ 66 h 220"/>
                <a:gd name="T100" fmla="*/ 175 w 220"/>
                <a:gd name="T101" fmla="*/ 87 h 220"/>
                <a:gd name="T102" fmla="*/ 206 w 220"/>
                <a:gd name="T103" fmla="*/ 101 h 220"/>
                <a:gd name="T104" fmla="*/ 185 w 220"/>
                <a:gd name="T105" fmla="*/ 12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0" h="220">
                  <a:moveTo>
                    <a:pt x="209" y="87"/>
                  </a:moveTo>
                  <a:cubicBezTo>
                    <a:pt x="188" y="83"/>
                    <a:pt x="188" y="83"/>
                    <a:pt x="188" y="83"/>
                  </a:cubicBezTo>
                  <a:cubicBezTo>
                    <a:pt x="187" y="80"/>
                    <a:pt x="186" y="77"/>
                    <a:pt x="184" y="74"/>
                  </a:cubicBezTo>
                  <a:cubicBezTo>
                    <a:pt x="196" y="56"/>
                    <a:pt x="196" y="56"/>
                    <a:pt x="196" y="56"/>
                  </a:cubicBezTo>
                  <a:cubicBezTo>
                    <a:pt x="200" y="51"/>
                    <a:pt x="199" y="43"/>
                    <a:pt x="194" y="39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79" y="23"/>
                    <a:pt x="175" y="22"/>
                    <a:pt x="171" y="22"/>
                  </a:cubicBezTo>
                  <a:cubicBezTo>
                    <a:pt x="169" y="22"/>
                    <a:pt x="166" y="22"/>
                    <a:pt x="164" y="24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3" y="34"/>
                    <a:pt x="140" y="33"/>
                    <a:pt x="137" y="32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2" y="5"/>
                    <a:pt x="126" y="0"/>
                    <a:pt x="1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4" y="0"/>
                    <a:pt x="88" y="5"/>
                    <a:pt x="87" y="11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0" y="33"/>
                    <a:pt x="77" y="34"/>
                    <a:pt x="74" y="36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4" y="22"/>
                    <a:pt x="51" y="22"/>
                    <a:pt x="49" y="22"/>
                  </a:cubicBezTo>
                  <a:cubicBezTo>
                    <a:pt x="45" y="22"/>
                    <a:pt x="41" y="23"/>
                    <a:pt x="39" y="26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1" y="43"/>
                    <a:pt x="20" y="51"/>
                    <a:pt x="24" y="56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4" y="77"/>
                    <a:pt x="33" y="80"/>
                    <a:pt x="32" y="83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5" y="88"/>
                    <a:pt x="0" y="94"/>
                    <a:pt x="0" y="10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6"/>
                    <a:pt x="5" y="132"/>
                    <a:pt x="11" y="133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3" y="140"/>
                    <a:pt x="34" y="143"/>
                    <a:pt x="36" y="146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0" y="169"/>
                    <a:pt x="21" y="177"/>
                    <a:pt x="26" y="181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1" y="197"/>
                    <a:pt x="45" y="198"/>
                    <a:pt x="49" y="198"/>
                  </a:cubicBezTo>
                  <a:cubicBezTo>
                    <a:pt x="51" y="198"/>
                    <a:pt x="54" y="198"/>
                    <a:pt x="56" y="196"/>
                  </a:cubicBezTo>
                  <a:cubicBezTo>
                    <a:pt x="74" y="184"/>
                    <a:pt x="74" y="184"/>
                    <a:pt x="74" y="184"/>
                  </a:cubicBezTo>
                  <a:cubicBezTo>
                    <a:pt x="77" y="186"/>
                    <a:pt x="80" y="187"/>
                    <a:pt x="83" y="18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8" y="215"/>
                    <a:pt x="94" y="220"/>
                    <a:pt x="101" y="220"/>
                  </a:cubicBezTo>
                  <a:cubicBezTo>
                    <a:pt x="119" y="220"/>
                    <a:pt x="119" y="220"/>
                    <a:pt x="119" y="220"/>
                  </a:cubicBezTo>
                  <a:cubicBezTo>
                    <a:pt x="126" y="220"/>
                    <a:pt x="132" y="215"/>
                    <a:pt x="133" y="209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40" y="187"/>
                    <a:pt x="143" y="186"/>
                    <a:pt x="146" y="184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66" y="198"/>
                    <a:pt x="169" y="198"/>
                    <a:pt x="171" y="198"/>
                  </a:cubicBezTo>
                  <a:cubicBezTo>
                    <a:pt x="175" y="198"/>
                    <a:pt x="179" y="197"/>
                    <a:pt x="181" y="194"/>
                  </a:cubicBezTo>
                  <a:cubicBezTo>
                    <a:pt x="194" y="181"/>
                    <a:pt x="194" y="181"/>
                    <a:pt x="194" y="181"/>
                  </a:cubicBezTo>
                  <a:cubicBezTo>
                    <a:pt x="199" y="177"/>
                    <a:pt x="200" y="169"/>
                    <a:pt x="196" y="164"/>
                  </a:cubicBezTo>
                  <a:cubicBezTo>
                    <a:pt x="184" y="146"/>
                    <a:pt x="184" y="146"/>
                    <a:pt x="184" y="146"/>
                  </a:cubicBezTo>
                  <a:cubicBezTo>
                    <a:pt x="186" y="143"/>
                    <a:pt x="187" y="140"/>
                    <a:pt x="188" y="137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15" y="132"/>
                    <a:pt x="220" y="126"/>
                    <a:pt x="220" y="119"/>
                  </a:cubicBezTo>
                  <a:cubicBezTo>
                    <a:pt x="220" y="101"/>
                    <a:pt x="220" y="101"/>
                    <a:pt x="220" y="101"/>
                  </a:cubicBezTo>
                  <a:cubicBezTo>
                    <a:pt x="220" y="94"/>
                    <a:pt x="215" y="88"/>
                    <a:pt x="209" y="87"/>
                  </a:cubicBezTo>
                  <a:close/>
                  <a:moveTo>
                    <a:pt x="185" y="124"/>
                  </a:moveTo>
                  <a:cubicBezTo>
                    <a:pt x="180" y="125"/>
                    <a:pt x="176" y="128"/>
                    <a:pt x="175" y="133"/>
                  </a:cubicBezTo>
                  <a:cubicBezTo>
                    <a:pt x="174" y="135"/>
                    <a:pt x="173" y="138"/>
                    <a:pt x="172" y="140"/>
                  </a:cubicBezTo>
                  <a:cubicBezTo>
                    <a:pt x="170" y="144"/>
                    <a:pt x="170" y="149"/>
                    <a:pt x="173" y="154"/>
                  </a:cubicBezTo>
                  <a:cubicBezTo>
                    <a:pt x="185" y="171"/>
                    <a:pt x="185" y="171"/>
                    <a:pt x="185" y="171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54" y="173"/>
                    <a:pt x="154" y="173"/>
                    <a:pt x="154" y="173"/>
                  </a:cubicBezTo>
                  <a:cubicBezTo>
                    <a:pt x="151" y="171"/>
                    <a:pt x="149" y="170"/>
                    <a:pt x="146" y="170"/>
                  </a:cubicBezTo>
                  <a:cubicBezTo>
                    <a:pt x="144" y="170"/>
                    <a:pt x="142" y="171"/>
                    <a:pt x="140" y="172"/>
                  </a:cubicBezTo>
                  <a:cubicBezTo>
                    <a:pt x="138" y="173"/>
                    <a:pt x="135" y="174"/>
                    <a:pt x="133" y="175"/>
                  </a:cubicBezTo>
                  <a:cubicBezTo>
                    <a:pt x="128" y="176"/>
                    <a:pt x="125" y="180"/>
                    <a:pt x="124" y="185"/>
                  </a:cubicBezTo>
                  <a:cubicBezTo>
                    <a:pt x="119" y="206"/>
                    <a:pt x="119" y="206"/>
                    <a:pt x="119" y="206"/>
                  </a:cubicBezTo>
                  <a:cubicBezTo>
                    <a:pt x="101" y="206"/>
                    <a:pt x="101" y="206"/>
                    <a:pt x="101" y="206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5" y="180"/>
                    <a:pt x="92" y="176"/>
                    <a:pt x="87" y="175"/>
                  </a:cubicBezTo>
                  <a:cubicBezTo>
                    <a:pt x="85" y="174"/>
                    <a:pt x="82" y="173"/>
                    <a:pt x="80" y="172"/>
                  </a:cubicBezTo>
                  <a:cubicBezTo>
                    <a:pt x="78" y="171"/>
                    <a:pt x="76" y="170"/>
                    <a:pt x="74" y="170"/>
                  </a:cubicBezTo>
                  <a:cubicBezTo>
                    <a:pt x="71" y="170"/>
                    <a:pt x="69" y="171"/>
                    <a:pt x="66" y="173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47" y="154"/>
                    <a:pt x="47" y="154"/>
                    <a:pt x="47" y="154"/>
                  </a:cubicBezTo>
                  <a:cubicBezTo>
                    <a:pt x="50" y="149"/>
                    <a:pt x="50" y="144"/>
                    <a:pt x="48" y="140"/>
                  </a:cubicBezTo>
                  <a:cubicBezTo>
                    <a:pt x="47" y="138"/>
                    <a:pt x="46" y="135"/>
                    <a:pt x="45" y="133"/>
                  </a:cubicBezTo>
                  <a:cubicBezTo>
                    <a:pt x="44" y="128"/>
                    <a:pt x="40" y="125"/>
                    <a:pt x="35" y="124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40" y="95"/>
                    <a:pt x="44" y="92"/>
                    <a:pt x="45" y="87"/>
                  </a:cubicBezTo>
                  <a:cubicBezTo>
                    <a:pt x="46" y="85"/>
                    <a:pt x="47" y="82"/>
                    <a:pt x="48" y="80"/>
                  </a:cubicBezTo>
                  <a:cubicBezTo>
                    <a:pt x="50" y="76"/>
                    <a:pt x="50" y="71"/>
                    <a:pt x="47" y="66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9" y="49"/>
                    <a:pt x="71" y="50"/>
                    <a:pt x="74" y="50"/>
                  </a:cubicBezTo>
                  <a:cubicBezTo>
                    <a:pt x="76" y="50"/>
                    <a:pt x="78" y="49"/>
                    <a:pt x="80" y="48"/>
                  </a:cubicBezTo>
                  <a:cubicBezTo>
                    <a:pt x="82" y="47"/>
                    <a:pt x="85" y="46"/>
                    <a:pt x="87" y="45"/>
                  </a:cubicBezTo>
                  <a:cubicBezTo>
                    <a:pt x="92" y="44"/>
                    <a:pt x="95" y="40"/>
                    <a:pt x="96" y="3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5" y="40"/>
                    <a:pt x="128" y="44"/>
                    <a:pt x="133" y="45"/>
                  </a:cubicBezTo>
                  <a:cubicBezTo>
                    <a:pt x="135" y="46"/>
                    <a:pt x="138" y="47"/>
                    <a:pt x="140" y="48"/>
                  </a:cubicBezTo>
                  <a:cubicBezTo>
                    <a:pt x="142" y="49"/>
                    <a:pt x="144" y="50"/>
                    <a:pt x="146" y="50"/>
                  </a:cubicBezTo>
                  <a:cubicBezTo>
                    <a:pt x="149" y="50"/>
                    <a:pt x="151" y="49"/>
                    <a:pt x="154" y="47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0" y="71"/>
                    <a:pt x="170" y="76"/>
                    <a:pt x="172" y="80"/>
                  </a:cubicBezTo>
                  <a:cubicBezTo>
                    <a:pt x="173" y="82"/>
                    <a:pt x="174" y="85"/>
                    <a:pt x="175" y="87"/>
                  </a:cubicBezTo>
                  <a:cubicBezTo>
                    <a:pt x="176" y="92"/>
                    <a:pt x="180" y="95"/>
                    <a:pt x="185" y="96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19"/>
                    <a:pt x="206" y="119"/>
                    <a:pt x="206" y="119"/>
                  </a:cubicBezTo>
                  <a:lnTo>
                    <a:pt x="185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142" tIns="32570" rIns="65142" bIns="3257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20"/>
            <p:cNvSpPr>
              <a:spLocks noEditPoints="1"/>
            </p:cNvSpPr>
            <p:nvPr/>
          </p:nvSpPr>
          <p:spPr bwMode="auto">
            <a:xfrm>
              <a:off x="-2538413" y="300038"/>
              <a:ext cx="360362" cy="360363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48 w 96"/>
                <a:gd name="T11" fmla="*/ 90 h 96"/>
                <a:gd name="T12" fmla="*/ 6 w 96"/>
                <a:gd name="T13" fmla="*/ 48 h 96"/>
                <a:gd name="T14" fmla="*/ 48 w 96"/>
                <a:gd name="T15" fmla="*/ 6 h 96"/>
                <a:gd name="T16" fmla="*/ 90 w 96"/>
                <a:gd name="T17" fmla="*/ 48 h 96"/>
                <a:gd name="T18" fmla="*/ 48 w 96"/>
                <a:gd name="T19" fmla="*/ 9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75" y="96"/>
                    <a:pt x="96" y="75"/>
                    <a:pt x="96" y="48"/>
                  </a:cubicBezTo>
                  <a:cubicBezTo>
                    <a:pt x="96" y="21"/>
                    <a:pt x="75" y="0"/>
                    <a:pt x="48" y="0"/>
                  </a:cubicBezTo>
                  <a:close/>
                  <a:moveTo>
                    <a:pt x="48" y="90"/>
                  </a:moveTo>
                  <a:cubicBezTo>
                    <a:pt x="25" y="90"/>
                    <a:pt x="6" y="71"/>
                    <a:pt x="6" y="48"/>
                  </a:cubicBezTo>
                  <a:cubicBezTo>
                    <a:pt x="6" y="25"/>
                    <a:pt x="25" y="6"/>
                    <a:pt x="48" y="6"/>
                  </a:cubicBezTo>
                  <a:cubicBezTo>
                    <a:pt x="71" y="6"/>
                    <a:pt x="90" y="25"/>
                    <a:pt x="90" y="48"/>
                  </a:cubicBezTo>
                  <a:cubicBezTo>
                    <a:pt x="90" y="71"/>
                    <a:pt x="71" y="90"/>
                    <a:pt x="4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142" tIns="32570" rIns="65142" bIns="3257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21"/>
            <p:cNvSpPr>
              <a:spLocks noEditPoints="1"/>
            </p:cNvSpPr>
            <p:nvPr/>
          </p:nvSpPr>
          <p:spPr bwMode="auto">
            <a:xfrm>
              <a:off x="-2460625" y="374650"/>
              <a:ext cx="207962" cy="206375"/>
            </a:xfrm>
            <a:custGeom>
              <a:avLst/>
              <a:gdLst>
                <a:gd name="T0" fmla="*/ 27 w 55"/>
                <a:gd name="T1" fmla="*/ 0 h 55"/>
                <a:gd name="T2" fmla="*/ 0 w 55"/>
                <a:gd name="T3" fmla="*/ 28 h 55"/>
                <a:gd name="T4" fmla="*/ 27 w 55"/>
                <a:gd name="T5" fmla="*/ 55 h 55"/>
                <a:gd name="T6" fmla="*/ 55 w 55"/>
                <a:gd name="T7" fmla="*/ 28 h 55"/>
                <a:gd name="T8" fmla="*/ 27 w 55"/>
                <a:gd name="T9" fmla="*/ 0 h 55"/>
                <a:gd name="T10" fmla="*/ 27 w 55"/>
                <a:gd name="T11" fmla="*/ 49 h 55"/>
                <a:gd name="T12" fmla="*/ 6 w 55"/>
                <a:gd name="T13" fmla="*/ 28 h 55"/>
                <a:gd name="T14" fmla="*/ 27 w 55"/>
                <a:gd name="T15" fmla="*/ 7 h 55"/>
                <a:gd name="T16" fmla="*/ 48 w 55"/>
                <a:gd name="T17" fmla="*/ 28 h 55"/>
                <a:gd name="T18" fmla="*/ 27 w 55"/>
                <a:gd name="T19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7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2" y="55"/>
                    <a:pt x="55" y="43"/>
                    <a:pt x="55" y="28"/>
                  </a:cubicBezTo>
                  <a:cubicBezTo>
                    <a:pt x="55" y="13"/>
                    <a:pt x="42" y="0"/>
                    <a:pt x="27" y="0"/>
                  </a:cubicBezTo>
                  <a:close/>
                  <a:moveTo>
                    <a:pt x="27" y="49"/>
                  </a:moveTo>
                  <a:cubicBezTo>
                    <a:pt x="16" y="49"/>
                    <a:pt x="6" y="39"/>
                    <a:pt x="6" y="28"/>
                  </a:cubicBezTo>
                  <a:cubicBezTo>
                    <a:pt x="6" y="17"/>
                    <a:pt x="16" y="7"/>
                    <a:pt x="27" y="7"/>
                  </a:cubicBezTo>
                  <a:cubicBezTo>
                    <a:pt x="38" y="7"/>
                    <a:pt x="48" y="17"/>
                    <a:pt x="48" y="28"/>
                  </a:cubicBezTo>
                  <a:cubicBezTo>
                    <a:pt x="48" y="39"/>
                    <a:pt x="38" y="49"/>
                    <a:pt x="27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142" tIns="32570" rIns="65142" bIns="3257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045086" y="3868785"/>
            <a:ext cx="308014" cy="235415"/>
            <a:chOff x="5516563" y="84138"/>
            <a:chExt cx="1414463" cy="1081087"/>
          </a:xfrm>
          <a:solidFill>
            <a:schemeClr val="bg1"/>
          </a:solidFill>
        </p:grpSpPr>
        <p:sp>
          <p:nvSpPr>
            <p:cNvPr id="35" name="Freeform 13"/>
            <p:cNvSpPr>
              <a:spLocks noEditPoints="1"/>
            </p:cNvSpPr>
            <p:nvPr/>
          </p:nvSpPr>
          <p:spPr bwMode="auto">
            <a:xfrm>
              <a:off x="5688013" y="249238"/>
              <a:ext cx="896938" cy="698500"/>
            </a:xfrm>
            <a:custGeom>
              <a:avLst/>
              <a:gdLst>
                <a:gd name="T0" fmla="*/ 214 w 239"/>
                <a:gd name="T1" fmla="*/ 9 h 186"/>
                <a:gd name="T2" fmla="*/ 120 w 239"/>
                <a:gd name="T3" fmla="*/ 0 h 186"/>
                <a:gd name="T4" fmla="*/ 26 w 239"/>
                <a:gd name="T5" fmla="*/ 9 h 186"/>
                <a:gd name="T6" fmla="*/ 17 w 239"/>
                <a:gd name="T7" fmla="*/ 17 h 186"/>
                <a:gd name="T8" fmla="*/ 17 w 239"/>
                <a:gd name="T9" fmla="*/ 169 h 186"/>
                <a:gd name="T10" fmla="*/ 26 w 239"/>
                <a:gd name="T11" fmla="*/ 177 h 186"/>
                <a:gd name="T12" fmla="*/ 120 w 239"/>
                <a:gd name="T13" fmla="*/ 186 h 186"/>
                <a:gd name="T14" fmla="*/ 214 w 239"/>
                <a:gd name="T15" fmla="*/ 177 h 186"/>
                <a:gd name="T16" fmla="*/ 222 w 239"/>
                <a:gd name="T17" fmla="*/ 169 h 186"/>
                <a:gd name="T18" fmla="*/ 222 w 239"/>
                <a:gd name="T19" fmla="*/ 17 h 186"/>
                <a:gd name="T20" fmla="*/ 214 w 239"/>
                <a:gd name="T21" fmla="*/ 9 h 186"/>
                <a:gd name="T22" fmla="*/ 211 w 239"/>
                <a:gd name="T23" fmla="*/ 165 h 186"/>
                <a:gd name="T24" fmla="*/ 28 w 239"/>
                <a:gd name="T25" fmla="*/ 165 h 186"/>
                <a:gd name="T26" fmla="*/ 28 w 239"/>
                <a:gd name="T27" fmla="*/ 21 h 186"/>
                <a:gd name="T28" fmla="*/ 211 w 239"/>
                <a:gd name="T29" fmla="*/ 21 h 186"/>
                <a:gd name="T30" fmla="*/ 211 w 239"/>
                <a:gd name="T31" fmla="*/ 1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" h="186">
                  <a:moveTo>
                    <a:pt x="214" y="9"/>
                  </a:moveTo>
                  <a:cubicBezTo>
                    <a:pt x="182" y="3"/>
                    <a:pt x="151" y="0"/>
                    <a:pt x="120" y="0"/>
                  </a:cubicBezTo>
                  <a:cubicBezTo>
                    <a:pt x="88" y="0"/>
                    <a:pt x="57" y="3"/>
                    <a:pt x="26" y="9"/>
                  </a:cubicBezTo>
                  <a:cubicBezTo>
                    <a:pt x="22" y="10"/>
                    <a:pt x="18" y="13"/>
                    <a:pt x="17" y="17"/>
                  </a:cubicBezTo>
                  <a:cubicBezTo>
                    <a:pt x="0" y="67"/>
                    <a:pt x="0" y="118"/>
                    <a:pt x="17" y="169"/>
                  </a:cubicBezTo>
                  <a:cubicBezTo>
                    <a:pt x="18" y="173"/>
                    <a:pt x="22" y="176"/>
                    <a:pt x="26" y="177"/>
                  </a:cubicBezTo>
                  <a:cubicBezTo>
                    <a:pt x="57" y="183"/>
                    <a:pt x="88" y="186"/>
                    <a:pt x="120" y="186"/>
                  </a:cubicBezTo>
                  <a:cubicBezTo>
                    <a:pt x="151" y="186"/>
                    <a:pt x="182" y="183"/>
                    <a:pt x="214" y="177"/>
                  </a:cubicBezTo>
                  <a:cubicBezTo>
                    <a:pt x="218" y="176"/>
                    <a:pt x="221" y="173"/>
                    <a:pt x="222" y="169"/>
                  </a:cubicBezTo>
                  <a:cubicBezTo>
                    <a:pt x="239" y="118"/>
                    <a:pt x="239" y="67"/>
                    <a:pt x="222" y="17"/>
                  </a:cubicBezTo>
                  <a:cubicBezTo>
                    <a:pt x="221" y="13"/>
                    <a:pt x="218" y="10"/>
                    <a:pt x="214" y="9"/>
                  </a:cubicBezTo>
                  <a:close/>
                  <a:moveTo>
                    <a:pt x="211" y="165"/>
                  </a:moveTo>
                  <a:cubicBezTo>
                    <a:pt x="150" y="178"/>
                    <a:pt x="89" y="178"/>
                    <a:pt x="28" y="165"/>
                  </a:cubicBezTo>
                  <a:cubicBezTo>
                    <a:pt x="12" y="117"/>
                    <a:pt x="12" y="69"/>
                    <a:pt x="28" y="21"/>
                  </a:cubicBezTo>
                  <a:cubicBezTo>
                    <a:pt x="89" y="8"/>
                    <a:pt x="150" y="8"/>
                    <a:pt x="211" y="21"/>
                  </a:cubicBezTo>
                  <a:cubicBezTo>
                    <a:pt x="227" y="69"/>
                    <a:pt x="227" y="117"/>
                    <a:pt x="211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142" tIns="32570" rIns="65142" bIns="3257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4"/>
            <p:cNvSpPr>
              <a:spLocks noEditPoints="1"/>
            </p:cNvSpPr>
            <p:nvPr/>
          </p:nvSpPr>
          <p:spPr bwMode="auto">
            <a:xfrm>
              <a:off x="5516563" y="84138"/>
              <a:ext cx="1414463" cy="1081087"/>
            </a:xfrm>
            <a:custGeom>
              <a:avLst/>
              <a:gdLst>
                <a:gd name="T0" fmla="*/ 359 w 377"/>
                <a:gd name="T1" fmla="*/ 27 h 288"/>
                <a:gd name="T2" fmla="*/ 340 w 377"/>
                <a:gd name="T3" fmla="*/ 9 h 288"/>
                <a:gd name="T4" fmla="*/ 189 w 377"/>
                <a:gd name="T5" fmla="*/ 0 h 288"/>
                <a:gd name="T6" fmla="*/ 37 w 377"/>
                <a:gd name="T7" fmla="*/ 9 h 288"/>
                <a:gd name="T8" fmla="*/ 18 w 377"/>
                <a:gd name="T9" fmla="*/ 27 h 288"/>
                <a:gd name="T10" fmla="*/ 18 w 377"/>
                <a:gd name="T11" fmla="*/ 250 h 288"/>
                <a:gd name="T12" fmla="*/ 37 w 377"/>
                <a:gd name="T13" fmla="*/ 267 h 288"/>
                <a:gd name="T14" fmla="*/ 110 w 377"/>
                <a:gd name="T15" fmla="*/ 274 h 288"/>
                <a:gd name="T16" fmla="*/ 108 w 377"/>
                <a:gd name="T17" fmla="*/ 276 h 288"/>
                <a:gd name="T18" fmla="*/ 189 w 377"/>
                <a:gd name="T19" fmla="*/ 288 h 288"/>
                <a:gd name="T20" fmla="*/ 269 w 377"/>
                <a:gd name="T21" fmla="*/ 276 h 288"/>
                <a:gd name="T22" fmla="*/ 267 w 377"/>
                <a:gd name="T23" fmla="*/ 274 h 288"/>
                <a:gd name="T24" fmla="*/ 340 w 377"/>
                <a:gd name="T25" fmla="*/ 267 h 288"/>
                <a:gd name="T26" fmla="*/ 359 w 377"/>
                <a:gd name="T27" fmla="*/ 250 h 288"/>
                <a:gd name="T28" fmla="*/ 359 w 377"/>
                <a:gd name="T29" fmla="*/ 27 h 288"/>
                <a:gd name="T30" fmla="*/ 337 w 377"/>
                <a:gd name="T31" fmla="*/ 244 h 288"/>
                <a:gd name="T32" fmla="*/ 40 w 377"/>
                <a:gd name="T33" fmla="*/ 244 h 288"/>
                <a:gd name="T34" fmla="*/ 40 w 377"/>
                <a:gd name="T35" fmla="*/ 32 h 288"/>
                <a:gd name="T36" fmla="*/ 337 w 377"/>
                <a:gd name="T37" fmla="*/ 32 h 288"/>
                <a:gd name="T38" fmla="*/ 337 w 377"/>
                <a:gd name="T39" fmla="*/ 2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7" h="288">
                  <a:moveTo>
                    <a:pt x="359" y="27"/>
                  </a:moveTo>
                  <a:cubicBezTo>
                    <a:pt x="357" y="17"/>
                    <a:pt x="349" y="10"/>
                    <a:pt x="340" y="9"/>
                  </a:cubicBezTo>
                  <a:cubicBezTo>
                    <a:pt x="290" y="3"/>
                    <a:pt x="239" y="0"/>
                    <a:pt x="189" y="0"/>
                  </a:cubicBezTo>
                  <a:cubicBezTo>
                    <a:pt x="138" y="0"/>
                    <a:pt x="87" y="3"/>
                    <a:pt x="37" y="9"/>
                  </a:cubicBezTo>
                  <a:cubicBezTo>
                    <a:pt x="28" y="10"/>
                    <a:pt x="20" y="17"/>
                    <a:pt x="18" y="27"/>
                  </a:cubicBezTo>
                  <a:cubicBezTo>
                    <a:pt x="0" y="101"/>
                    <a:pt x="0" y="176"/>
                    <a:pt x="18" y="250"/>
                  </a:cubicBezTo>
                  <a:cubicBezTo>
                    <a:pt x="20" y="259"/>
                    <a:pt x="28" y="266"/>
                    <a:pt x="37" y="267"/>
                  </a:cubicBezTo>
                  <a:cubicBezTo>
                    <a:pt x="61" y="270"/>
                    <a:pt x="86" y="272"/>
                    <a:pt x="110" y="274"/>
                  </a:cubicBezTo>
                  <a:cubicBezTo>
                    <a:pt x="109" y="275"/>
                    <a:pt x="108" y="275"/>
                    <a:pt x="108" y="276"/>
                  </a:cubicBezTo>
                  <a:cubicBezTo>
                    <a:pt x="108" y="283"/>
                    <a:pt x="144" y="288"/>
                    <a:pt x="189" y="288"/>
                  </a:cubicBezTo>
                  <a:cubicBezTo>
                    <a:pt x="233" y="288"/>
                    <a:pt x="269" y="283"/>
                    <a:pt x="269" y="276"/>
                  </a:cubicBezTo>
                  <a:cubicBezTo>
                    <a:pt x="269" y="275"/>
                    <a:pt x="268" y="275"/>
                    <a:pt x="267" y="274"/>
                  </a:cubicBezTo>
                  <a:cubicBezTo>
                    <a:pt x="291" y="272"/>
                    <a:pt x="316" y="270"/>
                    <a:pt x="340" y="267"/>
                  </a:cubicBezTo>
                  <a:cubicBezTo>
                    <a:pt x="349" y="266"/>
                    <a:pt x="357" y="259"/>
                    <a:pt x="359" y="250"/>
                  </a:cubicBezTo>
                  <a:cubicBezTo>
                    <a:pt x="377" y="176"/>
                    <a:pt x="377" y="101"/>
                    <a:pt x="359" y="27"/>
                  </a:cubicBezTo>
                  <a:close/>
                  <a:moveTo>
                    <a:pt x="337" y="244"/>
                  </a:moveTo>
                  <a:cubicBezTo>
                    <a:pt x="238" y="256"/>
                    <a:pt x="139" y="256"/>
                    <a:pt x="40" y="244"/>
                  </a:cubicBezTo>
                  <a:cubicBezTo>
                    <a:pt x="23" y="174"/>
                    <a:pt x="23" y="103"/>
                    <a:pt x="40" y="32"/>
                  </a:cubicBezTo>
                  <a:cubicBezTo>
                    <a:pt x="139" y="20"/>
                    <a:pt x="238" y="20"/>
                    <a:pt x="337" y="32"/>
                  </a:cubicBezTo>
                  <a:cubicBezTo>
                    <a:pt x="354" y="103"/>
                    <a:pt x="354" y="174"/>
                    <a:pt x="337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142" tIns="32570" rIns="65142" bIns="3257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15"/>
            <p:cNvSpPr>
              <a:spLocks noEditPoints="1"/>
            </p:cNvSpPr>
            <p:nvPr/>
          </p:nvSpPr>
          <p:spPr bwMode="auto">
            <a:xfrm>
              <a:off x="6611938" y="301625"/>
              <a:ext cx="131763" cy="128587"/>
            </a:xfrm>
            <a:custGeom>
              <a:avLst/>
              <a:gdLst>
                <a:gd name="T0" fmla="*/ 17 w 35"/>
                <a:gd name="T1" fmla="*/ 34 h 34"/>
                <a:gd name="T2" fmla="*/ 35 w 35"/>
                <a:gd name="T3" fmla="*/ 17 h 34"/>
                <a:gd name="T4" fmla="*/ 17 w 35"/>
                <a:gd name="T5" fmla="*/ 0 h 34"/>
                <a:gd name="T6" fmla="*/ 0 w 35"/>
                <a:gd name="T7" fmla="*/ 17 h 34"/>
                <a:gd name="T8" fmla="*/ 17 w 35"/>
                <a:gd name="T9" fmla="*/ 34 h 34"/>
                <a:gd name="T10" fmla="*/ 17 w 35"/>
                <a:gd name="T11" fmla="*/ 11 h 34"/>
                <a:gd name="T12" fmla="*/ 23 w 35"/>
                <a:gd name="T13" fmla="*/ 17 h 34"/>
                <a:gd name="T14" fmla="*/ 17 w 35"/>
                <a:gd name="T15" fmla="*/ 23 h 34"/>
                <a:gd name="T16" fmla="*/ 12 w 35"/>
                <a:gd name="T17" fmla="*/ 17 h 34"/>
                <a:gd name="T18" fmla="*/ 17 w 35"/>
                <a:gd name="T1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4">
                  <a:moveTo>
                    <a:pt x="17" y="34"/>
                  </a:moveTo>
                  <a:cubicBezTo>
                    <a:pt x="27" y="34"/>
                    <a:pt x="35" y="26"/>
                    <a:pt x="35" y="17"/>
                  </a:cubicBezTo>
                  <a:cubicBezTo>
                    <a:pt x="35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  <a:moveTo>
                    <a:pt x="17" y="11"/>
                  </a:move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ubicBezTo>
                    <a:pt x="14" y="23"/>
                    <a:pt x="12" y="20"/>
                    <a:pt x="12" y="17"/>
                  </a:cubicBezTo>
                  <a:cubicBezTo>
                    <a:pt x="12" y="14"/>
                    <a:pt x="14" y="11"/>
                    <a:pt x="1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142" tIns="32570" rIns="65142" bIns="3257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6"/>
            <p:cNvSpPr>
              <a:spLocks/>
            </p:cNvSpPr>
            <p:nvPr/>
          </p:nvSpPr>
          <p:spPr bwMode="auto">
            <a:xfrm>
              <a:off x="6570663" y="860425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5 w 46"/>
                <a:gd name="T3" fmla="*/ 0 h 12"/>
                <a:gd name="T4" fmla="*/ 0 w 46"/>
                <a:gd name="T5" fmla="*/ 6 h 12"/>
                <a:gd name="T6" fmla="*/ 5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2"/>
                    <a:pt x="46" y="9"/>
                    <a:pt x="46" y="6"/>
                  </a:cubicBezTo>
                  <a:cubicBezTo>
                    <a:pt x="46" y="3"/>
                    <a:pt x="43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142" tIns="32570" rIns="65142" bIns="3257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6611938" y="733425"/>
              <a:ext cx="173038" cy="41275"/>
            </a:xfrm>
            <a:custGeom>
              <a:avLst/>
              <a:gdLst>
                <a:gd name="T0" fmla="*/ 40 w 46"/>
                <a:gd name="T1" fmla="*/ 0 h 11"/>
                <a:gd name="T2" fmla="*/ 6 w 46"/>
                <a:gd name="T3" fmla="*/ 0 h 11"/>
                <a:gd name="T4" fmla="*/ 0 w 46"/>
                <a:gd name="T5" fmla="*/ 5 h 11"/>
                <a:gd name="T6" fmla="*/ 6 w 46"/>
                <a:gd name="T7" fmla="*/ 11 h 11"/>
                <a:gd name="T8" fmla="*/ 40 w 46"/>
                <a:gd name="T9" fmla="*/ 11 h 11"/>
                <a:gd name="T10" fmla="*/ 46 w 46"/>
                <a:gd name="T11" fmla="*/ 5 h 11"/>
                <a:gd name="T12" fmla="*/ 40 w 4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1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4" y="11"/>
                    <a:pt x="46" y="9"/>
                    <a:pt x="46" y="5"/>
                  </a:cubicBezTo>
                  <a:cubicBezTo>
                    <a:pt x="46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142" tIns="32570" rIns="65142" bIns="3257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18"/>
            <p:cNvSpPr>
              <a:spLocks/>
            </p:cNvSpPr>
            <p:nvPr/>
          </p:nvSpPr>
          <p:spPr bwMode="auto">
            <a:xfrm>
              <a:off x="6611938" y="601663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6 w 46"/>
                <a:gd name="T3" fmla="*/ 0 h 12"/>
                <a:gd name="T4" fmla="*/ 0 w 46"/>
                <a:gd name="T5" fmla="*/ 6 h 12"/>
                <a:gd name="T6" fmla="*/ 6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4" y="12"/>
                    <a:pt x="46" y="9"/>
                    <a:pt x="46" y="6"/>
                  </a:cubicBezTo>
                  <a:cubicBezTo>
                    <a:pt x="46" y="3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142" tIns="32570" rIns="65142" bIns="3257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19"/>
            <p:cNvSpPr>
              <a:spLocks/>
            </p:cNvSpPr>
            <p:nvPr/>
          </p:nvSpPr>
          <p:spPr bwMode="auto">
            <a:xfrm>
              <a:off x="5880100" y="422275"/>
              <a:ext cx="258763" cy="179387"/>
            </a:xfrm>
            <a:custGeom>
              <a:avLst/>
              <a:gdLst>
                <a:gd name="T0" fmla="*/ 63 w 69"/>
                <a:gd name="T1" fmla="*/ 0 h 48"/>
                <a:gd name="T2" fmla="*/ 10 w 69"/>
                <a:gd name="T3" fmla="*/ 4 h 48"/>
                <a:gd name="T4" fmla="*/ 3 w 69"/>
                <a:gd name="T5" fmla="*/ 10 h 48"/>
                <a:gd name="T6" fmla="*/ 0 w 69"/>
                <a:gd name="T7" fmla="*/ 42 h 48"/>
                <a:gd name="T8" fmla="*/ 5 w 69"/>
                <a:gd name="T9" fmla="*/ 48 h 48"/>
                <a:gd name="T10" fmla="*/ 11 w 69"/>
                <a:gd name="T11" fmla="*/ 42 h 48"/>
                <a:gd name="T12" fmla="*/ 13 w 69"/>
                <a:gd name="T13" fmla="*/ 21 h 48"/>
                <a:gd name="T14" fmla="*/ 20 w 69"/>
                <a:gd name="T15" fmla="*/ 14 h 48"/>
                <a:gd name="T16" fmla="*/ 63 w 69"/>
                <a:gd name="T17" fmla="*/ 11 h 48"/>
                <a:gd name="T18" fmla="*/ 69 w 69"/>
                <a:gd name="T19" fmla="*/ 5 h 48"/>
                <a:gd name="T20" fmla="*/ 63 w 69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48">
                  <a:moveTo>
                    <a:pt x="63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7" y="4"/>
                    <a:pt x="4" y="7"/>
                    <a:pt x="3" y="1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8"/>
                    <a:pt x="5" y="48"/>
                  </a:cubicBezTo>
                  <a:cubicBezTo>
                    <a:pt x="8" y="48"/>
                    <a:pt x="11" y="46"/>
                    <a:pt x="11" y="4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7"/>
                    <a:pt x="16" y="15"/>
                    <a:pt x="20" y="14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9" y="9"/>
                    <a:pt x="69" y="5"/>
                  </a:cubicBezTo>
                  <a:cubicBezTo>
                    <a:pt x="69" y="2"/>
                    <a:pt x="66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142" tIns="32570" rIns="65142" bIns="3257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676340" y="3065799"/>
            <a:ext cx="318727" cy="274479"/>
            <a:chOff x="2727325" y="-39687"/>
            <a:chExt cx="1463675" cy="1260475"/>
          </a:xfrm>
          <a:solidFill>
            <a:schemeClr val="bg1"/>
          </a:solidFill>
        </p:grpSpPr>
        <p:sp>
          <p:nvSpPr>
            <p:cNvPr id="43" name="Freeform 20"/>
            <p:cNvSpPr>
              <a:spLocks noEditPoints="1"/>
            </p:cNvSpPr>
            <p:nvPr/>
          </p:nvSpPr>
          <p:spPr bwMode="auto">
            <a:xfrm>
              <a:off x="2727325" y="-39687"/>
              <a:ext cx="1463675" cy="1260475"/>
            </a:xfrm>
            <a:custGeom>
              <a:avLst/>
              <a:gdLst>
                <a:gd name="T0" fmla="*/ 347 w 390"/>
                <a:gd name="T1" fmla="*/ 42 h 336"/>
                <a:gd name="T2" fmla="*/ 195 w 390"/>
                <a:gd name="T3" fmla="*/ 38 h 336"/>
                <a:gd name="T4" fmla="*/ 43 w 390"/>
                <a:gd name="T5" fmla="*/ 42 h 336"/>
                <a:gd name="T6" fmla="*/ 43 w 390"/>
                <a:gd name="T7" fmla="*/ 196 h 336"/>
                <a:gd name="T8" fmla="*/ 170 w 390"/>
                <a:gd name="T9" fmla="*/ 322 h 336"/>
                <a:gd name="T10" fmla="*/ 220 w 390"/>
                <a:gd name="T11" fmla="*/ 322 h 336"/>
                <a:gd name="T12" fmla="*/ 347 w 390"/>
                <a:gd name="T13" fmla="*/ 196 h 336"/>
                <a:gd name="T14" fmla="*/ 347 w 390"/>
                <a:gd name="T15" fmla="*/ 42 h 336"/>
                <a:gd name="T16" fmla="*/ 330 w 390"/>
                <a:gd name="T17" fmla="*/ 180 h 336"/>
                <a:gd name="T18" fmla="*/ 203 w 390"/>
                <a:gd name="T19" fmla="*/ 306 h 336"/>
                <a:gd name="T20" fmla="*/ 187 w 390"/>
                <a:gd name="T21" fmla="*/ 306 h 336"/>
                <a:gd name="T22" fmla="*/ 59 w 390"/>
                <a:gd name="T23" fmla="*/ 180 h 336"/>
                <a:gd name="T24" fmla="*/ 59 w 390"/>
                <a:gd name="T25" fmla="*/ 58 h 336"/>
                <a:gd name="T26" fmla="*/ 179 w 390"/>
                <a:gd name="T27" fmla="*/ 55 h 336"/>
                <a:gd name="T28" fmla="*/ 195 w 390"/>
                <a:gd name="T29" fmla="*/ 70 h 336"/>
                <a:gd name="T30" fmla="*/ 210 w 390"/>
                <a:gd name="T31" fmla="*/ 55 h 336"/>
                <a:gd name="T32" fmla="*/ 330 w 390"/>
                <a:gd name="T33" fmla="*/ 58 h 336"/>
                <a:gd name="T34" fmla="*/ 330 w 390"/>
                <a:gd name="T35" fmla="*/ 1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0" h="336">
                  <a:moveTo>
                    <a:pt x="347" y="42"/>
                  </a:moveTo>
                  <a:cubicBezTo>
                    <a:pt x="305" y="0"/>
                    <a:pt x="238" y="0"/>
                    <a:pt x="195" y="38"/>
                  </a:cubicBezTo>
                  <a:cubicBezTo>
                    <a:pt x="152" y="0"/>
                    <a:pt x="85" y="0"/>
                    <a:pt x="43" y="42"/>
                  </a:cubicBezTo>
                  <a:cubicBezTo>
                    <a:pt x="0" y="84"/>
                    <a:pt x="0" y="154"/>
                    <a:pt x="43" y="196"/>
                  </a:cubicBezTo>
                  <a:cubicBezTo>
                    <a:pt x="55" y="208"/>
                    <a:pt x="170" y="322"/>
                    <a:pt x="170" y="322"/>
                  </a:cubicBezTo>
                  <a:cubicBezTo>
                    <a:pt x="184" y="336"/>
                    <a:pt x="206" y="336"/>
                    <a:pt x="220" y="322"/>
                  </a:cubicBezTo>
                  <a:cubicBezTo>
                    <a:pt x="220" y="322"/>
                    <a:pt x="345" y="198"/>
                    <a:pt x="347" y="196"/>
                  </a:cubicBezTo>
                  <a:cubicBezTo>
                    <a:pt x="390" y="154"/>
                    <a:pt x="390" y="84"/>
                    <a:pt x="347" y="42"/>
                  </a:cubicBezTo>
                  <a:close/>
                  <a:moveTo>
                    <a:pt x="330" y="180"/>
                  </a:moveTo>
                  <a:cubicBezTo>
                    <a:pt x="203" y="306"/>
                    <a:pt x="203" y="306"/>
                    <a:pt x="203" y="306"/>
                  </a:cubicBezTo>
                  <a:cubicBezTo>
                    <a:pt x="199" y="310"/>
                    <a:pt x="191" y="310"/>
                    <a:pt x="187" y="306"/>
                  </a:cubicBezTo>
                  <a:cubicBezTo>
                    <a:pt x="59" y="180"/>
                    <a:pt x="59" y="180"/>
                    <a:pt x="59" y="180"/>
                  </a:cubicBezTo>
                  <a:cubicBezTo>
                    <a:pt x="25" y="146"/>
                    <a:pt x="25" y="92"/>
                    <a:pt x="59" y="58"/>
                  </a:cubicBezTo>
                  <a:cubicBezTo>
                    <a:pt x="92" y="26"/>
                    <a:pt x="145" y="25"/>
                    <a:pt x="179" y="55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45" y="25"/>
                    <a:pt x="298" y="26"/>
                    <a:pt x="330" y="58"/>
                  </a:cubicBezTo>
                  <a:cubicBezTo>
                    <a:pt x="364" y="92"/>
                    <a:pt x="364" y="146"/>
                    <a:pt x="330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142" tIns="32570" rIns="65142" bIns="3257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21"/>
            <p:cNvSpPr>
              <a:spLocks/>
            </p:cNvSpPr>
            <p:nvPr/>
          </p:nvSpPr>
          <p:spPr bwMode="auto">
            <a:xfrm>
              <a:off x="2982913" y="215900"/>
              <a:ext cx="206375" cy="201612"/>
            </a:xfrm>
            <a:custGeom>
              <a:avLst/>
              <a:gdLst>
                <a:gd name="T0" fmla="*/ 49 w 55"/>
                <a:gd name="T1" fmla="*/ 0 h 54"/>
                <a:gd name="T2" fmla="*/ 49 w 55"/>
                <a:gd name="T3" fmla="*/ 0 h 54"/>
                <a:gd name="T4" fmla="*/ 0 w 55"/>
                <a:gd name="T5" fmla="*/ 48 h 54"/>
                <a:gd name="T6" fmla="*/ 0 w 55"/>
                <a:gd name="T7" fmla="*/ 48 h 54"/>
                <a:gd name="T8" fmla="*/ 6 w 55"/>
                <a:gd name="T9" fmla="*/ 54 h 54"/>
                <a:gd name="T10" fmla="*/ 12 w 55"/>
                <a:gd name="T11" fmla="*/ 48 h 54"/>
                <a:gd name="T12" fmla="*/ 12 w 55"/>
                <a:gd name="T13" fmla="*/ 48 h 54"/>
                <a:gd name="T14" fmla="*/ 49 w 55"/>
                <a:gd name="T15" fmla="*/ 11 h 54"/>
                <a:gd name="T16" fmla="*/ 49 w 55"/>
                <a:gd name="T17" fmla="*/ 11 h 54"/>
                <a:gd name="T18" fmla="*/ 55 w 55"/>
                <a:gd name="T19" fmla="*/ 5 h 54"/>
                <a:gd name="T20" fmla="*/ 49 w 55"/>
                <a:gd name="T2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54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3" y="54"/>
                    <a:pt x="6" y="54"/>
                  </a:cubicBezTo>
                  <a:cubicBezTo>
                    <a:pt x="9" y="54"/>
                    <a:pt x="12" y="52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28"/>
                    <a:pt x="2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2" y="11"/>
                    <a:pt x="55" y="8"/>
                    <a:pt x="55" y="5"/>
                  </a:cubicBezTo>
                  <a:cubicBezTo>
                    <a:pt x="55" y="2"/>
                    <a:pt x="52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142" tIns="32570" rIns="65142" bIns="3257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5" name="Freeform 13"/>
          <p:cNvSpPr>
            <a:spLocks noChangeAspect="1" noEditPoints="1"/>
          </p:cNvSpPr>
          <p:nvPr/>
        </p:nvSpPr>
        <p:spPr bwMode="auto">
          <a:xfrm>
            <a:off x="5929721" y="2216392"/>
            <a:ext cx="301612" cy="293719"/>
          </a:xfrm>
          <a:custGeom>
            <a:avLst/>
            <a:gdLst>
              <a:gd name="T0" fmla="*/ 161 w 226"/>
              <a:gd name="T1" fmla="*/ 0 h 220"/>
              <a:gd name="T2" fmla="*/ 96 w 226"/>
              <a:gd name="T3" fmla="*/ 47 h 220"/>
              <a:gd name="T4" fmla="*/ 95 w 226"/>
              <a:gd name="T5" fmla="*/ 47 h 220"/>
              <a:gd name="T6" fmla="*/ 24 w 226"/>
              <a:gd name="T7" fmla="*/ 119 h 220"/>
              <a:gd name="T8" fmla="*/ 1 w 226"/>
              <a:gd name="T9" fmla="*/ 189 h 220"/>
              <a:gd name="T10" fmla="*/ 24 w 226"/>
              <a:gd name="T11" fmla="*/ 220 h 220"/>
              <a:gd name="T12" fmla="*/ 90 w 226"/>
              <a:gd name="T13" fmla="*/ 203 h 220"/>
              <a:gd name="T14" fmla="*/ 207 w 226"/>
              <a:gd name="T15" fmla="*/ 91 h 220"/>
              <a:gd name="T16" fmla="*/ 110 w 226"/>
              <a:gd name="T17" fmla="*/ 164 h 220"/>
              <a:gd name="T18" fmla="*/ 170 w 226"/>
              <a:gd name="T19" fmla="*/ 81 h 220"/>
              <a:gd name="T20" fmla="*/ 163 w 226"/>
              <a:gd name="T21" fmla="*/ 115 h 220"/>
              <a:gd name="T22" fmla="*/ 110 w 226"/>
              <a:gd name="T23" fmla="*/ 169 h 220"/>
              <a:gd name="T24" fmla="*/ 102 w 226"/>
              <a:gd name="T25" fmla="*/ 139 h 220"/>
              <a:gd name="T26" fmla="*/ 79 w 226"/>
              <a:gd name="T27" fmla="*/ 117 h 220"/>
              <a:gd name="T28" fmla="*/ 159 w 226"/>
              <a:gd name="T29" fmla="*/ 61 h 220"/>
              <a:gd name="T30" fmla="*/ 102 w 226"/>
              <a:gd name="T31" fmla="*/ 139 h 220"/>
              <a:gd name="T32" fmla="*/ 52 w 226"/>
              <a:gd name="T33" fmla="*/ 110 h 220"/>
              <a:gd name="T34" fmla="*/ 137 w 226"/>
              <a:gd name="T35" fmla="*/ 49 h 220"/>
              <a:gd name="T36" fmla="*/ 29 w 226"/>
              <a:gd name="T37" fmla="*/ 205 h 220"/>
              <a:gd name="T38" fmla="*/ 14 w 226"/>
              <a:gd name="T39" fmla="*/ 196 h 220"/>
              <a:gd name="T40" fmla="*/ 22 w 226"/>
              <a:gd name="T41" fmla="*/ 166 h 220"/>
              <a:gd name="T42" fmla="*/ 54 w 226"/>
              <a:gd name="T43" fmla="*/ 199 h 220"/>
              <a:gd name="T44" fmla="*/ 61 w 226"/>
              <a:gd name="T45" fmla="*/ 197 h 220"/>
              <a:gd name="T46" fmla="*/ 24 w 226"/>
              <a:gd name="T47" fmla="*/ 159 h 220"/>
              <a:gd name="T48" fmla="*/ 33 w 226"/>
              <a:gd name="T49" fmla="*/ 129 h 220"/>
              <a:gd name="T50" fmla="*/ 89 w 226"/>
              <a:gd name="T51" fmla="*/ 189 h 220"/>
              <a:gd name="T52" fmla="*/ 61 w 226"/>
              <a:gd name="T53" fmla="*/ 197 h 220"/>
              <a:gd name="T54" fmla="*/ 186 w 226"/>
              <a:gd name="T55" fmla="*/ 93 h 220"/>
              <a:gd name="T56" fmla="*/ 168 w 226"/>
              <a:gd name="T57" fmla="*/ 52 h 220"/>
              <a:gd name="T58" fmla="*/ 139 w 226"/>
              <a:gd name="T59" fmla="*/ 23 h 220"/>
              <a:gd name="T60" fmla="*/ 192 w 226"/>
              <a:gd name="T61" fmla="*/ 27 h 220"/>
              <a:gd name="T62" fmla="*/ 197 w 226"/>
              <a:gd name="T63" fmla="*/ 8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6" h="220">
                <a:moveTo>
                  <a:pt x="202" y="18"/>
                </a:moveTo>
                <a:cubicBezTo>
                  <a:pt x="191" y="6"/>
                  <a:pt x="176" y="0"/>
                  <a:pt x="161" y="0"/>
                </a:cubicBezTo>
                <a:cubicBezTo>
                  <a:pt x="149" y="0"/>
                  <a:pt x="137" y="5"/>
                  <a:pt x="129" y="13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22"/>
                  <a:pt x="19" y="126"/>
                  <a:pt x="17" y="130"/>
                </a:cubicBezTo>
                <a:cubicBezTo>
                  <a:pt x="1" y="189"/>
                  <a:pt x="1" y="189"/>
                  <a:pt x="1" y="189"/>
                </a:cubicBezTo>
                <a:cubicBezTo>
                  <a:pt x="1" y="189"/>
                  <a:pt x="0" y="194"/>
                  <a:pt x="0" y="196"/>
                </a:cubicBezTo>
                <a:cubicBezTo>
                  <a:pt x="0" y="209"/>
                  <a:pt x="11" y="220"/>
                  <a:pt x="24" y="220"/>
                </a:cubicBezTo>
                <a:cubicBezTo>
                  <a:pt x="27" y="220"/>
                  <a:pt x="32" y="219"/>
                  <a:pt x="32" y="219"/>
                </a:cubicBezTo>
                <a:cubicBezTo>
                  <a:pt x="90" y="203"/>
                  <a:pt x="90" y="203"/>
                  <a:pt x="90" y="203"/>
                </a:cubicBezTo>
                <a:cubicBezTo>
                  <a:pt x="95" y="202"/>
                  <a:pt x="99" y="200"/>
                  <a:pt x="102" y="196"/>
                </a:cubicBezTo>
                <a:cubicBezTo>
                  <a:pt x="207" y="91"/>
                  <a:pt x="207" y="91"/>
                  <a:pt x="207" y="91"/>
                </a:cubicBezTo>
                <a:cubicBezTo>
                  <a:pt x="226" y="72"/>
                  <a:pt x="224" y="40"/>
                  <a:pt x="202" y="18"/>
                </a:cubicBezTo>
                <a:close/>
                <a:moveTo>
                  <a:pt x="110" y="164"/>
                </a:moveTo>
                <a:cubicBezTo>
                  <a:pt x="110" y="157"/>
                  <a:pt x="108" y="151"/>
                  <a:pt x="105" y="146"/>
                </a:cubicBezTo>
                <a:cubicBezTo>
                  <a:pt x="170" y="81"/>
                  <a:pt x="170" y="81"/>
                  <a:pt x="170" y="81"/>
                </a:cubicBezTo>
                <a:cubicBezTo>
                  <a:pt x="174" y="93"/>
                  <a:pt x="172" y="106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10" y="169"/>
                  <a:pt x="110" y="169"/>
                  <a:pt x="110" y="169"/>
                </a:cubicBezTo>
                <a:cubicBezTo>
                  <a:pt x="110" y="167"/>
                  <a:pt x="110" y="165"/>
                  <a:pt x="110" y="164"/>
                </a:cubicBezTo>
                <a:close/>
                <a:moveTo>
                  <a:pt x="102" y="139"/>
                </a:moveTo>
                <a:cubicBezTo>
                  <a:pt x="99" y="135"/>
                  <a:pt x="96" y="131"/>
                  <a:pt x="93" y="127"/>
                </a:cubicBezTo>
                <a:cubicBezTo>
                  <a:pt x="88" y="123"/>
                  <a:pt x="84" y="120"/>
                  <a:pt x="79" y="117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49" y="54"/>
                  <a:pt x="154" y="57"/>
                  <a:pt x="159" y="61"/>
                </a:cubicBezTo>
                <a:cubicBezTo>
                  <a:pt x="162" y="65"/>
                  <a:pt x="165" y="69"/>
                  <a:pt x="167" y="74"/>
                </a:cubicBezTo>
                <a:lnTo>
                  <a:pt x="102" y="139"/>
                </a:lnTo>
                <a:close/>
                <a:moveTo>
                  <a:pt x="72" y="114"/>
                </a:moveTo>
                <a:cubicBezTo>
                  <a:pt x="66" y="111"/>
                  <a:pt x="59" y="110"/>
                  <a:pt x="52" y="110"/>
                </a:cubicBezTo>
                <a:cubicBezTo>
                  <a:pt x="105" y="56"/>
                  <a:pt x="105" y="56"/>
                  <a:pt x="105" y="56"/>
                </a:cubicBezTo>
                <a:cubicBezTo>
                  <a:pt x="113" y="48"/>
                  <a:pt x="125" y="46"/>
                  <a:pt x="137" y="49"/>
                </a:cubicBezTo>
                <a:lnTo>
                  <a:pt x="72" y="114"/>
                </a:lnTo>
                <a:close/>
                <a:moveTo>
                  <a:pt x="29" y="205"/>
                </a:moveTo>
                <a:cubicBezTo>
                  <a:pt x="28" y="206"/>
                  <a:pt x="26" y="206"/>
                  <a:pt x="24" y="206"/>
                </a:cubicBezTo>
                <a:cubicBezTo>
                  <a:pt x="18" y="206"/>
                  <a:pt x="14" y="202"/>
                  <a:pt x="14" y="196"/>
                </a:cubicBezTo>
                <a:cubicBezTo>
                  <a:pt x="14" y="195"/>
                  <a:pt x="14" y="193"/>
                  <a:pt x="14" y="192"/>
                </a:cubicBezTo>
                <a:cubicBezTo>
                  <a:pt x="22" y="166"/>
                  <a:pt x="22" y="166"/>
                  <a:pt x="22" y="166"/>
                </a:cubicBezTo>
                <a:cubicBezTo>
                  <a:pt x="30" y="166"/>
                  <a:pt x="38" y="169"/>
                  <a:pt x="45" y="175"/>
                </a:cubicBezTo>
                <a:cubicBezTo>
                  <a:pt x="51" y="182"/>
                  <a:pt x="55" y="191"/>
                  <a:pt x="54" y="199"/>
                </a:cubicBezTo>
                <a:lnTo>
                  <a:pt x="29" y="205"/>
                </a:lnTo>
                <a:close/>
                <a:moveTo>
                  <a:pt x="61" y="197"/>
                </a:moveTo>
                <a:cubicBezTo>
                  <a:pt x="61" y="188"/>
                  <a:pt x="57" y="178"/>
                  <a:pt x="50" y="170"/>
                </a:cubicBezTo>
                <a:cubicBezTo>
                  <a:pt x="42" y="163"/>
                  <a:pt x="33" y="159"/>
                  <a:pt x="24" y="159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31" y="132"/>
                  <a:pt x="32" y="131"/>
                  <a:pt x="33" y="129"/>
                </a:cubicBezTo>
                <a:cubicBezTo>
                  <a:pt x="47" y="119"/>
                  <a:pt x="68" y="122"/>
                  <a:pt x="83" y="137"/>
                </a:cubicBezTo>
                <a:cubicBezTo>
                  <a:pt x="98" y="153"/>
                  <a:pt x="101" y="175"/>
                  <a:pt x="89" y="189"/>
                </a:cubicBezTo>
                <a:cubicBezTo>
                  <a:pt x="88" y="190"/>
                  <a:pt x="87" y="190"/>
                  <a:pt x="86" y="190"/>
                </a:cubicBezTo>
                <a:lnTo>
                  <a:pt x="61" y="197"/>
                </a:lnTo>
                <a:close/>
                <a:moveTo>
                  <a:pt x="197" y="81"/>
                </a:moveTo>
                <a:cubicBezTo>
                  <a:pt x="186" y="93"/>
                  <a:pt x="186" y="93"/>
                  <a:pt x="186" y="93"/>
                </a:cubicBezTo>
                <a:cubicBezTo>
                  <a:pt x="186" y="91"/>
                  <a:pt x="186" y="90"/>
                  <a:pt x="186" y="88"/>
                </a:cubicBezTo>
                <a:cubicBezTo>
                  <a:pt x="185" y="75"/>
                  <a:pt x="178" y="62"/>
                  <a:pt x="168" y="52"/>
                </a:cubicBezTo>
                <a:cubicBezTo>
                  <a:pt x="157" y="41"/>
                  <a:pt x="142" y="34"/>
                  <a:pt x="127" y="34"/>
                </a:cubicBezTo>
                <a:cubicBezTo>
                  <a:pt x="139" y="23"/>
                  <a:pt x="139" y="23"/>
                  <a:pt x="139" y="23"/>
                </a:cubicBezTo>
                <a:cubicBezTo>
                  <a:pt x="145" y="17"/>
                  <a:pt x="153" y="14"/>
                  <a:pt x="161" y="14"/>
                </a:cubicBezTo>
                <a:cubicBezTo>
                  <a:pt x="172" y="14"/>
                  <a:pt x="184" y="19"/>
                  <a:pt x="192" y="27"/>
                </a:cubicBezTo>
                <a:cubicBezTo>
                  <a:pt x="201" y="36"/>
                  <a:pt x="205" y="46"/>
                  <a:pt x="206" y="56"/>
                </a:cubicBezTo>
                <a:cubicBezTo>
                  <a:pt x="207" y="66"/>
                  <a:pt x="204" y="75"/>
                  <a:pt x="197" y="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5142" tIns="32570" rIns="65142" bIns="3257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id-ID" sz="55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28600" y="-19050"/>
            <a:ext cx="1600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25011" y="227061"/>
            <a:ext cx="5075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4709"/>
            <a:ext cx="2115259" cy="211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7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1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2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3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4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6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7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8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8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80"/>
                            </p:stCondLst>
                            <p:childTnLst>
                              <p:par>
                                <p:cTn id="7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90"/>
                            </p:stCondLst>
                            <p:childTnLst>
                              <p:par>
                                <p:cTn id="8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134000" y="139394"/>
            <a:ext cx="1977629" cy="59997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1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134000" y="139394"/>
            <a:ext cx="1977629" cy="59997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1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ADC1153-2F43-486F-96A6-AB4ADCB780F8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662555" y="2499116"/>
              <a:ext cx="149613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lang="en-US" altLang="en-US" sz="1350" dirty="0"/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2839641" y="2454171"/>
            <a:ext cx="34529" cy="141685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AFBB084-0936-4099-AE98-E909E5283190}"/>
              </a:ext>
            </a:extLst>
          </p:cNvPr>
          <p:cNvGrpSpPr/>
          <p:nvPr/>
        </p:nvGrpSpPr>
        <p:grpSpPr>
          <a:xfrm>
            <a:off x="2963606" y="2578030"/>
            <a:ext cx="439341" cy="525032"/>
            <a:chOff x="3951475" y="3437374"/>
            <a:chExt cx="585788" cy="700042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951475" y="343737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4010212" y="349293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4014975" y="353738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70550" y="362311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93410" y="3540562"/>
              <a:ext cx="13251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</a:t>
              </a:r>
              <a:endParaRPr lang="en-US" altLang="en-US" sz="1350" dirty="0"/>
            </a:p>
          </p:txBody>
        </p:sp>
        <p:sp>
          <p:nvSpPr>
            <p:cNvPr id="186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2857500" y="3549546"/>
            <a:ext cx="33338" cy="166688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904C281-CCA8-4FD4-A293-FE67ED6D76E0}"/>
              </a:ext>
            </a:extLst>
          </p:cNvPr>
          <p:cNvGrpSpPr/>
          <p:nvPr/>
        </p:nvGrpSpPr>
        <p:grpSpPr>
          <a:xfrm>
            <a:off x="2461022" y="3868396"/>
            <a:ext cx="471965" cy="433388"/>
            <a:chOff x="3281363" y="5157861"/>
            <a:chExt cx="629286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332799" y="5157861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389949" y="5215011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391537" y="5248349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1874" y="5343599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57907" y="5254700"/>
              <a:ext cx="15175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</a:t>
              </a:r>
              <a:endParaRPr lang="en-US" altLang="en-US" sz="1350" dirty="0"/>
            </a:p>
          </p:txBody>
        </p:sp>
      </p:grpSp>
      <p:sp>
        <p:nvSpPr>
          <p:cNvPr id="204" name="Freeform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16" name="Freeform 82"/>
          <p:cNvSpPr>
            <a:spLocks noEditPoints="1"/>
          </p:cNvSpPr>
          <p:nvPr/>
        </p:nvSpPr>
        <p:spPr bwMode="auto">
          <a:xfrm>
            <a:off x="913210" y="3620984"/>
            <a:ext cx="13097" cy="92869"/>
          </a:xfrm>
          <a:custGeom>
            <a:avLst/>
            <a:gdLst>
              <a:gd name="T0" fmla="*/ 7 w 7"/>
              <a:gd name="T1" fmla="*/ 51 h 51"/>
              <a:gd name="T2" fmla="*/ 7 w 7"/>
              <a:gd name="T3" fmla="*/ 50 h 51"/>
              <a:gd name="T4" fmla="*/ 7 w 7"/>
              <a:gd name="T5" fmla="*/ 50 h 51"/>
              <a:gd name="T6" fmla="*/ 7 w 7"/>
              <a:gd name="T7" fmla="*/ 50 h 51"/>
              <a:gd name="T8" fmla="*/ 7 w 7"/>
              <a:gd name="T9" fmla="*/ 49 h 51"/>
              <a:gd name="T10" fmla="*/ 0 w 7"/>
              <a:gd name="T11" fmla="*/ 16 h 51"/>
              <a:gd name="T12" fmla="*/ 0 w 7"/>
              <a:gd name="T13" fmla="*/ 16 h 51"/>
              <a:gd name="T14" fmla="*/ 0 w 7"/>
              <a:gd name="T15" fmla="*/ 16 h 51"/>
              <a:gd name="T16" fmla="*/ 0 w 7"/>
              <a:gd name="T17" fmla="*/ 16 h 51"/>
              <a:gd name="T18" fmla="*/ 0 w 7"/>
              <a:gd name="T19" fmla="*/ 15 h 51"/>
              <a:gd name="T20" fmla="*/ 0 w 7"/>
              <a:gd name="T21" fmla="*/ 15 h 51"/>
              <a:gd name="T22" fmla="*/ 0 w 7"/>
              <a:gd name="T23" fmla="*/ 15 h 51"/>
              <a:gd name="T24" fmla="*/ 0 w 7"/>
              <a:gd name="T25" fmla="*/ 14 h 51"/>
              <a:gd name="T26" fmla="*/ 0 w 7"/>
              <a:gd name="T27" fmla="*/ 14 h 51"/>
              <a:gd name="T28" fmla="*/ 0 w 7"/>
              <a:gd name="T29" fmla="*/ 14 h 51"/>
              <a:gd name="T30" fmla="*/ 0 w 7"/>
              <a:gd name="T31" fmla="*/ 14 h 51"/>
              <a:gd name="T32" fmla="*/ 0 w 7"/>
              <a:gd name="T33" fmla="*/ 13 h 51"/>
              <a:gd name="T34" fmla="*/ 0 w 7"/>
              <a:gd name="T35" fmla="*/ 13 h 51"/>
              <a:gd name="T36" fmla="*/ 0 w 7"/>
              <a:gd name="T37" fmla="*/ 13 h 51"/>
              <a:gd name="T38" fmla="*/ 0 w 7"/>
              <a:gd name="T39" fmla="*/ 12 h 51"/>
              <a:gd name="T40" fmla="*/ 0 w 7"/>
              <a:gd name="T41" fmla="*/ 12 h 51"/>
              <a:gd name="T42" fmla="*/ 0 w 7"/>
              <a:gd name="T43" fmla="*/ 12 h 51"/>
              <a:gd name="T44" fmla="*/ 0 w 7"/>
              <a:gd name="T45" fmla="*/ 12 h 51"/>
              <a:gd name="T46" fmla="*/ 0 w 7"/>
              <a:gd name="T47" fmla="*/ 11 h 51"/>
              <a:gd name="T48" fmla="*/ 0 w 7"/>
              <a:gd name="T49" fmla="*/ 11 h 51"/>
              <a:gd name="T50" fmla="*/ 0 w 7"/>
              <a:gd name="T51" fmla="*/ 11 h 51"/>
              <a:gd name="T52" fmla="*/ 0 w 7"/>
              <a:gd name="T53" fmla="*/ 10 h 51"/>
              <a:gd name="T54" fmla="*/ 0 w 7"/>
              <a:gd name="T55" fmla="*/ 10 h 51"/>
              <a:gd name="T56" fmla="*/ 0 w 7"/>
              <a:gd name="T57" fmla="*/ 10 h 51"/>
              <a:gd name="T58" fmla="*/ 0 w 7"/>
              <a:gd name="T59" fmla="*/ 9 h 51"/>
              <a:gd name="T60" fmla="*/ 0 w 7"/>
              <a:gd name="T61" fmla="*/ 9 h 51"/>
              <a:gd name="T62" fmla="*/ 0 w 7"/>
              <a:gd name="T63" fmla="*/ 9 h 51"/>
              <a:gd name="T64" fmla="*/ 0 w 7"/>
              <a:gd name="T65" fmla="*/ 9 h 51"/>
              <a:gd name="T66" fmla="*/ 0 w 7"/>
              <a:gd name="T67" fmla="*/ 8 h 51"/>
              <a:gd name="T68" fmla="*/ 0 w 7"/>
              <a:gd name="T69" fmla="*/ 8 h 51"/>
              <a:gd name="T70" fmla="*/ 0 w 7"/>
              <a:gd name="T71" fmla="*/ 8 h 51"/>
              <a:gd name="T72" fmla="*/ 0 w 7"/>
              <a:gd name="T73" fmla="*/ 7 h 51"/>
              <a:gd name="T74" fmla="*/ 0 w 7"/>
              <a:gd name="T75" fmla="*/ 7 h 51"/>
              <a:gd name="T76" fmla="*/ 0 w 7"/>
              <a:gd name="T77" fmla="*/ 7 h 51"/>
              <a:gd name="T78" fmla="*/ 0 w 7"/>
              <a:gd name="T79" fmla="*/ 6 h 51"/>
              <a:gd name="T80" fmla="*/ 0 w 7"/>
              <a:gd name="T81" fmla="*/ 6 h 51"/>
              <a:gd name="T82" fmla="*/ 0 w 7"/>
              <a:gd name="T83" fmla="*/ 6 h 51"/>
              <a:gd name="T84" fmla="*/ 0 w 7"/>
              <a:gd name="T85" fmla="*/ 6 h 51"/>
              <a:gd name="T86" fmla="*/ 0 w 7"/>
              <a:gd name="T87" fmla="*/ 5 h 51"/>
              <a:gd name="T88" fmla="*/ 1 w 7"/>
              <a:gd name="T89" fmla="*/ 5 h 51"/>
              <a:gd name="T90" fmla="*/ 1 w 7"/>
              <a:gd name="T91" fmla="*/ 5 h 51"/>
              <a:gd name="T92" fmla="*/ 1 w 7"/>
              <a:gd name="T93" fmla="*/ 4 h 51"/>
              <a:gd name="T94" fmla="*/ 1 w 7"/>
              <a:gd name="T95" fmla="*/ 4 h 51"/>
              <a:gd name="T96" fmla="*/ 1 w 7"/>
              <a:gd name="T97" fmla="*/ 3 h 51"/>
              <a:gd name="T98" fmla="*/ 1 w 7"/>
              <a:gd name="T99" fmla="*/ 3 h 51"/>
              <a:gd name="T100" fmla="*/ 1 w 7"/>
              <a:gd name="T101" fmla="*/ 3 h 51"/>
              <a:gd name="T102" fmla="*/ 1 w 7"/>
              <a:gd name="T103" fmla="*/ 3 h 51"/>
              <a:gd name="T104" fmla="*/ 1 w 7"/>
              <a:gd name="T105" fmla="*/ 2 h 51"/>
              <a:gd name="T106" fmla="*/ 1 w 7"/>
              <a:gd name="T107" fmla="*/ 1 h 51"/>
              <a:gd name="T108" fmla="*/ 1 w 7"/>
              <a:gd name="T109" fmla="*/ 1 h 51"/>
              <a:gd name="T110" fmla="*/ 1 w 7"/>
              <a:gd name="T111" fmla="*/ 1 h 51"/>
              <a:gd name="T112" fmla="*/ 1 w 7"/>
              <a:gd name="T113" fmla="*/ 0 h 51"/>
              <a:gd name="T114" fmla="*/ 1 w 7"/>
              <a:gd name="T115" fmla="*/ 0 h 51"/>
              <a:gd name="T116" fmla="*/ 1 w 7"/>
              <a:gd name="T11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" h="51">
                <a:moveTo>
                  <a:pt x="7" y="51"/>
                </a:moveTo>
                <a:cubicBezTo>
                  <a:pt x="7" y="51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49"/>
                </a:moveTo>
                <a:cubicBezTo>
                  <a:pt x="7" y="49"/>
                  <a:pt x="7" y="50"/>
                  <a:pt x="7" y="50"/>
                </a:cubicBezTo>
                <a:cubicBezTo>
                  <a:pt x="7" y="50"/>
                  <a:pt x="7" y="49"/>
                  <a:pt x="7" y="49"/>
                </a:cubicBezTo>
                <a:moveTo>
                  <a:pt x="0" y="16"/>
                </a:moveTo>
                <a:cubicBezTo>
                  <a:pt x="0" y="28"/>
                  <a:pt x="2" y="39"/>
                  <a:pt x="6" y="49"/>
                </a:cubicBezTo>
                <a:cubicBezTo>
                  <a:pt x="2" y="39"/>
                  <a:pt x="0" y="28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2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24" name="Freeform 90"/>
          <p:cNvSpPr>
            <a:spLocks noEditPoints="1"/>
          </p:cNvSpPr>
          <p:nvPr/>
        </p:nvSpPr>
        <p:spPr bwMode="auto">
          <a:xfrm>
            <a:off x="1916907" y="4161527"/>
            <a:ext cx="7144" cy="95250"/>
          </a:xfrm>
          <a:custGeom>
            <a:avLst/>
            <a:gdLst>
              <a:gd name="T0" fmla="*/ 3 w 4"/>
              <a:gd name="T1" fmla="*/ 52 h 52"/>
              <a:gd name="T2" fmla="*/ 3 w 4"/>
              <a:gd name="T3" fmla="*/ 52 h 52"/>
              <a:gd name="T4" fmla="*/ 3 w 4"/>
              <a:gd name="T5" fmla="*/ 52 h 52"/>
              <a:gd name="T6" fmla="*/ 3 w 4"/>
              <a:gd name="T7" fmla="*/ 51 h 52"/>
              <a:gd name="T8" fmla="*/ 2 w 4"/>
              <a:gd name="T9" fmla="*/ 51 h 52"/>
              <a:gd name="T10" fmla="*/ 2 w 4"/>
              <a:gd name="T11" fmla="*/ 51 h 52"/>
              <a:gd name="T12" fmla="*/ 2 w 4"/>
              <a:gd name="T13" fmla="*/ 51 h 52"/>
              <a:gd name="T14" fmla="*/ 2 w 4"/>
              <a:gd name="T15" fmla="*/ 50 h 52"/>
              <a:gd name="T16" fmla="*/ 2 w 4"/>
              <a:gd name="T17" fmla="*/ 50 h 52"/>
              <a:gd name="T18" fmla="*/ 2 w 4"/>
              <a:gd name="T19" fmla="*/ 50 h 52"/>
              <a:gd name="T20" fmla="*/ 2 w 4"/>
              <a:gd name="T21" fmla="*/ 49 h 52"/>
              <a:gd name="T22" fmla="*/ 2 w 4"/>
              <a:gd name="T23" fmla="*/ 49 h 52"/>
              <a:gd name="T24" fmla="*/ 2 w 4"/>
              <a:gd name="T25" fmla="*/ 49 h 52"/>
              <a:gd name="T26" fmla="*/ 2 w 4"/>
              <a:gd name="T27" fmla="*/ 49 h 52"/>
              <a:gd name="T28" fmla="*/ 2 w 4"/>
              <a:gd name="T29" fmla="*/ 49 h 52"/>
              <a:gd name="T30" fmla="*/ 2 w 4"/>
              <a:gd name="T31" fmla="*/ 49 h 52"/>
              <a:gd name="T32" fmla="*/ 2 w 4"/>
              <a:gd name="T33" fmla="*/ 48 h 52"/>
              <a:gd name="T34" fmla="*/ 2 w 4"/>
              <a:gd name="T35" fmla="*/ 48 h 52"/>
              <a:gd name="T36" fmla="*/ 2 w 4"/>
              <a:gd name="T37" fmla="*/ 48 h 52"/>
              <a:gd name="T38" fmla="*/ 0 w 4"/>
              <a:gd name="T39" fmla="*/ 35 h 52"/>
              <a:gd name="T40" fmla="*/ 0 w 4"/>
              <a:gd name="T41" fmla="*/ 35 h 52"/>
              <a:gd name="T42" fmla="*/ 0 w 4"/>
              <a:gd name="T43" fmla="*/ 35 h 52"/>
              <a:gd name="T44" fmla="*/ 0 w 4"/>
              <a:gd name="T45" fmla="*/ 33 h 52"/>
              <a:gd name="T46" fmla="*/ 0 w 4"/>
              <a:gd name="T47" fmla="*/ 33 h 52"/>
              <a:gd name="T48" fmla="*/ 0 w 4"/>
              <a:gd name="T49" fmla="*/ 33 h 52"/>
              <a:gd name="T50" fmla="*/ 0 w 4"/>
              <a:gd name="T51" fmla="*/ 32 h 52"/>
              <a:gd name="T52" fmla="*/ 0 w 4"/>
              <a:gd name="T53" fmla="*/ 32 h 52"/>
              <a:gd name="T54" fmla="*/ 0 w 4"/>
              <a:gd name="T55" fmla="*/ 32 h 52"/>
              <a:gd name="T56" fmla="*/ 0 w 4"/>
              <a:gd name="T57" fmla="*/ 32 h 52"/>
              <a:gd name="T58" fmla="*/ 0 w 4"/>
              <a:gd name="T59" fmla="*/ 32 h 52"/>
              <a:gd name="T60" fmla="*/ 0 w 4"/>
              <a:gd name="T61" fmla="*/ 32 h 52"/>
              <a:gd name="T62" fmla="*/ 0 w 4"/>
              <a:gd name="T63" fmla="*/ 31 h 52"/>
              <a:gd name="T64" fmla="*/ 0 w 4"/>
              <a:gd name="T65" fmla="*/ 31 h 52"/>
              <a:gd name="T66" fmla="*/ 0 w 4"/>
              <a:gd name="T67" fmla="*/ 30 h 52"/>
              <a:gd name="T68" fmla="*/ 0 w 4"/>
              <a:gd name="T69" fmla="*/ 30 h 52"/>
              <a:gd name="T70" fmla="*/ 0 w 4"/>
              <a:gd name="T71" fmla="*/ 30 h 52"/>
              <a:gd name="T72" fmla="*/ 0 w 4"/>
              <a:gd name="T73" fmla="*/ 30 h 52"/>
              <a:gd name="T74" fmla="*/ 0 w 4"/>
              <a:gd name="T75" fmla="*/ 29 h 52"/>
              <a:gd name="T76" fmla="*/ 0 w 4"/>
              <a:gd name="T77" fmla="*/ 29 h 52"/>
              <a:gd name="T78" fmla="*/ 0 w 4"/>
              <a:gd name="T79" fmla="*/ 29 h 52"/>
              <a:gd name="T80" fmla="*/ 0 w 4"/>
              <a:gd name="T81" fmla="*/ 29 h 52"/>
              <a:gd name="T82" fmla="*/ 0 w 4"/>
              <a:gd name="T83" fmla="*/ 29 h 52"/>
              <a:gd name="T84" fmla="*/ 0 w 4"/>
              <a:gd name="T85" fmla="*/ 29 h 52"/>
              <a:gd name="T86" fmla="*/ 0 w 4"/>
              <a:gd name="T87" fmla="*/ 28 h 52"/>
              <a:gd name="T88" fmla="*/ 0 w 4"/>
              <a:gd name="T89" fmla="*/ 28 h 52"/>
              <a:gd name="T90" fmla="*/ 4 w 4"/>
              <a:gd name="T91" fmla="*/ 1 h 52"/>
              <a:gd name="T92" fmla="*/ 4 w 4"/>
              <a:gd name="T93" fmla="*/ 1 h 52"/>
              <a:gd name="T94" fmla="*/ 4 w 4"/>
              <a:gd name="T95" fmla="*/ 1 h 52"/>
              <a:gd name="T96" fmla="*/ 4 w 4"/>
              <a:gd name="T97" fmla="*/ 1 h 52"/>
              <a:gd name="T98" fmla="*/ 4 w 4"/>
              <a:gd name="T99" fmla="*/ 1 h 52"/>
              <a:gd name="T100" fmla="*/ 4 w 4"/>
              <a:gd name="T101" fmla="*/ 1 h 52"/>
              <a:gd name="T102" fmla="*/ 4 w 4"/>
              <a:gd name="T103" fmla="*/ 0 h 52"/>
              <a:gd name="T104" fmla="*/ 4 w 4"/>
              <a:gd name="T105" fmla="*/ 0 h 52"/>
              <a:gd name="T106" fmla="*/ 4 w 4"/>
              <a:gd name="T107" fmla="*/ 0 h 52"/>
              <a:gd name="T108" fmla="*/ 4 w 4"/>
              <a:gd name="T109" fmla="*/ 0 h 52"/>
              <a:gd name="T110" fmla="*/ 4 w 4"/>
              <a:gd name="T111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" h="52"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1"/>
                </a:moveTo>
                <a:cubicBezTo>
                  <a:pt x="3" y="51"/>
                  <a:pt x="3" y="51"/>
                  <a:pt x="3" y="51"/>
                </a:cubicBezTo>
                <a:cubicBezTo>
                  <a:pt x="3" y="51"/>
                  <a:pt x="3" y="51"/>
                  <a:pt x="3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0"/>
                </a:moveTo>
                <a:cubicBezTo>
                  <a:pt x="2" y="50"/>
                  <a:pt x="2" y="51"/>
                  <a:pt x="2" y="51"/>
                </a:cubicBezTo>
                <a:cubicBezTo>
                  <a:pt x="2" y="51"/>
                  <a:pt x="2" y="50"/>
                  <a:pt x="2" y="50"/>
                </a:cubicBezTo>
                <a:moveTo>
                  <a:pt x="2" y="50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50"/>
                </a:cubicBezTo>
                <a:moveTo>
                  <a:pt x="2" y="49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8"/>
                </a:moveTo>
                <a:cubicBezTo>
                  <a:pt x="2" y="48"/>
                  <a:pt x="2" y="49"/>
                  <a:pt x="2" y="49"/>
                </a:cubicBezTo>
                <a:cubicBezTo>
                  <a:pt x="2" y="49"/>
                  <a:pt x="2" y="48"/>
                  <a:pt x="2" y="48"/>
                </a:cubicBezTo>
                <a:moveTo>
                  <a:pt x="2" y="48"/>
                </a:move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moveTo>
                  <a:pt x="0" y="35"/>
                </a:moveTo>
                <a:cubicBezTo>
                  <a:pt x="0" y="40"/>
                  <a:pt x="1" y="44"/>
                  <a:pt x="2" y="48"/>
                </a:cubicBezTo>
                <a:cubicBezTo>
                  <a:pt x="1" y="44"/>
                  <a:pt x="0" y="40"/>
                  <a:pt x="0" y="35"/>
                </a:cubicBezTo>
                <a:moveTo>
                  <a:pt x="0" y="33"/>
                </a:moveTo>
                <a:cubicBezTo>
                  <a:pt x="0" y="34"/>
                  <a:pt x="0" y="35"/>
                  <a:pt x="0" y="35"/>
                </a:cubicBezTo>
                <a:cubicBezTo>
                  <a:pt x="0" y="35"/>
                  <a:pt x="0" y="34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2"/>
                </a:moveTo>
                <a:cubicBezTo>
                  <a:pt x="0" y="32"/>
                  <a:pt x="0" y="33"/>
                  <a:pt x="0" y="33"/>
                </a:cubicBezTo>
                <a:cubicBezTo>
                  <a:pt x="0" y="33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1"/>
                </a:moveTo>
                <a:cubicBezTo>
                  <a:pt x="0" y="31"/>
                  <a:pt x="0" y="31"/>
                  <a:pt x="0" y="32"/>
                </a:cubicBezTo>
                <a:cubicBezTo>
                  <a:pt x="0" y="31"/>
                  <a:pt x="0" y="31"/>
                  <a:pt x="0" y="31"/>
                </a:cubicBezTo>
                <a:moveTo>
                  <a:pt x="0" y="31"/>
                </a:move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29"/>
                </a:moveTo>
                <a:cubicBezTo>
                  <a:pt x="0" y="29"/>
                  <a:pt x="0" y="30"/>
                  <a:pt x="0" y="30"/>
                </a:cubicBezTo>
                <a:cubicBezTo>
                  <a:pt x="0" y="30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8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8"/>
                </a:cubicBezTo>
                <a:moveTo>
                  <a:pt x="0" y="28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moveTo>
                  <a:pt x="4" y="1"/>
                </a:moveTo>
                <a:cubicBezTo>
                  <a:pt x="1" y="10"/>
                  <a:pt x="0" y="19"/>
                  <a:pt x="0" y="28"/>
                </a:cubicBezTo>
                <a:cubicBezTo>
                  <a:pt x="0" y="19"/>
                  <a:pt x="1" y="10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8D2C52C-52FC-4FC3-B1F3-CE6A5B70BDB0}"/>
              </a:ext>
            </a:extLst>
          </p:cNvPr>
          <p:cNvGrpSpPr/>
          <p:nvPr/>
        </p:nvGrpSpPr>
        <p:grpSpPr>
          <a:xfrm>
            <a:off x="698816" y="2542278"/>
            <a:ext cx="428625" cy="466900"/>
            <a:chOff x="931754" y="3389703"/>
            <a:chExt cx="571500" cy="622533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931754" y="3439148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987317" y="3493123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990492" y="3497885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093679" y="3655048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122893" y="3520744"/>
              <a:ext cx="15388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4</a:t>
              </a:r>
              <a:endParaRPr lang="en-US" altLang="en-US" sz="135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54EFDBC-7861-49C1-81C9-9A16A96B193B}"/>
              </a:ext>
            </a:extLst>
          </p:cNvPr>
          <p:cNvGrpSpPr/>
          <p:nvPr/>
        </p:nvGrpSpPr>
        <p:grpSpPr>
          <a:xfrm>
            <a:off x="1122709" y="3868396"/>
            <a:ext cx="427435" cy="426244"/>
            <a:chOff x="1496945" y="5157861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1496945" y="5157861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552508" y="5215011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552508" y="5216599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711258" y="5337249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685858" y="5238824"/>
              <a:ext cx="149613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</a:t>
              </a:r>
              <a:endParaRPr lang="en-US" altLang="en-US" sz="1350" dirty="0"/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ABB9975-98A3-4E5C-83F0-F5DB5A76FAFE}"/>
              </a:ext>
            </a:extLst>
          </p:cNvPr>
          <p:cNvSpPr txBox="1"/>
          <p:nvPr/>
        </p:nvSpPr>
        <p:spPr>
          <a:xfrm>
            <a:off x="5929700" y="139394"/>
            <a:ext cx="218521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minutes</a:t>
            </a:r>
          </a:p>
        </p:txBody>
      </p:sp>
      <p:sp>
        <p:nvSpPr>
          <p:cNvPr id="95" name="TextBox 682">
            <a:extLst>
              <a:ext uri="{FF2B5EF4-FFF2-40B4-BE49-F238E27FC236}">
                <a16:creationId xmlns:a16="http://schemas.microsoft.com/office/drawing/2014/main" id="{BC62A8B2-6E6E-444D-1695-038D5485C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5288" y="2912779"/>
            <a:ext cx="599311" cy="561595"/>
          </a:xfrm>
          <a:prstGeom prst="rect">
            <a:avLst/>
          </a:prstGeom>
          <a:noFill/>
          <a:ln>
            <a:noFill/>
          </a:ln>
        </p:spPr>
        <p:txBody>
          <a:bodyPr wrap="square" lIns="68485" tIns="34242" rIns="68485" bIns="34242">
            <a:spAutoFit/>
          </a:bodyPr>
          <a:lstStyle/>
          <a:p>
            <a:pPr algn="ctr" defTabSz="684513"/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ea typeface="方正中等线简体" pitchFamily="1" charset="-122"/>
                <a:cs typeface="Times New Roman" panose="02020603050405020304" pitchFamily="18" charset="0"/>
              </a:rPr>
              <a:t>02</a:t>
            </a:r>
            <a:endParaRPr lang="zh-CN" altLang="en-US" sz="3200" b="1" dirty="0">
              <a:solidFill>
                <a:srgbClr val="FFFFFF"/>
              </a:solidFill>
              <a:latin typeface="Times New Roman" panose="02020603050405020304" pitchFamily="18" charset="0"/>
              <a:ea typeface="方正中等线简体" pitchFamily="1" charset="-122"/>
              <a:cs typeface="Times New Roman" panose="02020603050405020304" pitchFamily="18" charset="0"/>
            </a:endParaRPr>
          </a:p>
        </p:txBody>
      </p:sp>
      <p:grpSp>
        <p:nvGrpSpPr>
          <p:cNvPr id="96" name="Group 8">
            <a:extLst>
              <a:ext uri="{FF2B5EF4-FFF2-40B4-BE49-F238E27FC236}">
                <a16:creationId xmlns:a16="http://schemas.microsoft.com/office/drawing/2014/main" id="{6BF50755-AD29-D2FD-58B7-F9D165748E9E}"/>
              </a:ext>
            </a:extLst>
          </p:cNvPr>
          <p:cNvGrpSpPr/>
          <p:nvPr/>
        </p:nvGrpSpPr>
        <p:grpSpPr>
          <a:xfrm>
            <a:off x="3864769" y="76261"/>
            <a:ext cx="5037536" cy="2518959"/>
            <a:chOff x="3485386" y="925223"/>
            <a:chExt cx="5710155" cy="2689655"/>
          </a:xfrm>
        </p:grpSpPr>
        <p:sp>
          <p:nvSpPr>
            <p:cNvPr id="98" name="Rounded Rectangle 9">
              <a:extLst>
                <a:ext uri="{FF2B5EF4-FFF2-40B4-BE49-F238E27FC236}">
                  <a16:creationId xmlns:a16="http://schemas.microsoft.com/office/drawing/2014/main" id="{4A4FCEDF-3590-CF16-FD9E-8F6BF2D19CF7}"/>
                </a:ext>
              </a:extLst>
            </p:cNvPr>
            <p:cNvSpPr/>
            <p:nvPr/>
          </p:nvSpPr>
          <p:spPr>
            <a:xfrm>
              <a:off x="3485386" y="952861"/>
              <a:ext cx="5710155" cy="202195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矩形 21">
              <a:extLst>
                <a:ext uri="{FF2B5EF4-FFF2-40B4-BE49-F238E27FC236}">
                  <a16:creationId xmlns:a16="http://schemas.microsoft.com/office/drawing/2014/main" id="{67FD76C5-EDD3-8B90-91EF-9D33124FC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635" y="925223"/>
              <a:ext cx="5551906" cy="2689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13">
                <a:lnSpc>
                  <a:spcPct val="150000"/>
                </a:lnSpc>
                <a:defRPr/>
              </a:pP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1.Chuẩn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sẵn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mô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thiện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defTabSz="684513">
                <a:lnSpc>
                  <a:spcPct val="150000"/>
                </a:lnSpc>
                <a:defRPr/>
              </a:pPr>
              <a:endParaRPr lang="en-US" altLang="zh-CN" sz="2400" kern="0" dirty="0">
                <a:solidFill>
                  <a:srgbClr val="393939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00" name="Rounded Rectangle 18">
            <a:extLst>
              <a:ext uri="{FF2B5EF4-FFF2-40B4-BE49-F238E27FC236}">
                <a16:creationId xmlns:a16="http://schemas.microsoft.com/office/drawing/2014/main" id="{BEB284F6-8156-C374-E16B-066C3E7394A0}"/>
              </a:ext>
            </a:extLst>
          </p:cNvPr>
          <p:cNvSpPr/>
          <p:nvPr/>
        </p:nvSpPr>
        <p:spPr>
          <a:xfrm>
            <a:off x="3867231" y="2048655"/>
            <a:ext cx="5035073" cy="166519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303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  <p:bldLst>
      <p:bldP spid="95" grpId="0"/>
      <p:bldP spid="10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685848" y="4001423"/>
            <a:ext cx="128230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5134894" y="3206765"/>
            <a:ext cx="1538764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756776" y="2426062"/>
            <a:ext cx="128230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313677" y="1574282"/>
            <a:ext cx="128230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4185711" y="3677052"/>
            <a:ext cx="849647" cy="799698"/>
            <a:chOff x="6139503" y="4871969"/>
            <a:chExt cx="1192668" cy="1122553"/>
          </a:xfrm>
          <a:effectLst/>
        </p:grpSpPr>
        <p:sp>
          <p:nvSpPr>
            <p:cNvPr id="7" name="Rounded Rectangle 6"/>
            <p:cNvSpPr>
              <a:spLocks noChangeArrowheads="1"/>
            </p:cNvSpPr>
            <p:nvPr/>
          </p:nvSpPr>
          <p:spPr bwMode="auto">
            <a:xfrm>
              <a:off x="6139503" y="4871969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1976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extBox 21"/>
            <p:cNvSpPr txBox="1">
              <a:spLocks noChangeArrowheads="1"/>
            </p:cNvSpPr>
            <p:nvPr/>
          </p:nvSpPr>
          <p:spPr bwMode="auto">
            <a:xfrm>
              <a:off x="6356737" y="5179787"/>
              <a:ext cx="771727" cy="59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nb-NO" altLang="id-ID" sz="197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85627" y="2877358"/>
            <a:ext cx="849647" cy="799699"/>
            <a:chOff x="6420131" y="3749417"/>
            <a:chExt cx="1192668" cy="1122553"/>
          </a:xfrm>
          <a:effectLst/>
        </p:grpSpPr>
        <p:sp>
          <p:nvSpPr>
            <p:cNvPr id="10" name="Rounded Rectangle 9"/>
            <p:cNvSpPr>
              <a:spLocks noChangeArrowheads="1"/>
            </p:cNvSpPr>
            <p:nvPr/>
          </p:nvSpPr>
          <p:spPr bwMode="auto">
            <a:xfrm>
              <a:off x="6420131" y="3749417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1976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TextBox 22"/>
            <p:cNvSpPr txBox="1">
              <a:spLocks noChangeArrowheads="1"/>
            </p:cNvSpPr>
            <p:nvPr/>
          </p:nvSpPr>
          <p:spPr bwMode="auto">
            <a:xfrm>
              <a:off x="6672042" y="4034884"/>
              <a:ext cx="771727" cy="594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nb-NO" altLang="id-ID" sz="197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085753" y="2077670"/>
            <a:ext cx="849647" cy="799697"/>
            <a:chOff x="5999190" y="2626865"/>
            <a:chExt cx="1192668" cy="1122553"/>
          </a:xfrm>
          <a:effectLst/>
        </p:grpSpPr>
        <p:sp>
          <p:nvSpPr>
            <p:cNvPr id="13" name="Rounded Rectangle 12"/>
            <p:cNvSpPr>
              <a:spLocks noChangeArrowheads="1"/>
            </p:cNvSpPr>
            <p:nvPr/>
          </p:nvSpPr>
          <p:spPr bwMode="auto">
            <a:xfrm>
              <a:off x="5999190" y="2626865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1976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23"/>
            <p:cNvSpPr txBox="1">
              <a:spLocks noChangeArrowheads="1"/>
            </p:cNvSpPr>
            <p:nvPr/>
          </p:nvSpPr>
          <p:spPr bwMode="auto">
            <a:xfrm>
              <a:off x="6231728" y="2895662"/>
              <a:ext cx="771727" cy="594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nb-NO" altLang="id-ID" sz="197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60934" y="1322536"/>
            <a:ext cx="849647" cy="799698"/>
            <a:chOff x="5402860" y="1566869"/>
            <a:chExt cx="1192668" cy="1122553"/>
          </a:xfrm>
          <a:effectLst/>
        </p:grpSpPr>
        <p:sp>
          <p:nvSpPr>
            <p:cNvPr id="16" name="Rounded Rectangle 15"/>
            <p:cNvSpPr>
              <a:spLocks noChangeArrowheads="1"/>
            </p:cNvSpPr>
            <p:nvPr/>
          </p:nvSpPr>
          <p:spPr bwMode="auto">
            <a:xfrm rot="20684149">
              <a:off x="5402860" y="1566869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1976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24"/>
            <p:cNvSpPr txBox="1">
              <a:spLocks noChangeArrowheads="1"/>
            </p:cNvSpPr>
            <p:nvPr/>
          </p:nvSpPr>
          <p:spPr bwMode="auto">
            <a:xfrm rot="20681241">
              <a:off x="5613324" y="1783643"/>
              <a:ext cx="771727" cy="59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nb-NO" altLang="id-ID" sz="197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5183434" y="1294382"/>
            <a:ext cx="641152" cy="641152"/>
            <a:chOff x="5385173" y="1917525"/>
            <a:chExt cx="1440000" cy="1440000"/>
          </a:xfrm>
        </p:grpSpPr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5880991" y="3667828"/>
            <a:ext cx="641151" cy="641152"/>
            <a:chOff x="5385173" y="1917525"/>
            <a:chExt cx="1440000" cy="1440000"/>
          </a:xfrm>
        </p:grpSpPr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5475175" y="2007525"/>
              <a:ext cx="1260001" cy="1260000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6521648" y="2884869"/>
            <a:ext cx="641152" cy="641152"/>
            <a:chOff x="5385173" y="1917525"/>
            <a:chExt cx="1440000" cy="1440000"/>
          </a:xfrm>
        </p:grpSpPr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5749617" y="2056005"/>
            <a:ext cx="641152" cy="641152"/>
            <a:chOff x="5385173" y="1917525"/>
            <a:chExt cx="1440000" cy="1440000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5327260" y="1434634"/>
            <a:ext cx="347292" cy="347292"/>
            <a:chOff x="-2771775" y="66675"/>
            <a:chExt cx="827087" cy="827088"/>
          </a:xfrm>
          <a:solidFill>
            <a:schemeClr val="bg1"/>
          </a:solidFill>
        </p:grpSpPr>
        <p:sp>
          <p:nvSpPr>
            <p:cNvPr id="31" name="Freeform 19"/>
            <p:cNvSpPr>
              <a:spLocks noEditPoints="1"/>
            </p:cNvSpPr>
            <p:nvPr/>
          </p:nvSpPr>
          <p:spPr bwMode="auto">
            <a:xfrm>
              <a:off x="-2771775" y="66675"/>
              <a:ext cx="827087" cy="827088"/>
            </a:xfrm>
            <a:custGeom>
              <a:avLst/>
              <a:gdLst>
                <a:gd name="T0" fmla="*/ 188 w 220"/>
                <a:gd name="T1" fmla="*/ 83 h 220"/>
                <a:gd name="T2" fmla="*/ 196 w 220"/>
                <a:gd name="T3" fmla="*/ 56 h 220"/>
                <a:gd name="T4" fmla="*/ 181 w 220"/>
                <a:gd name="T5" fmla="*/ 26 h 220"/>
                <a:gd name="T6" fmla="*/ 164 w 220"/>
                <a:gd name="T7" fmla="*/ 24 h 220"/>
                <a:gd name="T8" fmla="*/ 137 w 220"/>
                <a:gd name="T9" fmla="*/ 32 h 220"/>
                <a:gd name="T10" fmla="*/ 119 w 220"/>
                <a:gd name="T11" fmla="*/ 0 h 220"/>
                <a:gd name="T12" fmla="*/ 87 w 220"/>
                <a:gd name="T13" fmla="*/ 11 h 220"/>
                <a:gd name="T14" fmla="*/ 74 w 220"/>
                <a:gd name="T15" fmla="*/ 36 h 220"/>
                <a:gd name="T16" fmla="*/ 49 w 220"/>
                <a:gd name="T17" fmla="*/ 22 h 220"/>
                <a:gd name="T18" fmla="*/ 26 w 220"/>
                <a:gd name="T19" fmla="*/ 39 h 220"/>
                <a:gd name="T20" fmla="*/ 36 w 220"/>
                <a:gd name="T21" fmla="*/ 74 h 220"/>
                <a:gd name="T22" fmla="*/ 11 w 220"/>
                <a:gd name="T23" fmla="*/ 87 h 220"/>
                <a:gd name="T24" fmla="*/ 0 w 220"/>
                <a:gd name="T25" fmla="*/ 119 h 220"/>
                <a:gd name="T26" fmla="*/ 32 w 220"/>
                <a:gd name="T27" fmla="*/ 137 h 220"/>
                <a:gd name="T28" fmla="*/ 24 w 220"/>
                <a:gd name="T29" fmla="*/ 164 h 220"/>
                <a:gd name="T30" fmla="*/ 39 w 220"/>
                <a:gd name="T31" fmla="*/ 194 h 220"/>
                <a:gd name="T32" fmla="*/ 56 w 220"/>
                <a:gd name="T33" fmla="*/ 196 h 220"/>
                <a:gd name="T34" fmla="*/ 83 w 220"/>
                <a:gd name="T35" fmla="*/ 188 h 220"/>
                <a:gd name="T36" fmla="*/ 101 w 220"/>
                <a:gd name="T37" fmla="*/ 220 h 220"/>
                <a:gd name="T38" fmla="*/ 133 w 220"/>
                <a:gd name="T39" fmla="*/ 209 h 220"/>
                <a:gd name="T40" fmla="*/ 146 w 220"/>
                <a:gd name="T41" fmla="*/ 184 h 220"/>
                <a:gd name="T42" fmla="*/ 171 w 220"/>
                <a:gd name="T43" fmla="*/ 198 h 220"/>
                <a:gd name="T44" fmla="*/ 194 w 220"/>
                <a:gd name="T45" fmla="*/ 181 h 220"/>
                <a:gd name="T46" fmla="*/ 184 w 220"/>
                <a:gd name="T47" fmla="*/ 146 h 220"/>
                <a:gd name="T48" fmla="*/ 209 w 220"/>
                <a:gd name="T49" fmla="*/ 133 h 220"/>
                <a:gd name="T50" fmla="*/ 220 w 220"/>
                <a:gd name="T51" fmla="*/ 101 h 220"/>
                <a:gd name="T52" fmla="*/ 185 w 220"/>
                <a:gd name="T53" fmla="*/ 124 h 220"/>
                <a:gd name="T54" fmla="*/ 172 w 220"/>
                <a:gd name="T55" fmla="*/ 140 h 220"/>
                <a:gd name="T56" fmla="*/ 185 w 220"/>
                <a:gd name="T57" fmla="*/ 171 h 220"/>
                <a:gd name="T58" fmla="*/ 154 w 220"/>
                <a:gd name="T59" fmla="*/ 173 h 220"/>
                <a:gd name="T60" fmla="*/ 140 w 220"/>
                <a:gd name="T61" fmla="*/ 172 h 220"/>
                <a:gd name="T62" fmla="*/ 124 w 220"/>
                <a:gd name="T63" fmla="*/ 185 h 220"/>
                <a:gd name="T64" fmla="*/ 101 w 220"/>
                <a:gd name="T65" fmla="*/ 206 h 220"/>
                <a:gd name="T66" fmla="*/ 87 w 220"/>
                <a:gd name="T67" fmla="*/ 175 h 220"/>
                <a:gd name="T68" fmla="*/ 74 w 220"/>
                <a:gd name="T69" fmla="*/ 170 h 220"/>
                <a:gd name="T70" fmla="*/ 49 w 220"/>
                <a:gd name="T71" fmla="*/ 185 h 220"/>
                <a:gd name="T72" fmla="*/ 47 w 220"/>
                <a:gd name="T73" fmla="*/ 154 h 220"/>
                <a:gd name="T74" fmla="*/ 45 w 220"/>
                <a:gd name="T75" fmla="*/ 133 h 220"/>
                <a:gd name="T76" fmla="*/ 14 w 220"/>
                <a:gd name="T77" fmla="*/ 119 h 220"/>
                <a:gd name="T78" fmla="*/ 35 w 220"/>
                <a:gd name="T79" fmla="*/ 96 h 220"/>
                <a:gd name="T80" fmla="*/ 48 w 220"/>
                <a:gd name="T81" fmla="*/ 80 h 220"/>
                <a:gd name="T82" fmla="*/ 35 w 220"/>
                <a:gd name="T83" fmla="*/ 49 h 220"/>
                <a:gd name="T84" fmla="*/ 66 w 220"/>
                <a:gd name="T85" fmla="*/ 47 h 220"/>
                <a:gd name="T86" fmla="*/ 80 w 220"/>
                <a:gd name="T87" fmla="*/ 48 h 220"/>
                <a:gd name="T88" fmla="*/ 96 w 220"/>
                <a:gd name="T89" fmla="*/ 35 h 220"/>
                <a:gd name="T90" fmla="*/ 119 w 220"/>
                <a:gd name="T91" fmla="*/ 14 h 220"/>
                <a:gd name="T92" fmla="*/ 133 w 220"/>
                <a:gd name="T93" fmla="*/ 45 h 220"/>
                <a:gd name="T94" fmla="*/ 146 w 220"/>
                <a:gd name="T95" fmla="*/ 50 h 220"/>
                <a:gd name="T96" fmla="*/ 171 w 220"/>
                <a:gd name="T97" fmla="*/ 35 h 220"/>
                <a:gd name="T98" fmla="*/ 173 w 220"/>
                <a:gd name="T99" fmla="*/ 66 h 220"/>
                <a:gd name="T100" fmla="*/ 175 w 220"/>
                <a:gd name="T101" fmla="*/ 87 h 220"/>
                <a:gd name="T102" fmla="*/ 206 w 220"/>
                <a:gd name="T103" fmla="*/ 101 h 220"/>
                <a:gd name="T104" fmla="*/ 185 w 220"/>
                <a:gd name="T105" fmla="*/ 12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0" h="220">
                  <a:moveTo>
                    <a:pt x="209" y="87"/>
                  </a:moveTo>
                  <a:cubicBezTo>
                    <a:pt x="188" y="83"/>
                    <a:pt x="188" y="83"/>
                    <a:pt x="188" y="83"/>
                  </a:cubicBezTo>
                  <a:cubicBezTo>
                    <a:pt x="187" y="80"/>
                    <a:pt x="186" y="77"/>
                    <a:pt x="184" y="74"/>
                  </a:cubicBezTo>
                  <a:cubicBezTo>
                    <a:pt x="196" y="56"/>
                    <a:pt x="196" y="56"/>
                    <a:pt x="196" y="56"/>
                  </a:cubicBezTo>
                  <a:cubicBezTo>
                    <a:pt x="200" y="51"/>
                    <a:pt x="199" y="43"/>
                    <a:pt x="194" y="39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79" y="23"/>
                    <a:pt x="175" y="22"/>
                    <a:pt x="171" y="22"/>
                  </a:cubicBezTo>
                  <a:cubicBezTo>
                    <a:pt x="169" y="22"/>
                    <a:pt x="166" y="22"/>
                    <a:pt x="164" y="24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3" y="34"/>
                    <a:pt x="140" y="33"/>
                    <a:pt x="137" y="32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2" y="5"/>
                    <a:pt x="126" y="0"/>
                    <a:pt x="1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4" y="0"/>
                    <a:pt x="88" y="5"/>
                    <a:pt x="87" y="11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0" y="33"/>
                    <a:pt x="77" y="34"/>
                    <a:pt x="74" y="36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4" y="22"/>
                    <a:pt x="51" y="22"/>
                    <a:pt x="49" y="22"/>
                  </a:cubicBezTo>
                  <a:cubicBezTo>
                    <a:pt x="45" y="22"/>
                    <a:pt x="41" y="23"/>
                    <a:pt x="39" y="26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1" y="43"/>
                    <a:pt x="20" y="51"/>
                    <a:pt x="24" y="56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4" y="77"/>
                    <a:pt x="33" y="80"/>
                    <a:pt x="32" y="83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5" y="88"/>
                    <a:pt x="0" y="94"/>
                    <a:pt x="0" y="10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6"/>
                    <a:pt x="5" y="132"/>
                    <a:pt x="11" y="133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3" y="140"/>
                    <a:pt x="34" y="143"/>
                    <a:pt x="36" y="146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0" y="169"/>
                    <a:pt x="21" y="177"/>
                    <a:pt x="26" y="181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1" y="197"/>
                    <a:pt x="45" y="198"/>
                    <a:pt x="49" y="198"/>
                  </a:cubicBezTo>
                  <a:cubicBezTo>
                    <a:pt x="51" y="198"/>
                    <a:pt x="54" y="198"/>
                    <a:pt x="56" y="196"/>
                  </a:cubicBezTo>
                  <a:cubicBezTo>
                    <a:pt x="74" y="184"/>
                    <a:pt x="74" y="184"/>
                    <a:pt x="74" y="184"/>
                  </a:cubicBezTo>
                  <a:cubicBezTo>
                    <a:pt x="77" y="186"/>
                    <a:pt x="80" y="187"/>
                    <a:pt x="83" y="18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8" y="215"/>
                    <a:pt x="94" y="220"/>
                    <a:pt x="101" y="220"/>
                  </a:cubicBezTo>
                  <a:cubicBezTo>
                    <a:pt x="119" y="220"/>
                    <a:pt x="119" y="220"/>
                    <a:pt x="119" y="220"/>
                  </a:cubicBezTo>
                  <a:cubicBezTo>
                    <a:pt x="126" y="220"/>
                    <a:pt x="132" y="215"/>
                    <a:pt x="133" y="209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40" y="187"/>
                    <a:pt x="143" y="186"/>
                    <a:pt x="146" y="184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66" y="198"/>
                    <a:pt x="169" y="198"/>
                    <a:pt x="171" y="198"/>
                  </a:cubicBezTo>
                  <a:cubicBezTo>
                    <a:pt x="175" y="198"/>
                    <a:pt x="179" y="197"/>
                    <a:pt x="181" y="194"/>
                  </a:cubicBezTo>
                  <a:cubicBezTo>
                    <a:pt x="194" y="181"/>
                    <a:pt x="194" y="181"/>
                    <a:pt x="194" y="181"/>
                  </a:cubicBezTo>
                  <a:cubicBezTo>
                    <a:pt x="199" y="177"/>
                    <a:pt x="200" y="169"/>
                    <a:pt x="196" y="164"/>
                  </a:cubicBezTo>
                  <a:cubicBezTo>
                    <a:pt x="184" y="146"/>
                    <a:pt x="184" y="146"/>
                    <a:pt x="184" y="146"/>
                  </a:cubicBezTo>
                  <a:cubicBezTo>
                    <a:pt x="186" y="143"/>
                    <a:pt x="187" y="140"/>
                    <a:pt x="188" y="137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15" y="132"/>
                    <a:pt x="220" y="126"/>
                    <a:pt x="220" y="119"/>
                  </a:cubicBezTo>
                  <a:cubicBezTo>
                    <a:pt x="220" y="101"/>
                    <a:pt x="220" y="101"/>
                    <a:pt x="220" y="101"/>
                  </a:cubicBezTo>
                  <a:cubicBezTo>
                    <a:pt x="220" y="94"/>
                    <a:pt x="215" y="88"/>
                    <a:pt x="209" y="87"/>
                  </a:cubicBezTo>
                  <a:close/>
                  <a:moveTo>
                    <a:pt x="185" y="124"/>
                  </a:moveTo>
                  <a:cubicBezTo>
                    <a:pt x="180" y="125"/>
                    <a:pt x="176" y="128"/>
                    <a:pt x="175" y="133"/>
                  </a:cubicBezTo>
                  <a:cubicBezTo>
                    <a:pt x="174" y="135"/>
                    <a:pt x="173" y="138"/>
                    <a:pt x="172" y="140"/>
                  </a:cubicBezTo>
                  <a:cubicBezTo>
                    <a:pt x="170" y="144"/>
                    <a:pt x="170" y="149"/>
                    <a:pt x="173" y="154"/>
                  </a:cubicBezTo>
                  <a:cubicBezTo>
                    <a:pt x="185" y="171"/>
                    <a:pt x="185" y="171"/>
                    <a:pt x="185" y="171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54" y="173"/>
                    <a:pt x="154" y="173"/>
                    <a:pt x="154" y="173"/>
                  </a:cubicBezTo>
                  <a:cubicBezTo>
                    <a:pt x="151" y="171"/>
                    <a:pt x="149" y="170"/>
                    <a:pt x="146" y="170"/>
                  </a:cubicBezTo>
                  <a:cubicBezTo>
                    <a:pt x="144" y="170"/>
                    <a:pt x="142" y="171"/>
                    <a:pt x="140" y="172"/>
                  </a:cubicBezTo>
                  <a:cubicBezTo>
                    <a:pt x="138" y="173"/>
                    <a:pt x="135" y="174"/>
                    <a:pt x="133" y="175"/>
                  </a:cubicBezTo>
                  <a:cubicBezTo>
                    <a:pt x="128" y="176"/>
                    <a:pt x="125" y="180"/>
                    <a:pt x="124" y="185"/>
                  </a:cubicBezTo>
                  <a:cubicBezTo>
                    <a:pt x="119" y="206"/>
                    <a:pt x="119" y="206"/>
                    <a:pt x="119" y="206"/>
                  </a:cubicBezTo>
                  <a:cubicBezTo>
                    <a:pt x="101" y="206"/>
                    <a:pt x="101" y="206"/>
                    <a:pt x="101" y="206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5" y="180"/>
                    <a:pt x="92" y="176"/>
                    <a:pt x="87" y="175"/>
                  </a:cubicBezTo>
                  <a:cubicBezTo>
                    <a:pt x="85" y="174"/>
                    <a:pt x="82" y="173"/>
                    <a:pt x="80" y="172"/>
                  </a:cubicBezTo>
                  <a:cubicBezTo>
                    <a:pt x="78" y="171"/>
                    <a:pt x="76" y="170"/>
                    <a:pt x="74" y="170"/>
                  </a:cubicBezTo>
                  <a:cubicBezTo>
                    <a:pt x="71" y="170"/>
                    <a:pt x="69" y="171"/>
                    <a:pt x="66" y="173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47" y="154"/>
                    <a:pt x="47" y="154"/>
                    <a:pt x="47" y="154"/>
                  </a:cubicBezTo>
                  <a:cubicBezTo>
                    <a:pt x="50" y="149"/>
                    <a:pt x="50" y="144"/>
                    <a:pt x="48" y="140"/>
                  </a:cubicBezTo>
                  <a:cubicBezTo>
                    <a:pt x="47" y="138"/>
                    <a:pt x="46" y="135"/>
                    <a:pt x="45" y="133"/>
                  </a:cubicBezTo>
                  <a:cubicBezTo>
                    <a:pt x="44" y="128"/>
                    <a:pt x="40" y="125"/>
                    <a:pt x="35" y="124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40" y="95"/>
                    <a:pt x="44" y="92"/>
                    <a:pt x="45" y="87"/>
                  </a:cubicBezTo>
                  <a:cubicBezTo>
                    <a:pt x="46" y="85"/>
                    <a:pt x="47" y="82"/>
                    <a:pt x="48" y="80"/>
                  </a:cubicBezTo>
                  <a:cubicBezTo>
                    <a:pt x="50" y="76"/>
                    <a:pt x="50" y="71"/>
                    <a:pt x="47" y="66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9" y="49"/>
                    <a:pt x="71" y="50"/>
                    <a:pt x="74" y="50"/>
                  </a:cubicBezTo>
                  <a:cubicBezTo>
                    <a:pt x="76" y="50"/>
                    <a:pt x="78" y="49"/>
                    <a:pt x="80" y="48"/>
                  </a:cubicBezTo>
                  <a:cubicBezTo>
                    <a:pt x="82" y="47"/>
                    <a:pt x="85" y="46"/>
                    <a:pt x="87" y="45"/>
                  </a:cubicBezTo>
                  <a:cubicBezTo>
                    <a:pt x="92" y="44"/>
                    <a:pt x="95" y="40"/>
                    <a:pt x="96" y="3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5" y="40"/>
                    <a:pt x="128" y="44"/>
                    <a:pt x="133" y="45"/>
                  </a:cubicBezTo>
                  <a:cubicBezTo>
                    <a:pt x="135" y="46"/>
                    <a:pt x="138" y="47"/>
                    <a:pt x="140" y="48"/>
                  </a:cubicBezTo>
                  <a:cubicBezTo>
                    <a:pt x="142" y="49"/>
                    <a:pt x="144" y="50"/>
                    <a:pt x="146" y="50"/>
                  </a:cubicBezTo>
                  <a:cubicBezTo>
                    <a:pt x="149" y="50"/>
                    <a:pt x="151" y="49"/>
                    <a:pt x="154" y="47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0" y="71"/>
                    <a:pt x="170" y="76"/>
                    <a:pt x="172" y="80"/>
                  </a:cubicBezTo>
                  <a:cubicBezTo>
                    <a:pt x="173" y="82"/>
                    <a:pt x="174" y="85"/>
                    <a:pt x="175" y="87"/>
                  </a:cubicBezTo>
                  <a:cubicBezTo>
                    <a:pt x="176" y="92"/>
                    <a:pt x="180" y="95"/>
                    <a:pt x="185" y="96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19"/>
                    <a:pt x="206" y="119"/>
                    <a:pt x="206" y="119"/>
                  </a:cubicBezTo>
                  <a:lnTo>
                    <a:pt x="185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142" tIns="32570" rIns="65142" bIns="3257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20"/>
            <p:cNvSpPr>
              <a:spLocks noEditPoints="1"/>
            </p:cNvSpPr>
            <p:nvPr/>
          </p:nvSpPr>
          <p:spPr bwMode="auto">
            <a:xfrm>
              <a:off x="-2538413" y="300038"/>
              <a:ext cx="360362" cy="360363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48 w 96"/>
                <a:gd name="T11" fmla="*/ 90 h 96"/>
                <a:gd name="T12" fmla="*/ 6 w 96"/>
                <a:gd name="T13" fmla="*/ 48 h 96"/>
                <a:gd name="T14" fmla="*/ 48 w 96"/>
                <a:gd name="T15" fmla="*/ 6 h 96"/>
                <a:gd name="T16" fmla="*/ 90 w 96"/>
                <a:gd name="T17" fmla="*/ 48 h 96"/>
                <a:gd name="T18" fmla="*/ 48 w 96"/>
                <a:gd name="T19" fmla="*/ 9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75" y="96"/>
                    <a:pt x="96" y="75"/>
                    <a:pt x="96" y="48"/>
                  </a:cubicBezTo>
                  <a:cubicBezTo>
                    <a:pt x="96" y="21"/>
                    <a:pt x="75" y="0"/>
                    <a:pt x="48" y="0"/>
                  </a:cubicBezTo>
                  <a:close/>
                  <a:moveTo>
                    <a:pt x="48" y="90"/>
                  </a:moveTo>
                  <a:cubicBezTo>
                    <a:pt x="25" y="90"/>
                    <a:pt x="6" y="71"/>
                    <a:pt x="6" y="48"/>
                  </a:cubicBezTo>
                  <a:cubicBezTo>
                    <a:pt x="6" y="25"/>
                    <a:pt x="25" y="6"/>
                    <a:pt x="48" y="6"/>
                  </a:cubicBezTo>
                  <a:cubicBezTo>
                    <a:pt x="71" y="6"/>
                    <a:pt x="90" y="25"/>
                    <a:pt x="90" y="48"/>
                  </a:cubicBezTo>
                  <a:cubicBezTo>
                    <a:pt x="90" y="71"/>
                    <a:pt x="71" y="90"/>
                    <a:pt x="4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142" tIns="32570" rIns="65142" bIns="3257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21"/>
            <p:cNvSpPr>
              <a:spLocks noEditPoints="1"/>
            </p:cNvSpPr>
            <p:nvPr/>
          </p:nvSpPr>
          <p:spPr bwMode="auto">
            <a:xfrm>
              <a:off x="-2460625" y="374650"/>
              <a:ext cx="207962" cy="206375"/>
            </a:xfrm>
            <a:custGeom>
              <a:avLst/>
              <a:gdLst>
                <a:gd name="T0" fmla="*/ 27 w 55"/>
                <a:gd name="T1" fmla="*/ 0 h 55"/>
                <a:gd name="T2" fmla="*/ 0 w 55"/>
                <a:gd name="T3" fmla="*/ 28 h 55"/>
                <a:gd name="T4" fmla="*/ 27 w 55"/>
                <a:gd name="T5" fmla="*/ 55 h 55"/>
                <a:gd name="T6" fmla="*/ 55 w 55"/>
                <a:gd name="T7" fmla="*/ 28 h 55"/>
                <a:gd name="T8" fmla="*/ 27 w 55"/>
                <a:gd name="T9" fmla="*/ 0 h 55"/>
                <a:gd name="T10" fmla="*/ 27 w 55"/>
                <a:gd name="T11" fmla="*/ 49 h 55"/>
                <a:gd name="T12" fmla="*/ 6 w 55"/>
                <a:gd name="T13" fmla="*/ 28 h 55"/>
                <a:gd name="T14" fmla="*/ 27 w 55"/>
                <a:gd name="T15" fmla="*/ 7 h 55"/>
                <a:gd name="T16" fmla="*/ 48 w 55"/>
                <a:gd name="T17" fmla="*/ 28 h 55"/>
                <a:gd name="T18" fmla="*/ 27 w 55"/>
                <a:gd name="T19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7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2" y="55"/>
                    <a:pt x="55" y="43"/>
                    <a:pt x="55" y="28"/>
                  </a:cubicBezTo>
                  <a:cubicBezTo>
                    <a:pt x="55" y="13"/>
                    <a:pt x="42" y="0"/>
                    <a:pt x="27" y="0"/>
                  </a:cubicBezTo>
                  <a:close/>
                  <a:moveTo>
                    <a:pt x="27" y="49"/>
                  </a:moveTo>
                  <a:cubicBezTo>
                    <a:pt x="16" y="49"/>
                    <a:pt x="6" y="39"/>
                    <a:pt x="6" y="28"/>
                  </a:cubicBezTo>
                  <a:cubicBezTo>
                    <a:pt x="6" y="17"/>
                    <a:pt x="16" y="7"/>
                    <a:pt x="27" y="7"/>
                  </a:cubicBezTo>
                  <a:cubicBezTo>
                    <a:pt x="38" y="7"/>
                    <a:pt x="48" y="17"/>
                    <a:pt x="48" y="28"/>
                  </a:cubicBezTo>
                  <a:cubicBezTo>
                    <a:pt x="48" y="39"/>
                    <a:pt x="38" y="49"/>
                    <a:pt x="27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142" tIns="32570" rIns="65142" bIns="3257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045086" y="3868785"/>
            <a:ext cx="308014" cy="235415"/>
            <a:chOff x="5516563" y="84138"/>
            <a:chExt cx="1414463" cy="1081087"/>
          </a:xfrm>
          <a:solidFill>
            <a:schemeClr val="bg1"/>
          </a:solidFill>
        </p:grpSpPr>
        <p:sp>
          <p:nvSpPr>
            <p:cNvPr id="35" name="Freeform 13"/>
            <p:cNvSpPr>
              <a:spLocks noEditPoints="1"/>
            </p:cNvSpPr>
            <p:nvPr/>
          </p:nvSpPr>
          <p:spPr bwMode="auto">
            <a:xfrm>
              <a:off x="5688013" y="249238"/>
              <a:ext cx="896938" cy="698500"/>
            </a:xfrm>
            <a:custGeom>
              <a:avLst/>
              <a:gdLst>
                <a:gd name="T0" fmla="*/ 214 w 239"/>
                <a:gd name="T1" fmla="*/ 9 h 186"/>
                <a:gd name="T2" fmla="*/ 120 w 239"/>
                <a:gd name="T3" fmla="*/ 0 h 186"/>
                <a:gd name="T4" fmla="*/ 26 w 239"/>
                <a:gd name="T5" fmla="*/ 9 h 186"/>
                <a:gd name="T6" fmla="*/ 17 w 239"/>
                <a:gd name="T7" fmla="*/ 17 h 186"/>
                <a:gd name="T8" fmla="*/ 17 w 239"/>
                <a:gd name="T9" fmla="*/ 169 h 186"/>
                <a:gd name="T10" fmla="*/ 26 w 239"/>
                <a:gd name="T11" fmla="*/ 177 h 186"/>
                <a:gd name="T12" fmla="*/ 120 w 239"/>
                <a:gd name="T13" fmla="*/ 186 h 186"/>
                <a:gd name="T14" fmla="*/ 214 w 239"/>
                <a:gd name="T15" fmla="*/ 177 h 186"/>
                <a:gd name="T16" fmla="*/ 222 w 239"/>
                <a:gd name="T17" fmla="*/ 169 h 186"/>
                <a:gd name="T18" fmla="*/ 222 w 239"/>
                <a:gd name="T19" fmla="*/ 17 h 186"/>
                <a:gd name="T20" fmla="*/ 214 w 239"/>
                <a:gd name="T21" fmla="*/ 9 h 186"/>
                <a:gd name="T22" fmla="*/ 211 w 239"/>
                <a:gd name="T23" fmla="*/ 165 h 186"/>
                <a:gd name="T24" fmla="*/ 28 w 239"/>
                <a:gd name="T25" fmla="*/ 165 h 186"/>
                <a:gd name="T26" fmla="*/ 28 w 239"/>
                <a:gd name="T27" fmla="*/ 21 h 186"/>
                <a:gd name="T28" fmla="*/ 211 w 239"/>
                <a:gd name="T29" fmla="*/ 21 h 186"/>
                <a:gd name="T30" fmla="*/ 211 w 239"/>
                <a:gd name="T31" fmla="*/ 1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" h="186">
                  <a:moveTo>
                    <a:pt x="214" y="9"/>
                  </a:moveTo>
                  <a:cubicBezTo>
                    <a:pt x="182" y="3"/>
                    <a:pt x="151" y="0"/>
                    <a:pt x="120" y="0"/>
                  </a:cubicBezTo>
                  <a:cubicBezTo>
                    <a:pt x="88" y="0"/>
                    <a:pt x="57" y="3"/>
                    <a:pt x="26" y="9"/>
                  </a:cubicBezTo>
                  <a:cubicBezTo>
                    <a:pt x="22" y="10"/>
                    <a:pt x="18" y="13"/>
                    <a:pt x="17" y="17"/>
                  </a:cubicBezTo>
                  <a:cubicBezTo>
                    <a:pt x="0" y="67"/>
                    <a:pt x="0" y="118"/>
                    <a:pt x="17" y="169"/>
                  </a:cubicBezTo>
                  <a:cubicBezTo>
                    <a:pt x="18" y="173"/>
                    <a:pt x="22" y="176"/>
                    <a:pt x="26" y="177"/>
                  </a:cubicBezTo>
                  <a:cubicBezTo>
                    <a:pt x="57" y="183"/>
                    <a:pt x="88" y="186"/>
                    <a:pt x="120" y="186"/>
                  </a:cubicBezTo>
                  <a:cubicBezTo>
                    <a:pt x="151" y="186"/>
                    <a:pt x="182" y="183"/>
                    <a:pt x="214" y="177"/>
                  </a:cubicBezTo>
                  <a:cubicBezTo>
                    <a:pt x="218" y="176"/>
                    <a:pt x="221" y="173"/>
                    <a:pt x="222" y="169"/>
                  </a:cubicBezTo>
                  <a:cubicBezTo>
                    <a:pt x="239" y="118"/>
                    <a:pt x="239" y="67"/>
                    <a:pt x="222" y="17"/>
                  </a:cubicBezTo>
                  <a:cubicBezTo>
                    <a:pt x="221" y="13"/>
                    <a:pt x="218" y="10"/>
                    <a:pt x="214" y="9"/>
                  </a:cubicBezTo>
                  <a:close/>
                  <a:moveTo>
                    <a:pt x="211" y="165"/>
                  </a:moveTo>
                  <a:cubicBezTo>
                    <a:pt x="150" y="178"/>
                    <a:pt x="89" y="178"/>
                    <a:pt x="28" y="165"/>
                  </a:cubicBezTo>
                  <a:cubicBezTo>
                    <a:pt x="12" y="117"/>
                    <a:pt x="12" y="69"/>
                    <a:pt x="28" y="21"/>
                  </a:cubicBezTo>
                  <a:cubicBezTo>
                    <a:pt x="89" y="8"/>
                    <a:pt x="150" y="8"/>
                    <a:pt x="211" y="21"/>
                  </a:cubicBezTo>
                  <a:cubicBezTo>
                    <a:pt x="227" y="69"/>
                    <a:pt x="227" y="117"/>
                    <a:pt x="211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142" tIns="32570" rIns="65142" bIns="3257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4"/>
            <p:cNvSpPr>
              <a:spLocks noEditPoints="1"/>
            </p:cNvSpPr>
            <p:nvPr/>
          </p:nvSpPr>
          <p:spPr bwMode="auto">
            <a:xfrm>
              <a:off x="5516563" y="84138"/>
              <a:ext cx="1414463" cy="1081087"/>
            </a:xfrm>
            <a:custGeom>
              <a:avLst/>
              <a:gdLst>
                <a:gd name="T0" fmla="*/ 359 w 377"/>
                <a:gd name="T1" fmla="*/ 27 h 288"/>
                <a:gd name="T2" fmla="*/ 340 w 377"/>
                <a:gd name="T3" fmla="*/ 9 h 288"/>
                <a:gd name="T4" fmla="*/ 189 w 377"/>
                <a:gd name="T5" fmla="*/ 0 h 288"/>
                <a:gd name="T6" fmla="*/ 37 w 377"/>
                <a:gd name="T7" fmla="*/ 9 h 288"/>
                <a:gd name="T8" fmla="*/ 18 w 377"/>
                <a:gd name="T9" fmla="*/ 27 h 288"/>
                <a:gd name="T10" fmla="*/ 18 w 377"/>
                <a:gd name="T11" fmla="*/ 250 h 288"/>
                <a:gd name="T12" fmla="*/ 37 w 377"/>
                <a:gd name="T13" fmla="*/ 267 h 288"/>
                <a:gd name="T14" fmla="*/ 110 w 377"/>
                <a:gd name="T15" fmla="*/ 274 h 288"/>
                <a:gd name="T16" fmla="*/ 108 w 377"/>
                <a:gd name="T17" fmla="*/ 276 h 288"/>
                <a:gd name="T18" fmla="*/ 189 w 377"/>
                <a:gd name="T19" fmla="*/ 288 h 288"/>
                <a:gd name="T20" fmla="*/ 269 w 377"/>
                <a:gd name="T21" fmla="*/ 276 h 288"/>
                <a:gd name="T22" fmla="*/ 267 w 377"/>
                <a:gd name="T23" fmla="*/ 274 h 288"/>
                <a:gd name="T24" fmla="*/ 340 w 377"/>
                <a:gd name="T25" fmla="*/ 267 h 288"/>
                <a:gd name="T26" fmla="*/ 359 w 377"/>
                <a:gd name="T27" fmla="*/ 250 h 288"/>
                <a:gd name="T28" fmla="*/ 359 w 377"/>
                <a:gd name="T29" fmla="*/ 27 h 288"/>
                <a:gd name="T30" fmla="*/ 337 w 377"/>
                <a:gd name="T31" fmla="*/ 244 h 288"/>
                <a:gd name="T32" fmla="*/ 40 w 377"/>
                <a:gd name="T33" fmla="*/ 244 h 288"/>
                <a:gd name="T34" fmla="*/ 40 w 377"/>
                <a:gd name="T35" fmla="*/ 32 h 288"/>
                <a:gd name="T36" fmla="*/ 337 w 377"/>
                <a:gd name="T37" fmla="*/ 32 h 288"/>
                <a:gd name="T38" fmla="*/ 337 w 377"/>
                <a:gd name="T39" fmla="*/ 2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7" h="288">
                  <a:moveTo>
                    <a:pt x="359" y="27"/>
                  </a:moveTo>
                  <a:cubicBezTo>
                    <a:pt x="357" y="17"/>
                    <a:pt x="349" y="10"/>
                    <a:pt x="340" y="9"/>
                  </a:cubicBezTo>
                  <a:cubicBezTo>
                    <a:pt x="290" y="3"/>
                    <a:pt x="239" y="0"/>
                    <a:pt x="189" y="0"/>
                  </a:cubicBezTo>
                  <a:cubicBezTo>
                    <a:pt x="138" y="0"/>
                    <a:pt x="87" y="3"/>
                    <a:pt x="37" y="9"/>
                  </a:cubicBezTo>
                  <a:cubicBezTo>
                    <a:pt x="28" y="10"/>
                    <a:pt x="20" y="17"/>
                    <a:pt x="18" y="27"/>
                  </a:cubicBezTo>
                  <a:cubicBezTo>
                    <a:pt x="0" y="101"/>
                    <a:pt x="0" y="176"/>
                    <a:pt x="18" y="250"/>
                  </a:cubicBezTo>
                  <a:cubicBezTo>
                    <a:pt x="20" y="259"/>
                    <a:pt x="28" y="266"/>
                    <a:pt x="37" y="267"/>
                  </a:cubicBezTo>
                  <a:cubicBezTo>
                    <a:pt x="61" y="270"/>
                    <a:pt x="86" y="272"/>
                    <a:pt x="110" y="274"/>
                  </a:cubicBezTo>
                  <a:cubicBezTo>
                    <a:pt x="109" y="275"/>
                    <a:pt x="108" y="275"/>
                    <a:pt x="108" y="276"/>
                  </a:cubicBezTo>
                  <a:cubicBezTo>
                    <a:pt x="108" y="283"/>
                    <a:pt x="144" y="288"/>
                    <a:pt x="189" y="288"/>
                  </a:cubicBezTo>
                  <a:cubicBezTo>
                    <a:pt x="233" y="288"/>
                    <a:pt x="269" y="283"/>
                    <a:pt x="269" y="276"/>
                  </a:cubicBezTo>
                  <a:cubicBezTo>
                    <a:pt x="269" y="275"/>
                    <a:pt x="268" y="275"/>
                    <a:pt x="267" y="274"/>
                  </a:cubicBezTo>
                  <a:cubicBezTo>
                    <a:pt x="291" y="272"/>
                    <a:pt x="316" y="270"/>
                    <a:pt x="340" y="267"/>
                  </a:cubicBezTo>
                  <a:cubicBezTo>
                    <a:pt x="349" y="266"/>
                    <a:pt x="357" y="259"/>
                    <a:pt x="359" y="250"/>
                  </a:cubicBezTo>
                  <a:cubicBezTo>
                    <a:pt x="377" y="176"/>
                    <a:pt x="377" y="101"/>
                    <a:pt x="359" y="27"/>
                  </a:cubicBezTo>
                  <a:close/>
                  <a:moveTo>
                    <a:pt x="337" y="244"/>
                  </a:moveTo>
                  <a:cubicBezTo>
                    <a:pt x="238" y="256"/>
                    <a:pt x="139" y="256"/>
                    <a:pt x="40" y="244"/>
                  </a:cubicBezTo>
                  <a:cubicBezTo>
                    <a:pt x="23" y="174"/>
                    <a:pt x="23" y="103"/>
                    <a:pt x="40" y="32"/>
                  </a:cubicBezTo>
                  <a:cubicBezTo>
                    <a:pt x="139" y="20"/>
                    <a:pt x="238" y="20"/>
                    <a:pt x="337" y="32"/>
                  </a:cubicBezTo>
                  <a:cubicBezTo>
                    <a:pt x="354" y="103"/>
                    <a:pt x="354" y="174"/>
                    <a:pt x="337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142" tIns="32570" rIns="65142" bIns="3257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15"/>
            <p:cNvSpPr>
              <a:spLocks noEditPoints="1"/>
            </p:cNvSpPr>
            <p:nvPr/>
          </p:nvSpPr>
          <p:spPr bwMode="auto">
            <a:xfrm>
              <a:off x="6611938" y="301625"/>
              <a:ext cx="131763" cy="128587"/>
            </a:xfrm>
            <a:custGeom>
              <a:avLst/>
              <a:gdLst>
                <a:gd name="T0" fmla="*/ 17 w 35"/>
                <a:gd name="T1" fmla="*/ 34 h 34"/>
                <a:gd name="T2" fmla="*/ 35 w 35"/>
                <a:gd name="T3" fmla="*/ 17 h 34"/>
                <a:gd name="T4" fmla="*/ 17 w 35"/>
                <a:gd name="T5" fmla="*/ 0 h 34"/>
                <a:gd name="T6" fmla="*/ 0 w 35"/>
                <a:gd name="T7" fmla="*/ 17 h 34"/>
                <a:gd name="T8" fmla="*/ 17 w 35"/>
                <a:gd name="T9" fmla="*/ 34 h 34"/>
                <a:gd name="T10" fmla="*/ 17 w 35"/>
                <a:gd name="T11" fmla="*/ 11 h 34"/>
                <a:gd name="T12" fmla="*/ 23 w 35"/>
                <a:gd name="T13" fmla="*/ 17 h 34"/>
                <a:gd name="T14" fmla="*/ 17 w 35"/>
                <a:gd name="T15" fmla="*/ 23 h 34"/>
                <a:gd name="T16" fmla="*/ 12 w 35"/>
                <a:gd name="T17" fmla="*/ 17 h 34"/>
                <a:gd name="T18" fmla="*/ 17 w 35"/>
                <a:gd name="T1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4">
                  <a:moveTo>
                    <a:pt x="17" y="34"/>
                  </a:moveTo>
                  <a:cubicBezTo>
                    <a:pt x="27" y="34"/>
                    <a:pt x="35" y="26"/>
                    <a:pt x="35" y="17"/>
                  </a:cubicBezTo>
                  <a:cubicBezTo>
                    <a:pt x="35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  <a:moveTo>
                    <a:pt x="17" y="11"/>
                  </a:move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ubicBezTo>
                    <a:pt x="14" y="23"/>
                    <a:pt x="12" y="20"/>
                    <a:pt x="12" y="17"/>
                  </a:cubicBezTo>
                  <a:cubicBezTo>
                    <a:pt x="12" y="14"/>
                    <a:pt x="14" y="11"/>
                    <a:pt x="1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142" tIns="32570" rIns="65142" bIns="3257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6"/>
            <p:cNvSpPr>
              <a:spLocks/>
            </p:cNvSpPr>
            <p:nvPr/>
          </p:nvSpPr>
          <p:spPr bwMode="auto">
            <a:xfrm>
              <a:off x="6570663" y="860425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5 w 46"/>
                <a:gd name="T3" fmla="*/ 0 h 12"/>
                <a:gd name="T4" fmla="*/ 0 w 46"/>
                <a:gd name="T5" fmla="*/ 6 h 12"/>
                <a:gd name="T6" fmla="*/ 5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2"/>
                    <a:pt x="46" y="9"/>
                    <a:pt x="46" y="6"/>
                  </a:cubicBezTo>
                  <a:cubicBezTo>
                    <a:pt x="46" y="3"/>
                    <a:pt x="43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142" tIns="32570" rIns="65142" bIns="3257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6611938" y="733425"/>
              <a:ext cx="173038" cy="41275"/>
            </a:xfrm>
            <a:custGeom>
              <a:avLst/>
              <a:gdLst>
                <a:gd name="T0" fmla="*/ 40 w 46"/>
                <a:gd name="T1" fmla="*/ 0 h 11"/>
                <a:gd name="T2" fmla="*/ 6 w 46"/>
                <a:gd name="T3" fmla="*/ 0 h 11"/>
                <a:gd name="T4" fmla="*/ 0 w 46"/>
                <a:gd name="T5" fmla="*/ 5 h 11"/>
                <a:gd name="T6" fmla="*/ 6 w 46"/>
                <a:gd name="T7" fmla="*/ 11 h 11"/>
                <a:gd name="T8" fmla="*/ 40 w 46"/>
                <a:gd name="T9" fmla="*/ 11 h 11"/>
                <a:gd name="T10" fmla="*/ 46 w 46"/>
                <a:gd name="T11" fmla="*/ 5 h 11"/>
                <a:gd name="T12" fmla="*/ 40 w 4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1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4" y="11"/>
                    <a:pt x="46" y="9"/>
                    <a:pt x="46" y="5"/>
                  </a:cubicBezTo>
                  <a:cubicBezTo>
                    <a:pt x="46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142" tIns="32570" rIns="65142" bIns="3257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18"/>
            <p:cNvSpPr>
              <a:spLocks/>
            </p:cNvSpPr>
            <p:nvPr/>
          </p:nvSpPr>
          <p:spPr bwMode="auto">
            <a:xfrm>
              <a:off x="6611938" y="601663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6 w 46"/>
                <a:gd name="T3" fmla="*/ 0 h 12"/>
                <a:gd name="T4" fmla="*/ 0 w 46"/>
                <a:gd name="T5" fmla="*/ 6 h 12"/>
                <a:gd name="T6" fmla="*/ 6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4" y="12"/>
                    <a:pt x="46" y="9"/>
                    <a:pt x="46" y="6"/>
                  </a:cubicBezTo>
                  <a:cubicBezTo>
                    <a:pt x="46" y="3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142" tIns="32570" rIns="65142" bIns="3257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19"/>
            <p:cNvSpPr>
              <a:spLocks/>
            </p:cNvSpPr>
            <p:nvPr/>
          </p:nvSpPr>
          <p:spPr bwMode="auto">
            <a:xfrm>
              <a:off x="5880100" y="422275"/>
              <a:ext cx="258763" cy="179387"/>
            </a:xfrm>
            <a:custGeom>
              <a:avLst/>
              <a:gdLst>
                <a:gd name="T0" fmla="*/ 63 w 69"/>
                <a:gd name="T1" fmla="*/ 0 h 48"/>
                <a:gd name="T2" fmla="*/ 10 w 69"/>
                <a:gd name="T3" fmla="*/ 4 h 48"/>
                <a:gd name="T4" fmla="*/ 3 w 69"/>
                <a:gd name="T5" fmla="*/ 10 h 48"/>
                <a:gd name="T6" fmla="*/ 0 w 69"/>
                <a:gd name="T7" fmla="*/ 42 h 48"/>
                <a:gd name="T8" fmla="*/ 5 w 69"/>
                <a:gd name="T9" fmla="*/ 48 h 48"/>
                <a:gd name="T10" fmla="*/ 11 w 69"/>
                <a:gd name="T11" fmla="*/ 42 h 48"/>
                <a:gd name="T12" fmla="*/ 13 w 69"/>
                <a:gd name="T13" fmla="*/ 21 h 48"/>
                <a:gd name="T14" fmla="*/ 20 w 69"/>
                <a:gd name="T15" fmla="*/ 14 h 48"/>
                <a:gd name="T16" fmla="*/ 63 w 69"/>
                <a:gd name="T17" fmla="*/ 11 h 48"/>
                <a:gd name="T18" fmla="*/ 69 w 69"/>
                <a:gd name="T19" fmla="*/ 5 h 48"/>
                <a:gd name="T20" fmla="*/ 63 w 69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48">
                  <a:moveTo>
                    <a:pt x="63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7" y="4"/>
                    <a:pt x="4" y="7"/>
                    <a:pt x="3" y="1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8"/>
                    <a:pt x="5" y="48"/>
                  </a:cubicBezTo>
                  <a:cubicBezTo>
                    <a:pt x="8" y="48"/>
                    <a:pt x="11" y="46"/>
                    <a:pt x="11" y="4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7"/>
                    <a:pt x="16" y="15"/>
                    <a:pt x="20" y="14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9" y="9"/>
                    <a:pt x="69" y="5"/>
                  </a:cubicBezTo>
                  <a:cubicBezTo>
                    <a:pt x="69" y="2"/>
                    <a:pt x="66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142" tIns="32570" rIns="65142" bIns="3257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676340" y="3065799"/>
            <a:ext cx="318727" cy="274479"/>
            <a:chOff x="2727325" y="-39687"/>
            <a:chExt cx="1463675" cy="1260475"/>
          </a:xfrm>
          <a:solidFill>
            <a:schemeClr val="bg1"/>
          </a:solidFill>
        </p:grpSpPr>
        <p:sp>
          <p:nvSpPr>
            <p:cNvPr id="43" name="Freeform 20"/>
            <p:cNvSpPr>
              <a:spLocks noEditPoints="1"/>
            </p:cNvSpPr>
            <p:nvPr/>
          </p:nvSpPr>
          <p:spPr bwMode="auto">
            <a:xfrm>
              <a:off x="2727325" y="-39687"/>
              <a:ext cx="1463675" cy="1260475"/>
            </a:xfrm>
            <a:custGeom>
              <a:avLst/>
              <a:gdLst>
                <a:gd name="T0" fmla="*/ 347 w 390"/>
                <a:gd name="T1" fmla="*/ 42 h 336"/>
                <a:gd name="T2" fmla="*/ 195 w 390"/>
                <a:gd name="T3" fmla="*/ 38 h 336"/>
                <a:gd name="T4" fmla="*/ 43 w 390"/>
                <a:gd name="T5" fmla="*/ 42 h 336"/>
                <a:gd name="T6" fmla="*/ 43 w 390"/>
                <a:gd name="T7" fmla="*/ 196 h 336"/>
                <a:gd name="T8" fmla="*/ 170 w 390"/>
                <a:gd name="T9" fmla="*/ 322 h 336"/>
                <a:gd name="T10" fmla="*/ 220 w 390"/>
                <a:gd name="T11" fmla="*/ 322 h 336"/>
                <a:gd name="T12" fmla="*/ 347 w 390"/>
                <a:gd name="T13" fmla="*/ 196 h 336"/>
                <a:gd name="T14" fmla="*/ 347 w 390"/>
                <a:gd name="T15" fmla="*/ 42 h 336"/>
                <a:gd name="T16" fmla="*/ 330 w 390"/>
                <a:gd name="T17" fmla="*/ 180 h 336"/>
                <a:gd name="T18" fmla="*/ 203 w 390"/>
                <a:gd name="T19" fmla="*/ 306 h 336"/>
                <a:gd name="T20" fmla="*/ 187 w 390"/>
                <a:gd name="T21" fmla="*/ 306 h 336"/>
                <a:gd name="T22" fmla="*/ 59 w 390"/>
                <a:gd name="T23" fmla="*/ 180 h 336"/>
                <a:gd name="T24" fmla="*/ 59 w 390"/>
                <a:gd name="T25" fmla="*/ 58 h 336"/>
                <a:gd name="T26" fmla="*/ 179 w 390"/>
                <a:gd name="T27" fmla="*/ 55 h 336"/>
                <a:gd name="T28" fmla="*/ 195 w 390"/>
                <a:gd name="T29" fmla="*/ 70 h 336"/>
                <a:gd name="T30" fmla="*/ 210 w 390"/>
                <a:gd name="T31" fmla="*/ 55 h 336"/>
                <a:gd name="T32" fmla="*/ 330 w 390"/>
                <a:gd name="T33" fmla="*/ 58 h 336"/>
                <a:gd name="T34" fmla="*/ 330 w 390"/>
                <a:gd name="T35" fmla="*/ 1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0" h="336">
                  <a:moveTo>
                    <a:pt x="347" y="42"/>
                  </a:moveTo>
                  <a:cubicBezTo>
                    <a:pt x="305" y="0"/>
                    <a:pt x="238" y="0"/>
                    <a:pt x="195" y="38"/>
                  </a:cubicBezTo>
                  <a:cubicBezTo>
                    <a:pt x="152" y="0"/>
                    <a:pt x="85" y="0"/>
                    <a:pt x="43" y="42"/>
                  </a:cubicBezTo>
                  <a:cubicBezTo>
                    <a:pt x="0" y="84"/>
                    <a:pt x="0" y="154"/>
                    <a:pt x="43" y="196"/>
                  </a:cubicBezTo>
                  <a:cubicBezTo>
                    <a:pt x="55" y="208"/>
                    <a:pt x="170" y="322"/>
                    <a:pt x="170" y="322"/>
                  </a:cubicBezTo>
                  <a:cubicBezTo>
                    <a:pt x="184" y="336"/>
                    <a:pt x="206" y="336"/>
                    <a:pt x="220" y="322"/>
                  </a:cubicBezTo>
                  <a:cubicBezTo>
                    <a:pt x="220" y="322"/>
                    <a:pt x="345" y="198"/>
                    <a:pt x="347" y="196"/>
                  </a:cubicBezTo>
                  <a:cubicBezTo>
                    <a:pt x="390" y="154"/>
                    <a:pt x="390" y="84"/>
                    <a:pt x="347" y="42"/>
                  </a:cubicBezTo>
                  <a:close/>
                  <a:moveTo>
                    <a:pt x="330" y="180"/>
                  </a:moveTo>
                  <a:cubicBezTo>
                    <a:pt x="203" y="306"/>
                    <a:pt x="203" y="306"/>
                    <a:pt x="203" y="306"/>
                  </a:cubicBezTo>
                  <a:cubicBezTo>
                    <a:pt x="199" y="310"/>
                    <a:pt x="191" y="310"/>
                    <a:pt x="187" y="306"/>
                  </a:cubicBezTo>
                  <a:cubicBezTo>
                    <a:pt x="59" y="180"/>
                    <a:pt x="59" y="180"/>
                    <a:pt x="59" y="180"/>
                  </a:cubicBezTo>
                  <a:cubicBezTo>
                    <a:pt x="25" y="146"/>
                    <a:pt x="25" y="92"/>
                    <a:pt x="59" y="58"/>
                  </a:cubicBezTo>
                  <a:cubicBezTo>
                    <a:pt x="92" y="26"/>
                    <a:pt x="145" y="25"/>
                    <a:pt x="179" y="55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45" y="25"/>
                    <a:pt x="298" y="26"/>
                    <a:pt x="330" y="58"/>
                  </a:cubicBezTo>
                  <a:cubicBezTo>
                    <a:pt x="364" y="92"/>
                    <a:pt x="364" y="146"/>
                    <a:pt x="330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142" tIns="32570" rIns="65142" bIns="3257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21"/>
            <p:cNvSpPr>
              <a:spLocks/>
            </p:cNvSpPr>
            <p:nvPr/>
          </p:nvSpPr>
          <p:spPr bwMode="auto">
            <a:xfrm>
              <a:off x="2982913" y="215900"/>
              <a:ext cx="206375" cy="201612"/>
            </a:xfrm>
            <a:custGeom>
              <a:avLst/>
              <a:gdLst>
                <a:gd name="T0" fmla="*/ 49 w 55"/>
                <a:gd name="T1" fmla="*/ 0 h 54"/>
                <a:gd name="T2" fmla="*/ 49 w 55"/>
                <a:gd name="T3" fmla="*/ 0 h 54"/>
                <a:gd name="T4" fmla="*/ 0 w 55"/>
                <a:gd name="T5" fmla="*/ 48 h 54"/>
                <a:gd name="T6" fmla="*/ 0 w 55"/>
                <a:gd name="T7" fmla="*/ 48 h 54"/>
                <a:gd name="T8" fmla="*/ 6 w 55"/>
                <a:gd name="T9" fmla="*/ 54 h 54"/>
                <a:gd name="T10" fmla="*/ 12 w 55"/>
                <a:gd name="T11" fmla="*/ 48 h 54"/>
                <a:gd name="T12" fmla="*/ 12 w 55"/>
                <a:gd name="T13" fmla="*/ 48 h 54"/>
                <a:gd name="T14" fmla="*/ 49 w 55"/>
                <a:gd name="T15" fmla="*/ 11 h 54"/>
                <a:gd name="T16" fmla="*/ 49 w 55"/>
                <a:gd name="T17" fmla="*/ 11 h 54"/>
                <a:gd name="T18" fmla="*/ 55 w 55"/>
                <a:gd name="T19" fmla="*/ 5 h 54"/>
                <a:gd name="T20" fmla="*/ 49 w 55"/>
                <a:gd name="T2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54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3" y="54"/>
                    <a:pt x="6" y="54"/>
                  </a:cubicBezTo>
                  <a:cubicBezTo>
                    <a:pt x="9" y="54"/>
                    <a:pt x="12" y="52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28"/>
                    <a:pt x="2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2" y="11"/>
                    <a:pt x="55" y="8"/>
                    <a:pt x="55" y="5"/>
                  </a:cubicBezTo>
                  <a:cubicBezTo>
                    <a:pt x="55" y="2"/>
                    <a:pt x="52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142" tIns="32570" rIns="65142" bIns="3257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5" name="Freeform 13"/>
          <p:cNvSpPr>
            <a:spLocks noChangeAspect="1" noEditPoints="1"/>
          </p:cNvSpPr>
          <p:nvPr/>
        </p:nvSpPr>
        <p:spPr bwMode="auto">
          <a:xfrm>
            <a:off x="5929721" y="2216392"/>
            <a:ext cx="301612" cy="293719"/>
          </a:xfrm>
          <a:custGeom>
            <a:avLst/>
            <a:gdLst>
              <a:gd name="T0" fmla="*/ 161 w 226"/>
              <a:gd name="T1" fmla="*/ 0 h 220"/>
              <a:gd name="T2" fmla="*/ 96 w 226"/>
              <a:gd name="T3" fmla="*/ 47 h 220"/>
              <a:gd name="T4" fmla="*/ 95 w 226"/>
              <a:gd name="T5" fmla="*/ 47 h 220"/>
              <a:gd name="T6" fmla="*/ 24 w 226"/>
              <a:gd name="T7" fmla="*/ 119 h 220"/>
              <a:gd name="T8" fmla="*/ 1 w 226"/>
              <a:gd name="T9" fmla="*/ 189 h 220"/>
              <a:gd name="T10" fmla="*/ 24 w 226"/>
              <a:gd name="T11" fmla="*/ 220 h 220"/>
              <a:gd name="T12" fmla="*/ 90 w 226"/>
              <a:gd name="T13" fmla="*/ 203 h 220"/>
              <a:gd name="T14" fmla="*/ 207 w 226"/>
              <a:gd name="T15" fmla="*/ 91 h 220"/>
              <a:gd name="T16" fmla="*/ 110 w 226"/>
              <a:gd name="T17" fmla="*/ 164 h 220"/>
              <a:gd name="T18" fmla="*/ 170 w 226"/>
              <a:gd name="T19" fmla="*/ 81 h 220"/>
              <a:gd name="T20" fmla="*/ 163 w 226"/>
              <a:gd name="T21" fmla="*/ 115 h 220"/>
              <a:gd name="T22" fmla="*/ 110 w 226"/>
              <a:gd name="T23" fmla="*/ 169 h 220"/>
              <a:gd name="T24" fmla="*/ 102 w 226"/>
              <a:gd name="T25" fmla="*/ 139 h 220"/>
              <a:gd name="T26" fmla="*/ 79 w 226"/>
              <a:gd name="T27" fmla="*/ 117 h 220"/>
              <a:gd name="T28" fmla="*/ 159 w 226"/>
              <a:gd name="T29" fmla="*/ 61 h 220"/>
              <a:gd name="T30" fmla="*/ 102 w 226"/>
              <a:gd name="T31" fmla="*/ 139 h 220"/>
              <a:gd name="T32" fmla="*/ 52 w 226"/>
              <a:gd name="T33" fmla="*/ 110 h 220"/>
              <a:gd name="T34" fmla="*/ 137 w 226"/>
              <a:gd name="T35" fmla="*/ 49 h 220"/>
              <a:gd name="T36" fmla="*/ 29 w 226"/>
              <a:gd name="T37" fmla="*/ 205 h 220"/>
              <a:gd name="T38" fmla="*/ 14 w 226"/>
              <a:gd name="T39" fmla="*/ 196 h 220"/>
              <a:gd name="T40" fmla="*/ 22 w 226"/>
              <a:gd name="T41" fmla="*/ 166 h 220"/>
              <a:gd name="T42" fmla="*/ 54 w 226"/>
              <a:gd name="T43" fmla="*/ 199 h 220"/>
              <a:gd name="T44" fmla="*/ 61 w 226"/>
              <a:gd name="T45" fmla="*/ 197 h 220"/>
              <a:gd name="T46" fmla="*/ 24 w 226"/>
              <a:gd name="T47" fmla="*/ 159 h 220"/>
              <a:gd name="T48" fmla="*/ 33 w 226"/>
              <a:gd name="T49" fmla="*/ 129 h 220"/>
              <a:gd name="T50" fmla="*/ 89 w 226"/>
              <a:gd name="T51" fmla="*/ 189 h 220"/>
              <a:gd name="T52" fmla="*/ 61 w 226"/>
              <a:gd name="T53" fmla="*/ 197 h 220"/>
              <a:gd name="T54" fmla="*/ 186 w 226"/>
              <a:gd name="T55" fmla="*/ 93 h 220"/>
              <a:gd name="T56" fmla="*/ 168 w 226"/>
              <a:gd name="T57" fmla="*/ 52 h 220"/>
              <a:gd name="T58" fmla="*/ 139 w 226"/>
              <a:gd name="T59" fmla="*/ 23 h 220"/>
              <a:gd name="T60" fmla="*/ 192 w 226"/>
              <a:gd name="T61" fmla="*/ 27 h 220"/>
              <a:gd name="T62" fmla="*/ 197 w 226"/>
              <a:gd name="T63" fmla="*/ 8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6" h="220">
                <a:moveTo>
                  <a:pt x="202" y="18"/>
                </a:moveTo>
                <a:cubicBezTo>
                  <a:pt x="191" y="6"/>
                  <a:pt x="176" y="0"/>
                  <a:pt x="161" y="0"/>
                </a:cubicBezTo>
                <a:cubicBezTo>
                  <a:pt x="149" y="0"/>
                  <a:pt x="137" y="5"/>
                  <a:pt x="129" y="13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22"/>
                  <a:pt x="19" y="126"/>
                  <a:pt x="17" y="130"/>
                </a:cubicBezTo>
                <a:cubicBezTo>
                  <a:pt x="1" y="189"/>
                  <a:pt x="1" y="189"/>
                  <a:pt x="1" y="189"/>
                </a:cubicBezTo>
                <a:cubicBezTo>
                  <a:pt x="1" y="189"/>
                  <a:pt x="0" y="194"/>
                  <a:pt x="0" y="196"/>
                </a:cubicBezTo>
                <a:cubicBezTo>
                  <a:pt x="0" y="209"/>
                  <a:pt x="11" y="220"/>
                  <a:pt x="24" y="220"/>
                </a:cubicBezTo>
                <a:cubicBezTo>
                  <a:pt x="27" y="220"/>
                  <a:pt x="32" y="219"/>
                  <a:pt x="32" y="219"/>
                </a:cubicBezTo>
                <a:cubicBezTo>
                  <a:pt x="90" y="203"/>
                  <a:pt x="90" y="203"/>
                  <a:pt x="90" y="203"/>
                </a:cubicBezTo>
                <a:cubicBezTo>
                  <a:pt x="95" y="202"/>
                  <a:pt x="99" y="200"/>
                  <a:pt x="102" y="196"/>
                </a:cubicBezTo>
                <a:cubicBezTo>
                  <a:pt x="207" y="91"/>
                  <a:pt x="207" y="91"/>
                  <a:pt x="207" y="91"/>
                </a:cubicBezTo>
                <a:cubicBezTo>
                  <a:pt x="226" y="72"/>
                  <a:pt x="224" y="40"/>
                  <a:pt x="202" y="18"/>
                </a:cubicBezTo>
                <a:close/>
                <a:moveTo>
                  <a:pt x="110" y="164"/>
                </a:moveTo>
                <a:cubicBezTo>
                  <a:pt x="110" y="157"/>
                  <a:pt x="108" y="151"/>
                  <a:pt x="105" y="146"/>
                </a:cubicBezTo>
                <a:cubicBezTo>
                  <a:pt x="170" y="81"/>
                  <a:pt x="170" y="81"/>
                  <a:pt x="170" y="81"/>
                </a:cubicBezTo>
                <a:cubicBezTo>
                  <a:pt x="174" y="93"/>
                  <a:pt x="172" y="106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10" y="169"/>
                  <a:pt x="110" y="169"/>
                  <a:pt x="110" y="169"/>
                </a:cubicBezTo>
                <a:cubicBezTo>
                  <a:pt x="110" y="167"/>
                  <a:pt x="110" y="165"/>
                  <a:pt x="110" y="164"/>
                </a:cubicBezTo>
                <a:close/>
                <a:moveTo>
                  <a:pt x="102" y="139"/>
                </a:moveTo>
                <a:cubicBezTo>
                  <a:pt x="99" y="135"/>
                  <a:pt x="96" y="131"/>
                  <a:pt x="93" y="127"/>
                </a:cubicBezTo>
                <a:cubicBezTo>
                  <a:pt x="88" y="123"/>
                  <a:pt x="84" y="120"/>
                  <a:pt x="79" y="117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49" y="54"/>
                  <a:pt x="154" y="57"/>
                  <a:pt x="159" y="61"/>
                </a:cubicBezTo>
                <a:cubicBezTo>
                  <a:pt x="162" y="65"/>
                  <a:pt x="165" y="69"/>
                  <a:pt x="167" y="74"/>
                </a:cubicBezTo>
                <a:lnTo>
                  <a:pt x="102" y="139"/>
                </a:lnTo>
                <a:close/>
                <a:moveTo>
                  <a:pt x="72" y="114"/>
                </a:moveTo>
                <a:cubicBezTo>
                  <a:pt x="66" y="111"/>
                  <a:pt x="59" y="110"/>
                  <a:pt x="52" y="110"/>
                </a:cubicBezTo>
                <a:cubicBezTo>
                  <a:pt x="105" y="56"/>
                  <a:pt x="105" y="56"/>
                  <a:pt x="105" y="56"/>
                </a:cubicBezTo>
                <a:cubicBezTo>
                  <a:pt x="113" y="48"/>
                  <a:pt x="125" y="46"/>
                  <a:pt x="137" y="49"/>
                </a:cubicBezTo>
                <a:lnTo>
                  <a:pt x="72" y="114"/>
                </a:lnTo>
                <a:close/>
                <a:moveTo>
                  <a:pt x="29" y="205"/>
                </a:moveTo>
                <a:cubicBezTo>
                  <a:pt x="28" y="206"/>
                  <a:pt x="26" y="206"/>
                  <a:pt x="24" y="206"/>
                </a:cubicBezTo>
                <a:cubicBezTo>
                  <a:pt x="18" y="206"/>
                  <a:pt x="14" y="202"/>
                  <a:pt x="14" y="196"/>
                </a:cubicBezTo>
                <a:cubicBezTo>
                  <a:pt x="14" y="195"/>
                  <a:pt x="14" y="193"/>
                  <a:pt x="14" y="192"/>
                </a:cubicBezTo>
                <a:cubicBezTo>
                  <a:pt x="22" y="166"/>
                  <a:pt x="22" y="166"/>
                  <a:pt x="22" y="166"/>
                </a:cubicBezTo>
                <a:cubicBezTo>
                  <a:pt x="30" y="166"/>
                  <a:pt x="38" y="169"/>
                  <a:pt x="45" y="175"/>
                </a:cubicBezTo>
                <a:cubicBezTo>
                  <a:pt x="51" y="182"/>
                  <a:pt x="55" y="191"/>
                  <a:pt x="54" y="199"/>
                </a:cubicBezTo>
                <a:lnTo>
                  <a:pt x="29" y="205"/>
                </a:lnTo>
                <a:close/>
                <a:moveTo>
                  <a:pt x="61" y="197"/>
                </a:moveTo>
                <a:cubicBezTo>
                  <a:pt x="61" y="188"/>
                  <a:pt x="57" y="178"/>
                  <a:pt x="50" y="170"/>
                </a:cubicBezTo>
                <a:cubicBezTo>
                  <a:pt x="42" y="163"/>
                  <a:pt x="33" y="159"/>
                  <a:pt x="24" y="159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31" y="132"/>
                  <a:pt x="32" y="131"/>
                  <a:pt x="33" y="129"/>
                </a:cubicBezTo>
                <a:cubicBezTo>
                  <a:pt x="47" y="119"/>
                  <a:pt x="68" y="122"/>
                  <a:pt x="83" y="137"/>
                </a:cubicBezTo>
                <a:cubicBezTo>
                  <a:pt x="98" y="153"/>
                  <a:pt x="101" y="175"/>
                  <a:pt x="89" y="189"/>
                </a:cubicBezTo>
                <a:cubicBezTo>
                  <a:pt x="88" y="190"/>
                  <a:pt x="87" y="190"/>
                  <a:pt x="86" y="190"/>
                </a:cubicBezTo>
                <a:lnTo>
                  <a:pt x="61" y="197"/>
                </a:lnTo>
                <a:close/>
                <a:moveTo>
                  <a:pt x="197" y="81"/>
                </a:moveTo>
                <a:cubicBezTo>
                  <a:pt x="186" y="93"/>
                  <a:pt x="186" y="93"/>
                  <a:pt x="186" y="93"/>
                </a:cubicBezTo>
                <a:cubicBezTo>
                  <a:pt x="186" y="91"/>
                  <a:pt x="186" y="90"/>
                  <a:pt x="186" y="88"/>
                </a:cubicBezTo>
                <a:cubicBezTo>
                  <a:pt x="185" y="75"/>
                  <a:pt x="178" y="62"/>
                  <a:pt x="168" y="52"/>
                </a:cubicBezTo>
                <a:cubicBezTo>
                  <a:pt x="157" y="41"/>
                  <a:pt x="142" y="34"/>
                  <a:pt x="127" y="34"/>
                </a:cubicBezTo>
                <a:cubicBezTo>
                  <a:pt x="139" y="23"/>
                  <a:pt x="139" y="23"/>
                  <a:pt x="139" y="23"/>
                </a:cubicBezTo>
                <a:cubicBezTo>
                  <a:pt x="145" y="17"/>
                  <a:pt x="153" y="14"/>
                  <a:pt x="161" y="14"/>
                </a:cubicBezTo>
                <a:cubicBezTo>
                  <a:pt x="172" y="14"/>
                  <a:pt x="184" y="19"/>
                  <a:pt x="192" y="27"/>
                </a:cubicBezTo>
                <a:cubicBezTo>
                  <a:pt x="201" y="36"/>
                  <a:pt x="205" y="46"/>
                  <a:pt x="206" y="56"/>
                </a:cubicBezTo>
                <a:cubicBezTo>
                  <a:pt x="207" y="66"/>
                  <a:pt x="204" y="75"/>
                  <a:pt x="197" y="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5142" tIns="32570" rIns="65142" bIns="3257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id-ID" sz="55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77164" y="127172"/>
            <a:ext cx="5075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4709"/>
            <a:ext cx="2115259" cy="211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1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1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2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3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4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6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7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8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8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80"/>
                            </p:stCondLst>
                            <p:childTnLst>
                              <p:par>
                                <p:cTn id="7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90"/>
                            </p:stCondLst>
                            <p:childTnLst>
                              <p:par>
                                <p:cTn id="8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BE76A8EA-3A55-475D-B4E0-76ABD6B3E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617643"/>
            <a:ext cx="5791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spcAft>
                <a:spcPts val="600"/>
              </a:spcAft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D458B6-D56F-44A8-8B13-744797EA0168}"/>
              </a:ext>
            </a:extLst>
          </p:cNvPr>
          <p:cNvSpPr/>
          <p:nvPr/>
        </p:nvSpPr>
        <p:spPr>
          <a:xfrm>
            <a:off x="1905000" y="2898297"/>
            <a:ext cx="6663689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SGK, thước thẳng, bảng nhóm.</a:t>
            </a:r>
            <a:endParaRPr lang="en-US" sz="2800" dirty="0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3798" y="421272"/>
            <a:ext cx="5596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04" y="1358263"/>
            <a:ext cx="1066494" cy="10664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03" y="2724150"/>
            <a:ext cx="914095" cy="91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53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lid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1744" y="2800350"/>
            <a:ext cx="2108971" cy="1857375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9547584B-E5B2-4CBF-BA33-00E72EFAF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679" y="209550"/>
            <a:ext cx="566977" cy="5791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58783" y="1558974"/>
            <a:ext cx="2735079" cy="138499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ưởng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00374" y="2943969"/>
            <a:ext cx="3192279" cy="138499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ưởng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6702705" y="1566570"/>
            <a:ext cx="2347394" cy="95410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828800" y="1606074"/>
            <a:ext cx="693922" cy="582895"/>
            <a:chOff x="1828800" y="1606074"/>
            <a:chExt cx="693922" cy="582895"/>
          </a:xfrm>
        </p:grpSpPr>
        <p:pic>
          <p:nvPicPr>
            <p:cNvPr id="14" name="图片 68">
              <a:extLst>
                <a:ext uri="{FF2B5EF4-FFF2-40B4-BE49-F238E27FC236}">
                  <a16:creationId xmlns:a16="http://schemas.microsoft.com/office/drawing/2014/main" id="{AD762F02-64A7-4DC6-929D-9DAFA3CB1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28800" y="1606074"/>
              <a:ext cx="693922" cy="58289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043873" y="160607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24425" y="3022369"/>
            <a:ext cx="700737" cy="588620"/>
            <a:chOff x="4105145" y="2900425"/>
            <a:chExt cx="700737" cy="588620"/>
          </a:xfrm>
        </p:grpSpPr>
        <p:pic>
          <p:nvPicPr>
            <p:cNvPr id="15" name="图片 68">
              <a:extLst>
                <a:ext uri="{FF2B5EF4-FFF2-40B4-BE49-F238E27FC236}">
                  <a16:creationId xmlns:a16="http://schemas.microsoft.com/office/drawing/2014/main" id="{AD762F02-64A7-4DC6-929D-9DAFA3CB1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5145" y="2900425"/>
              <a:ext cx="700737" cy="58862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325827" y="2943123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19800" y="1597232"/>
            <a:ext cx="693922" cy="591737"/>
            <a:chOff x="6019800" y="1597232"/>
            <a:chExt cx="693922" cy="591737"/>
          </a:xfrm>
        </p:grpSpPr>
        <p:pic>
          <p:nvPicPr>
            <p:cNvPr id="16" name="图片 68">
              <a:extLst>
                <a:ext uri="{FF2B5EF4-FFF2-40B4-BE49-F238E27FC236}">
                  <a16:creationId xmlns:a16="http://schemas.microsoft.com/office/drawing/2014/main" id="{AD762F02-64A7-4DC6-929D-9DAFA3CB1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19800" y="1606074"/>
              <a:ext cx="693922" cy="58289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228491" y="159723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819619" y="55628"/>
            <a:ext cx="7467600" cy="1189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134000" y="139394"/>
            <a:ext cx="1977629" cy="59997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1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134000" y="139394"/>
            <a:ext cx="1977629" cy="59997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1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1883F7-E2D0-4668-ADC1-08DB75C94392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591435" y="2499116"/>
              <a:ext cx="29709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lang="en-US" altLang="en-US" sz="135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FA30F05-0786-4729-95CC-45C7C7E8CE61}"/>
              </a:ext>
            </a:extLst>
          </p:cNvPr>
          <p:cNvGrpSpPr/>
          <p:nvPr/>
        </p:nvGrpSpPr>
        <p:grpSpPr>
          <a:xfrm>
            <a:off x="2433637" y="1996971"/>
            <a:ext cx="497087" cy="429816"/>
            <a:chOff x="3244850" y="2662628"/>
            <a:chExt cx="662782" cy="573088"/>
          </a:xfrm>
        </p:grpSpPr>
        <p:sp>
          <p:nvSpPr>
            <p:cNvPr id="172" name="Freeform 38"/>
            <p:cNvSpPr>
              <a:spLocks/>
            </p:cNvSpPr>
            <p:nvPr/>
          </p:nvSpPr>
          <p:spPr bwMode="auto">
            <a:xfrm>
              <a:off x="3334544" y="2662628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73" name="Freeform 39"/>
            <p:cNvSpPr>
              <a:spLocks/>
            </p:cNvSpPr>
            <p:nvPr/>
          </p:nvSpPr>
          <p:spPr bwMode="auto">
            <a:xfrm>
              <a:off x="3391694" y="2716603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74" name="Freeform 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75" name="Freeform 41"/>
            <p:cNvSpPr>
              <a:spLocks/>
            </p:cNvSpPr>
            <p:nvPr/>
          </p:nvSpPr>
          <p:spPr bwMode="auto">
            <a:xfrm>
              <a:off x="3393281" y="2746765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76" name="Rectangle 42"/>
            <p:cNvSpPr>
              <a:spLocks noChangeArrowheads="1"/>
            </p:cNvSpPr>
            <p:nvPr/>
          </p:nvSpPr>
          <p:spPr bwMode="auto">
            <a:xfrm>
              <a:off x="3563144" y="2846778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77" name="Rectangle 43"/>
            <p:cNvSpPr>
              <a:spLocks noChangeArrowheads="1"/>
            </p:cNvSpPr>
            <p:nvPr/>
          </p:nvSpPr>
          <p:spPr bwMode="auto">
            <a:xfrm>
              <a:off x="3550760" y="2753115"/>
              <a:ext cx="13251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</a:t>
              </a:r>
              <a:endParaRPr lang="en-US" altLang="en-US" sz="1350" dirty="0"/>
            </a:p>
          </p:txBody>
        </p:sp>
      </p:grp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2839641" y="2454171"/>
            <a:ext cx="34529" cy="141685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9EEB34-0B24-4738-B9CA-F59F6D427BD7}"/>
              </a:ext>
            </a:extLst>
          </p:cNvPr>
          <p:cNvGrpSpPr/>
          <p:nvPr/>
        </p:nvGrpSpPr>
        <p:grpSpPr>
          <a:xfrm>
            <a:off x="2934296" y="2560324"/>
            <a:ext cx="439341" cy="440531"/>
            <a:chOff x="3912394" y="3413764"/>
            <a:chExt cx="585788" cy="587375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912394" y="341376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3971131" y="346932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3975894" y="351377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31469" y="359950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35279" y="3516952"/>
              <a:ext cx="151752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</a:t>
              </a:r>
              <a:endParaRPr lang="en-US" altLang="en-US" sz="1350" dirty="0"/>
            </a:p>
          </p:txBody>
        </p:sp>
      </p:grpSp>
      <p:sp>
        <p:nvSpPr>
          <p:cNvPr id="186" name="Freeform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2857500" y="3549546"/>
            <a:ext cx="33338" cy="166688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846C36-3BC6-4CAC-8DD2-942F64124F39}"/>
              </a:ext>
            </a:extLst>
          </p:cNvPr>
          <p:cNvGrpSpPr/>
          <p:nvPr/>
        </p:nvGrpSpPr>
        <p:grpSpPr>
          <a:xfrm>
            <a:off x="2936861" y="3277045"/>
            <a:ext cx="425054" cy="426244"/>
            <a:chOff x="3915815" y="4369393"/>
            <a:chExt cx="566738" cy="568325"/>
          </a:xfrm>
        </p:grpSpPr>
        <p:sp>
          <p:nvSpPr>
            <p:cNvPr id="190" name="Freeform 56"/>
            <p:cNvSpPr>
              <a:spLocks/>
            </p:cNvSpPr>
            <p:nvPr/>
          </p:nvSpPr>
          <p:spPr bwMode="auto">
            <a:xfrm>
              <a:off x="3915815" y="4369393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971377" y="4423368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auto">
            <a:xfrm>
              <a:off x="3971377" y="4450355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4128540" y="4553543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4130127" y="4456705"/>
              <a:ext cx="149613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</a:t>
              </a:r>
              <a:endParaRPr lang="en-US" altLang="en-US" sz="135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C0B3D13-A8F9-4279-B713-2BADFD594A54}"/>
              </a:ext>
            </a:extLst>
          </p:cNvPr>
          <p:cNvGrpSpPr/>
          <p:nvPr/>
        </p:nvGrpSpPr>
        <p:grpSpPr>
          <a:xfrm>
            <a:off x="2461023" y="3859414"/>
            <a:ext cx="473273" cy="433388"/>
            <a:chOff x="3281363" y="5145885"/>
            <a:chExt cx="631031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334544" y="5145885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391694" y="5203035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393282" y="5236373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3619" y="5331623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40602" y="5242724"/>
              <a:ext cx="15388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4</a:t>
              </a:r>
              <a:endParaRPr lang="en-US" altLang="en-US" sz="1350" dirty="0"/>
            </a:p>
          </p:txBody>
        </p:sp>
      </p:grp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0EA5C35-990C-4313-B366-CD6EBA7C2152}"/>
              </a:ext>
            </a:extLst>
          </p:cNvPr>
          <p:cNvGrpSpPr/>
          <p:nvPr/>
        </p:nvGrpSpPr>
        <p:grpSpPr>
          <a:xfrm>
            <a:off x="1832968" y="4096931"/>
            <a:ext cx="426244" cy="425054"/>
            <a:chOff x="2443957" y="5462575"/>
            <a:chExt cx="568325" cy="566738"/>
          </a:xfrm>
        </p:grpSpPr>
        <p:sp>
          <p:nvSpPr>
            <p:cNvPr id="222" name="Freeform 88"/>
            <p:cNvSpPr>
              <a:spLocks/>
            </p:cNvSpPr>
            <p:nvPr/>
          </p:nvSpPr>
          <p:spPr bwMode="auto">
            <a:xfrm>
              <a:off x="2443957" y="5462575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3" name="Oval 89"/>
            <p:cNvSpPr>
              <a:spLocks noChangeArrowheads="1"/>
            </p:cNvSpPr>
            <p:nvPr/>
          </p:nvSpPr>
          <p:spPr bwMode="auto">
            <a:xfrm>
              <a:off x="2501107" y="5518137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5" name="Freeform 91"/>
            <p:cNvSpPr>
              <a:spLocks/>
            </p:cNvSpPr>
            <p:nvPr/>
          </p:nvSpPr>
          <p:spPr bwMode="auto">
            <a:xfrm>
              <a:off x="2501107" y="5545125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6" name="Rectangle 92"/>
            <p:cNvSpPr>
              <a:spLocks noChangeArrowheads="1"/>
            </p:cNvSpPr>
            <p:nvPr/>
          </p:nvSpPr>
          <p:spPr bwMode="auto">
            <a:xfrm>
              <a:off x="2659857" y="5608625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7" name="Rectangle 93"/>
            <p:cNvSpPr>
              <a:spLocks noChangeArrowheads="1"/>
            </p:cNvSpPr>
            <p:nvPr/>
          </p:nvSpPr>
          <p:spPr bwMode="auto">
            <a:xfrm>
              <a:off x="2663985" y="5549887"/>
              <a:ext cx="149613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lang="en-US" altLang="en-US" sz="135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1CD1CA-1E62-44BF-86B1-1A09622D4975}"/>
              </a:ext>
            </a:extLst>
          </p:cNvPr>
          <p:cNvGrpSpPr/>
          <p:nvPr/>
        </p:nvGrpSpPr>
        <p:grpSpPr>
          <a:xfrm>
            <a:off x="1157483" y="1986256"/>
            <a:ext cx="428625" cy="429816"/>
            <a:chOff x="1543311" y="2648341"/>
            <a:chExt cx="571500" cy="573088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1543311" y="2648341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1598874" y="2702316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4" name="Freeform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1602049" y="2707078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705236" y="2864241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747146" y="2722001"/>
              <a:ext cx="158163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9</a:t>
              </a:r>
              <a:endParaRPr lang="en-US" altLang="en-US" sz="135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907B19-8D9B-4605-9F7F-9DE0DC9565BA}"/>
              </a:ext>
            </a:extLst>
          </p:cNvPr>
          <p:cNvGrpSpPr/>
          <p:nvPr/>
        </p:nvGrpSpPr>
        <p:grpSpPr>
          <a:xfrm>
            <a:off x="726215" y="2542277"/>
            <a:ext cx="438150" cy="445877"/>
            <a:chOff x="968286" y="3389703"/>
            <a:chExt cx="584200" cy="594502"/>
          </a:xfrm>
        </p:grpSpPr>
        <p:sp>
          <p:nvSpPr>
            <p:cNvPr id="206" name="Freeform 72"/>
            <p:cNvSpPr>
              <a:spLocks/>
            </p:cNvSpPr>
            <p:nvPr/>
          </p:nvSpPr>
          <p:spPr bwMode="auto">
            <a:xfrm>
              <a:off x="968286" y="3396830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7" name="Freeform 73"/>
            <p:cNvSpPr>
              <a:spLocks/>
            </p:cNvSpPr>
            <p:nvPr/>
          </p:nvSpPr>
          <p:spPr bwMode="auto">
            <a:xfrm>
              <a:off x="1023848" y="3452393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9" name="Freeform 75"/>
            <p:cNvSpPr>
              <a:spLocks/>
            </p:cNvSpPr>
            <p:nvPr/>
          </p:nvSpPr>
          <p:spPr bwMode="auto">
            <a:xfrm>
              <a:off x="1028611" y="3463505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30" name="Rectangle 96"/>
            <p:cNvSpPr>
              <a:spLocks noChangeArrowheads="1"/>
            </p:cNvSpPr>
            <p:nvPr/>
          </p:nvSpPr>
          <p:spPr bwMode="auto">
            <a:xfrm>
              <a:off x="1122273" y="3614318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31" name="Rectangle 97"/>
            <p:cNvSpPr>
              <a:spLocks noChangeArrowheads="1"/>
            </p:cNvSpPr>
            <p:nvPr/>
          </p:nvSpPr>
          <p:spPr bwMode="auto">
            <a:xfrm>
              <a:off x="1167993" y="3527006"/>
              <a:ext cx="16243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8</a:t>
              </a:r>
              <a:endParaRPr lang="en-US" altLang="en-US" sz="135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A13D9D-0A3F-4690-8C10-FE4CE9ABDD80}"/>
              </a:ext>
            </a:extLst>
          </p:cNvPr>
          <p:cNvGrpSpPr/>
          <p:nvPr/>
        </p:nvGrpSpPr>
        <p:grpSpPr>
          <a:xfrm>
            <a:off x="744736" y="3297417"/>
            <a:ext cx="427435" cy="426244"/>
            <a:chOff x="992981" y="4396555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992981" y="4396555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048544" y="4453705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1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048544" y="4455293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207294" y="4575943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197769" y="4490218"/>
              <a:ext cx="15175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7</a:t>
              </a:r>
              <a:endParaRPr lang="en-US" altLang="en-US" sz="135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23F028-5DC5-45C9-A71B-6BBF60C08194}"/>
              </a:ext>
            </a:extLst>
          </p:cNvPr>
          <p:cNvGrpSpPr/>
          <p:nvPr/>
        </p:nvGrpSpPr>
        <p:grpSpPr>
          <a:xfrm>
            <a:off x="1156216" y="3864778"/>
            <a:ext cx="434579" cy="433388"/>
            <a:chOff x="1541622" y="5153038"/>
            <a:chExt cx="579438" cy="577850"/>
          </a:xfrm>
        </p:grpSpPr>
        <p:sp>
          <p:nvSpPr>
            <p:cNvPr id="218" name="Freeform 84"/>
            <p:cNvSpPr>
              <a:spLocks/>
            </p:cNvSpPr>
            <p:nvPr/>
          </p:nvSpPr>
          <p:spPr bwMode="auto">
            <a:xfrm>
              <a:off x="1541622" y="5153038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19" name="Freeform 85"/>
            <p:cNvSpPr>
              <a:spLocks/>
            </p:cNvSpPr>
            <p:nvPr/>
          </p:nvSpPr>
          <p:spPr bwMode="auto">
            <a:xfrm>
              <a:off x="1597185" y="5210188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1" name="Freeform 87"/>
            <p:cNvSpPr>
              <a:spLocks/>
            </p:cNvSpPr>
            <p:nvPr/>
          </p:nvSpPr>
          <p:spPr bwMode="auto">
            <a:xfrm>
              <a:off x="1601947" y="5214951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36" name="Rectangle 102"/>
            <p:cNvSpPr>
              <a:spLocks noChangeArrowheads="1"/>
            </p:cNvSpPr>
            <p:nvPr/>
          </p:nvSpPr>
          <p:spPr bwMode="auto">
            <a:xfrm>
              <a:off x="1760697" y="5368938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37" name="Rectangle 103"/>
            <p:cNvSpPr>
              <a:spLocks noChangeArrowheads="1"/>
            </p:cNvSpPr>
            <p:nvPr/>
          </p:nvSpPr>
          <p:spPr bwMode="auto">
            <a:xfrm>
              <a:off x="1738790" y="5278451"/>
              <a:ext cx="16243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6</a:t>
              </a:r>
              <a:endParaRPr lang="en-US" altLang="en-US" sz="1350" dirty="0"/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A738D4A-E639-4452-8E2D-3B23E22F01BB}"/>
              </a:ext>
            </a:extLst>
          </p:cNvPr>
          <p:cNvSpPr txBox="1"/>
          <p:nvPr/>
        </p:nvSpPr>
        <p:spPr>
          <a:xfrm>
            <a:off x="5801460" y="139394"/>
            <a:ext cx="244169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minutes</a:t>
            </a:r>
          </a:p>
        </p:txBody>
      </p:sp>
      <p:pic>
        <p:nvPicPr>
          <p:cNvPr id="127" name="Hình ảnh 126">
            <a:extLst>
              <a:ext uri="{FF2B5EF4-FFF2-40B4-BE49-F238E27FC236}">
                <a16:creationId xmlns:a16="http://schemas.microsoft.com/office/drawing/2014/main" id="{0105E07D-CBD9-E680-F338-DB10EFD76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0345" y="473202"/>
            <a:ext cx="5460697" cy="4191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779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ath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83" y="1051156"/>
            <a:ext cx="7543800" cy="92397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19419" y="1938179"/>
            <a:ext cx="3019081" cy="1852834"/>
            <a:chOff x="219419" y="1938179"/>
            <a:chExt cx="3019081" cy="1852834"/>
          </a:xfrm>
        </p:grpSpPr>
        <p:sp>
          <p:nvSpPr>
            <p:cNvPr id="3" name="Rounded Rectangle 2"/>
            <p:cNvSpPr/>
            <p:nvPr/>
          </p:nvSpPr>
          <p:spPr>
            <a:xfrm>
              <a:off x="219419" y="1938179"/>
              <a:ext cx="2895600" cy="181588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46894" y="1975131"/>
              <a:ext cx="299160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ược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ưởng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25738" y="1885950"/>
            <a:ext cx="2715693" cy="2200288"/>
            <a:chOff x="3229387" y="1885950"/>
            <a:chExt cx="2715693" cy="2200288"/>
          </a:xfrm>
        </p:grpSpPr>
        <p:sp>
          <p:nvSpPr>
            <p:cNvPr id="14" name="Rounded Rectangle 13"/>
            <p:cNvSpPr/>
            <p:nvPr/>
          </p:nvSpPr>
          <p:spPr>
            <a:xfrm>
              <a:off x="3229387" y="1922902"/>
              <a:ext cx="2628110" cy="2163336"/>
            </a:xfrm>
            <a:prstGeom prst="roundRect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78080" y="1885950"/>
              <a:ext cx="26670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xây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phiếu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59229" y="1987891"/>
            <a:ext cx="3121530" cy="1873323"/>
            <a:chOff x="6128669" y="1885950"/>
            <a:chExt cx="3121530" cy="1815882"/>
          </a:xfrm>
        </p:grpSpPr>
        <p:sp>
          <p:nvSpPr>
            <p:cNvPr id="15" name="Rounded Rectangle 14"/>
            <p:cNvSpPr/>
            <p:nvPr/>
          </p:nvSpPr>
          <p:spPr>
            <a:xfrm>
              <a:off x="6128669" y="1932414"/>
              <a:ext cx="2971800" cy="1553581"/>
            </a:xfrm>
            <a:prstGeom prst="roundRect">
              <a:avLst/>
            </a:prstGeom>
            <a:solidFill>
              <a:srgbClr val="ECE54F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24675" y="1885950"/>
              <a:ext cx="302552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514600" y="1297"/>
            <a:ext cx="5879317" cy="1294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endParaRPr lang="en-US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73" y="-161672"/>
            <a:ext cx="1325399" cy="12064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134000" y="139394"/>
            <a:ext cx="1977629" cy="59997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1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134000" y="139394"/>
            <a:ext cx="1977629" cy="59997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1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1883F7-E2D0-4668-ADC1-08DB75C94392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591435" y="2499116"/>
              <a:ext cx="29709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lang="en-US" altLang="en-US" sz="135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FA30F05-0786-4729-95CC-45C7C7E8CE61}"/>
              </a:ext>
            </a:extLst>
          </p:cNvPr>
          <p:cNvGrpSpPr/>
          <p:nvPr/>
        </p:nvGrpSpPr>
        <p:grpSpPr>
          <a:xfrm>
            <a:off x="2433637" y="1996971"/>
            <a:ext cx="497087" cy="429816"/>
            <a:chOff x="3244850" y="2662628"/>
            <a:chExt cx="662782" cy="573088"/>
          </a:xfrm>
        </p:grpSpPr>
        <p:sp>
          <p:nvSpPr>
            <p:cNvPr id="172" name="Freeform 38"/>
            <p:cNvSpPr>
              <a:spLocks/>
            </p:cNvSpPr>
            <p:nvPr/>
          </p:nvSpPr>
          <p:spPr bwMode="auto">
            <a:xfrm>
              <a:off x="3334544" y="2662628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73" name="Freeform 39"/>
            <p:cNvSpPr>
              <a:spLocks/>
            </p:cNvSpPr>
            <p:nvPr/>
          </p:nvSpPr>
          <p:spPr bwMode="auto">
            <a:xfrm>
              <a:off x="3391694" y="2716603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74" name="Freeform 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75" name="Freeform 41"/>
            <p:cNvSpPr>
              <a:spLocks/>
            </p:cNvSpPr>
            <p:nvPr/>
          </p:nvSpPr>
          <p:spPr bwMode="auto">
            <a:xfrm>
              <a:off x="3393281" y="2746765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76" name="Rectangle 42"/>
            <p:cNvSpPr>
              <a:spLocks noChangeArrowheads="1"/>
            </p:cNvSpPr>
            <p:nvPr/>
          </p:nvSpPr>
          <p:spPr bwMode="auto">
            <a:xfrm>
              <a:off x="3563144" y="2846778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77" name="Rectangle 43"/>
            <p:cNvSpPr>
              <a:spLocks noChangeArrowheads="1"/>
            </p:cNvSpPr>
            <p:nvPr/>
          </p:nvSpPr>
          <p:spPr bwMode="auto">
            <a:xfrm>
              <a:off x="3550760" y="2753115"/>
              <a:ext cx="13251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</a:t>
              </a:r>
              <a:endParaRPr lang="en-US" altLang="en-US" sz="1350" dirty="0"/>
            </a:p>
          </p:txBody>
        </p:sp>
      </p:grp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2839641" y="2454171"/>
            <a:ext cx="34529" cy="141685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9EEB34-0B24-4738-B9CA-F59F6D427BD7}"/>
              </a:ext>
            </a:extLst>
          </p:cNvPr>
          <p:cNvGrpSpPr/>
          <p:nvPr/>
        </p:nvGrpSpPr>
        <p:grpSpPr>
          <a:xfrm>
            <a:off x="2934296" y="2560324"/>
            <a:ext cx="439341" cy="440531"/>
            <a:chOff x="3912394" y="3413764"/>
            <a:chExt cx="585788" cy="587375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912394" y="341376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3971131" y="346932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3975894" y="351377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31469" y="359950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35279" y="3516952"/>
              <a:ext cx="151752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</a:t>
              </a:r>
              <a:endParaRPr lang="en-US" altLang="en-US" sz="1350" dirty="0"/>
            </a:p>
          </p:txBody>
        </p:sp>
      </p:grpSp>
      <p:sp>
        <p:nvSpPr>
          <p:cNvPr id="186" name="Freeform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2857500" y="3549546"/>
            <a:ext cx="33338" cy="166688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846C36-3BC6-4CAC-8DD2-942F64124F39}"/>
              </a:ext>
            </a:extLst>
          </p:cNvPr>
          <p:cNvGrpSpPr/>
          <p:nvPr/>
        </p:nvGrpSpPr>
        <p:grpSpPr>
          <a:xfrm>
            <a:off x="2936861" y="3277045"/>
            <a:ext cx="425054" cy="426244"/>
            <a:chOff x="3915815" y="4369393"/>
            <a:chExt cx="566738" cy="568325"/>
          </a:xfrm>
        </p:grpSpPr>
        <p:sp>
          <p:nvSpPr>
            <p:cNvPr id="190" name="Freeform 56"/>
            <p:cNvSpPr>
              <a:spLocks/>
            </p:cNvSpPr>
            <p:nvPr/>
          </p:nvSpPr>
          <p:spPr bwMode="auto">
            <a:xfrm>
              <a:off x="3915815" y="4369393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971377" y="4423368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auto">
            <a:xfrm>
              <a:off x="3971377" y="4450355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4128540" y="4553543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4130127" y="4456705"/>
              <a:ext cx="149613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</a:t>
              </a:r>
              <a:endParaRPr lang="en-US" altLang="en-US" sz="135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C0B3D13-A8F9-4279-B713-2BADFD594A54}"/>
              </a:ext>
            </a:extLst>
          </p:cNvPr>
          <p:cNvGrpSpPr/>
          <p:nvPr/>
        </p:nvGrpSpPr>
        <p:grpSpPr>
          <a:xfrm>
            <a:off x="2461023" y="3859414"/>
            <a:ext cx="473273" cy="433388"/>
            <a:chOff x="3281363" y="5145885"/>
            <a:chExt cx="631031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334544" y="5145885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391694" y="5203035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393282" y="5236373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3619" y="5331623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40602" y="5242724"/>
              <a:ext cx="15388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4</a:t>
              </a:r>
              <a:endParaRPr lang="en-US" altLang="en-US" sz="1350" dirty="0"/>
            </a:p>
          </p:txBody>
        </p:sp>
      </p:grp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0EA5C35-990C-4313-B366-CD6EBA7C2152}"/>
              </a:ext>
            </a:extLst>
          </p:cNvPr>
          <p:cNvGrpSpPr/>
          <p:nvPr/>
        </p:nvGrpSpPr>
        <p:grpSpPr>
          <a:xfrm>
            <a:off x="1832968" y="4096931"/>
            <a:ext cx="426244" cy="425054"/>
            <a:chOff x="2443957" y="5462575"/>
            <a:chExt cx="568325" cy="566738"/>
          </a:xfrm>
        </p:grpSpPr>
        <p:sp>
          <p:nvSpPr>
            <p:cNvPr id="222" name="Freeform 88"/>
            <p:cNvSpPr>
              <a:spLocks/>
            </p:cNvSpPr>
            <p:nvPr/>
          </p:nvSpPr>
          <p:spPr bwMode="auto">
            <a:xfrm>
              <a:off x="2443957" y="5462575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3" name="Oval 89"/>
            <p:cNvSpPr>
              <a:spLocks noChangeArrowheads="1"/>
            </p:cNvSpPr>
            <p:nvPr/>
          </p:nvSpPr>
          <p:spPr bwMode="auto">
            <a:xfrm>
              <a:off x="2501107" y="5518137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5" name="Freeform 91"/>
            <p:cNvSpPr>
              <a:spLocks/>
            </p:cNvSpPr>
            <p:nvPr/>
          </p:nvSpPr>
          <p:spPr bwMode="auto">
            <a:xfrm>
              <a:off x="2501107" y="5545125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6" name="Rectangle 92"/>
            <p:cNvSpPr>
              <a:spLocks noChangeArrowheads="1"/>
            </p:cNvSpPr>
            <p:nvPr/>
          </p:nvSpPr>
          <p:spPr bwMode="auto">
            <a:xfrm>
              <a:off x="2659857" y="5608625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7" name="Rectangle 93"/>
            <p:cNvSpPr>
              <a:spLocks noChangeArrowheads="1"/>
            </p:cNvSpPr>
            <p:nvPr/>
          </p:nvSpPr>
          <p:spPr bwMode="auto">
            <a:xfrm>
              <a:off x="2663985" y="5549887"/>
              <a:ext cx="149613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lang="en-US" altLang="en-US" sz="135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1CD1CA-1E62-44BF-86B1-1A09622D4975}"/>
              </a:ext>
            </a:extLst>
          </p:cNvPr>
          <p:cNvGrpSpPr/>
          <p:nvPr/>
        </p:nvGrpSpPr>
        <p:grpSpPr>
          <a:xfrm>
            <a:off x="1157483" y="1986256"/>
            <a:ext cx="428625" cy="429816"/>
            <a:chOff x="1543311" y="2648341"/>
            <a:chExt cx="571500" cy="573088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1543311" y="2648341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1598874" y="2702316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4" name="Freeform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1602049" y="2707078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705236" y="2864241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747146" y="2722001"/>
              <a:ext cx="158163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9</a:t>
              </a:r>
              <a:endParaRPr lang="en-US" altLang="en-US" sz="135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907B19-8D9B-4605-9F7F-9DE0DC9565BA}"/>
              </a:ext>
            </a:extLst>
          </p:cNvPr>
          <p:cNvGrpSpPr/>
          <p:nvPr/>
        </p:nvGrpSpPr>
        <p:grpSpPr>
          <a:xfrm>
            <a:off x="726215" y="2542277"/>
            <a:ext cx="438150" cy="445877"/>
            <a:chOff x="968286" y="3389703"/>
            <a:chExt cx="584200" cy="594502"/>
          </a:xfrm>
        </p:grpSpPr>
        <p:sp>
          <p:nvSpPr>
            <p:cNvPr id="206" name="Freeform 72"/>
            <p:cNvSpPr>
              <a:spLocks/>
            </p:cNvSpPr>
            <p:nvPr/>
          </p:nvSpPr>
          <p:spPr bwMode="auto">
            <a:xfrm>
              <a:off x="968286" y="3396830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7" name="Freeform 73"/>
            <p:cNvSpPr>
              <a:spLocks/>
            </p:cNvSpPr>
            <p:nvPr/>
          </p:nvSpPr>
          <p:spPr bwMode="auto">
            <a:xfrm>
              <a:off x="1023848" y="3452393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9" name="Freeform 75"/>
            <p:cNvSpPr>
              <a:spLocks/>
            </p:cNvSpPr>
            <p:nvPr/>
          </p:nvSpPr>
          <p:spPr bwMode="auto">
            <a:xfrm>
              <a:off x="1028611" y="3463505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30" name="Rectangle 96"/>
            <p:cNvSpPr>
              <a:spLocks noChangeArrowheads="1"/>
            </p:cNvSpPr>
            <p:nvPr/>
          </p:nvSpPr>
          <p:spPr bwMode="auto">
            <a:xfrm>
              <a:off x="1122273" y="3614318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31" name="Rectangle 97"/>
            <p:cNvSpPr>
              <a:spLocks noChangeArrowheads="1"/>
            </p:cNvSpPr>
            <p:nvPr/>
          </p:nvSpPr>
          <p:spPr bwMode="auto">
            <a:xfrm>
              <a:off x="1167993" y="3527006"/>
              <a:ext cx="16243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8</a:t>
              </a:r>
              <a:endParaRPr lang="en-US" altLang="en-US" sz="135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A13D9D-0A3F-4690-8C10-FE4CE9ABDD80}"/>
              </a:ext>
            </a:extLst>
          </p:cNvPr>
          <p:cNvGrpSpPr/>
          <p:nvPr/>
        </p:nvGrpSpPr>
        <p:grpSpPr>
          <a:xfrm>
            <a:off x="744736" y="3297417"/>
            <a:ext cx="427435" cy="426244"/>
            <a:chOff x="992981" y="4396555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992981" y="4396555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048544" y="4453705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1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048544" y="4455293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207294" y="4575943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197769" y="4490218"/>
              <a:ext cx="15175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7</a:t>
              </a:r>
              <a:endParaRPr lang="en-US" altLang="en-US" sz="135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23F028-5DC5-45C9-A71B-6BBF60C08194}"/>
              </a:ext>
            </a:extLst>
          </p:cNvPr>
          <p:cNvGrpSpPr/>
          <p:nvPr/>
        </p:nvGrpSpPr>
        <p:grpSpPr>
          <a:xfrm>
            <a:off x="1156216" y="3864778"/>
            <a:ext cx="434579" cy="433388"/>
            <a:chOff x="1541622" y="5153038"/>
            <a:chExt cx="579438" cy="577850"/>
          </a:xfrm>
        </p:grpSpPr>
        <p:sp>
          <p:nvSpPr>
            <p:cNvPr id="218" name="Freeform 84"/>
            <p:cNvSpPr>
              <a:spLocks/>
            </p:cNvSpPr>
            <p:nvPr/>
          </p:nvSpPr>
          <p:spPr bwMode="auto">
            <a:xfrm>
              <a:off x="1541622" y="5153038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19" name="Freeform 85"/>
            <p:cNvSpPr>
              <a:spLocks/>
            </p:cNvSpPr>
            <p:nvPr/>
          </p:nvSpPr>
          <p:spPr bwMode="auto">
            <a:xfrm>
              <a:off x="1597185" y="5210188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1" name="Freeform 87"/>
            <p:cNvSpPr>
              <a:spLocks/>
            </p:cNvSpPr>
            <p:nvPr/>
          </p:nvSpPr>
          <p:spPr bwMode="auto">
            <a:xfrm>
              <a:off x="1601947" y="5214951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36" name="Rectangle 102"/>
            <p:cNvSpPr>
              <a:spLocks noChangeArrowheads="1"/>
            </p:cNvSpPr>
            <p:nvPr/>
          </p:nvSpPr>
          <p:spPr bwMode="auto">
            <a:xfrm>
              <a:off x="1760697" y="5368938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37" name="Rectangle 103"/>
            <p:cNvSpPr>
              <a:spLocks noChangeArrowheads="1"/>
            </p:cNvSpPr>
            <p:nvPr/>
          </p:nvSpPr>
          <p:spPr bwMode="auto">
            <a:xfrm>
              <a:off x="1738790" y="5278451"/>
              <a:ext cx="16243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6</a:t>
              </a:r>
              <a:endParaRPr lang="en-US" altLang="en-US" sz="1350" dirty="0"/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A738D4A-E639-4452-8E2D-3B23E22F01BB}"/>
              </a:ext>
            </a:extLst>
          </p:cNvPr>
          <p:cNvSpPr txBox="1"/>
          <p:nvPr/>
        </p:nvSpPr>
        <p:spPr>
          <a:xfrm>
            <a:off x="5801460" y="139394"/>
            <a:ext cx="244169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minutes</a:t>
            </a:r>
          </a:p>
        </p:txBody>
      </p:sp>
      <p:pic>
        <p:nvPicPr>
          <p:cNvPr id="128" name="Hình ảnh 127">
            <a:extLst>
              <a:ext uri="{FF2B5EF4-FFF2-40B4-BE49-F238E27FC236}">
                <a16:creationId xmlns:a16="http://schemas.microsoft.com/office/drawing/2014/main" id="{830DBD8E-BB58-7849-4AD2-04B596A4CF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9626" y="285750"/>
            <a:ext cx="5441751" cy="4343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924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6676340" y="3065799"/>
            <a:ext cx="318727" cy="274479"/>
            <a:chOff x="2727325" y="-39687"/>
            <a:chExt cx="1463675" cy="1260475"/>
          </a:xfrm>
          <a:solidFill>
            <a:schemeClr val="bg1"/>
          </a:solidFill>
        </p:grpSpPr>
        <p:sp>
          <p:nvSpPr>
            <p:cNvPr id="43" name="Freeform 20"/>
            <p:cNvSpPr>
              <a:spLocks noEditPoints="1"/>
            </p:cNvSpPr>
            <p:nvPr/>
          </p:nvSpPr>
          <p:spPr bwMode="auto">
            <a:xfrm>
              <a:off x="2727325" y="-39687"/>
              <a:ext cx="1463675" cy="1260475"/>
            </a:xfrm>
            <a:custGeom>
              <a:avLst/>
              <a:gdLst>
                <a:gd name="T0" fmla="*/ 347 w 390"/>
                <a:gd name="T1" fmla="*/ 42 h 336"/>
                <a:gd name="T2" fmla="*/ 195 w 390"/>
                <a:gd name="T3" fmla="*/ 38 h 336"/>
                <a:gd name="T4" fmla="*/ 43 w 390"/>
                <a:gd name="T5" fmla="*/ 42 h 336"/>
                <a:gd name="T6" fmla="*/ 43 w 390"/>
                <a:gd name="T7" fmla="*/ 196 h 336"/>
                <a:gd name="T8" fmla="*/ 170 w 390"/>
                <a:gd name="T9" fmla="*/ 322 h 336"/>
                <a:gd name="T10" fmla="*/ 220 w 390"/>
                <a:gd name="T11" fmla="*/ 322 h 336"/>
                <a:gd name="T12" fmla="*/ 347 w 390"/>
                <a:gd name="T13" fmla="*/ 196 h 336"/>
                <a:gd name="T14" fmla="*/ 347 w 390"/>
                <a:gd name="T15" fmla="*/ 42 h 336"/>
                <a:gd name="T16" fmla="*/ 330 w 390"/>
                <a:gd name="T17" fmla="*/ 180 h 336"/>
                <a:gd name="T18" fmla="*/ 203 w 390"/>
                <a:gd name="T19" fmla="*/ 306 h 336"/>
                <a:gd name="T20" fmla="*/ 187 w 390"/>
                <a:gd name="T21" fmla="*/ 306 h 336"/>
                <a:gd name="T22" fmla="*/ 59 w 390"/>
                <a:gd name="T23" fmla="*/ 180 h 336"/>
                <a:gd name="T24" fmla="*/ 59 w 390"/>
                <a:gd name="T25" fmla="*/ 58 h 336"/>
                <a:gd name="T26" fmla="*/ 179 w 390"/>
                <a:gd name="T27" fmla="*/ 55 h 336"/>
                <a:gd name="T28" fmla="*/ 195 w 390"/>
                <a:gd name="T29" fmla="*/ 70 h 336"/>
                <a:gd name="T30" fmla="*/ 210 w 390"/>
                <a:gd name="T31" fmla="*/ 55 h 336"/>
                <a:gd name="T32" fmla="*/ 330 w 390"/>
                <a:gd name="T33" fmla="*/ 58 h 336"/>
                <a:gd name="T34" fmla="*/ 330 w 390"/>
                <a:gd name="T35" fmla="*/ 1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0" h="336">
                  <a:moveTo>
                    <a:pt x="347" y="42"/>
                  </a:moveTo>
                  <a:cubicBezTo>
                    <a:pt x="305" y="0"/>
                    <a:pt x="238" y="0"/>
                    <a:pt x="195" y="38"/>
                  </a:cubicBezTo>
                  <a:cubicBezTo>
                    <a:pt x="152" y="0"/>
                    <a:pt x="85" y="0"/>
                    <a:pt x="43" y="42"/>
                  </a:cubicBezTo>
                  <a:cubicBezTo>
                    <a:pt x="0" y="84"/>
                    <a:pt x="0" y="154"/>
                    <a:pt x="43" y="196"/>
                  </a:cubicBezTo>
                  <a:cubicBezTo>
                    <a:pt x="55" y="208"/>
                    <a:pt x="170" y="322"/>
                    <a:pt x="170" y="322"/>
                  </a:cubicBezTo>
                  <a:cubicBezTo>
                    <a:pt x="184" y="336"/>
                    <a:pt x="206" y="336"/>
                    <a:pt x="220" y="322"/>
                  </a:cubicBezTo>
                  <a:cubicBezTo>
                    <a:pt x="220" y="322"/>
                    <a:pt x="345" y="198"/>
                    <a:pt x="347" y="196"/>
                  </a:cubicBezTo>
                  <a:cubicBezTo>
                    <a:pt x="390" y="154"/>
                    <a:pt x="390" y="84"/>
                    <a:pt x="347" y="42"/>
                  </a:cubicBezTo>
                  <a:close/>
                  <a:moveTo>
                    <a:pt x="330" y="180"/>
                  </a:moveTo>
                  <a:cubicBezTo>
                    <a:pt x="203" y="306"/>
                    <a:pt x="203" y="306"/>
                    <a:pt x="203" y="306"/>
                  </a:cubicBezTo>
                  <a:cubicBezTo>
                    <a:pt x="199" y="310"/>
                    <a:pt x="191" y="310"/>
                    <a:pt x="187" y="306"/>
                  </a:cubicBezTo>
                  <a:cubicBezTo>
                    <a:pt x="59" y="180"/>
                    <a:pt x="59" y="180"/>
                    <a:pt x="59" y="180"/>
                  </a:cubicBezTo>
                  <a:cubicBezTo>
                    <a:pt x="25" y="146"/>
                    <a:pt x="25" y="92"/>
                    <a:pt x="59" y="58"/>
                  </a:cubicBezTo>
                  <a:cubicBezTo>
                    <a:pt x="92" y="26"/>
                    <a:pt x="145" y="25"/>
                    <a:pt x="179" y="55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45" y="25"/>
                    <a:pt x="298" y="26"/>
                    <a:pt x="330" y="58"/>
                  </a:cubicBezTo>
                  <a:cubicBezTo>
                    <a:pt x="364" y="92"/>
                    <a:pt x="364" y="146"/>
                    <a:pt x="330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142" tIns="32570" rIns="65142" bIns="3257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21"/>
            <p:cNvSpPr>
              <a:spLocks/>
            </p:cNvSpPr>
            <p:nvPr/>
          </p:nvSpPr>
          <p:spPr bwMode="auto">
            <a:xfrm>
              <a:off x="2982913" y="215900"/>
              <a:ext cx="206375" cy="201612"/>
            </a:xfrm>
            <a:custGeom>
              <a:avLst/>
              <a:gdLst>
                <a:gd name="T0" fmla="*/ 49 w 55"/>
                <a:gd name="T1" fmla="*/ 0 h 54"/>
                <a:gd name="T2" fmla="*/ 49 w 55"/>
                <a:gd name="T3" fmla="*/ 0 h 54"/>
                <a:gd name="T4" fmla="*/ 0 w 55"/>
                <a:gd name="T5" fmla="*/ 48 h 54"/>
                <a:gd name="T6" fmla="*/ 0 w 55"/>
                <a:gd name="T7" fmla="*/ 48 h 54"/>
                <a:gd name="T8" fmla="*/ 6 w 55"/>
                <a:gd name="T9" fmla="*/ 54 h 54"/>
                <a:gd name="T10" fmla="*/ 12 w 55"/>
                <a:gd name="T11" fmla="*/ 48 h 54"/>
                <a:gd name="T12" fmla="*/ 12 w 55"/>
                <a:gd name="T13" fmla="*/ 48 h 54"/>
                <a:gd name="T14" fmla="*/ 49 w 55"/>
                <a:gd name="T15" fmla="*/ 11 h 54"/>
                <a:gd name="T16" fmla="*/ 49 w 55"/>
                <a:gd name="T17" fmla="*/ 11 h 54"/>
                <a:gd name="T18" fmla="*/ 55 w 55"/>
                <a:gd name="T19" fmla="*/ 5 h 54"/>
                <a:gd name="T20" fmla="*/ 49 w 55"/>
                <a:gd name="T2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54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3" y="54"/>
                    <a:pt x="6" y="54"/>
                  </a:cubicBezTo>
                  <a:cubicBezTo>
                    <a:pt x="9" y="54"/>
                    <a:pt x="12" y="52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28"/>
                    <a:pt x="2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2" y="11"/>
                    <a:pt x="55" y="8"/>
                    <a:pt x="55" y="5"/>
                  </a:cubicBezTo>
                  <a:cubicBezTo>
                    <a:pt x="55" y="2"/>
                    <a:pt x="52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142" tIns="32570" rIns="65142" bIns="3257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5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228600" y="-19050"/>
            <a:ext cx="1600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114326" y="590550"/>
            <a:ext cx="5181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4709"/>
            <a:ext cx="2115259" cy="211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5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7">
            <a:extLst>
              <a:ext uri="{FF2B5EF4-FFF2-40B4-BE49-F238E27FC236}">
                <a16:creationId xmlns:a16="http://schemas.microsoft.com/office/drawing/2014/main" id="{9547584B-E5B2-4CBF-BA33-00E72EFAF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550"/>
            <a:ext cx="566977" cy="579170"/>
          </a:xfrm>
          <a:prstGeom prst="rect">
            <a:avLst/>
          </a:prstGeom>
        </p:spPr>
      </p:pic>
      <p:pic>
        <p:nvPicPr>
          <p:cNvPr id="20" name="Picture 19" descr="work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799" y="1352550"/>
            <a:ext cx="2204198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8699" y="361950"/>
            <a:ext cx="3833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1271650"/>
            <a:ext cx="5410200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tòi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5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349" r="20345" b="-4"/>
          <a:stretch/>
        </p:blipFill>
        <p:spPr>
          <a:xfrm>
            <a:off x="533400" y="2088496"/>
            <a:ext cx="2382205" cy="2704366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382" r="20120" b="2"/>
          <a:stretch/>
        </p:blipFill>
        <p:spPr>
          <a:xfrm>
            <a:off x="2593600" y="1428751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6012" r="14448" b="2"/>
          <a:stretch/>
        </p:blipFill>
        <p:spPr>
          <a:xfrm>
            <a:off x="5697945" y="1838768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94" y="1531858"/>
            <a:ext cx="2327672" cy="23276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5600701" y="1981483"/>
            <a:ext cx="2327672" cy="23276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20" y="2200366"/>
            <a:ext cx="1924580" cy="192458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40931" y="138645"/>
            <a:ext cx="232767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669872">
            <a:off x="-238560" y="568546"/>
            <a:ext cx="2050385" cy="520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54632" y="694870"/>
            <a:ext cx="2025572" cy="1385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65973" y="60855"/>
            <a:ext cx="2025572" cy="1385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86500" y="381975"/>
            <a:ext cx="2176461" cy="13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79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nclus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18" y="1733550"/>
            <a:ext cx="1769382" cy="1790700"/>
          </a:xfrm>
          <a:prstGeom prst="rect">
            <a:avLst/>
          </a:prstGeom>
        </p:spPr>
      </p:pic>
      <p:pic>
        <p:nvPicPr>
          <p:cNvPr id="9" name="图片 17">
            <a:extLst>
              <a:ext uri="{FF2B5EF4-FFF2-40B4-BE49-F238E27FC236}">
                <a16:creationId xmlns:a16="http://schemas.microsoft.com/office/drawing/2014/main" id="{9547584B-E5B2-4CBF-BA33-00E72EFAF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550"/>
            <a:ext cx="566977" cy="579170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87565839"/>
              </p:ext>
            </p:extLst>
          </p:nvPr>
        </p:nvGraphicFramePr>
        <p:xfrm>
          <a:off x="1524000" y="800884"/>
          <a:ext cx="7467600" cy="4056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0" y="154553"/>
            <a:ext cx="3480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ogeth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2495550"/>
            <a:ext cx="5406813" cy="1526325"/>
          </a:xfrm>
          <a:prstGeom prst="rect">
            <a:avLst/>
          </a:prstGeom>
        </p:spPr>
      </p:pic>
      <p:grpSp>
        <p:nvGrpSpPr>
          <p:cNvPr id="13" name="Group 3"/>
          <p:cNvGrpSpPr/>
          <p:nvPr/>
        </p:nvGrpSpPr>
        <p:grpSpPr>
          <a:xfrm>
            <a:off x="1108983" y="1601489"/>
            <a:ext cx="6926034" cy="609600"/>
            <a:chOff x="1270908" y="1208314"/>
            <a:chExt cx="6926034" cy="609600"/>
          </a:xfrm>
        </p:grpSpPr>
        <p:cxnSp>
          <p:nvCxnSpPr>
            <p:cNvPr id="14" name="Straight Connector 4"/>
            <p:cNvCxnSpPr/>
            <p:nvPr/>
          </p:nvCxnSpPr>
          <p:spPr>
            <a:xfrm>
              <a:off x="1270908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5"/>
            <p:cNvCxnSpPr/>
            <p:nvPr/>
          </p:nvCxnSpPr>
          <p:spPr>
            <a:xfrm>
              <a:off x="1270908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6"/>
            <p:cNvCxnSpPr/>
            <p:nvPr/>
          </p:nvCxnSpPr>
          <p:spPr>
            <a:xfrm>
              <a:off x="5148942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7"/>
            <p:cNvCxnSpPr/>
            <p:nvPr/>
          </p:nvCxnSpPr>
          <p:spPr>
            <a:xfrm>
              <a:off x="5148942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8" descr="yellow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41776" y="1208314"/>
              <a:ext cx="586740" cy="609600"/>
            </a:xfrm>
            <a:prstGeom prst="rect">
              <a:avLst/>
            </a:prstGeom>
          </p:spPr>
        </p:pic>
      </p:grpSp>
      <p:pic>
        <p:nvPicPr>
          <p:cNvPr id="9" name="图片 17">
            <a:extLst>
              <a:ext uri="{FF2B5EF4-FFF2-40B4-BE49-F238E27FC236}">
                <a16:creationId xmlns:a16="http://schemas.microsoft.com/office/drawing/2014/main" id="{9547584B-E5B2-4CBF-BA33-00E72EFAFF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9550"/>
            <a:ext cx="566977" cy="5791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0" y="666750"/>
            <a:ext cx="33762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D539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400" b="1" dirty="0">
                <a:solidFill>
                  <a:srgbClr val="D539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D539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5400" b="1" dirty="0">
              <a:solidFill>
                <a:srgbClr val="D539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19" y="613017"/>
            <a:ext cx="6343918" cy="3564128"/>
          </a:xfrm>
          <a:prstGeom prst="rect">
            <a:avLst/>
          </a:prstGeom>
        </p:spPr>
      </p:pic>
      <p:pic>
        <p:nvPicPr>
          <p:cNvPr id="5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093" y="3808763"/>
            <a:ext cx="5156907" cy="114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hlinkClick r:id="rId6" action="ppaction://hlinksldjump"/>
          </p:cNvPr>
          <p:cNvSpPr/>
          <p:nvPr/>
        </p:nvSpPr>
        <p:spPr>
          <a:xfrm>
            <a:off x="3543301" y="4143033"/>
            <a:ext cx="3981195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itchFamily="18" charset="0"/>
              </a:rPr>
              <a:t>THỬ TÀI TRẠNG TÍ</a:t>
            </a:r>
          </a:p>
        </p:txBody>
      </p:sp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369" y="0"/>
            <a:ext cx="1178719" cy="117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6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</a:t>
            </a:r>
            <a:endParaRPr lang="vi-VN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Sửu Ẹo, Dần Béo và Cả Mẹo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999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69508"/>
            <a:ext cx="6858000" cy="4173992"/>
          </a:xfrm>
          <a:prstGeom prst="rect">
            <a:avLst/>
          </a:prstGeom>
        </p:spPr>
      </p:pic>
      <p:pic>
        <p:nvPicPr>
          <p:cNvPr id="1026" name="1" descr="HÃ¬nh áº£nh cÃ³ liÃ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743" y="81642"/>
            <a:ext cx="506984" cy="5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2" descr="HÃ¬nh áº£nh cÃ³ liÃªn qua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664" y="81642"/>
            <a:ext cx="506984" cy="5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3" descr="HÃ¬nh áº£nh cÃ³ liÃªn qua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489" y="81642"/>
            <a:ext cx="506984" cy="5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4" descr="HÃ¬nh áº£nh cÃ³ liÃªn qua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122" y="81830"/>
            <a:ext cx="506984" cy="5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179864" y="626710"/>
            <a:ext cx="274320" cy="27432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>
                <a:solidFill>
                  <a:srgbClr val="FF0000"/>
                </a:solidFill>
              </a:rPr>
              <a:t>1</a:t>
            </a:r>
            <a:endParaRPr lang="vi-VN" sz="1350" b="1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81996" y="616556"/>
            <a:ext cx="274320" cy="27432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>
                <a:solidFill>
                  <a:srgbClr val="FF0000"/>
                </a:solidFill>
              </a:rPr>
              <a:t>2</a:t>
            </a:r>
            <a:endParaRPr lang="vi-VN" sz="1350" b="1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78833" y="616556"/>
            <a:ext cx="274320" cy="27432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>
                <a:solidFill>
                  <a:srgbClr val="FF0000"/>
                </a:solidFill>
              </a:rPr>
              <a:t>3</a:t>
            </a:r>
            <a:endParaRPr lang="vi-VN" sz="1350" b="1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843454" y="611716"/>
            <a:ext cx="274320" cy="27432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>
                <a:solidFill>
                  <a:srgbClr val="FF0000"/>
                </a:solidFill>
              </a:rPr>
              <a:t>4</a:t>
            </a:r>
            <a:endParaRPr lang="vi-VN" sz="1350" b="1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96" b="93403" l="67383" r="98340">
                        <a14:foregroundMark x1="71582" y1="51563" x2="71582" y2="51563"/>
                        <a14:foregroundMark x1="72852" y1="62500" x2="72852" y2="62500"/>
                        <a14:backgroundMark x1="72754" y1="64583" x2="72754" y2="64583"/>
                        <a14:backgroundMark x1="72656" y1="63194" x2="72656" y2="63194"/>
                        <a14:backgroundMark x1="78711" y1="31597" x2="78711" y2="31597"/>
                        <a14:backgroundMark x1="75391" y1="48958" x2="75391" y2="48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258" t="15576" b="6771"/>
          <a:stretch/>
        </p:blipFill>
        <p:spPr>
          <a:xfrm>
            <a:off x="5824123" y="1608363"/>
            <a:ext cx="2176877" cy="32412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96" b="90625" l="38574" r="58008">
                        <a14:backgroundMark x1="55273" y1="85938" x2="55273" y2="85938"/>
                        <a14:backgroundMark x1="41992" y1="80382" x2="41992" y2="80382"/>
                        <a14:backgroundMark x1="43262" y1="73958" x2="43262" y2="73958"/>
                        <a14:backgroundMark x1="42285" y1="55556" x2="42285" y2="55556"/>
                        <a14:backgroundMark x1="40137" y1="54340" x2="40137" y2="54340"/>
                        <a14:backgroundMark x1="41797" y1="56424" x2="41797" y2="56424"/>
                        <a14:backgroundMark x1="46191" y1="17708" x2="46191" y2="17708"/>
                        <a14:backgroundMark x1="46875" y1="24653" x2="46875" y2="24653"/>
                        <a14:backgroundMark x1="46094" y1="31424" x2="46094" y2="31424"/>
                        <a14:backgroundMark x1="47070" y1="31944" x2="47070" y2="31944"/>
                        <a14:backgroundMark x1="46289" y1="43924" x2="46289" y2="43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86" t="38972" r="41548" b="4891"/>
          <a:stretch/>
        </p:blipFill>
        <p:spPr>
          <a:xfrm>
            <a:off x="3829846" y="2579914"/>
            <a:ext cx="1314450" cy="234315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96" b="95139" l="977" r="23730">
                        <a14:foregroundMark x1="12695" y1="55729" x2="12695" y2="55729"/>
                        <a14:foregroundMark x1="12598" y1="52083" x2="12598" y2="52083"/>
                        <a14:foregroundMark x1="16504" y1="54861" x2="16504" y2="54861"/>
                        <a14:foregroundMark x1="11230" y1="50174" x2="11230" y2="50174"/>
                        <a14:foregroundMark x1="9375" y1="51215" x2="9375" y2="51215"/>
                        <a14:foregroundMark x1="7422" y1="52778" x2="7422" y2="52778"/>
                        <a14:foregroundMark x1="2930" y1="71181" x2="2930" y2="71181"/>
                        <a14:foregroundMark x1="12793" y1="52951" x2="12793" y2="52951"/>
                        <a14:foregroundMark x1="15820" y1="56597" x2="15820" y2="56597"/>
                        <a14:backgroundMark x1="15137" y1="32292" x2="15137" y2="32292"/>
                        <a14:backgroundMark x1="14648" y1="20833" x2="14648" y2="20833"/>
                        <a14:backgroundMark x1="16895" y1="30208" x2="16895" y2="30208"/>
                        <a14:backgroundMark x1="17480" y1="45833" x2="17480" y2="45833"/>
                        <a14:backgroundMark x1="15332" y1="44097" x2="15332" y2="44097"/>
                        <a14:backgroundMark x1="18555" y1="63021" x2="18555" y2="63021"/>
                        <a14:backgroundMark x1="16797" y1="44965" x2="16797" y2="44965"/>
                        <a14:backgroundMark x1="21387" y1="72743" x2="21387" y2="72743"/>
                        <a14:backgroundMark x1="22070" y1="68576" x2="22070" y2="68576"/>
                        <a14:backgroundMark x1="20508" y1="71181" x2="20508" y2="71181"/>
                        <a14:backgroundMark x1="20996" y1="68576" x2="20996" y2="68576"/>
                        <a14:backgroundMark x1="16797" y1="49306" x2="16797" y2="49306"/>
                        <a14:backgroundMark x1="15723" y1="46354" x2="15723" y2="46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004" r="74722"/>
          <a:stretch/>
        </p:blipFill>
        <p:spPr>
          <a:xfrm>
            <a:off x="1183821" y="2847975"/>
            <a:ext cx="1733550" cy="22955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1" t="43471" r="62619" b="2348"/>
          <a:stretch/>
        </p:blipFill>
        <p:spPr>
          <a:xfrm>
            <a:off x="2421108" y="2779497"/>
            <a:ext cx="1281793" cy="2261507"/>
          </a:xfrm>
          <a:prstGeom prst="rect">
            <a:avLst/>
          </a:prstGeom>
        </p:spPr>
      </p:pic>
      <p:pic>
        <p:nvPicPr>
          <p:cNvPr id="22" name="Picture 2" descr="Káº¿t quáº£ hÃ¬nh áº£nh cho tráº¡ng tÃ­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2260" b="96875" l="2500" r="72262">
                        <a14:backgroundMark x1="6071" y1="47356" x2="6071" y2="473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482"/>
          <a:stretch/>
        </p:blipFill>
        <p:spPr bwMode="auto">
          <a:xfrm>
            <a:off x="501652" y="0"/>
            <a:ext cx="850787" cy="56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7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19262" y="583746"/>
            <a:ext cx="5602401" cy="204923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249137" y="2988128"/>
                <a:ext cx="3257549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137" y="2988128"/>
                <a:ext cx="3257549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 t="-9804" b="-28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265465" y="3861707"/>
                <a:ext cx="3257549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465" y="3861707"/>
                <a:ext cx="3257549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9804" b="-28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4640546" y="2988128"/>
                <a:ext cx="3254318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40546" y="2988128"/>
                <a:ext cx="3254318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9804" b="-28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4656874" y="3861707"/>
                <a:ext cx="3254318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56874" y="3861707"/>
                <a:ext cx="3254318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10"/>
                <a:stretch>
                  <a:fillRect t="-9804" b="-28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607" y="470267"/>
            <a:ext cx="1291146" cy="1616515"/>
          </a:xfrm>
          <a:prstGeom prst="rect">
            <a:avLst/>
          </a:prstGeom>
        </p:spPr>
      </p:pic>
      <p:pic>
        <p:nvPicPr>
          <p:cNvPr id="1026" name="Picture 2" descr="Káº¿t quáº£ hÃ¬nh áº£nh cho tráº¡ng tÃ­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260" b="96875" l="2500" r="72262">
                        <a14:backgroundMark x1="6071" y1="47356" x2="6071" y2="473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482"/>
          <a:stretch/>
        </p:blipFill>
        <p:spPr bwMode="auto">
          <a:xfrm>
            <a:off x="1147762" y="0"/>
            <a:ext cx="850787" cy="56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C4341549-40B6-0FD5-A767-4D36E13FDE0A}"/>
              </a:ext>
            </a:extLst>
          </p:cNvPr>
          <p:cNvSpPr txBox="1"/>
          <p:nvPr/>
        </p:nvSpPr>
        <p:spPr>
          <a:xfrm>
            <a:off x="2133600" y="1196048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30 seconds timer - đồng hồ đếm ngược 30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8019" y="282711"/>
            <a:ext cx="671118" cy="37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7342965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3701</TotalTime>
  <Words>743</Words>
  <Application>Microsoft Office PowerPoint</Application>
  <PresentationFormat>On-screen Show (16:9)</PresentationFormat>
  <Paragraphs>130</Paragraphs>
  <Slides>25</Slides>
  <Notes>10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Cambria Math</vt:lpstr>
      <vt:lpstr>Palatino Linotype</vt:lpstr>
      <vt:lpstr>Raleway</vt:lpstr>
      <vt:lpstr>Rockwell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GIỚI THIỆU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Nguyen Thuy</cp:lastModifiedBy>
  <cp:revision>866</cp:revision>
  <dcterms:created xsi:type="dcterms:W3CDTF">2014-02-10T10:41:22Z</dcterms:created>
  <dcterms:modified xsi:type="dcterms:W3CDTF">2023-05-31T07:51:33Z</dcterms:modified>
</cp:coreProperties>
</file>