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09be6a3d43d740a6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4"/>
  </p:notesMasterIdLst>
  <p:sldIdLst>
    <p:sldId id="322" r:id="rId2"/>
    <p:sldId id="336" r:id="rId3"/>
    <p:sldId id="335" r:id="rId4"/>
    <p:sldId id="315" r:id="rId5"/>
    <p:sldId id="337" r:id="rId6"/>
    <p:sldId id="326" r:id="rId7"/>
    <p:sldId id="339" r:id="rId8"/>
    <p:sldId id="340" r:id="rId9"/>
    <p:sldId id="327" r:id="rId10"/>
    <p:sldId id="352" r:id="rId11"/>
    <p:sldId id="328" r:id="rId12"/>
    <p:sldId id="353" r:id="rId1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ạ Thị Mai" initials="TTM" lastIdx="30" clrIdx="0">
    <p:extLst>
      <p:ext uri="{19B8F6BF-5375-455C-9EA6-DF929625EA0E}">
        <p15:presenceInfo xmlns:p15="http://schemas.microsoft.com/office/powerpoint/2012/main" userId="Tạ Thị Mai" providerId="None"/>
      </p:ext>
    </p:extLst>
  </p:cmAuthor>
  <p:cmAuthor id="2" name="Admin" initials="A" lastIdx="2" clrIdx="1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66"/>
    <a:srgbClr val="0000CC"/>
    <a:srgbClr val="FF1111"/>
    <a:srgbClr val="333399"/>
    <a:srgbClr val="0033CC"/>
    <a:srgbClr val="00FFFF"/>
    <a:srgbClr val="08C82D"/>
    <a:srgbClr val="FF33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>
      <p:cViewPr varScale="1">
        <p:scale>
          <a:sx n="77" d="100"/>
          <a:sy n="77" d="100"/>
        </p:scale>
        <p:origin x="888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9635360-23FC-4D6A-B12C-5C260FC88116}" type="datetimeFigureOut">
              <a:rPr lang="en-US"/>
              <a:pPr>
                <a:defRPr/>
              </a:pPr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483ADA9-9855-4129-8E05-C6FDECA8D7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0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1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1370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83ADA9-9855-4129-8E05-C6FDECA8D75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83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83ADA9-9855-4129-8E05-C6FDECA8D75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82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738F5-B41E-4F3A-89E0-A7A031FCCC74}" type="datetimeFigureOut">
              <a:rPr lang="en-US"/>
              <a:pPr>
                <a:defRPr/>
              </a:pPr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7B532-1D2C-4835-96DF-4FF9038945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B6018-D662-4CE9-A8D7-DDEB37E458D0}" type="datetimeFigureOut">
              <a:rPr lang="en-US"/>
              <a:pPr>
                <a:defRPr/>
              </a:pPr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537D5-DD76-494E-AC80-9C73FB605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FC0BE-236B-4E3D-A0C7-D039DB997DCB}" type="datetimeFigureOut">
              <a:rPr lang="en-US"/>
              <a:pPr>
                <a:defRPr/>
              </a:pPr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E24A4-D7E2-4108-9D21-A5A6703AFE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6CB0C-8FAD-4523-BF82-ABFC778A9C97}" type="datetimeFigureOut">
              <a:rPr lang="en-US"/>
              <a:pPr>
                <a:defRPr/>
              </a:pPr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F2607-F8E1-4122-B3E8-68E46EB86D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AFF7A-17F7-4D8B-97C1-FB116C3D6F4F}" type="datetimeFigureOut">
              <a:rPr lang="en-US"/>
              <a:pPr>
                <a:defRPr/>
              </a:pPr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58DC4-2FD4-4FC4-BC39-53FD2B2A6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03636-DC33-4F04-8FA8-6DF2452383B7}" type="datetimeFigureOut">
              <a:rPr lang="en-US"/>
              <a:pPr>
                <a:defRPr/>
              </a:pPr>
              <a:t>6/6/2023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AB5D2-F9B2-4FD1-857E-FDE239DFF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DF8D1-7B23-4910-93A7-CA16DEEA45FD}" type="datetimeFigureOut">
              <a:rPr lang="en-US"/>
              <a:pPr>
                <a:defRPr/>
              </a:pPr>
              <a:t>6/6/2023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BB208-6724-40D2-A968-FDD3B48AD0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9CB0F-47B0-4270-9BB1-B0C2548E981E}" type="datetimeFigureOut">
              <a:rPr lang="en-US"/>
              <a:pPr>
                <a:defRPr/>
              </a:pPr>
              <a:t>6/6/2023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5B3B7-97D9-4A49-9B94-0E1E1A050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A2768-7B7E-4066-8B20-3DE085E49B70}" type="datetimeFigureOut">
              <a:rPr lang="en-US"/>
              <a:pPr>
                <a:defRPr/>
              </a:pPr>
              <a:t>6/6/2023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3695F-D40B-4E36-B864-F7F2FC43C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41FB2-8546-4570-BD8C-87BEE740DA06}" type="datetimeFigureOut">
              <a:rPr lang="en-US"/>
              <a:pPr>
                <a:defRPr/>
              </a:pPr>
              <a:t>6/6/2023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A9751-C5E6-449C-AA25-F34C047FBE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71C09-F818-4004-BEC8-1A84688E46C4}" type="datetimeFigureOut">
              <a:rPr lang="en-US"/>
              <a:pPr>
                <a:defRPr/>
              </a:pPr>
              <a:t>6/6/2023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7D646-C08C-4E63-8103-DFF1860E45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7B0173A-8C8F-4585-9265-B4F512214497}" type="datetimeFigureOut">
              <a:rPr lang="en-US"/>
              <a:pPr>
                <a:defRPr/>
              </a:pPr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9D1000F-1807-4400-9B98-64A143B8F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0.wmf"/><Relationship Id="rId18" Type="http://schemas.openxmlformats.org/officeDocument/2006/relationships/oleObject" Target="../embeddings/oleObject7.bin"/><Relationship Id="rId3" Type="http://schemas.openxmlformats.org/officeDocument/2006/relationships/image" Target="../media/image5.png"/><Relationship Id="rId21" Type="http://schemas.openxmlformats.org/officeDocument/2006/relationships/image" Target="../media/image15.wmf"/><Relationship Id="rId7" Type="http://schemas.openxmlformats.org/officeDocument/2006/relationships/image" Target="../media/image7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png"/><Relationship Id="rId20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9.wmf"/><Relationship Id="rId5" Type="http://schemas.openxmlformats.org/officeDocument/2006/relationships/image" Target="../media/image6.wmf"/><Relationship Id="rId15" Type="http://schemas.openxmlformats.org/officeDocument/2006/relationships/image" Target="../media/image11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4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wmf"/><Relationship Id="rId14" Type="http://schemas.openxmlformats.org/officeDocument/2006/relationships/oleObject" Target="../embeddings/oleObject6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13.bin"/><Relationship Id="rId18" Type="http://schemas.openxmlformats.org/officeDocument/2006/relationships/image" Target="../media/image19.wmf"/><Relationship Id="rId26" Type="http://schemas.openxmlformats.org/officeDocument/2006/relationships/image" Target="../media/image23.wmf"/><Relationship Id="rId3" Type="http://schemas.openxmlformats.org/officeDocument/2006/relationships/oleObject" Target="../embeddings/oleObject9.bin"/><Relationship Id="rId21" Type="http://schemas.openxmlformats.org/officeDocument/2006/relationships/oleObject" Target="../embeddings/oleObject17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13.emf"/><Relationship Id="rId17" Type="http://schemas.openxmlformats.org/officeDocument/2006/relationships/oleObject" Target="../embeddings/oleObject15.bin"/><Relationship Id="rId25" Type="http://schemas.openxmlformats.org/officeDocument/2006/relationships/oleObject" Target="../embeddings/oleObject19.bin"/><Relationship Id="rId2" Type="http://schemas.openxmlformats.org/officeDocument/2006/relationships/image" Target="../media/image5.png"/><Relationship Id="rId16" Type="http://schemas.openxmlformats.org/officeDocument/2006/relationships/image" Target="../media/image18.wmf"/><Relationship Id="rId20" Type="http://schemas.openxmlformats.org/officeDocument/2006/relationships/image" Target="../media/image20.wmf"/><Relationship Id="rId29" Type="http://schemas.openxmlformats.org/officeDocument/2006/relationships/oleObject" Target="../embeddings/oleObject2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wmf"/><Relationship Id="rId11" Type="http://schemas.openxmlformats.org/officeDocument/2006/relationships/image" Target="../media/image12.png"/><Relationship Id="rId24" Type="http://schemas.openxmlformats.org/officeDocument/2006/relationships/image" Target="../media/image22.wmf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4.bin"/><Relationship Id="rId23" Type="http://schemas.openxmlformats.org/officeDocument/2006/relationships/oleObject" Target="../embeddings/oleObject18.bin"/><Relationship Id="rId28" Type="http://schemas.openxmlformats.org/officeDocument/2006/relationships/image" Target="../media/image24.wmf"/><Relationship Id="rId10" Type="http://schemas.openxmlformats.org/officeDocument/2006/relationships/image" Target="../media/image11.wmf"/><Relationship Id="rId19" Type="http://schemas.openxmlformats.org/officeDocument/2006/relationships/oleObject" Target="../embeddings/oleObject16.bin"/><Relationship Id="rId4" Type="http://schemas.openxmlformats.org/officeDocument/2006/relationships/image" Target="../media/image16.w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17.wmf"/><Relationship Id="rId22" Type="http://schemas.openxmlformats.org/officeDocument/2006/relationships/image" Target="../media/image21.wmf"/><Relationship Id="rId27" Type="http://schemas.openxmlformats.org/officeDocument/2006/relationships/oleObject" Target="../embeddings/oleObject20.bin"/><Relationship Id="rId30" Type="http://schemas.openxmlformats.org/officeDocument/2006/relationships/image" Target="../media/image25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30.wmf"/><Relationship Id="rId18" Type="http://schemas.openxmlformats.org/officeDocument/2006/relationships/oleObject" Target="../embeddings/oleObject29.bin"/><Relationship Id="rId3" Type="http://schemas.openxmlformats.org/officeDocument/2006/relationships/image" Target="../media/image12.png"/><Relationship Id="rId21" Type="http://schemas.openxmlformats.org/officeDocument/2006/relationships/image" Target="../media/image34.wmf"/><Relationship Id="rId7" Type="http://schemas.openxmlformats.org/officeDocument/2006/relationships/image" Target="../media/image27.wmf"/><Relationship Id="rId12" Type="http://schemas.openxmlformats.org/officeDocument/2006/relationships/oleObject" Target="../embeddings/oleObject26.bin"/><Relationship Id="rId17" Type="http://schemas.openxmlformats.org/officeDocument/2006/relationships/image" Target="../media/image32.wmf"/><Relationship Id="rId2" Type="http://schemas.openxmlformats.org/officeDocument/2006/relationships/image" Target="../media/image5.png"/><Relationship Id="rId16" Type="http://schemas.openxmlformats.org/officeDocument/2006/relationships/oleObject" Target="../embeddings/oleObject28.bin"/><Relationship Id="rId20" Type="http://schemas.openxmlformats.org/officeDocument/2006/relationships/oleObject" Target="../embeddings/oleObject30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29.wmf"/><Relationship Id="rId5" Type="http://schemas.openxmlformats.org/officeDocument/2006/relationships/image" Target="../media/image26.wmf"/><Relationship Id="rId15" Type="http://schemas.openxmlformats.org/officeDocument/2006/relationships/image" Target="../media/image31.wmf"/><Relationship Id="rId10" Type="http://schemas.openxmlformats.org/officeDocument/2006/relationships/oleObject" Target="../embeddings/oleObject25.bin"/><Relationship Id="rId19" Type="http://schemas.openxmlformats.org/officeDocument/2006/relationships/image" Target="../media/image33.w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28.wmf"/><Relationship Id="rId14" Type="http://schemas.openxmlformats.org/officeDocument/2006/relationships/oleObject" Target="../embeddings/oleObject27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32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37.wmf"/><Relationship Id="rId4" Type="http://schemas.openxmlformats.org/officeDocument/2006/relationships/image" Target="../media/image12.png"/><Relationship Id="rId9" Type="http://schemas.openxmlformats.org/officeDocument/2006/relationships/oleObject" Target="../embeddings/oleObject33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13" Type="http://schemas.openxmlformats.org/officeDocument/2006/relationships/image" Target="../media/image42.wmf"/><Relationship Id="rId3" Type="http://schemas.openxmlformats.org/officeDocument/2006/relationships/image" Target="../media/image12.png"/><Relationship Id="rId7" Type="http://schemas.openxmlformats.org/officeDocument/2006/relationships/image" Target="../media/image39.wmf"/><Relationship Id="rId12" Type="http://schemas.openxmlformats.org/officeDocument/2006/relationships/oleObject" Target="../embeddings/oleObject38.bin"/><Relationship Id="rId17" Type="http://schemas.openxmlformats.org/officeDocument/2006/relationships/image" Target="../media/image44.wmf"/><Relationship Id="rId2" Type="http://schemas.openxmlformats.org/officeDocument/2006/relationships/image" Target="../media/image5.png"/><Relationship Id="rId16" Type="http://schemas.openxmlformats.org/officeDocument/2006/relationships/oleObject" Target="../embeddings/oleObject40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41.wmf"/><Relationship Id="rId5" Type="http://schemas.openxmlformats.org/officeDocument/2006/relationships/image" Target="../media/image38.wmf"/><Relationship Id="rId15" Type="http://schemas.openxmlformats.org/officeDocument/2006/relationships/image" Target="../media/image43.wmf"/><Relationship Id="rId10" Type="http://schemas.openxmlformats.org/officeDocument/2006/relationships/oleObject" Target="../embeddings/oleObject37.bin"/><Relationship Id="rId4" Type="http://schemas.openxmlformats.org/officeDocument/2006/relationships/oleObject" Target="../embeddings/oleObject34.bin"/><Relationship Id="rId9" Type="http://schemas.openxmlformats.org/officeDocument/2006/relationships/image" Target="../media/image40.wmf"/><Relationship Id="rId14" Type="http://schemas.openxmlformats.org/officeDocument/2006/relationships/oleObject" Target="../embeddings/oleObject39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13" Type="http://schemas.openxmlformats.org/officeDocument/2006/relationships/image" Target="../media/image49.wmf"/><Relationship Id="rId18" Type="http://schemas.openxmlformats.org/officeDocument/2006/relationships/oleObject" Target="../embeddings/oleObject48.bin"/><Relationship Id="rId26" Type="http://schemas.openxmlformats.org/officeDocument/2006/relationships/oleObject" Target="../embeddings/oleObject52.bin"/><Relationship Id="rId3" Type="http://schemas.openxmlformats.org/officeDocument/2006/relationships/oleObject" Target="../embeddings/oleObject41.bin"/><Relationship Id="rId21" Type="http://schemas.openxmlformats.org/officeDocument/2006/relationships/image" Target="../media/image53.wmf"/><Relationship Id="rId7" Type="http://schemas.openxmlformats.org/officeDocument/2006/relationships/image" Target="../media/image46.wmf"/><Relationship Id="rId12" Type="http://schemas.openxmlformats.org/officeDocument/2006/relationships/oleObject" Target="../embeddings/oleObject45.bin"/><Relationship Id="rId17" Type="http://schemas.openxmlformats.org/officeDocument/2006/relationships/image" Target="../media/image51.wmf"/><Relationship Id="rId25" Type="http://schemas.openxmlformats.org/officeDocument/2006/relationships/image" Target="../media/image55.wmf"/><Relationship Id="rId2" Type="http://schemas.openxmlformats.org/officeDocument/2006/relationships/image" Target="../media/image5.png"/><Relationship Id="rId16" Type="http://schemas.openxmlformats.org/officeDocument/2006/relationships/oleObject" Target="../embeddings/oleObject47.bin"/><Relationship Id="rId20" Type="http://schemas.openxmlformats.org/officeDocument/2006/relationships/oleObject" Target="../embeddings/oleObject49.bin"/><Relationship Id="rId29" Type="http://schemas.openxmlformats.org/officeDocument/2006/relationships/image" Target="../media/image57.wmf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48.wmf"/><Relationship Id="rId24" Type="http://schemas.openxmlformats.org/officeDocument/2006/relationships/oleObject" Target="../embeddings/oleObject51.bin"/><Relationship Id="rId5" Type="http://schemas.openxmlformats.org/officeDocument/2006/relationships/image" Target="../media/image12.png"/><Relationship Id="rId15" Type="http://schemas.openxmlformats.org/officeDocument/2006/relationships/image" Target="../media/image50.wmf"/><Relationship Id="rId23" Type="http://schemas.openxmlformats.org/officeDocument/2006/relationships/image" Target="../media/image54.wmf"/><Relationship Id="rId28" Type="http://schemas.openxmlformats.org/officeDocument/2006/relationships/oleObject" Target="../embeddings/oleObject53.bin"/><Relationship Id="rId10" Type="http://schemas.openxmlformats.org/officeDocument/2006/relationships/oleObject" Target="../embeddings/oleObject44.bin"/><Relationship Id="rId19" Type="http://schemas.openxmlformats.org/officeDocument/2006/relationships/image" Target="../media/image52.wmf"/><Relationship Id="rId4" Type="http://schemas.openxmlformats.org/officeDocument/2006/relationships/image" Target="../media/image45.wmf"/><Relationship Id="rId9" Type="http://schemas.openxmlformats.org/officeDocument/2006/relationships/image" Target="../media/image47.wmf"/><Relationship Id="rId14" Type="http://schemas.openxmlformats.org/officeDocument/2006/relationships/oleObject" Target="../embeddings/oleObject46.bin"/><Relationship Id="rId22" Type="http://schemas.openxmlformats.org/officeDocument/2006/relationships/oleObject" Target="../embeddings/oleObject50.bin"/><Relationship Id="rId27" Type="http://schemas.openxmlformats.org/officeDocument/2006/relationships/image" Target="../media/image56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13" Type="http://schemas.openxmlformats.org/officeDocument/2006/relationships/image" Target="../media/image12.png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54.bin"/><Relationship Id="rId12" Type="http://schemas.openxmlformats.org/officeDocument/2006/relationships/image" Target="../media/image60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wmf"/><Relationship Id="rId11" Type="http://schemas.openxmlformats.org/officeDocument/2006/relationships/oleObject" Target="../embeddings/oleObject56.bin"/><Relationship Id="rId5" Type="http://schemas.openxmlformats.org/officeDocument/2006/relationships/oleObject" Target="../embeddings/oleObject40.bin"/><Relationship Id="rId15" Type="http://schemas.openxmlformats.org/officeDocument/2006/relationships/image" Target="../media/image61.emf"/><Relationship Id="rId10" Type="http://schemas.openxmlformats.org/officeDocument/2006/relationships/image" Target="../media/image59.w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55.bin"/><Relationship Id="rId14" Type="http://schemas.openxmlformats.org/officeDocument/2006/relationships/oleObject" Target="../embeddings/oleObject57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13" Type="http://schemas.openxmlformats.org/officeDocument/2006/relationships/oleObject" Target="../embeddings/oleObject61.bin"/><Relationship Id="rId18" Type="http://schemas.openxmlformats.org/officeDocument/2006/relationships/oleObject" Target="../embeddings/oleObject63.bin"/><Relationship Id="rId3" Type="http://schemas.openxmlformats.org/officeDocument/2006/relationships/oleObject" Target="../embeddings/oleObject39.bin"/><Relationship Id="rId21" Type="http://schemas.openxmlformats.org/officeDocument/2006/relationships/image" Target="../media/image67.emf"/><Relationship Id="rId7" Type="http://schemas.openxmlformats.org/officeDocument/2006/relationships/oleObject" Target="../embeddings/oleObject58.bin"/><Relationship Id="rId12" Type="http://schemas.openxmlformats.org/officeDocument/2006/relationships/image" Target="../media/image64.emf"/><Relationship Id="rId17" Type="http://schemas.openxmlformats.org/officeDocument/2006/relationships/image" Target="../media/image12.png"/><Relationship Id="rId2" Type="http://schemas.openxmlformats.org/officeDocument/2006/relationships/image" Target="../media/image5.png"/><Relationship Id="rId16" Type="http://schemas.openxmlformats.org/officeDocument/2006/relationships/image" Target="../media/image60.wmf"/><Relationship Id="rId20" Type="http://schemas.openxmlformats.org/officeDocument/2006/relationships/oleObject" Target="../embeddings/oleObject64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wmf"/><Relationship Id="rId11" Type="http://schemas.openxmlformats.org/officeDocument/2006/relationships/oleObject" Target="../embeddings/oleObject60.bin"/><Relationship Id="rId5" Type="http://schemas.openxmlformats.org/officeDocument/2006/relationships/oleObject" Target="../embeddings/oleObject40.bin"/><Relationship Id="rId15" Type="http://schemas.openxmlformats.org/officeDocument/2006/relationships/oleObject" Target="../embeddings/oleObject62.bin"/><Relationship Id="rId10" Type="http://schemas.openxmlformats.org/officeDocument/2006/relationships/image" Target="../media/image63.emf"/><Relationship Id="rId19" Type="http://schemas.openxmlformats.org/officeDocument/2006/relationships/image" Target="../media/image66.e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59.bin"/><Relationship Id="rId14" Type="http://schemas.openxmlformats.org/officeDocument/2006/relationships/image" Target="../media/image6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683DA3E-0400-40CA-B90E-F82E4ED03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9" name="Hình tự do: Hình 18">
            <a:extLst>
              <a:ext uri="{FF2B5EF4-FFF2-40B4-BE49-F238E27FC236}">
                <a16:creationId xmlns:a16="http://schemas.microsoft.com/office/drawing/2014/main" id="{CA284665-EFBC-4BC5-8C0A-222AB35C940A}"/>
              </a:ext>
            </a:extLst>
          </p:cNvPr>
          <p:cNvSpPr/>
          <p:nvPr/>
        </p:nvSpPr>
        <p:spPr>
          <a:xfrm>
            <a:off x="866590" y="538611"/>
            <a:ext cx="10222689" cy="3694505"/>
          </a:xfrm>
          <a:custGeom>
            <a:avLst/>
            <a:gdLst>
              <a:gd name="connsiteX0" fmla="*/ 836950 w 10222689"/>
              <a:gd name="connsiteY0" fmla="*/ 2091855 h 3694505"/>
              <a:gd name="connsiteX1" fmla="*/ 4870331 w 10222689"/>
              <a:gd name="connsiteY1" fmla="*/ 8 h 3694505"/>
              <a:gd name="connsiteX2" fmla="*/ 9993476 w 10222689"/>
              <a:gd name="connsiteY2" fmla="*/ 2066803 h 3694505"/>
              <a:gd name="connsiteX3" fmla="*/ 8452774 w 10222689"/>
              <a:gd name="connsiteY3" fmla="*/ 3507296 h 3694505"/>
              <a:gd name="connsiteX4" fmla="*/ 699163 w 10222689"/>
              <a:gd name="connsiteY4" fmla="*/ 3519822 h 3694505"/>
              <a:gd name="connsiteX5" fmla="*/ 836950 w 10222689"/>
              <a:gd name="connsiteY5" fmla="*/ 2091855 h 369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2689" h="3694505">
                <a:moveTo>
                  <a:pt x="836950" y="2091855"/>
                </a:moveTo>
                <a:cubicBezTo>
                  <a:pt x="1532145" y="1505219"/>
                  <a:pt x="3344243" y="4183"/>
                  <a:pt x="4870331" y="8"/>
                </a:cubicBezTo>
                <a:cubicBezTo>
                  <a:pt x="6396419" y="-4167"/>
                  <a:pt x="9396402" y="1482255"/>
                  <a:pt x="9993476" y="2066803"/>
                </a:cubicBezTo>
                <a:cubicBezTo>
                  <a:pt x="10590550" y="2651351"/>
                  <a:pt x="10001826" y="3265126"/>
                  <a:pt x="8452774" y="3507296"/>
                </a:cubicBezTo>
                <a:cubicBezTo>
                  <a:pt x="6903722" y="3749466"/>
                  <a:pt x="1966379" y="3759904"/>
                  <a:pt x="699163" y="3519822"/>
                </a:cubicBezTo>
                <a:cubicBezTo>
                  <a:pt x="-568053" y="3279740"/>
                  <a:pt x="141755" y="2678491"/>
                  <a:pt x="836950" y="2091855"/>
                </a:cubicBezTo>
                <a:close/>
              </a:path>
            </a:pathLst>
          </a:custGeom>
          <a:solidFill>
            <a:srgbClr val="FCDFF8"/>
          </a:solidFill>
          <a:ln>
            <a:solidFill>
              <a:srgbClr val="FE0048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清新欢乐节奏流行进取电音乐">
            <a:hlinkClick r:id="" action="ppaction://media"/>
            <a:extLst>
              <a:ext uri="{FF2B5EF4-FFF2-40B4-BE49-F238E27FC236}">
                <a16:creationId xmlns:a16="http://schemas.microsoft.com/office/drawing/2014/main" id="{9D5BD8F3-9884-4B8F-A4DE-583E1BCD9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9369" y="6218757"/>
            <a:ext cx="639244" cy="639244"/>
          </a:xfrm>
          <a:prstGeom prst="rect">
            <a:avLst/>
          </a:prstGeom>
        </p:spPr>
      </p:pic>
      <p:sp>
        <p:nvSpPr>
          <p:cNvPr id="13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272238" y="268177"/>
            <a:ext cx="3196156" cy="2659808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rgbClr val="F4E05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4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64670" y="375736"/>
            <a:ext cx="3196156" cy="2659808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5" name="Rectangle 14"/>
          <p:cNvSpPr/>
          <p:nvPr/>
        </p:nvSpPr>
        <p:spPr>
          <a:xfrm rot="18623729">
            <a:off x="-493896" y="874677"/>
            <a:ext cx="3152210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267" b="1">
                <a:ln w="10160">
                  <a:solidFill>
                    <a:schemeClr val="accent5"/>
                  </a:solidFill>
                  <a:prstDash val="solid"/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CHƯƠNG VII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986" y="1"/>
            <a:ext cx="2235015" cy="24056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41176" y="2102020"/>
            <a:ext cx="901999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101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3200" b="1" dirty="0">
                <a:solidFill>
                  <a:srgbClr val="FF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ĐƯỜNG VUÔNG GÓC – ĐƯỜNG XIÊN</a:t>
            </a:r>
            <a:endParaRPr lang="zh-CN" altLang="en-US" sz="3200" b="1" dirty="0">
              <a:solidFill>
                <a:srgbClr val="FF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80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3" showWhenStopped="0">
                <p:cTn id="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35AF2C-9492-4F48-8193-F9024F3E711F}"/>
              </a:ext>
            </a:extLst>
          </p:cNvPr>
          <p:cNvSpPr txBox="1"/>
          <p:nvPr/>
        </p:nvSpPr>
        <p:spPr>
          <a:xfrm>
            <a:off x="3920855" y="199310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BÀI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E4310-C085-42D7-8F74-DC5A4E5B960F}"/>
              </a:ext>
            </a:extLst>
          </p:cNvPr>
          <p:cNvSpPr txBox="1"/>
          <p:nvPr/>
        </p:nvSpPr>
        <p:spPr>
          <a:xfrm>
            <a:off x="474392" y="863517"/>
            <a:ext cx="10832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</p:txBody>
      </p:sp>
      <p:grpSp>
        <p:nvGrpSpPr>
          <p:cNvPr id="51" name="Group 155">
            <a:extLst>
              <a:ext uri="{FF2B5EF4-FFF2-40B4-BE49-F238E27FC236}">
                <a16:creationId xmlns:a16="http://schemas.microsoft.com/office/drawing/2014/main" id="{4B27D338-6E9A-4F49-B7E8-2293D7087760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1521197"/>
            <a:ext cx="3513137" cy="2011363"/>
            <a:chOff x="703" y="1550"/>
            <a:chExt cx="2213" cy="1267"/>
          </a:xfrm>
        </p:grpSpPr>
        <p:sp>
          <p:nvSpPr>
            <p:cNvPr id="52" name="Line 84">
              <a:extLst>
                <a:ext uri="{FF2B5EF4-FFF2-40B4-BE49-F238E27FC236}">
                  <a16:creationId xmlns:a16="http://schemas.microsoft.com/office/drawing/2014/main" id="{850CCCEE-E000-40B7-BAAC-BDF22B739A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3" y="1792"/>
              <a:ext cx="217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85">
              <a:extLst>
                <a:ext uri="{FF2B5EF4-FFF2-40B4-BE49-F238E27FC236}">
                  <a16:creationId xmlns:a16="http://schemas.microsoft.com/office/drawing/2014/main" id="{96EBCACB-F6B8-4188-AF6E-6ED97A356A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3" y="2552"/>
              <a:ext cx="218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86">
              <a:extLst>
                <a:ext uri="{FF2B5EF4-FFF2-40B4-BE49-F238E27FC236}">
                  <a16:creationId xmlns:a16="http://schemas.microsoft.com/office/drawing/2014/main" id="{88936C6E-D7E1-4129-A7B8-B97F83F466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7" y="1780"/>
              <a:ext cx="0" cy="77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87">
              <a:extLst>
                <a:ext uri="{FF2B5EF4-FFF2-40B4-BE49-F238E27FC236}">
                  <a16:creationId xmlns:a16="http://schemas.microsoft.com/office/drawing/2014/main" id="{1758B84D-2E7C-4FE7-9B88-5192430CD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" y="2478"/>
              <a:ext cx="51" cy="63"/>
            </a:xfrm>
            <a:custGeom>
              <a:avLst/>
              <a:gdLst>
                <a:gd name="T0" fmla="*/ 0 w 81"/>
                <a:gd name="T1" fmla="*/ 0 h 62"/>
                <a:gd name="T2" fmla="*/ 32 w 81"/>
                <a:gd name="T3" fmla="*/ 0 h 62"/>
                <a:gd name="T4" fmla="*/ 32 w 81"/>
                <a:gd name="T5" fmla="*/ 64 h 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lnTo>
                    <a:pt x="81" y="0"/>
                  </a:lnTo>
                  <a:lnTo>
                    <a:pt x="81" y="6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 Box 88">
              <a:extLst>
                <a:ext uri="{FF2B5EF4-FFF2-40B4-BE49-F238E27FC236}">
                  <a16:creationId xmlns:a16="http://schemas.microsoft.com/office/drawing/2014/main" id="{5E2068AF-8AD7-4DE2-9AE4-99668C9726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8" y="1553"/>
              <a:ext cx="20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000099"/>
                  </a:solidFill>
                </a:rPr>
                <a:t>a</a:t>
              </a:r>
            </a:p>
          </p:txBody>
        </p:sp>
        <p:sp>
          <p:nvSpPr>
            <p:cNvPr id="57" name="Text Box 89">
              <a:extLst>
                <a:ext uri="{FF2B5EF4-FFF2-40B4-BE49-F238E27FC236}">
                  <a16:creationId xmlns:a16="http://schemas.microsoft.com/office/drawing/2014/main" id="{BDE3F88E-90C0-4254-8A5C-9A9C090889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2" y="231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solidFill>
                    <a:srgbClr val="000099"/>
                  </a:solidFill>
                </a:rPr>
                <a:t>b</a:t>
              </a:r>
            </a:p>
          </p:txBody>
        </p:sp>
        <p:sp>
          <p:nvSpPr>
            <p:cNvPr id="58" name="Text Box 90">
              <a:extLst>
                <a:ext uri="{FF2B5EF4-FFF2-40B4-BE49-F238E27FC236}">
                  <a16:creationId xmlns:a16="http://schemas.microsoft.com/office/drawing/2014/main" id="{3309C3C8-C9F3-48C0-BB39-0ACFAA3A87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5" y="1550"/>
              <a:ext cx="2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000099"/>
                  </a:solidFill>
                </a:rPr>
                <a:t>A</a:t>
              </a:r>
            </a:p>
          </p:txBody>
        </p:sp>
        <p:sp>
          <p:nvSpPr>
            <p:cNvPr id="59" name="Text Box 91">
              <a:extLst>
                <a:ext uri="{FF2B5EF4-FFF2-40B4-BE49-F238E27FC236}">
                  <a16:creationId xmlns:a16="http://schemas.microsoft.com/office/drawing/2014/main" id="{0ABF3DFE-D900-4781-8A49-E795D806AB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1" y="2567"/>
              <a:ext cx="2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solidFill>
                    <a:srgbClr val="000099"/>
                  </a:solidFill>
                </a:rPr>
                <a:t>B</a:t>
              </a:r>
            </a:p>
          </p:txBody>
        </p:sp>
        <p:sp>
          <p:nvSpPr>
            <p:cNvPr id="60" name="Oval 92">
              <a:extLst>
                <a:ext uri="{FF2B5EF4-FFF2-40B4-BE49-F238E27FC236}">
                  <a16:creationId xmlns:a16="http://schemas.microsoft.com/office/drawing/2014/main" id="{2CC23EDA-6F50-4E9F-9240-549A4D40E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9" y="1794"/>
              <a:ext cx="29" cy="3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rgbClr val="FF3300"/>
                </a:solidFill>
              </a:endParaRPr>
            </a:p>
          </p:txBody>
        </p:sp>
        <p:sp>
          <p:nvSpPr>
            <p:cNvPr id="61" name="Freeform 93">
              <a:extLst>
                <a:ext uri="{FF2B5EF4-FFF2-40B4-BE49-F238E27FC236}">
                  <a16:creationId xmlns:a16="http://schemas.microsoft.com/office/drawing/2014/main" id="{BF515D59-CDBF-4925-A425-211AF52275A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722" y="1797"/>
              <a:ext cx="56" cy="55"/>
            </a:xfrm>
            <a:custGeom>
              <a:avLst/>
              <a:gdLst>
                <a:gd name="T0" fmla="*/ 0 w 81"/>
                <a:gd name="T1" fmla="*/ 0 h 62"/>
                <a:gd name="T2" fmla="*/ 39 w 81"/>
                <a:gd name="T3" fmla="*/ 0 h 62"/>
                <a:gd name="T4" fmla="*/ 39 w 81"/>
                <a:gd name="T5" fmla="*/ 49 h 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lnTo>
                    <a:pt x="81" y="0"/>
                  </a:lnTo>
                  <a:lnTo>
                    <a:pt x="81" y="6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94">
              <a:extLst>
                <a:ext uri="{FF2B5EF4-FFF2-40B4-BE49-F238E27FC236}">
                  <a16:creationId xmlns:a16="http://schemas.microsoft.com/office/drawing/2014/main" id="{7F402B84-9771-4ACD-94A7-3D2D6CB0D4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7" y="1780"/>
              <a:ext cx="287" cy="7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95">
              <a:extLst>
                <a:ext uri="{FF2B5EF4-FFF2-40B4-BE49-F238E27FC236}">
                  <a16:creationId xmlns:a16="http://schemas.microsoft.com/office/drawing/2014/main" id="{50568D13-9B5A-423C-A188-71D1B99145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37" y="1780"/>
              <a:ext cx="191" cy="7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921843A-78F9-4CA0-A7FD-1E27BD3AF620}"/>
              </a:ext>
            </a:extLst>
          </p:cNvPr>
          <p:cNvSpPr txBox="1"/>
          <p:nvPr/>
        </p:nvSpPr>
        <p:spPr>
          <a:xfrm>
            <a:off x="567783" y="3483347"/>
            <a:ext cx="11332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8248AD-3608-4C8D-8D54-4185257A12C9}"/>
              </a:ext>
            </a:extLst>
          </p:cNvPr>
          <p:cNvSpPr txBox="1"/>
          <p:nvPr/>
        </p:nvSpPr>
        <p:spPr>
          <a:xfrm>
            <a:off x="491583" y="4424824"/>
            <a:ext cx="11332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 err="1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800" b="1" dirty="0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800" b="1" dirty="0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2800" b="1" dirty="0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2800" b="1" dirty="0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2800" b="1" dirty="0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b="1" dirty="0" err="1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b="1" dirty="0" err="1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2800" b="1" dirty="0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b="1" dirty="0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7" name="Group 80">
            <a:extLst>
              <a:ext uri="{FF2B5EF4-FFF2-40B4-BE49-F238E27FC236}">
                <a16:creationId xmlns:a16="http://schemas.microsoft.com/office/drawing/2014/main" id="{7372A327-1BB7-4759-842D-8C25F9831D6D}"/>
              </a:ext>
            </a:extLst>
          </p:cNvPr>
          <p:cNvGrpSpPr>
            <a:grpSpLocks/>
          </p:cNvGrpSpPr>
          <p:nvPr/>
        </p:nvGrpSpPr>
        <p:grpSpPr bwMode="auto">
          <a:xfrm>
            <a:off x="7255627" y="5267433"/>
            <a:ext cx="2744787" cy="1225550"/>
            <a:chOff x="476" y="2115"/>
            <a:chExt cx="1411" cy="589"/>
          </a:xfrm>
        </p:grpSpPr>
        <p:sp>
          <p:nvSpPr>
            <p:cNvPr id="68" name="AutoShape 81" descr="Oak">
              <a:extLst>
                <a:ext uri="{FF2B5EF4-FFF2-40B4-BE49-F238E27FC236}">
                  <a16:creationId xmlns:a16="http://schemas.microsoft.com/office/drawing/2014/main" id="{03881163-C013-4B75-BD4E-C3D48AB570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 flipV="1">
              <a:off x="1340" y="2158"/>
              <a:ext cx="589" cy="504"/>
            </a:xfrm>
            <a:prstGeom prst="flowChartPunchedTape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9" name="Rectangle 82" descr="Oak">
              <a:extLst>
                <a:ext uri="{FF2B5EF4-FFF2-40B4-BE49-F238E27FC236}">
                  <a16:creationId xmlns:a16="http://schemas.microsoft.com/office/drawing/2014/main" id="{866CF71E-A82E-48AB-A8D6-840A94FF69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719" y="1872"/>
              <a:ext cx="589" cy="1075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70" name="Group 96">
            <a:extLst>
              <a:ext uri="{FF2B5EF4-FFF2-40B4-BE49-F238E27FC236}">
                <a16:creationId xmlns:a16="http://schemas.microsoft.com/office/drawing/2014/main" id="{F8A80FD4-F9C6-4F26-A69B-FC51ACF7EAF4}"/>
              </a:ext>
            </a:extLst>
          </p:cNvPr>
          <p:cNvGrpSpPr>
            <a:grpSpLocks/>
          </p:cNvGrpSpPr>
          <p:nvPr/>
        </p:nvGrpSpPr>
        <p:grpSpPr bwMode="auto">
          <a:xfrm rot="3331025">
            <a:off x="7718383" y="5720512"/>
            <a:ext cx="2001838" cy="144462"/>
            <a:chOff x="2839" y="3513"/>
            <a:chExt cx="2921" cy="192"/>
          </a:xfrm>
        </p:grpSpPr>
        <p:sp>
          <p:nvSpPr>
            <p:cNvPr id="71" name="Line 97">
              <a:extLst>
                <a:ext uri="{FF2B5EF4-FFF2-40B4-BE49-F238E27FC236}">
                  <a16:creationId xmlns:a16="http://schemas.microsoft.com/office/drawing/2014/main" id="{781B8124-91CF-4B22-83DA-34F2CF5786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9" y="3668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98">
              <a:extLst>
                <a:ext uri="{FF2B5EF4-FFF2-40B4-BE49-F238E27FC236}">
                  <a16:creationId xmlns:a16="http://schemas.microsoft.com/office/drawing/2014/main" id="{81BC8B0B-16C5-4563-84D2-E74653817A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6" y="3699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3" name="Group 99">
              <a:extLst>
                <a:ext uri="{FF2B5EF4-FFF2-40B4-BE49-F238E27FC236}">
                  <a16:creationId xmlns:a16="http://schemas.microsoft.com/office/drawing/2014/main" id="{1216E2FA-0135-4EC3-8358-6F53779757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3513"/>
              <a:ext cx="2870" cy="192"/>
              <a:chOff x="960" y="986"/>
              <a:chExt cx="3648" cy="297"/>
            </a:xfrm>
          </p:grpSpPr>
          <p:sp>
            <p:nvSpPr>
              <p:cNvPr id="81" name="Rectangle 100">
                <a:extLst>
                  <a:ext uri="{FF2B5EF4-FFF2-40B4-BE49-F238E27FC236}">
                    <a16:creationId xmlns:a16="http://schemas.microsoft.com/office/drawing/2014/main" id="{2E3B135C-BD2E-4CCE-9E1A-130A60F24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" y="995"/>
                <a:ext cx="3648" cy="288"/>
              </a:xfrm>
              <a:prstGeom prst="rect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82" name="Line 101">
                <a:extLst>
                  <a:ext uri="{FF2B5EF4-FFF2-40B4-BE49-F238E27FC236}">
                    <a16:creationId xmlns:a16="http://schemas.microsoft.com/office/drawing/2014/main" id="{9BDD8968-AA92-419E-8121-E1C5E0CCC6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0" y="100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Line 102">
                <a:extLst>
                  <a:ext uri="{FF2B5EF4-FFF2-40B4-BE49-F238E27FC236}">
                    <a16:creationId xmlns:a16="http://schemas.microsoft.com/office/drawing/2014/main" id="{A8699D27-F752-4FCD-98C5-578F367942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1" y="100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Line 103">
                <a:extLst>
                  <a:ext uri="{FF2B5EF4-FFF2-40B4-BE49-F238E27FC236}">
                    <a16:creationId xmlns:a16="http://schemas.microsoft.com/office/drawing/2014/main" id="{E7BDF3F6-18AA-47FA-9861-47EA2F9960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1" y="1008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Line 104">
                <a:extLst>
                  <a:ext uri="{FF2B5EF4-FFF2-40B4-BE49-F238E27FC236}">
                    <a16:creationId xmlns:a16="http://schemas.microsoft.com/office/drawing/2014/main" id="{35D5E733-51E5-4467-A738-45ED630AD8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6" y="986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Line 105">
                <a:extLst>
                  <a:ext uri="{FF2B5EF4-FFF2-40B4-BE49-F238E27FC236}">
                    <a16:creationId xmlns:a16="http://schemas.microsoft.com/office/drawing/2014/main" id="{779A165A-0A32-457F-86A6-7DFD0B9075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6" y="986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Line 106">
                <a:extLst>
                  <a:ext uri="{FF2B5EF4-FFF2-40B4-BE49-F238E27FC236}">
                    <a16:creationId xmlns:a16="http://schemas.microsoft.com/office/drawing/2014/main" id="{45D8664F-BBBD-4C11-A1B9-FC818B7EDD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7" y="995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Line 107">
                <a:extLst>
                  <a:ext uri="{FF2B5EF4-FFF2-40B4-BE49-F238E27FC236}">
                    <a16:creationId xmlns:a16="http://schemas.microsoft.com/office/drawing/2014/main" id="{18927D6F-6F35-4997-8FA0-662930CA93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97" y="995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Line 108">
                <a:extLst>
                  <a:ext uri="{FF2B5EF4-FFF2-40B4-BE49-F238E27FC236}">
                    <a16:creationId xmlns:a16="http://schemas.microsoft.com/office/drawing/2014/main" id="{FAEC054F-1BB6-4EA9-9E76-F9DAC84B77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98" y="995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Line 109">
                <a:extLst>
                  <a:ext uri="{FF2B5EF4-FFF2-40B4-BE49-F238E27FC236}">
                    <a16:creationId xmlns:a16="http://schemas.microsoft.com/office/drawing/2014/main" id="{16CBF0BC-5867-4C48-8182-DC6C4779A0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995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Line 110">
                <a:extLst>
                  <a:ext uri="{FF2B5EF4-FFF2-40B4-BE49-F238E27FC236}">
                    <a16:creationId xmlns:a16="http://schemas.microsoft.com/office/drawing/2014/main" id="{7982B877-166F-452D-A541-CD8561869D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2" y="995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Line 111">
                <a:extLst>
                  <a:ext uri="{FF2B5EF4-FFF2-40B4-BE49-F238E27FC236}">
                    <a16:creationId xmlns:a16="http://schemas.microsoft.com/office/drawing/2014/main" id="{4F6B9A80-663B-4CB9-9A69-C6A14CC2A1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32" y="995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4" name="Text Box 112">
              <a:extLst>
                <a:ext uri="{FF2B5EF4-FFF2-40B4-BE49-F238E27FC236}">
                  <a16:creationId xmlns:a16="http://schemas.microsoft.com/office/drawing/2014/main" id="{EEF1F095-A8A9-4B4C-A5A2-C7AECE81E5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9" y="3513"/>
              <a:ext cx="15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lIns="91436" tIns="45718" rIns="91436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75" name="Text Box 113">
              <a:extLst>
                <a:ext uri="{FF2B5EF4-FFF2-40B4-BE49-F238E27FC236}">
                  <a16:creationId xmlns:a16="http://schemas.microsoft.com/office/drawing/2014/main" id="{44DE1487-662E-4F5B-8B90-1AC296D42B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3" y="3513"/>
              <a:ext cx="15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lIns="91436" tIns="45718" rIns="91436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76" name="Text Box 114">
              <a:extLst>
                <a:ext uri="{FF2B5EF4-FFF2-40B4-BE49-F238E27FC236}">
                  <a16:creationId xmlns:a16="http://schemas.microsoft.com/office/drawing/2014/main" id="{266008C8-BD9D-4467-B481-C55E61DA4C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2" y="3513"/>
              <a:ext cx="15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lIns="91436" tIns="45718" rIns="91436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77" name="Text Box 115">
              <a:extLst>
                <a:ext uri="{FF2B5EF4-FFF2-40B4-BE49-F238E27FC236}">
                  <a16:creationId xmlns:a16="http://schemas.microsoft.com/office/drawing/2014/main" id="{CB466DCA-E12F-4449-A0EC-77855B317C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4" y="3513"/>
              <a:ext cx="15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lIns="91436" tIns="45718" rIns="91436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78" name="Text Box 116">
              <a:extLst>
                <a:ext uri="{FF2B5EF4-FFF2-40B4-BE49-F238E27FC236}">
                  <a16:creationId xmlns:a16="http://schemas.microsoft.com/office/drawing/2014/main" id="{2E46E695-3FE0-40F0-BF79-49AF4AD39C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1" y="3513"/>
              <a:ext cx="15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lIns="91436" tIns="45718" rIns="91436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79" name="Text Box 117">
              <a:extLst>
                <a:ext uri="{FF2B5EF4-FFF2-40B4-BE49-F238E27FC236}">
                  <a16:creationId xmlns:a16="http://schemas.microsoft.com/office/drawing/2014/main" id="{2224B5CA-CD3B-4C34-A16C-D1CFF330CE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7" y="3513"/>
              <a:ext cx="15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lIns="91436" tIns="45718" rIns="91436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80" name="Text Box 118">
              <a:extLst>
                <a:ext uri="{FF2B5EF4-FFF2-40B4-BE49-F238E27FC236}">
                  <a16:creationId xmlns:a16="http://schemas.microsoft.com/office/drawing/2014/main" id="{C9A205E5-B8A2-4121-9EAB-521591D066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9" y="3518"/>
              <a:ext cx="15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lIns="91436" tIns="45718" rIns="91436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482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633" name="Group 121"/>
          <p:cNvGrpSpPr>
            <a:grpSpLocks/>
          </p:cNvGrpSpPr>
          <p:nvPr/>
        </p:nvGrpSpPr>
        <p:grpSpPr bwMode="auto">
          <a:xfrm>
            <a:off x="7811572" y="4782644"/>
            <a:ext cx="2528887" cy="1223963"/>
            <a:chOff x="476" y="2115"/>
            <a:chExt cx="1411" cy="589"/>
          </a:xfrm>
        </p:grpSpPr>
        <p:sp>
          <p:nvSpPr>
            <p:cNvPr id="6188" name="AutoShape 122" descr="Oak"/>
            <p:cNvSpPr>
              <a:spLocks noChangeArrowheads="1"/>
            </p:cNvSpPr>
            <p:nvPr/>
          </p:nvSpPr>
          <p:spPr bwMode="auto">
            <a:xfrm rot="5400000" flipH="1" flipV="1">
              <a:off x="1340" y="2158"/>
              <a:ext cx="589" cy="504"/>
            </a:xfrm>
            <a:prstGeom prst="flowChartPunchedTape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89" name="Rectangle 123" descr="Oak"/>
            <p:cNvSpPr>
              <a:spLocks noChangeArrowheads="1"/>
            </p:cNvSpPr>
            <p:nvPr/>
          </p:nvSpPr>
          <p:spPr bwMode="auto">
            <a:xfrm rot="5400000" flipH="1">
              <a:off x="719" y="1872"/>
              <a:ext cx="589" cy="1075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64636" name="Group 124"/>
          <p:cNvGrpSpPr>
            <a:grpSpLocks/>
          </p:cNvGrpSpPr>
          <p:nvPr/>
        </p:nvGrpSpPr>
        <p:grpSpPr bwMode="auto">
          <a:xfrm rot="5400000">
            <a:off x="8089658" y="5275264"/>
            <a:ext cx="1930400" cy="144462"/>
            <a:chOff x="2839" y="3513"/>
            <a:chExt cx="2921" cy="192"/>
          </a:xfrm>
        </p:grpSpPr>
        <p:sp>
          <p:nvSpPr>
            <p:cNvPr id="6166" name="Line 125"/>
            <p:cNvSpPr>
              <a:spLocks noChangeShapeType="1"/>
            </p:cNvSpPr>
            <p:nvPr/>
          </p:nvSpPr>
          <p:spPr bwMode="auto">
            <a:xfrm>
              <a:off x="3409" y="3668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7" name="Line 126"/>
            <p:cNvSpPr>
              <a:spLocks noChangeShapeType="1"/>
            </p:cNvSpPr>
            <p:nvPr/>
          </p:nvSpPr>
          <p:spPr bwMode="auto">
            <a:xfrm>
              <a:off x="3446" y="3699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68" name="Group 127"/>
            <p:cNvGrpSpPr>
              <a:grpSpLocks/>
            </p:cNvGrpSpPr>
            <p:nvPr/>
          </p:nvGrpSpPr>
          <p:grpSpPr bwMode="auto">
            <a:xfrm>
              <a:off x="2880" y="3513"/>
              <a:ext cx="2870" cy="192"/>
              <a:chOff x="960" y="986"/>
              <a:chExt cx="3648" cy="297"/>
            </a:xfrm>
          </p:grpSpPr>
          <p:sp>
            <p:nvSpPr>
              <p:cNvPr id="6176" name="Rectangle 128"/>
              <p:cNvSpPr>
                <a:spLocks noChangeArrowheads="1"/>
              </p:cNvSpPr>
              <p:nvPr/>
            </p:nvSpPr>
            <p:spPr bwMode="auto">
              <a:xfrm>
                <a:off x="960" y="995"/>
                <a:ext cx="3648" cy="288"/>
              </a:xfrm>
              <a:prstGeom prst="rect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177" name="Line 129"/>
              <p:cNvSpPr>
                <a:spLocks noChangeShapeType="1"/>
              </p:cNvSpPr>
              <p:nvPr/>
            </p:nvSpPr>
            <p:spPr bwMode="auto">
              <a:xfrm>
                <a:off x="4320" y="100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8" name="Line 130"/>
              <p:cNvSpPr>
                <a:spLocks noChangeShapeType="1"/>
              </p:cNvSpPr>
              <p:nvPr/>
            </p:nvSpPr>
            <p:spPr bwMode="auto">
              <a:xfrm>
                <a:off x="1261" y="100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9" name="Line 131"/>
              <p:cNvSpPr>
                <a:spLocks noChangeShapeType="1"/>
              </p:cNvSpPr>
              <p:nvPr/>
            </p:nvSpPr>
            <p:spPr bwMode="auto">
              <a:xfrm>
                <a:off x="1571" y="1008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0" name="Line 132"/>
              <p:cNvSpPr>
                <a:spLocks noChangeShapeType="1"/>
              </p:cNvSpPr>
              <p:nvPr/>
            </p:nvSpPr>
            <p:spPr bwMode="auto">
              <a:xfrm>
                <a:off x="1876" y="986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1" name="Line 133"/>
              <p:cNvSpPr>
                <a:spLocks noChangeShapeType="1"/>
              </p:cNvSpPr>
              <p:nvPr/>
            </p:nvSpPr>
            <p:spPr bwMode="auto">
              <a:xfrm>
                <a:off x="2186" y="986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2" name="Line 134"/>
              <p:cNvSpPr>
                <a:spLocks noChangeShapeType="1"/>
              </p:cNvSpPr>
              <p:nvPr/>
            </p:nvSpPr>
            <p:spPr bwMode="auto">
              <a:xfrm>
                <a:off x="2487" y="995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3" name="Line 135"/>
              <p:cNvSpPr>
                <a:spLocks noChangeShapeType="1"/>
              </p:cNvSpPr>
              <p:nvPr/>
            </p:nvSpPr>
            <p:spPr bwMode="auto">
              <a:xfrm>
                <a:off x="2797" y="995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4" name="Line 136"/>
              <p:cNvSpPr>
                <a:spLocks noChangeShapeType="1"/>
              </p:cNvSpPr>
              <p:nvPr/>
            </p:nvSpPr>
            <p:spPr bwMode="auto">
              <a:xfrm>
                <a:off x="3098" y="995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5" name="Line 137"/>
              <p:cNvSpPr>
                <a:spLocks noChangeShapeType="1"/>
              </p:cNvSpPr>
              <p:nvPr/>
            </p:nvSpPr>
            <p:spPr bwMode="auto">
              <a:xfrm>
                <a:off x="3408" y="995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6" name="Line 138"/>
              <p:cNvSpPr>
                <a:spLocks noChangeShapeType="1"/>
              </p:cNvSpPr>
              <p:nvPr/>
            </p:nvSpPr>
            <p:spPr bwMode="auto">
              <a:xfrm>
                <a:off x="3722" y="995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7" name="Line 139"/>
              <p:cNvSpPr>
                <a:spLocks noChangeShapeType="1"/>
              </p:cNvSpPr>
              <p:nvPr/>
            </p:nvSpPr>
            <p:spPr bwMode="auto">
              <a:xfrm>
                <a:off x="4032" y="995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69" name="Text Box 140"/>
            <p:cNvSpPr txBox="1">
              <a:spLocks noChangeArrowheads="1"/>
            </p:cNvSpPr>
            <p:nvPr/>
          </p:nvSpPr>
          <p:spPr bwMode="auto">
            <a:xfrm>
              <a:off x="5609" y="3513"/>
              <a:ext cx="15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lIns="91436" tIns="45718" rIns="91436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6170" name="Text Box 141"/>
            <p:cNvSpPr txBox="1">
              <a:spLocks noChangeArrowheads="1"/>
            </p:cNvSpPr>
            <p:nvPr/>
          </p:nvSpPr>
          <p:spPr bwMode="auto">
            <a:xfrm>
              <a:off x="5163" y="3513"/>
              <a:ext cx="15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lIns="91436" tIns="45718" rIns="91436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6171" name="Text Box 142"/>
            <p:cNvSpPr txBox="1">
              <a:spLocks noChangeArrowheads="1"/>
            </p:cNvSpPr>
            <p:nvPr/>
          </p:nvSpPr>
          <p:spPr bwMode="auto">
            <a:xfrm>
              <a:off x="4672" y="3513"/>
              <a:ext cx="15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lIns="91436" tIns="45718" rIns="91436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6172" name="Text Box 143"/>
            <p:cNvSpPr txBox="1">
              <a:spLocks noChangeArrowheads="1"/>
            </p:cNvSpPr>
            <p:nvPr/>
          </p:nvSpPr>
          <p:spPr bwMode="auto">
            <a:xfrm>
              <a:off x="4184" y="3513"/>
              <a:ext cx="15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lIns="91436" tIns="45718" rIns="91436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6173" name="Text Box 144"/>
            <p:cNvSpPr txBox="1">
              <a:spLocks noChangeArrowheads="1"/>
            </p:cNvSpPr>
            <p:nvPr/>
          </p:nvSpPr>
          <p:spPr bwMode="auto">
            <a:xfrm>
              <a:off x="3711" y="3513"/>
              <a:ext cx="15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lIns="91436" tIns="45718" rIns="91436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6174" name="Text Box 145"/>
            <p:cNvSpPr txBox="1">
              <a:spLocks noChangeArrowheads="1"/>
            </p:cNvSpPr>
            <p:nvPr/>
          </p:nvSpPr>
          <p:spPr bwMode="auto">
            <a:xfrm>
              <a:off x="3237" y="3513"/>
              <a:ext cx="15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lIns="91436" tIns="45718" rIns="91436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6175" name="Text Box 146"/>
            <p:cNvSpPr txBox="1">
              <a:spLocks noChangeArrowheads="1"/>
            </p:cNvSpPr>
            <p:nvPr/>
          </p:nvSpPr>
          <p:spPr bwMode="auto">
            <a:xfrm>
              <a:off x="2839" y="3518"/>
              <a:ext cx="15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lIns="91436" tIns="45718" rIns="91436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" panose="02020603050405020304" pitchFamily="18" charset="0"/>
              </a:endParaRPr>
            </a:p>
          </p:txBody>
        </p:sp>
      </p:grpSp>
      <p:sp>
        <p:nvSpPr>
          <p:cNvPr id="64665" name="Freeform 153"/>
          <p:cNvSpPr>
            <a:spLocks/>
          </p:cNvSpPr>
          <p:nvPr/>
        </p:nvSpPr>
        <p:spPr bwMode="auto">
          <a:xfrm>
            <a:off x="9167812" y="5845175"/>
            <a:ext cx="80962" cy="100012"/>
          </a:xfrm>
          <a:custGeom>
            <a:avLst/>
            <a:gdLst>
              <a:gd name="T0" fmla="*/ 0 w 81"/>
              <a:gd name="T1" fmla="*/ 0 h 62"/>
              <a:gd name="T2" fmla="*/ 80924018 w 81"/>
              <a:gd name="T3" fmla="*/ 0 h 62"/>
              <a:gd name="T4" fmla="*/ 80924018 w 81"/>
              <a:gd name="T5" fmla="*/ 161329035 h 6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1" h="62">
                <a:moveTo>
                  <a:pt x="0" y="0"/>
                </a:moveTo>
                <a:lnTo>
                  <a:pt x="81" y="0"/>
                </a:lnTo>
                <a:lnTo>
                  <a:pt x="81" y="6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66" name="Freeform 154"/>
          <p:cNvSpPr>
            <a:spLocks/>
          </p:cNvSpPr>
          <p:nvPr/>
        </p:nvSpPr>
        <p:spPr bwMode="auto">
          <a:xfrm rot="5400000">
            <a:off x="9133681" y="4749006"/>
            <a:ext cx="88900" cy="87313"/>
          </a:xfrm>
          <a:custGeom>
            <a:avLst/>
            <a:gdLst>
              <a:gd name="T0" fmla="*/ 0 w 81"/>
              <a:gd name="T1" fmla="*/ 0 h 62"/>
              <a:gd name="T2" fmla="*/ 97570494 w 81"/>
              <a:gd name="T3" fmla="*/ 0 h 62"/>
              <a:gd name="T4" fmla="*/ 97570494 w 81"/>
              <a:gd name="T5" fmla="*/ 122960645 h 6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1" h="62">
                <a:moveTo>
                  <a:pt x="0" y="0"/>
                </a:moveTo>
                <a:lnTo>
                  <a:pt x="81" y="0"/>
                </a:lnTo>
                <a:lnTo>
                  <a:pt x="81" y="6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0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54" y="491698"/>
            <a:ext cx="2540381" cy="21064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35AF2C-9492-4F48-8193-F9024F3E711F}"/>
              </a:ext>
            </a:extLst>
          </p:cNvPr>
          <p:cNvSpPr txBox="1"/>
          <p:nvPr/>
        </p:nvSpPr>
        <p:spPr>
          <a:xfrm>
            <a:off x="3920855" y="199310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8FFE5E-E750-4989-A4F0-457461E8B1DA}"/>
              </a:ext>
            </a:extLst>
          </p:cNvPr>
          <p:cNvSpPr txBox="1"/>
          <p:nvPr/>
        </p:nvSpPr>
        <p:spPr>
          <a:xfrm>
            <a:off x="3786835" y="872333"/>
            <a:ext cx="7966345" cy="3576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 cầu :</a:t>
            </a:r>
          </a:p>
          <a:p>
            <a:pPr marL="0" marR="0" algn="just">
              <a:lnSpc>
                <a:spcPct val="11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Mỗi nhóm 1 bảng, bút, thước chia khoảng, 1 miếng gỗ có 2 cạnh song song.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i="1" dirty="0">
                <a:solidFill>
                  <a:srgbClr val="FF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Cách đặt thước như vậy đúng hay sai? Tại sao?</a:t>
            </a:r>
            <a:endParaRPr lang="en-US" sz="2800" dirty="0">
              <a:solidFill>
                <a:srgbClr val="FF111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i="1" dirty="0">
                <a:solidFill>
                  <a:srgbClr val="FF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Nêu cách làm.</a:t>
            </a:r>
            <a:endParaRPr lang="en-US" sz="2800" dirty="0">
              <a:solidFill>
                <a:srgbClr val="FF111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i="1" dirty="0">
                <a:solidFill>
                  <a:srgbClr val="FF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Thực hành bằng các dụng cụ đã có</a:t>
            </a:r>
          </a:p>
          <a:p>
            <a:pPr marL="0" marR="0" algn="ctr">
              <a:lnSpc>
                <a:spcPct val="11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i="1" dirty="0">
                <a:latin typeface="Times New Roman" panose="02020603050405020304" pitchFamily="18" charset="0"/>
              </a:rPr>
              <a:t>Thời gian hoạt động nhóm : 3 phút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6CC445-5A9B-4430-A3F9-E3E0F84D2A16}"/>
              </a:ext>
            </a:extLst>
          </p:cNvPr>
          <p:cNvSpPr txBox="1"/>
          <p:nvPr/>
        </p:nvSpPr>
        <p:spPr>
          <a:xfrm>
            <a:off x="291597" y="4432190"/>
            <a:ext cx="724308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LỜI: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79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6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6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6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6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6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6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6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6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6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6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6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6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6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6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6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6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347B73F-51F6-DD37-9DA2-2644DAE17372}"/>
              </a:ext>
            </a:extLst>
          </p:cNvPr>
          <p:cNvSpPr txBox="1">
            <a:spLocks/>
          </p:cNvSpPr>
          <p:nvPr/>
        </p:nvSpPr>
        <p:spPr bwMode="auto">
          <a:xfrm>
            <a:off x="609600" y="635577"/>
            <a:ext cx="8839200" cy="284364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54534-D1FF-4C3D-74D9-7D09D6FF4A7A}"/>
              </a:ext>
            </a:extLst>
          </p:cNvPr>
          <p:cNvSpPr/>
          <p:nvPr/>
        </p:nvSpPr>
        <p:spPr>
          <a:xfrm>
            <a:off x="1447800" y="1600200"/>
            <a:ext cx="9057865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Nắm vững các khái niệm đường vuông góc, đường xiên và quan hệ giữa đường vuông góc và đường xiên.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Đọc trước bài 9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               </a:t>
            </a:r>
          </a:p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Đường trung trực của một đoạn thẳng.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FA3E1DE-C9D0-05E3-8380-BA4EF7F80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" y="4422676"/>
            <a:ext cx="2095512" cy="243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8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6">
            <a:extLst>
              <a:ext uri="{FF2B5EF4-FFF2-40B4-BE49-F238E27FC236}">
                <a16:creationId xmlns:a16="http://schemas.microsoft.com/office/drawing/2014/main" id="{E21F2F44-6A7B-4054-8542-88994DE27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373" y="0"/>
            <a:ext cx="12649200" cy="6842760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5005394"/>
              </p:ext>
            </p:extLst>
          </p:nvPr>
        </p:nvGraphicFramePr>
        <p:xfrm>
          <a:off x="2148703" y="4074804"/>
          <a:ext cx="1271711" cy="363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22080" imgH="177480" progId="Equation.DSMT4">
                  <p:embed/>
                </p:oleObj>
              </mc:Choice>
              <mc:Fallback>
                <p:oleObj name="Equation" r:id="rId4" imgW="622080" imgH="17748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8703" y="4074804"/>
                        <a:ext cx="1271711" cy="363346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459966"/>
              </p:ext>
            </p:extLst>
          </p:nvPr>
        </p:nvGraphicFramePr>
        <p:xfrm>
          <a:off x="2070844" y="2667000"/>
          <a:ext cx="1427431" cy="363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98197" imgH="177723" progId="Equation.DSMT4">
                  <p:embed/>
                </p:oleObj>
              </mc:Choice>
              <mc:Fallback>
                <p:oleObj name="Equation" r:id="rId6" imgW="698197" imgH="177723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0844" y="2667000"/>
                        <a:ext cx="1427431" cy="363346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6" name="Object 20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8642880"/>
              </p:ext>
            </p:extLst>
          </p:nvPr>
        </p:nvGraphicFramePr>
        <p:xfrm>
          <a:off x="5872162" y="4027296"/>
          <a:ext cx="736651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68280" imgH="228600" progId="Equation.DSMT4">
                  <p:embed/>
                </p:oleObj>
              </mc:Choice>
              <mc:Fallback>
                <p:oleObj name="Equation" r:id="rId8" imgW="368280" imgH="228600" progId="Equation.DSMT4">
                  <p:embed/>
                  <p:pic>
                    <p:nvPicPr>
                      <p:cNvPr id="2066" name="Object 20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2162" y="4027296"/>
                        <a:ext cx="736651" cy="438150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9" name="Object 20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0704890"/>
              </p:ext>
            </p:extLst>
          </p:nvPr>
        </p:nvGraphicFramePr>
        <p:xfrm>
          <a:off x="5449631" y="2689034"/>
          <a:ext cx="1370013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11000" imgH="177480" progId="Equation.DSMT4">
                  <p:embed/>
                </p:oleObj>
              </mc:Choice>
              <mc:Fallback>
                <p:oleObj name="Equation" r:id="rId10" imgW="711000" imgH="177480" progId="Equation.DSMT4">
                  <p:embed/>
                  <p:pic>
                    <p:nvPicPr>
                      <p:cNvPr id="2069" name="Object 20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9631" y="2689034"/>
                        <a:ext cx="1370013" cy="341312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77" name="Object 20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6083119"/>
              </p:ext>
            </p:extLst>
          </p:nvPr>
        </p:nvGraphicFramePr>
        <p:xfrm>
          <a:off x="3352800" y="1676400"/>
          <a:ext cx="2846388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42504" imgH="177723" progId="Equation.DSMT4">
                  <p:embed/>
                </p:oleObj>
              </mc:Choice>
              <mc:Fallback>
                <p:oleObj name="Equation" r:id="rId12" imgW="1142504" imgH="177723" progId="Equation.DSMT4">
                  <p:embed/>
                  <p:pic>
                    <p:nvPicPr>
                      <p:cNvPr id="2077" name="Object 20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676400"/>
                        <a:ext cx="2846388" cy="44291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7259810"/>
              </p:ext>
            </p:extLst>
          </p:nvPr>
        </p:nvGraphicFramePr>
        <p:xfrm>
          <a:off x="7191375" y="613390"/>
          <a:ext cx="263842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990360" imgH="177480" progId="Equation.DSMT4">
                  <p:embed/>
                </p:oleObj>
              </mc:Choice>
              <mc:Fallback>
                <p:oleObj name="Equation" r:id="rId14" imgW="990360" imgH="177480" progId="Equation.DSMT4">
                  <p:embed/>
                  <p:pic>
                    <p:nvPicPr>
                      <p:cNvPr id="38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1375" y="613390"/>
                        <a:ext cx="2638425" cy="4730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1183860" y="569966"/>
            <a:ext cx="61398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4714415" y="1351604"/>
            <a:ext cx="39549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01118" y="1219200"/>
            <a:ext cx="1292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</a:t>
            </a:r>
          </a:p>
        </p:txBody>
      </p:sp>
      <p:pic>
        <p:nvPicPr>
          <p:cNvPr id="37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2" y="4767751"/>
            <a:ext cx="1849348" cy="2149242"/>
          </a:xfrm>
          <a:prstGeom prst="rect">
            <a:avLst/>
          </a:prstGeom>
        </p:spPr>
      </p:pic>
      <p:sp>
        <p:nvSpPr>
          <p:cNvPr id="3" name="Up Arrow 2"/>
          <p:cNvSpPr/>
          <p:nvPr/>
        </p:nvSpPr>
        <p:spPr>
          <a:xfrm>
            <a:off x="2667000" y="3241654"/>
            <a:ext cx="152400" cy="47449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Up Arrow 40"/>
          <p:cNvSpPr/>
          <p:nvPr/>
        </p:nvSpPr>
        <p:spPr>
          <a:xfrm>
            <a:off x="4648200" y="2209800"/>
            <a:ext cx="152400" cy="47449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Up Arrow 41"/>
          <p:cNvSpPr/>
          <p:nvPr/>
        </p:nvSpPr>
        <p:spPr>
          <a:xfrm>
            <a:off x="6096000" y="3394054"/>
            <a:ext cx="152400" cy="47449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39284" y="1752600"/>
            <a:ext cx="3019316" cy="23857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72162" y="4001630"/>
            <a:ext cx="2209800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1602451"/>
              </p:ext>
            </p:extLst>
          </p:nvPr>
        </p:nvGraphicFramePr>
        <p:xfrm>
          <a:off x="5351463" y="5708650"/>
          <a:ext cx="939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939600" imgH="317160" progId="Equation.DSMT4">
                  <p:embed/>
                </p:oleObj>
              </mc:Choice>
              <mc:Fallback>
                <p:oleObj name="Equation" r:id="rId18" imgW="939600" imgH="317160" progId="Equation.DSMT4">
                  <p:embed/>
                  <p:pic>
                    <p:nvPicPr>
                      <p:cNvPr id="39" name="Object 38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351463" y="5708650"/>
                        <a:ext cx="939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6342847" y="5606199"/>
            <a:ext cx="22677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96877" y="4906429"/>
            <a:ext cx="19415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2800" dirty="0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9650160"/>
              </p:ext>
            </p:extLst>
          </p:nvPr>
        </p:nvGraphicFramePr>
        <p:xfrm>
          <a:off x="5389563" y="4906963"/>
          <a:ext cx="7493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749160" imgH="431640" progId="Equation.DSMT4">
                  <p:embed/>
                </p:oleObj>
              </mc:Choice>
              <mc:Fallback>
                <p:oleObj name="Equation" r:id="rId20" imgW="749160" imgH="431640" progId="Equation.DSMT4">
                  <p:embed/>
                  <p:pic>
                    <p:nvPicPr>
                      <p:cNvPr id="42" name="Object 41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389563" y="4906963"/>
                        <a:ext cx="7493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Up Arrow 21"/>
          <p:cNvSpPr/>
          <p:nvPr/>
        </p:nvSpPr>
        <p:spPr>
          <a:xfrm>
            <a:off x="6487223" y="5410200"/>
            <a:ext cx="148306" cy="3382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p Arrow 22"/>
          <p:cNvSpPr/>
          <p:nvPr/>
        </p:nvSpPr>
        <p:spPr>
          <a:xfrm>
            <a:off x="6337103" y="4572000"/>
            <a:ext cx="148306" cy="3382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3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1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2" grpId="0"/>
      <p:bldP spid="3" grpId="0" animBg="1"/>
      <p:bldP spid="41" grpId="0" animBg="1"/>
      <p:bldP spid="42" grpId="0" animBg="1"/>
      <p:bldP spid="5" grpId="0" animBg="1"/>
      <p:bldP spid="19" grpId="0"/>
      <p:bldP spid="20" grpId="0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6">
            <a:extLst>
              <a:ext uri="{FF2B5EF4-FFF2-40B4-BE49-F238E27FC236}">
                <a16:creationId xmlns:a16="http://schemas.microsoft.com/office/drawing/2014/main" id="{E21F2F44-6A7B-4054-8542-88994DE27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4113"/>
            <a:ext cx="12649200" cy="6842760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029712"/>
              </p:ext>
            </p:extLst>
          </p:nvPr>
        </p:nvGraphicFramePr>
        <p:xfrm>
          <a:off x="2678536" y="1521633"/>
          <a:ext cx="1271711" cy="363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21760" imgH="177646" progId="Equation.DSMT4">
                  <p:embed/>
                </p:oleObj>
              </mc:Choice>
              <mc:Fallback>
                <p:oleObj name="Equation" r:id="rId3" imgW="621760" imgH="177646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8536" y="1521633"/>
                        <a:ext cx="1271711" cy="3633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0652901"/>
              </p:ext>
            </p:extLst>
          </p:nvPr>
        </p:nvGraphicFramePr>
        <p:xfrm>
          <a:off x="2522816" y="2102922"/>
          <a:ext cx="1427431" cy="363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98197" imgH="177723" progId="Equation.DSMT4">
                  <p:embed/>
                </p:oleObj>
              </mc:Choice>
              <mc:Fallback>
                <p:oleObj name="Equation" r:id="rId5" imgW="698197" imgH="177723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2816" y="2102922"/>
                        <a:ext cx="1427431" cy="3633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1232871" y="1482823"/>
            <a:ext cx="17616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Ta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3859814" y="1432563"/>
            <a:ext cx="9445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(gt)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19"/>
          <p:cNvSpPr>
            <a:spLocks noChangeArrowheads="1"/>
          </p:cNvSpPr>
          <p:nvPr/>
        </p:nvSpPr>
        <p:spPr bwMode="auto">
          <a:xfrm>
            <a:off x="2067005" y="2420596"/>
            <a:ext cx="76640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xiên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 (1)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" name="Rectangle 2052"/>
          <p:cNvSpPr/>
          <p:nvPr/>
        </p:nvSpPr>
        <p:spPr>
          <a:xfrm>
            <a:off x="1532937" y="2043306"/>
            <a:ext cx="715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hangingPunct="0"/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76" name="Rectangle 86"/>
          <p:cNvSpPr>
            <a:spLocks noChangeArrowheads="1"/>
          </p:cNvSpPr>
          <p:nvPr/>
        </p:nvSpPr>
        <p:spPr bwMode="auto">
          <a:xfrm>
            <a:off x="1735855" y="5755067"/>
            <a:ext cx="3352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(1); (2)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77" name="Object 20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599822"/>
              </p:ext>
            </p:extLst>
          </p:nvPr>
        </p:nvGraphicFramePr>
        <p:xfrm>
          <a:off x="3859814" y="5789396"/>
          <a:ext cx="2846128" cy="442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42504" imgH="177723" progId="Equation.DSMT4">
                  <p:embed/>
                </p:oleObj>
              </mc:Choice>
              <mc:Fallback>
                <p:oleObj name="Equation" r:id="rId7" imgW="1142504" imgH="177723" progId="Equation.DSMT4">
                  <p:embed/>
                  <p:pic>
                    <p:nvPicPr>
                      <p:cNvPr id="2077" name="Object 20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9814" y="5789396"/>
                        <a:ext cx="2846128" cy="4427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8" name="TextBox 2077"/>
          <p:cNvSpPr txBox="1"/>
          <p:nvPr/>
        </p:nvSpPr>
        <p:spPr>
          <a:xfrm>
            <a:off x="6856920" y="5709363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đpcm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6" name="Hộp Văn bản 6">
            <a:extLst>
              <a:ext uri="{FF2B5EF4-FFF2-40B4-BE49-F238E27FC236}">
                <a16:creationId xmlns:a16="http://schemas.microsoft.com/office/drawing/2014/main" id="{11168C25-265A-4CA7-8735-BE20DB1DB7B8}"/>
              </a:ext>
            </a:extLst>
          </p:cNvPr>
          <p:cNvSpPr txBox="1"/>
          <p:nvPr/>
        </p:nvSpPr>
        <p:spPr>
          <a:xfrm>
            <a:off x="1027424" y="188565"/>
            <a:ext cx="152314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849074"/>
              </p:ext>
            </p:extLst>
          </p:nvPr>
        </p:nvGraphicFramePr>
        <p:xfrm>
          <a:off x="7003007" y="189350"/>
          <a:ext cx="263842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90360" imgH="177480" progId="Equation.DSMT4">
                  <p:embed/>
                </p:oleObj>
              </mc:Choice>
              <mc:Fallback>
                <p:oleObj name="Equation" r:id="rId9" imgW="990360" imgH="177480" progId="Equation.DSMT4">
                  <p:embed/>
                  <p:pic>
                    <p:nvPicPr>
                      <p:cNvPr id="38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3007" y="189350"/>
                        <a:ext cx="2638425" cy="4730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1980825" y="199085"/>
            <a:ext cx="51732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4714415" y="533400"/>
            <a:ext cx="39549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15678" y="596347"/>
            <a:ext cx="841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2" y="4728422"/>
            <a:ext cx="1849348" cy="214924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57314" y="590415"/>
            <a:ext cx="3019316" cy="2385763"/>
          </a:xfrm>
          <a:prstGeom prst="rect">
            <a:avLst/>
          </a:prstGeom>
        </p:spPr>
      </p:pic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9967803"/>
              </p:ext>
            </p:extLst>
          </p:nvPr>
        </p:nvGraphicFramePr>
        <p:xfrm>
          <a:off x="2901950" y="3090863"/>
          <a:ext cx="939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39600" imgH="317160" progId="Equation.DSMT4">
                  <p:embed/>
                </p:oleObj>
              </mc:Choice>
              <mc:Fallback>
                <p:oleObj name="Equation" r:id="rId13" imgW="939600" imgH="31716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901950" y="3090863"/>
                        <a:ext cx="939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Rectangle 59"/>
          <p:cNvSpPr/>
          <p:nvPr/>
        </p:nvSpPr>
        <p:spPr>
          <a:xfrm>
            <a:off x="1367030" y="2934928"/>
            <a:ext cx="64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Ta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600200" y="3631782"/>
            <a:ext cx="34884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2800" dirty="0"/>
          </a:p>
        </p:txBody>
      </p:sp>
      <p:graphicFrame>
        <p:nvGraphicFramePr>
          <p:cNvPr id="62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5546683"/>
              </p:ext>
            </p:extLst>
          </p:nvPr>
        </p:nvGraphicFramePr>
        <p:xfrm>
          <a:off x="2317750" y="3632200"/>
          <a:ext cx="7493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749160" imgH="431640" progId="Equation.DSMT4">
                  <p:embed/>
                </p:oleObj>
              </mc:Choice>
              <mc:Fallback>
                <p:oleObj name="Equation" r:id="rId15" imgW="749160" imgH="43164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317750" y="3632200"/>
                        <a:ext cx="7493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Rectangle 62"/>
          <p:cNvSpPr/>
          <p:nvPr/>
        </p:nvSpPr>
        <p:spPr>
          <a:xfrm>
            <a:off x="5064614" y="3667780"/>
            <a:ext cx="6974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  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góc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tù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(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vì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kề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bù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4" name="Object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2710565"/>
              </p:ext>
            </p:extLst>
          </p:nvPr>
        </p:nvGraphicFramePr>
        <p:xfrm>
          <a:off x="5662613" y="3663950"/>
          <a:ext cx="7874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787320" imgH="431640" progId="Equation.DSMT4">
                  <p:embed/>
                </p:oleObj>
              </mc:Choice>
              <mc:Fallback>
                <p:oleObj name="Equation" r:id="rId17" imgW="787320" imgH="43164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662613" y="3663950"/>
                        <a:ext cx="7874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0098002"/>
              </p:ext>
            </p:extLst>
          </p:nvPr>
        </p:nvGraphicFramePr>
        <p:xfrm>
          <a:off x="8509000" y="3690938"/>
          <a:ext cx="7493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749160" imgH="431640" progId="Equation.DSMT4">
                  <p:embed/>
                </p:oleObj>
              </mc:Choice>
              <mc:Fallback>
                <p:oleObj name="Equation" r:id="rId19" imgW="749160" imgH="43164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509000" y="3690938"/>
                        <a:ext cx="7493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6907588"/>
              </p:ext>
            </p:extLst>
          </p:nvPr>
        </p:nvGraphicFramePr>
        <p:xfrm>
          <a:off x="9825038" y="3667125"/>
          <a:ext cx="7874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787320" imgH="431640" progId="Equation.DSMT4">
                  <p:embed/>
                </p:oleObj>
              </mc:Choice>
              <mc:Fallback>
                <p:oleObj name="Equation" r:id="rId21" imgW="787320" imgH="43164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9825038" y="3667125"/>
                        <a:ext cx="7874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Text Box 23"/>
          <p:cNvSpPr txBox="1">
            <a:spLocks noChangeArrowheads="1"/>
          </p:cNvSpPr>
          <p:nvPr/>
        </p:nvSpPr>
        <p:spPr bwMode="auto">
          <a:xfrm>
            <a:off x="1219200" y="4203735"/>
            <a:ext cx="48718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8" name="Object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0908366"/>
              </p:ext>
            </p:extLst>
          </p:nvPr>
        </p:nvGraphicFramePr>
        <p:xfrm>
          <a:off x="2284413" y="4303713"/>
          <a:ext cx="977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977760" imgH="317160" progId="Equation.DSMT4">
                  <p:embed/>
                </p:oleObj>
              </mc:Choice>
              <mc:Fallback>
                <p:oleObj name="Equation" r:id="rId23" imgW="977760" imgH="31716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284413" y="4303713"/>
                        <a:ext cx="9779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Rectangle 68"/>
          <p:cNvSpPr/>
          <p:nvPr/>
        </p:nvSpPr>
        <p:spPr>
          <a:xfrm>
            <a:off x="6167045" y="4201180"/>
            <a:ext cx="43485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    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505014" y="4916128"/>
            <a:ext cx="744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1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0046016"/>
              </p:ext>
            </p:extLst>
          </p:nvPr>
        </p:nvGraphicFramePr>
        <p:xfrm>
          <a:off x="2439988" y="5051425"/>
          <a:ext cx="1409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1409400" imgH="317160" progId="Equation.DSMT4">
                  <p:embed/>
                </p:oleObj>
              </mc:Choice>
              <mc:Fallback>
                <p:oleObj name="Equation" r:id="rId25" imgW="1409400" imgH="31716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439988" y="5051425"/>
                        <a:ext cx="14097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Rectangle 71"/>
          <p:cNvSpPr/>
          <p:nvPr/>
        </p:nvSpPr>
        <p:spPr>
          <a:xfrm>
            <a:off x="4050135" y="4892368"/>
            <a:ext cx="62199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(2)</a:t>
            </a:r>
          </a:p>
        </p:txBody>
      </p:sp>
      <p:graphicFrame>
        <p:nvGraphicFramePr>
          <p:cNvPr id="73" name="Object 72">
            <a:extLst>
              <a:ext uri="{FF2B5EF4-FFF2-40B4-BE49-F238E27FC236}">
                <a16:creationId xmlns:a16="http://schemas.microsoft.com/office/drawing/2014/main" id="{EAAC4091-DF72-4FAB-9C7A-C95E7D7F69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5639079"/>
              </p:ext>
            </p:extLst>
          </p:nvPr>
        </p:nvGraphicFramePr>
        <p:xfrm>
          <a:off x="3790950" y="4200525"/>
          <a:ext cx="7874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787320" imgH="431640" progId="Equation.DSMT4">
                  <p:embed/>
                </p:oleObj>
              </mc:Choice>
              <mc:Fallback>
                <p:oleObj name="Equation" r:id="rId27" imgW="787320" imgH="4316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AAC4091-DF72-4FAB-9C7A-C95E7D7F69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3790950" y="4200525"/>
                        <a:ext cx="7874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73">
            <a:extLst>
              <a:ext uri="{FF2B5EF4-FFF2-40B4-BE49-F238E27FC236}">
                <a16:creationId xmlns:a16="http://schemas.microsoft.com/office/drawing/2014/main" id="{117A7561-DDDF-4DAF-AFF7-A3007F57BB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8380575"/>
              </p:ext>
            </p:extLst>
          </p:nvPr>
        </p:nvGraphicFramePr>
        <p:xfrm>
          <a:off x="6991350" y="4216400"/>
          <a:ext cx="7874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787320" imgH="431640" progId="Equation.DSMT4">
                  <p:embed/>
                </p:oleObj>
              </mc:Choice>
              <mc:Fallback>
                <p:oleObj name="Equation" r:id="rId29" imgW="787320" imgH="4316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117A7561-DDDF-4DAF-AFF7-A3007F57BB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6991350" y="4216400"/>
                        <a:ext cx="7874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753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10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10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10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053" grpId="0"/>
      <p:bldP spid="2076" grpId="0"/>
      <p:bldP spid="2078" grpId="0"/>
      <p:bldP spid="36" grpId="0"/>
      <p:bldP spid="39" grpId="0"/>
      <p:bldP spid="2" grpId="0"/>
      <p:bldP spid="60" grpId="0"/>
      <p:bldP spid="61" grpId="0"/>
      <p:bldP spid="63" grpId="0"/>
      <p:bldP spid="67" grpId="0"/>
      <p:bldP spid="69" grpId="0"/>
      <p:bldP spid="70" grpId="0"/>
      <p:bldP spid="7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Hình ảnh 6">
            <a:extLst>
              <a:ext uri="{FF2B5EF4-FFF2-40B4-BE49-F238E27FC236}">
                <a16:creationId xmlns:a16="http://schemas.microsoft.com/office/drawing/2014/main" id="{E21F2F44-6A7B-4054-8542-88994DE27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876" y="-197712"/>
            <a:ext cx="12496800" cy="6842760"/>
          </a:xfrm>
          <a:prstGeom prst="rect">
            <a:avLst/>
          </a:prstGeom>
        </p:spPr>
      </p:pic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1479899" y="914400"/>
            <a:ext cx="63353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lphaLcParenR"/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&lt; BC                      b) DE &lt; BC</a:t>
            </a:r>
          </a:p>
        </p:txBody>
      </p:sp>
      <p:grpSp>
        <p:nvGrpSpPr>
          <p:cNvPr id="68616" name="Group 8"/>
          <p:cNvGrpSpPr>
            <a:grpSpLocks/>
          </p:cNvGrpSpPr>
          <p:nvPr/>
        </p:nvGrpSpPr>
        <p:grpSpPr bwMode="auto">
          <a:xfrm>
            <a:off x="8926512" y="381000"/>
            <a:ext cx="2158999" cy="2274887"/>
            <a:chOff x="3776" y="990"/>
            <a:chExt cx="1360" cy="1433"/>
          </a:xfrm>
        </p:grpSpPr>
        <p:sp>
          <p:nvSpPr>
            <p:cNvPr id="7190" name="Line 9"/>
            <p:cNvSpPr>
              <a:spLocks noChangeShapeType="1"/>
            </p:cNvSpPr>
            <p:nvPr/>
          </p:nvSpPr>
          <p:spPr bwMode="auto">
            <a:xfrm>
              <a:off x="4017" y="2126"/>
              <a:ext cx="9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7191" name="Line 10"/>
            <p:cNvSpPr>
              <a:spLocks noChangeShapeType="1"/>
            </p:cNvSpPr>
            <p:nvPr/>
          </p:nvSpPr>
          <p:spPr bwMode="auto">
            <a:xfrm>
              <a:off x="4012" y="1164"/>
              <a:ext cx="0" cy="9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7192" name="Line 11"/>
            <p:cNvSpPr>
              <a:spLocks noChangeShapeType="1"/>
            </p:cNvSpPr>
            <p:nvPr/>
          </p:nvSpPr>
          <p:spPr bwMode="auto">
            <a:xfrm>
              <a:off x="4013" y="1164"/>
              <a:ext cx="940" cy="9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7193" name="Line 12"/>
            <p:cNvSpPr>
              <a:spLocks noChangeShapeType="1"/>
            </p:cNvSpPr>
            <p:nvPr/>
          </p:nvSpPr>
          <p:spPr bwMode="auto">
            <a:xfrm>
              <a:off x="4012" y="1616"/>
              <a:ext cx="710" cy="5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7194" name="Line 13"/>
            <p:cNvSpPr>
              <a:spLocks noChangeShapeType="1"/>
            </p:cNvSpPr>
            <p:nvPr/>
          </p:nvSpPr>
          <p:spPr bwMode="auto">
            <a:xfrm>
              <a:off x="4010" y="1164"/>
              <a:ext cx="710" cy="96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7195" name="Rectangle 14"/>
            <p:cNvSpPr>
              <a:spLocks noChangeArrowheads="1"/>
            </p:cNvSpPr>
            <p:nvPr/>
          </p:nvSpPr>
          <p:spPr bwMode="auto">
            <a:xfrm>
              <a:off x="4014" y="2089"/>
              <a:ext cx="42" cy="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8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6" name="Text Box 15"/>
            <p:cNvSpPr txBox="1">
              <a:spLocks noChangeArrowheads="1"/>
            </p:cNvSpPr>
            <p:nvPr/>
          </p:nvSpPr>
          <p:spPr bwMode="auto">
            <a:xfrm>
              <a:off x="3912" y="2083"/>
              <a:ext cx="28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solidFill>
                    <a:srgbClr val="0033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197" name="Text Box 16"/>
            <p:cNvSpPr txBox="1">
              <a:spLocks noChangeArrowheads="1"/>
            </p:cNvSpPr>
            <p:nvPr/>
          </p:nvSpPr>
          <p:spPr bwMode="auto">
            <a:xfrm>
              <a:off x="3776" y="1435"/>
              <a:ext cx="28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0033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7198" name="Text Box 17"/>
            <p:cNvSpPr txBox="1">
              <a:spLocks noChangeArrowheads="1"/>
            </p:cNvSpPr>
            <p:nvPr/>
          </p:nvSpPr>
          <p:spPr bwMode="auto">
            <a:xfrm>
              <a:off x="3794" y="990"/>
              <a:ext cx="26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0033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7199" name="Text Box 18"/>
            <p:cNvSpPr txBox="1">
              <a:spLocks noChangeArrowheads="1"/>
            </p:cNvSpPr>
            <p:nvPr/>
          </p:nvSpPr>
          <p:spPr bwMode="auto">
            <a:xfrm>
              <a:off x="4869" y="2089"/>
              <a:ext cx="26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0033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7200" name="Text Box 19"/>
            <p:cNvSpPr txBox="1">
              <a:spLocks noChangeArrowheads="1"/>
            </p:cNvSpPr>
            <p:nvPr/>
          </p:nvSpPr>
          <p:spPr bwMode="auto">
            <a:xfrm>
              <a:off x="4651" y="2093"/>
              <a:ext cx="255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0033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</p:grpSp>
      <p:sp>
        <p:nvSpPr>
          <p:cNvPr id="68629" name="Text Box 21"/>
          <p:cNvSpPr txBox="1">
            <a:spLocks noChangeArrowheads="1"/>
          </p:cNvSpPr>
          <p:nvPr/>
        </p:nvSpPr>
        <p:spPr bwMode="auto">
          <a:xfrm>
            <a:off x="3156922" y="1371600"/>
            <a:ext cx="21291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68630" name="Text Box 22"/>
          <p:cNvSpPr txBox="1">
            <a:spLocks noChangeArrowheads="1"/>
          </p:cNvSpPr>
          <p:nvPr/>
        </p:nvSpPr>
        <p:spPr bwMode="auto">
          <a:xfrm>
            <a:off x="962204" y="2030708"/>
            <a:ext cx="39068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BE &lt; BC</a:t>
            </a:r>
          </a:p>
        </p:txBody>
      </p:sp>
      <p:sp>
        <p:nvSpPr>
          <p:cNvPr id="68634" name="Rectangle 26"/>
          <p:cNvSpPr>
            <a:spLocks noChangeArrowheads="1"/>
          </p:cNvSpPr>
          <p:nvPr/>
        </p:nvSpPr>
        <p:spPr bwMode="auto">
          <a:xfrm>
            <a:off x="1081766" y="426698"/>
            <a:ext cx="67334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Cho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8644" name="Line 36"/>
          <p:cNvSpPr>
            <a:spLocks noChangeShapeType="1"/>
          </p:cNvSpPr>
          <p:nvPr/>
        </p:nvSpPr>
        <p:spPr bwMode="auto">
          <a:xfrm>
            <a:off x="9286875" y="668338"/>
            <a:ext cx="1497013" cy="150336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800"/>
          </a:p>
        </p:txBody>
      </p:sp>
      <p:sp>
        <p:nvSpPr>
          <p:cNvPr id="68645" name="Line 37"/>
          <p:cNvSpPr>
            <a:spLocks noChangeShapeType="1"/>
          </p:cNvSpPr>
          <p:nvPr/>
        </p:nvSpPr>
        <p:spPr bwMode="auto">
          <a:xfrm>
            <a:off x="9286874" y="668338"/>
            <a:ext cx="1150938" cy="15271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800"/>
          </a:p>
        </p:txBody>
      </p:sp>
      <p:sp>
        <p:nvSpPr>
          <p:cNvPr id="68646" name="Line 38"/>
          <p:cNvSpPr>
            <a:spLocks noChangeShapeType="1"/>
          </p:cNvSpPr>
          <p:nvPr/>
        </p:nvSpPr>
        <p:spPr bwMode="auto">
          <a:xfrm>
            <a:off x="9286875" y="1387476"/>
            <a:ext cx="1096963" cy="7842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800"/>
          </a:p>
        </p:txBody>
      </p:sp>
      <p:pic>
        <p:nvPicPr>
          <p:cNvPr id="30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" y="4592385"/>
            <a:ext cx="1949483" cy="2265615"/>
          </a:xfrm>
          <a:prstGeom prst="rect">
            <a:avLst/>
          </a:prstGeom>
        </p:spPr>
      </p:pic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295010"/>
              </p:ext>
            </p:extLst>
          </p:nvPr>
        </p:nvGraphicFramePr>
        <p:xfrm>
          <a:off x="2755900" y="2868253"/>
          <a:ext cx="9271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27000" imgH="304560" progId="Equation.DSMT4">
                  <p:embed/>
                </p:oleObj>
              </mc:Choice>
              <mc:Fallback>
                <p:oleObj name="Equation" r:id="rId4" imgW="927000" imgH="304560" progId="Equation.DSMT4">
                  <p:embed/>
                  <p:pic>
                    <p:nvPicPr>
                      <p:cNvPr id="59" name="Object 5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55900" y="2868253"/>
                        <a:ext cx="9271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40"/>
          <p:cNvSpPr/>
          <p:nvPr/>
        </p:nvSpPr>
        <p:spPr>
          <a:xfrm>
            <a:off x="1214630" y="2716508"/>
            <a:ext cx="64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Ta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447800" y="3403182"/>
            <a:ext cx="34884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2800" dirty="0"/>
          </a:p>
        </p:txBody>
      </p: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026946"/>
              </p:ext>
            </p:extLst>
          </p:nvPr>
        </p:nvGraphicFramePr>
        <p:xfrm>
          <a:off x="2178050" y="3409591"/>
          <a:ext cx="7239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23600" imgH="419040" progId="Equation.DSMT4">
                  <p:embed/>
                </p:oleObj>
              </mc:Choice>
              <mc:Fallback>
                <p:oleObj name="Equation" r:id="rId6" imgW="723600" imgH="419040" progId="Equation.DSMT4">
                  <p:embed/>
                  <p:pic>
                    <p:nvPicPr>
                      <p:cNvPr id="62" name="Object 6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78050" y="3409591"/>
                        <a:ext cx="7239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ectangle 46"/>
          <p:cNvSpPr/>
          <p:nvPr/>
        </p:nvSpPr>
        <p:spPr>
          <a:xfrm>
            <a:off x="4912214" y="3439180"/>
            <a:ext cx="6974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  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góc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tù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(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vì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kề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bù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087398"/>
              </p:ext>
            </p:extLst>
          </p:nvPr>
        </p:nvGraphicFramePr>
        <p:xfrm>
          <a:off x="5535613" y="3434991"/>
          <a:ext cx="736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36560" imgH="431640" progId="Equation.DSMT4">
                  <p:embed/>
                </p:oleObj>
              </mc:Choice>
              <mc:Fallback>
                <p:oleObj name="Equation" r:id="rId8" imgW="736560" imgH="431640" progId="Equation.DSMT4">
                  <p:embed/>
                  <p:pic>
                    <p:nvPicPr>
                      <p:cNvPr id="64" name="Object 6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35613" y="3434991"/>
                        <a:ext cx="7366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0670714"/>
              </p:ext>
            </p:extLst>
          </p:nvPr>
        </p:nvGraphicFramePr>
        <p:xfrm>
          <a:off x="8369300" y="3468328"/>
          <a:ext cx="7239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23600" imgH="419040" progId="Equation.DSMT4">
                  <p:embed/>
                </p:oleObj>
              </mc:Choice>
              <mc:Fallback>
                <p:oleObj name="Equation" r:id="rId10" imgW="723600" imgH="419040" progId="Equation.DSMT4">
                  <p:embed/>
                  <p:pic>
                    <p:nvPicPr>
                      <p:cNvPr id="65" name="Object 64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369300" y="3468328"/>
                        <a:ext cx="7239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9152297"/>
              </p:ext>
            </p:extLst>
          </p:nvPr>
        </p:nvGraphicFramePr>
        <p:xfrm>
          <a:off x="9698038" y="3438166"/>
          <a:ext cx="736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736560" imgH="431640" progId="Equation.DSMT4">
                  <p:embed/>
                </p:oleObj>
              </mc:Choice>
              <mc:Fallback>
                <p:oleObj name="Equation" r:id="rId12" imgW="736560" imgH="431640" progId="Equation.DSMT4">
                  <p:embed/>
                  <p:pic>
                    <p:nvPicPr>
                      <p:cNvPr id="66" name="Object 65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698038" y="3438166"/>
                        <a:ext cx="7366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 Box 23"/>
          <p:cNvSpPr txBox="1">
            <a:spLocks noChangeArrowheads="1"/>
          </p:cNvSpPr>
          <p:nvPr/>
        </p:nvSpPr>
        <p:spPr bwMode="auto">
          <a:xfrm>
            <a:off x="1066800" y="3975135"/>
            <a:ext cx="48718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216594"/>
              </p:ext>
            </p:extLst>
          </p:nvPr>
        </p:nvGraphicFramePr>
        <p:xfrm>
          <a:off x="2151063" y="4074753"/>
          <a:ext cx="939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939600" imgH="317160" progId="Equation.DSMT4">
                  <p:embed/>
                </p:oleObj>
              </mc:Choice>
              <mc:Fallback>
                <p:oleObj name="Equation" r:id="rId14" imgW="939600" imgH="317160" progId="Equation.DSMT4">
                  <p:embed/>
                  <p:pic>
                    <p:nvPicPr>
                      <p:cNvPr id="68" name="Object 67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151063" y="4074753"/>
                        <a:ext cx="939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Rectangle 52"/>
          <p:cNvSpPr/>
          <p:nvPr/>
        </p:nvSpPr>
        <p:spPr>
          <a:xfrm>
            <a:off x="6014645" y="3972580"/>
            <a:ext cx="43485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    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143000" y="4734580"/>
            <a:ext cx="10662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5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8524384"/>
              </p:ext>
            </p:extLst>
          </p:nvPr>
        </p:nvGraphicFramePr>
        <p:xfrm>
          <a:off x="2319338" y="4822466"/>
          <a:ext cx="1346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346040" imgH="317160" progId="Equation.DSMT4">
                  <p:embed/>
                </p:oleObj>
              </mc:Choice>
              <mc:Fallback>
                <p:oleObj name="Equation" r:id="rId16" imgW="1346040" imgH="317160" progId="Equation.DSMT4">
                  <p:embed/>
                  <p:pic>
                    <p:nvPicPr>
                      <p:cNvPr id="71" name="Object 70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319338" y="4822466"/>
                        <a:ext cx="1346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55"/>
          <p:cNvSpPr/>
          <p:nvPr/>
        </p:nvSpPr>
        <p:spPr>
          <a:xfrm>
            <a:off x="3897734" y="4663768"/>
            <a:ext cx="70750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(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đpcm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57" name="Object 56">
            <a:extLst>
              <a:ext uri="{FF2B5EF4-FFF2-40B4-BE49-F238E27FC236}">
                <a16:creationId xmlns:a16="http://schemas.microsoft.com/office/drawing/2014/main" id="{EAAC4091-DF72-4FAB-9C7A-C95E7D7F69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4650072"/>
              </p:ext>
            </p:extLst>
          </p:nvPr>
        </p:nvGraphicFramePr>
        <p:xfrm>
          <a:off x="3663950" y="3971566"/>
          <a:ext cx="736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736560" imgH="431640" progId="Equation.DSMT4">
                  <p:embed/>
                </p:oleObj>
              </mc:Choice>
              <mc:Fallback>
                <p:oleObj name="Equation" r:id="rId18" imgW="736560" imgH="431640" progId="Equation.DSMT4">
                  <p:embed/>
                  <p:pic>
                    <p:nvPicPr>
                      <p:cNvPr id="73" name="Object 72">
                        <a:extLst>
                          <a:ext uri="{FF2B5EF4-FFF2-40B4-BE49-F238E27FC236}">
                            <a16:creationId xmlns:a16="http://schemas.microsoft.com/office/drawing/2014/main" id="{EAAC4091-DF72-4FAB-9C7A-C95E7D7F69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663950" y="3971566"/>
                        <a:ext cx="7366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>
            <a:extLst>
              <a:ext uri="{FF2B5EF4-FFF2-40B4-BE49-F238E27FC236}">
                <a16:creationId xmlns:a16="http://schemas.microsoft.com/office/drawing/2014/main" id="{117A7561-DDDF-4DAF-AFF7-A3007F57BB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829230"/>
              </p:ext>
            </p:extLst>
          </p:nvPr>
        </p:nvGraphicFramePr>
        <p:xfrm>
          <a:off x="6864350" y="3987441"/>
          <a:ext cx="736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736560" imgH="431640" progId="Equation.DSMT4">
                  <p:embed/>
                </p:oleObj>
              </mc:Choice>
              <mc:Fallback>
                <p:oleObj name="Equation" r:id="rId20" imgW="736560" imgH="431640" progId="Equation.DSMT4">
                  <p:embed/>
                  <p:pic>
                    <p:nvPicPr>
                      <p:cNvPr id="74" name="Object 73">
                        <a:extLst>
                          <a:ext uri="{FF2B5EF4-FFF2-40B4-BE49-F238E27FC236}">
                            <a16:creationId xmlns:a16="http://schemas.microsoft.com/office/drawing/2014/main" id="{117A7561-DDDF-4DAF-AFF7-A3007F57BB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864350" y="3987441"/>
                        <a:ext cx="7366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680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8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8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8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8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68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5" grpId="0"/>
      <p:bldP spid="68629" grpId="0"/>
      <p:bldP spid="68630" grpId="0"/>
      <p:bldP spid="68634" grpId="0"/>
      <p:bldP spid="41" grpId="0"/>
      <p:bldP spid="42" grpId="0"/>
      <p:bldP spid="47" grpId="0"/>
      <p:bldP spid="51" grpId="0"/>
      <p:bldP spid="53" grpId="0"/>
      <p:bldP spid="54" grpId="0"/>
      <p:bldP spid="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Hình ảnh 6">
            <a:extLst>
              <a:ext uri="{FF2B5EF4-FFF2-40B4-BE49-F238E27FC236}">
                <a16:creationId xmlns:a16="http://schemas.microsoft.com/office/drawing/2014/main" id="{E21F2F44-6A7B-4054-8542-88994DE27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5240"/>
            <a:ext cx="12496800" cy="6842760"/>
          </a:xfrm>
          <a:prstGeom prst="rect">
            <a:avLst/>
          </a:prstGeom>
        </p:spPr>
      </p:pic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2427639" y="924580"/>
            <a:ext cx="63353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lphaLcParenR"/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&lt; BC                      b) DE &lt; BC</a:t>
            </a:r>
          </a:p>
        </p:txBody>
      </p:sp>
      <p:grpSp>
        <p:nvGrpSpPr>
          <p:cNvPr id="68616" name="Group 8"/>
          <p:cNvGrpSpPr>
            <a:grpSpLocks/>
          </p:cNvGrpSpPr>
          <p:nvPr/>
        </p:nvGrpSpPr>
        <p:grpSpPr bwMode="auto">
          <a:xfrm>
            <a:off x="7848600" y="2373313"/>
            <a:ext cx="3505200" cy="3570287"/>
            <a:chOff x="3776" y="990"/>
            <a:chExt cx="1360" cy="1433"/>
          </a:xfrm>
        </p:grpSpPr>
        <p:sp>
          <p:nvSpPr>
            <p:cNvPr id="7190" name="Line 9"/>
            <p:cNvSpPr>
              <a:spLocks noChangeShapeType="1"/>
            </p:cNvSpPr>
            <p:nvPr/>
          </p:nvSpPr>
          <p:spPr bwMode="auto">
            <a:xfrm>
              <a:off x="4017" y="2126"/>
              <a:ext cx="9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7191" name="Line 10"/>
            <p:cNvSpPr>
              <a:spLocks noChangeShapeType="1"/>
            </p:cNvSpPr>
            <p:nvPr/>
          </p:nvSpPr>
          <p:spPr bwMode="auto">
            <a:xfrm>
              <a:off x="4012" y="1164"/>
              <a:ext cx="0" cy="9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7192" name="Line 11"/>
            <p:cNvSpPr>
              <a:spLocks noChangeShapeType="1"/>
            </p:cNvSpPr>
            <p:nvPr/>
          </p:nvSpPr>
          <p:spPr bwMode="auto">
            <a:xfrm>
              <a:off x="4013" y="1164"/>
              <a:ext cx="940" cy="9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7193" name="Line 12"/>
            <p:cNvSpPr>
              <a:spLocks noChangeShapeType="1"/>
            </p:cNvSpPr>
            <p:nvPr/>
          </p:nvSpPr>
          <p:spPr bwMode="auto">
            <a:xfrm>
              <a:off x="4012" y="1616"/>
              <a:ext cx="710" cy="5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7194" name="Line 13"/>
            <p:cNvSpPr>
              <a:spLocks noChangeShapeType="1"/>
            </p:cNvSpPr>
            <p:nvPr/>
          </p:nvSpPr>
          <p:spPr bwMode="auto">
            <a:xfrm>
              <a:off x="4010" y="1164"/>
              <a:ext cx="710" cy="96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7195" name="Rectangle 14"/>
            <p:cNvSpPr>
              <a:spLocks noChangeArrowheads="1"/>
            </p:cNvSpPr>
            <p:nvPr/>
          </p:nvSpPr>
          <p:spPr bwMode="auto">
            <a:xfrm>
              <a:off x="4014" y="2089"/>
              <a:ext cx="42" cy="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8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6" name="Text Box 15"/>
            <p:cNvSpPr txBox="1">
              <a:spLocks noChangeArrowheads="1"/>
            </p:cNvSpPr>
            <p:nvPr/>
          </p:nvSpPr>
          <p:spPr bwMode="auto">
            <a:xfrm>
              <a:off x="3912" y="2083"/>
              <a:ext cx="28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solidFill>
                    <a:srgbClr val="0033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197" name="Text Box 16"/>
            <p:cNvSpPr txBox="1">
              <a:spLocks noChangeArrowheads="1"/>
            </p:cNvSpPr>
            <p:nvPr/>
          </p:nvSpPr>
          <p:spPr bwMode="auto">
            <a:xfrm>
              <a:off x="3776" y="1435"/>
              <a:ext cx="28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0033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7198" name="Text Box 17"/>
            <p:cNvSpPr txBox="1">
              <a:spLocks noChangeArrowheads="1"/>
            </p:cNvSpPr>
            <p:nvPr/>
          </p:nvSpPr>
          <p:spPr bwMode="auto">
            <a:xfrm>
              <a:off x="3794" y="990"/>
              <a:ext cx="26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0033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7199" name="Text Box 18"/>
            <p:cNvSpPr txBox="1">
              <a:spLocks noChangeArrowheads="1"/>
            </p:cNvSpPr>
            <p:nvPr/>
          </p:nvSpPr>
          <p:spPr bwMode="auto">
            <a:xfrm>
              <a:off x="4869" y="2089"/>
              <a:ext cx="26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0033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7200" name="Text Box 19"/>
            <p:cNvSpPr txBox="1">
              <a:spLocks noChangeArrowheads="1"/>
            </p:cNvSpPr>
            <p:nvPr/>
          </p:nvSpPr>
          <p:spPr bwMode="auto">
            <a:xfrm>
              <a:off x="4651" y="2093"/>
              <a:ext cx="255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0033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</p:grpSp>
      <p:sp>
        <p:nvSpPr>
          <p:cNvPr id="68629" name="Text Box 21"/>
          <p:cNvSpPr txBox="1">
            <a:spLocks noChangeArrowheads="1"/>
          </p:cNvSpPr>
          <p:nvPr/>
        </p:nvSpPr>
        <p:spPr bwMode="auto">
          <a:xfrm>
            <a:off x="3156922" y="1781911"/>
            <a:ext cx="12923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</a:t>
            </a:r>
          </a:p>
        </p:txBody>
      </p:sp>
      <p:sp>
        <p:nvSpPr>
          <p:cNvPr id="68630" name="Text Box 22"/>
          <p:cNvSpPr txBox="1">
            <a:spLocks noChangeArrowheads="1"/>
          </p:cNvSpPr>
          <p:nvPr/>
        </p:nvSpPr>
        <p:spPr bwMode="auto">
          <a:xfrm>
            <a:off x="2056630" y="2428447"/>
            <a:ext cx="19143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BE &lt; BC</a:t>
            </a:r>
          </a:p>
        </p:txBody>
      </p:sp>
      <p:sp>
        <p:nvSpPr>
          <p:cNvPr id="68634" name="Rectangle 26"/>
          <p:cNvSpPr>
            <a:spLocks noChangeArrowheads="1"/>
          </p:cNvSpPr>
          <p:nvPr/>
        </p:nvSpPr>
        <p:spPr bwMode="auto">
          <a:xfrm>
            <a:off x="2112330" y="195266"/>
            <a:ext cx="69554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Cho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8644" name="Line 36"/>
          <p:cNvSpPr>
            <a:spLocks noChangeShapeType="1"/>
          </p:cNvSpPr>
          <p:nvPr/>
        </p:nvSpPr>
        <p:spPr bwMode="auto">
          <a:xfrm>
            <a:off x="8458200" y="2819400"/>
            <a:ext cx="2423944" cy="236899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sz="2800"/>
          </a:p>
        </p:txBody>
      </p:sp>
      <p:sp>
        <p:nvSpPr>
          <p:cNvPr id="68645" name="Line 37"/>
          <p:cNvSpPr>
            <a:spLocks noChangeShapeType="1"/>
          </p:cNvSpPr>
          <p:nvPr/>
        </p:nvSpPr>
        <p:spPr bwMode="auto">
          <a:xfrm>
            <a:off x="8453624" y="2804630"/>
            <a:ext cx="1827998" cy="2403984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sz="2800"/>
          </a:p>
        </p:txBody>
      </p:sp>
      <p:pic>
        <p:nvPicPr>
          <p:cNvPr id="30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" y="4592385"/>
            <a:ext cx="1949483" cy="2265615"/>
          </a:xfrm>
          <a:prstGeom prst="rect">
            <a:avLst/>
          </a:prstGeom>
        </p:spPr>
      </p:pic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4993274"/>
              </p:ext>
            </p:extLst>
          </p:nvPr>
        </p:nvGraphicFramePr>
        <p:xfrm>
          <a:off x="2222500" y="3617913"/>
          <a:ext cx="711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55320" imgH="228600" progId="Equation.DSMT4">
                  <p:embed/>
                </p:oleObj>
              </mc:Choice>
              <mc:Fallback>
                <p:oleObj name="Equation" r:id="rId5" imgW="355320" imgH="228600" progId="Equation.DSMT4">
                  <p:embed/>
                  <p:pic>
                    <p:nvPicPr>
                      <p:cNvPr id="2066" name="Object 20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2500" y="3617913"/>
                        <a:ext cx="711200" cy="438150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Up Arrow 24"/>
          <p:cNvSpPr/>
          <p:nvPr/>
        </p:nvSpPr>
        <p:spPr>
          <a:xfrm>
            <a:off x="2890838" y="2984004"/>
            <a:ext cx="152400" cy="47449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209800" y="3591580"/>
            <a:ext cx="2209800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339963"/>
              </p:ext>
            </p:extLst>
          </p:nvPr>
        </p:nvGraphicFramePr>
        <p:xfrm>
          <a:off x="1924050" y="5334000"/>
          <a:ext cx="9144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14400" imgH="304560" progId="Equation.DSMT4">
                  <p:embed/>
                </p:oleObj>
              </mc:Choice>
              <mc:Fallback>
                <p:oleObj name="Equation" r:id="rId7" imgW="914400" imgH="304560" progId="Equation.DSMT4">
                  <p:embed/>
                  <p:pic>
                    <p:nvPicPr>
                      <p:cNvPr id="39" name="Object 3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24050" y="5334000"/>
                        <a:ext cx="9144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/>
          <p:cNvSpPr/>
          <p:nvPr/>
        </p:nvSpPr>
        <p:spPr>
          <a:xfrm>
            <a:off x="2903470" y="5225199"/>
            <a:ext cx="22677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857500" y="4525429"/>
            <a:ext cx="19415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2800" dirty="0"/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3126864"/>
              </p:ext>
            </p:extLst>
          </p:nvPr>
        </p:nvGraphicFramePr>
        <p:xfrm>
          <a:off x="1963738" y="4532313"/>
          <a:ext cx="7239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23600" imgH="419040" progId="Equation.DSMT4">
                  <p:embed/>
                </p:oleObj>
              </mc:Choice>
              <mc:Fallback>
                <p:oleObj name="Equation" r:id="rId9" imgW="723600" imgH="419040" progId="Equation.DSMT4">
                  <p:embed/>
                  <p:pic>
                    <p:nvPicPr>
                      <p:cNvPr id="42" name="Object 4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63738" y="4532313"/>
                        <a:ext cx="7239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Up Arrow 31"/>
          <p:cNvSpPr/>
          <p:nvPr/>
        </p:nvSpPr>
        <p:spPr>
          <a:xfrm>
            <a:off x="3047846" y="5029200"/>
            <a:ext cx="148306" cy="3382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Up Arrow 32"/>
          <p:cNvSpPr/>
          <p:nvPr/>
        </p:nvSpPr>
        <p:spPr>
          <a:xfrm>
            <a:off x="2897726" y="4191000"/>
            <a:ext cx="148306" cy="3382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8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8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8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5" grpId="0"/>
      <p:bldP spid="68629" grpId="0"/>
      <p:bldP spid="68630" grpId="0"/>
      <p:bldP spid="68634" grpId="0"/>
      <p:bldP spid="68644" grpId="0" animBg="1"/>
      <p:bldP spid="68645" grpId="0" animBg="1"/>
      <p:bldP spid="25" grpId="0" animBg="1"/>
      <p:bldP spid="26" grpId="0" animBg="1"/>
      <p:bldP spid="28" grpId="0"/>
      <p:bldP spid="29" grpId="0"/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Hình ảnh 6">
            <a:extLst>
              <a:ext uri="{FF2B5EF4-FFF2-40B4-BE49-F238E27FC236}">
                <a16:creationId xmlns:a16="http://schemas.microsoft.com/office/drawing/2014/main" id="{E21F2F44-6A7B-4054-8542-88994DE27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617" y="-3033"/>
            <a:ext cx="12496800" cy="6842760"/>
          </a:xfrm>
          <a:prstGeom prst="rect">
            <a:avLst/>
          </a:prstGeom>
        </p:spPr>
      </p:pic>
      <p:sp>
        <p:nvSpPr>
          <p:cNvPr id="99354" name="Rectangle 26"/>
          <p:cNvSpPr>
            <a:spLocks noChangeArrowheads="1"/>
          </p:cNvSpPr>
          <p:nvPr/>
        </p:nvSpPr>
        <p:spPr bwMode="auto">
          <a:xfrm>
            <a:off x="1011512" y="251388"/>
            <a:ext cx="10799488" cy="177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Cho tam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MNP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 &lt; MP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MH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(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H). Tia NA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MP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a) NH &lt; NA &lt; NM            b) So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BH</a:t>
            </a:r>
          </a:p>
        </p:txBody>
      </p:sp>
      <p:pic>
        <p:nvPicPr>
          <p:cNvPr id="32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9" y="4344284"/>
            <a:ext cx="2044156" cy="2375640"/>
          </a:xfrm>
          <a:prstGeom prst="rect">
            <a:avLst/>
          </a:prstGeom>
        </p:spPr>
      </p:pic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570895"/>
              </p:ext>
            </p:extLst>
          </p:nvPr>
        </p:nvGraphicFramePr>
        <p:xfrm>
          <a:off x="2067718" y="4831944"/>
          <a:ext cx="1350963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60240" imgH="177480" progId="Equation.DSMT4">
                  <p:embed/>
                </p:oleObj>
              </mc:Choice>
              <mc:Fallback>
                <p:oleObj name="Equation" r:id="rId4" imgW="660240" imgH="17748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7718" y="4831944"/>
                        <a:ext cx="1350963" cy="36195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384381"/>
              </p:ext>
            </p:extLst>
          </p:nvPr>
        </p:nvGraphicFramePr>
        <p:xfrm>
          <a:off x="2125484" y="3730678"/>
          <a:ext cx="1481138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23600" imgH="177480" progId="Equation.DSMT4">
                  <p:embed/>
                </p:oleObj>
              </mc:Choice>
              <mc:Fallback>
                <p:oleObj name="Equation" r:id="rId6" imgW="723600" imgH="17748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5484" y="3730678"/>
                        <a:ext cx="1481138" cy="363538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0954149"/>
              </p:ext>
            </p:extLst>
          </p:nvPr>
        </p:nvGraphicFramePr>
        <p:xfrm>
          <a:off x="5659540" y="4545692"/>
          <a:ext cx="8128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06080" imgH="228600" progId="Equation.DSMT4">
                  <p:embed/>
                </p:oleObj>
              </mc:Choice>
              <mc:Fallback>
                <p:oleObj name="Equation" r:id="rId8" imgW="406080" imgH="228600" progId="Equation.DSMT4">
                  <p:embed/>
                  <p:pic>
                    <p:nvPicPr>
                      <p:cNvPr id="2066" name="Object 20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9540" y="4545692"/>
                        <a:ext cx="812800" cy="438150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457112"/>
              </p:ext>
            </p:extLst>
          </p:nvPr>
        </p:nvGraphicFramePr>
        <p:xfrm>
          <a:off x="5426075" y="3621087"/>
          <a:ext cx="1417638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36560" imgH="177480" progId="Equation.DSMT4">
                  <p:embed/>
                </p:oleObj>
              </mc:Choice>
              <mc:Fallback>
                <p:oleObj name="Equation" r:id="rId10" imgW="736560" imgH="177480" progId="Equation.DSMT4">
                  <p:embed/>
                  <p:pic>
                    <p:nvPicPr>
                      <p:cNvPr id="2069" name="Object 20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6075" y="3621087"/>
                        <a:ext cx="1417638" cy="34131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1757949"/>
              </p:ext>
            </p:extLst>
          </p:nvPr>
        </p:nvGraphicFramePr>
        <p:xfrm>
          <a:off x="3259138" y="2743200"/>
          <a:ext cx="3035300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18960" imgH="177480" progId="Equation.DSMT4">
                  <p:embed/>
                </p:oleObj>
              </mc:Choice>
              <mc:Fallback>
                <p:oleObj name="Equation" r:id="rId12" imgW="1218960" imgH="177480" progId="Equation.DSMT4">
                  <p:embed/>
                  <p:pic>
                    <p:nvPicPr>
                      <p:cNvPr id="2077" name="Object 20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9138" y="2743200"/>
                        <a:ext cx="3035300" cy="442912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4714415" y="2295500"/>
            <a:ext cx="39549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92722" y="2035191"/>
            <a:ext cx="1292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</a:t>
            </a:r>
          </a:p>
        </p:txBody>
      </p:sp>
      <p:sp>
        <p:nvSpPr>
          <p:cNvPr id="35" name="Up Arrow 34"/>
          <p:cNvSpPr/>
          <p:nvPr/>
        </p:nvSpPr>
        <p:spPr>
          <a:xfrm>
            <a:off x="2667000" y="4231779"/>
            <a:ext cx="152400" cy="47449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/>
          <p:cNvSpPr/>
          <p:nvPr/>
        </p:nvSpPr>
        <p:spPr>
          <a:xfrm>
            <a:off x="4648200" y="3258641"/>
            <a:ext cx="152400" cy="47449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Up Arrow 36"/>
          <p:cNvSpPr/>
          <p:nvPr/>
        </p:nvSpPr>
        <p:spPr>
          <a:xfrm>
            <a:off x="6065940" y="4007868"/>
            <a:ext cx="152400" cy="47449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638800" y="4529629"/>
            <a:ext cx="2209800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2851316"/>
              </p:ext>
            </p:extLst>
          </p:nvPr>
        </p:nvGraphicFramePr>
        <p:xfrm>
          <a:off x="5344377" y="6285240"/>
          <a:ext cx="9525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952200" imgH="317160" progId="Equation.DSMT4">
                  <p:embed/>
                </p:oleObj>
              </mc:Choice>
              <mc:Fallback>
                <p:oleObj name="Equation" r:id="rId14" imgW="952200" imgH="31716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344377" y="6285240"/>
                        <a:ext cx="9525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/>
          <p:cNvSpPr/>
          <p:nvPr/>
        </p:nvSpPr>
        <p:spPr>
          <a:xfrm>
            <a:off x="6342847" y="6182380"/>
            <a:ext cx="22677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296877" y="5482610"/>
            <a:ext cx="19415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2800" dirty="0"/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4159850"/>
              </p:ext>
            </p:extLst>
          </p:nvPr>
        </p:nvGraphicFramePr>
        <p:xfrm>
          <a:off x="5357937" y="5482610"/>
          <a:ext cx="8128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812520" imgH="431640" progId="Equation.DSMT4">
                  <p:embed/>
                </p:oleObj>
              </mc:Choice>
              <mc:Fallback>
                <p:oleObj name="Equation" r:id="rId16" imgW="812520" imgH="43164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357937" y="5482610"/>
                        <a:ext cx="8128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Up Arrow 42"/>
          <p:cNvSpPr/>
          <p:nvPr/>
        </p:nvSpPr>
        <p:spPr>
          <a:xfrm>
            <a:off x="6487223" y="5986381"/>
            <a:ext cx="148306" cy="3382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Up Arrow 43"/>
          <p:cNvSpPr/>
          <p:nvPr/>
        </p:nvSpPr>
        <p:spPr>
          <a:xfrm>
            <a:off x="6337103" y="5148181"/>
            <a:ext cx="148306" cy="3382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Line 47"/>
          <p:cNvSpPr>
            <a:spLocks noChangeShapeType="1"/>
          </p:cNvSpPr>
          <p:nvPr/>
        </p:nvSpPr>
        <p:spPr bwMode="auto">
          <a:xfrm flipV="1">
            <a:off x="8963024" y="3098801"/>
            <a:ext cx="1450975" cy="849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Group 57"/>
          <p:cNvGrpSpPr>
            <a:grpSpLocks/>
          </p:cNvGrpSpPr>
          <p:nvPr/>
        </p:nvGrpSpPr>
        <p:grpSpPr bwMode="auto">
          <a:xfrm>
            <a:off x="8686800" y="2133600"/>
            <a:ext cx="2930526" cy="2352676"/>
            <a:chOff x="3560" y="327"/>
            <a:chExt cx="1846" cy="1482"/>
          </a:xfrm>
        </p:grpSpPr>
        <p:sp>
          <p:nvSpPr>
            <p:cNvPr id="47" name="Line 42"/>
            <p:cNvSpPr>
              <a:spLocks noChangeShapeType="1"/>
            </p:cNvSpPr>
            <p:nvPr/>
          </p:nvSpPr>
          <p:spPr bwMode="auto">
            <a:xfrm>
              <a:off x="3747" y="1472"/>
              <a:ext cx="154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Line 45"/>
            <p:cNvSpPr>
              <a:spLocks noChangeShapeType="1"/>
            </p:cNvSpPr>
            <p:nvPr/>
          </p:nvSpPr>
          <p:spPr bwMode="auto">
            <a:xfrm>
              <a:off x="4225" y="604"/>
              <a:ext cx="1073" cy="8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Line 46"/>
            <p:cNvSpPr>
              <a:spLocks noChangeShapeType="1"/>
            </p:cNvSpPr>
            <p:nvPr/>
          </p:nvSpPr>
          <p:spPr bwMode="auto">
            <a:xfrm flipH="1">
              <a:off x="3735" y="607"/>
              <a:ext cx="492" cy="8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Text Box 48"/>
            <p:cNvSpPr txBox="1">
              <a:spLocks noChangeArrowheads="1"/>
            </p:cNvSpPr>
            <p:nvPr/>
          </p:nvSpPr>
          <p:spPr bwMode="auto">
            <a:xfrm>
              <a:off x="4114" y="327"/>
              <a:ext cx="329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66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2" name="Text Box 51"/>
            <p:cNvSpPr txBox="1">
              <a:spLocks noChangeArrowheads="1"/>
            </p:cNvSpPr>
            <p:nvPr/>
          </p:nvSpPr>
          <p:spPr bwMode="auto">
            <a:xfrm>
              <a:off x="5151" y="1479"/>
              <a:ext cx="255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rgbClr val="66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53" name="Text Box 52"/>
            <p:cNvSpPr txBox="1">
              <a:spLocks noChangeArrowheads="1"/>
            </p:cNvSpPr>
            <p:nvPr/>
          </p:nvSpPr>
          <p:spPr bwMode="auto">
            <a:xfrm>
              <a:off x="3560" y="1450"/>
              <a:ext cx="28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rgbClr val="66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9630696" y="2594716"/>
            <a:ext cx="463982" cy="1896216"/>
            <a:chOff x="9601200" y="1532784"/>
            <a:chExt cx="463982" cy="1896216"/>
          </a:xfrm>
        </p:grpSpPr>
        <p:sp>
          <p:nvSpPr>
            <p:cNvPr id="55" name="Line 44"/>
            <p:cNvSpPr>
              <a:spLocks noChangeShapeType="1"/>
            </p:cNvSpPr>
            <p:nvPr/>
          </p:nvSpPr>
          <p:spPr bwMode="auto">
            <a:xfrm>
              <a:off x="9727087" y="1532784"/>
              <a:ext cx="0" cy="13580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 Box 49"/>
            <p:cNvSpPr txBox="1">
              <a:spLocks noChangeArrowheads="1"/>
            </p:cNvSpPr>
            <p:nvPr/>
          </p:nvSpPr>
          <p:spPr bwMode="auto">
            <a:xfrm>
              <a:off x="9601200" y="2906557"/>
              <a:ext cx="463982" cy="52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66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57" name="Rectangle 54"/>
            <p:cNvSpPr>
              <a:spLocks noChangeArrowheads="1"/>
            </p:cNvSpPr>
            <p:nvPr/>
          </p:nvSpPr>
          <p:spPr bwMode="auto">
            <a:xfrm>
              <a:off x="9724207" y="2767675"/>
              <a:ext cx="89919" cy="1274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Text Box 56"/>
          <p:cNvSpPr txBox="1">
            <a:spLocks noChangeArrowheads="1"/>
          </p:cNvSpPr>
          <p:nvPr/>
        </p:nvSpPr>
        <p:spPr bwMode="auto">
          <a:xfrm>
            <a:off x="10469104" y="2656526"/>
            <a:ext cx="4020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9" name="Line 60"/>
          <p:cNvSpPr>
            <a:spLocks noChangeShapeType="1"/>
          </p:cNvSpPr>
          <p:nvPr/>
        </p:nvSpPr>
        <p:spPr bwMode="auto">
          <a:xfrm>
            <a:off x="9739926" y="3481502"/>
            <a:ext cx="1655762" cy="444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Line 65"/>
          <p:cNvSpPr>
            <a:spLocks noChangeShapeType="1"/>
          </p:cNvSpPr>
          <p:nvPr/>
        </p:nvSpPr>
        <p:spPr bwMode="auto">
          <a:xfrm flipH="1">
            <a:off x="9766371" y="3114368"/>
            <a:ext cx="647628" cy="82561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 Box 89"/>
          <p:cNvSpPr txBox="1">
            <a:spLocks noChangeArrowheads="1"/>
          </p:cNvSpPr>
          <p:nvPr/>
        </p:nvSpPr>
        <p:spPr bwMode="auto">
          <a:xfrm>
            <a:off x="9376694" y="3114368"/>
            <a:ext cx="7921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675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9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1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1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54" grpId="0"/>
      <p:bldP spid="34" grpId="0"/>
      <p:bldP spid="35" grpId="0" animBg="1"/>
      <p:bldP spid="36" grpId="0" animBg="1"/>
      <p:bldP spid="37" grpId="0" animBg="1"/>
      <p:bldP spid="38" grpId="0" animBg="1"/>
      <p:bldP spid="40" grpId="0"/>
      <p:bldP spid="41" grpId="0"/>
      <p:bldP spid="43" grpId="0" animBg="1"/>
      <p:bldP spid="44" grpId="0" animBg="1"/>
      <p:bldP spid="58" grpId="0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Hình ảnh 6">
            <a:extLst>
              <a:ext uri="{FF2B5EF4-FFF2-40B4-BE49-F238E27FC236}">
                <a16:creationId xmlns:a16="http://schemas.microsoft.com/office/drawing/2014/main" id="{E21F2F44-6A7B-4054-8542-88994DE27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224" y="73640"/>
            <a:ext cx="12496800" cy="6842760"/>
          </a:xfrm>
          <a:prstGeom prst="rect">
            <a:avLst/>
          </a:prstGeom>
        </p:spPr>
      </p:pic>
      <p:sp>
        <p:nvSpPr>
          <p:cNvPr id="99349" name="Text Box 21"/>
          <p:cNvSpPr txBox="1">
            <a:spLocks noChangeArrowheads="1"/>
          </p:cNvSpPr>
          <p:nvPr/>
        </p:nvSpPr>
        <p:spPr bwMode="auto">
          <a:xfrm>
            <a:off x="3459448" y="242278"/>
            <a:ext cx="8418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350" name="Text Box 22"/>
          <p:cNvSpPr txBox="1">
            <a:spLocks noChangeArrowheads="1"/>
          </p:cNvSpPr>
          <p:nvPr/>
        </p:nvSpPr>
        <p:spPr bwMode="auto">
          <a:xfrm>
            <a:off x="935182" y="617561"/>
            <a:ext cx="26271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minh: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958452"/>
              </p:ext>
            </p:extLst>
          </p:nvPr>
        </p:nvGraphicFramePr>
        <p:xfrm>
          <a:off x="3554976" y="749248"/>
          <a:ext cx="2489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89040" imgH="317160" progId="Equation.DSMT4">
                  <p:embed/>
                </p:oleObj>
              </mc:Choice>
              <mc:Fallback>
                <p:oleObj name="Equation" r:id="rId3" imgW="2489040" imgH="31716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54976" y="749248"/>
                        <a:ext cx="2489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00" y="4368499"/>
            <a:ext cx="2044156" cy="2375640"/>
          </a:xfrm>
          <a:prstGeom prst="rect">
            <a:avLst/>
          </a:prstGeom>
        </p:spPr>
      </p:pic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5092857"/>
              </p:ext>
            </p:extLst>
          </p:nvPr>
        </p:nvGraphicFramePr>
        <p:xfrm>
          <a:off x="2640013" y="1522413"/>
          <a:ext cx="1349375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60240" imgH="177480" progId="Equation.DSMT4">
                  <p:embed/>
                </p:oleObj>
              </mc:Choice>
              <mc:Fallback>
                <p:oleObj name="Equation" r:id="rId6" imgW="660240" imgH="17748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3" y="1522413"/>
                        <a:ext cx="1349375" cy="3619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1233960"/>
              </p:ext>
            </p:extLst>
          </p:nvPr>
        </p:nvGraphicFramePr>
        <p:xfrm>
          <a:off x="2497138" y="2103438"/>
          <a:ext cx="1477962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23600" imgH="177480" progId="Equation.DSMT4">
                  <p:embed/>
                </p:oleObj>
              </mc:Choice>
              <mc:Fallback>
                <p:oleObj name="Equation" r:id="rId8" imgW="723600" imgH="17748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7138" y="2103438"/>
                        <a:ext cx="1477962" cy="3635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17"/>
          <p:cNvSpPr>
            <a:spLocks noChangeArrowheads="1"/>
          </p:cNvSpPr>
          <p:nvPr/>
        </p:nvSpPr>
        <p:spPr bwMode="auto">
          <a:xfrm>
            <a:off x="1232871" y="1482823"/>
            <a:ext cx="17616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Ta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18"/>
          <p:cNvSpPr>
            <a:spLocks noChangeArrowheads="1"/>
          </p:cNvSpPr>
          <p:nvPr/>
        </p:nvSpPr>
        <p:spPr bwMode="auto">
          <a:xfrm>
            <a:off x="3859814" y="1432563"/>
            <a:ext cx="9445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(gt)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19"/>
          <p:cNvSpPr>
            <a:spLocks noChangeArrowheads="1"/>
          </p:cNvSpPr>
          <p:nvPr/>
        </p:nvSpPr>
        <p:spPr bwMode="auto">
          <a:xfrm>
            <a:off x="2067005" y="2420596"/>
            <a:ext cx="76640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xiên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 (1)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532937" y="2043306"/>
            <a:ext cx="715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hangingPunct="0"/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86"/>
          <p:cNvSpPr>
            <a:spLocks noChangeArrowheads="1"/>
          </p:cNvSpPr>
          <p:nvPr/>
        </p:nvSpPr>
        <p:spPr bwMode="auto">
          <a:xfrm>
            <a:off x="1735855" y="5755067"/>
            <a:ext cx="3352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(1); (2)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0354196"/>
              </p:ext>
            </p:extLst>
          </p:nvPr>
        </p:nvGraphicFramePr>
        <p:xfrm>
          <a:off x="3871913" y="5754328"/>
          <a:ext cx="2909887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68200" imgH="177480" progId="Equation.DSMT4">
                  <p:embed/>
                </p:oleObj>
              </mc:Choice>
              <mc:Fallback>
                <p:oleObj name="Equation" r:id="rId10" imgW="1168200" imgH="177480" progId="Equation.DSMT4">
                  <p:embed/>
                  <p:pic>
                    <p:nvPicPr>
                      <p:cNvPr id="2077" name="Object 20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1913" y="5754328"/>
                        <a:ext cx="2909887" cy="4429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6856920" y="5709363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đpcm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0154084"/>
              </p:ext>
            </p:extLst>
          </p:nvPr>
        </p:nvGraphicFramePr>
        <p:xfrm>
          <a:off x="2863850" y="3090863"/>
          <a:ext cx="1016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015920" imgH="317160" progId="Equation.DSMT4">
                  <p:embed/>
                </p:oleObj>
              </mc:Choice>
              <mc:Fallback>
                <p:oleObj name="Equation" r:id="rId12" imgW="1015920" imgH="317160" progId="Equation.DSMT4">
                  <p:embed/>
                  <p:pic>
                    <p:nvPicPr>
                      <p:cNvPr id="59" name="Object 58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863850" y="3090863"/>
                        <a:ext cx="10160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41"/>
          <p:cNvSpPr/>
          <p:nvPr/>
        </p:nvSpPr>
        <p:spPr>
          <a:xfrm>
            <a:off x="1367030" y="2971800"/>
            <a:ext cx="64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Ta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00200" y="3631782"/>
            <a:ext cx="34884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2800" dirty="0"/>
          </a:p>
        </p:txBody>
      </p:sp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451660"/>
              </p:ext>
            </p:extLst>
          </p:nvPr>
        </p:nvGraphicFramePr>
        <p:xfrm>
          <a:off x="2286000" y="3632200"/>
          <a:ext cx="8128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812520" imgH="431640" progId="Equation.DSMT4">
                  <p:embed/>
                </p:oleObj>
              </mc:Choice>
              <mc:Fallback>
                <p:oleObj name="Equation" r:id="rId14" imgW="812520" imgH="431640" progId="Equation.DSMT4">
                  <p:embed/>
                  <p:pic>
                    <p:nvPicPr>
                      <p:cNvPr id="62" name="Object 6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86000" y="3632200"/>
                        <a:ext cx="8128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Rectangle 44"/>
          <p:cNvSpPr/>
          <p:nvPr/>
        </p:nvSpPr>
        <p:spPr>
          <a:xfrm>
            <a:off x="5064614" y="3667780"/>
            <a:ext cx="6974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  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góc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tù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(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vì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kề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bù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831641"/>
              </p:ext>
            </p:extLst>
          </p:nvPr>
        </p:nvGraphicFramePr>
        <p:xfrm>
          <a:off x="5624513" y="3663950"/>
          <a:ext cx="863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863280" imgH="431640" progId="Equation.DSMT4">
                  <p:embed/>
                </p:oleObj>
              </mc:Choice>
              <mc:Fallback>
                <p:oleObj name="Equation" r:id="rId16" imgW="863280" imgH="431640" progId="Equation.DSMT4">
                  <p:embed/>
                  <p:pic>
                    <p:nvPicPr>
                      <p:cNvPr id="64" name="Object 63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624513" y="3663950"/>
                        <a:ext cx="8636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0100482"/>
              </p:ext>
            </p:extLst>
          </p:nvPr>
        </p:nvGraphicFramePr>
        <p:xfrm>
          <a:off x="8462963" y="3663950"/>
          <a:ext cx="8128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812520" imgH="431640" progId="Equation.DSMT4">
                  <p:embed/>
                </p:oleObj>
              </mc:Choice>
              <mc:Fallback>
                <p:oleObj name="Equation" r:id="rId18" imgW="812520" imgH="431640" progId="Equation.DSMT4">
                  <p:embed/>
                  <p:pic>
                    <p:nvPicPr>
                      <p:cNvPr id="65" name="Object 64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462963" y="3663950"/>
                        <a:ext cx="8128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8602953"/>
              </p:ext>
            </p:extLst>
          </p:nvPr>
        </p:nvGraphicFramePr>
        <p:xfrm>
          <a:off x="9752013" y="3670300"/>
          <a:ext cx="863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863280" imgH="431640" progId="Equation.DSMT4">
                  <p:embed/>
                </p:oleObj>
              </mc:Choice>
              <mc:Fallback>
                <p:oleObj name="Equation" r:id="rId20" imgW="863280" imgH="431640" progId="Equation.DSMT4">
                  <p:embed/>
                  <p:pic>
                    <p:nvPicPr>
                      <p:cNvPr id="66" name="Object 65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752013" y="3670300"/>
                        <a:ext cx="8636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 Box 23"/>
          <p:cNvSpPr txBox="1">
            <a:spLocks noChangeArrowheads="1"/>
          </p:cNvSpPr>
          <p:nvPr/>
        </p:nvSpPr>
        <p:spPr bwMode="auto">
          <a:xfrm>
            <a:off x="1219200" y="4203735"/>
            <a:ext cx="48718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0751368"/>
              </p:ext>
            </p:extLst>
          </p:nvPr>
        </p:nvGraphicFramePr>
        <p:xfrm>
          <a:off x="2239963" y="4303713"/>
          <a:ext cx="1066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066680" imgH="317160" progId="Equation.DSMT4">
                  <p:embed/>
                </p:oleObj>
              </mc:Choice>
              <mc:Fallback>
                <p:oleObj name="Equation" r:id="rId22" imgW="1066680" imgH="317160" progId="Equation.DSMT4">
                  <p:embed/>
                  <p:pic>
                    <p:nvPicPr>
                      <p:cNvPr id="68" name="Object 67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239963" y="4303713"/>
                        <a:ext cx="1066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51"/>
          <p:cNvSpPr/>
          <p:nvPr/>
        </p:nvSpPr>
        <p:spPr>
          <a:xfrm>
            <a:off x="6167045" y="4201180"/>
            <a:ext cx="43485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    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571382" y="4906296"/>
            <a:ext cx="744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760263"/>
              </p:ext>
            </p:extLst>
          </p:nvPr>
        </p:nvGraphicFramePr>
        <p:xfrm>
          <a:off x="2408238" y="5051425"/>
          <a:ext cx="1473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473120" imgH="317160" progId="Equation.DSMT4">
                  <p:embed/>
                </p:oleObj>
              </mc:Choice>
              <mc:Fallback>
                <p:oleObj name="Equation" r:id="rId24" imgW="1473120" imgH="317160" progId="Equation.DSMT4">
                  <p:embed/>
                  <p:pic>
                    <p:nvPicPr>
                      <p:cNvPr id="71" name="Object 70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408238" y="5051425"/>
                        <a:ext cx="1473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ectangle 54"/>
          <p:cNvSpPr/>
          <p:nvPr/>
        </p:nvSpPr>
        <p:spPr>
          <a:xfrm>
            <a:off x="4050135" y="4892368"/>
            <a:ext cx="62199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(2)</a:t>
            </a:r>
          </a:p>
        </p:txBody>
      </p:sp>
      <p:graphicFrame>
        <p:nvGraphicFramePr>
          <p:cNvPr id="56" name="Object 55">
            <a:extLst>
              <a:ext uri="{FF2B5EF4-FFF2-40B4-BE49-F238E27FC236}">
                <a16:creationId xmlns:a16="http://schemas.microsoft.com/office/drawing/2014/main" id="{EAAC4091-DF72-4FAB-9C7A-C95E7D7F69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6338599"/>
              </p:ext>
            </p:extLst>
          </p:nvPr>
        </p:nvGraphicFramePr>
        <p:xfrm>
          <a:off x="3752850" y="4200525"/>
          <a:ext cx="863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863280" imgH="431640" progId="Equation.DSMT4">
                  <p:embed/>
                </p:oleObj>
              </mc:Choice>
              <mc:Fallback>
                <p:oleObj name="Equation" r:id="rId26" imgW="863280" imgH="431640" progId="Equation.DSMT4">
                  <p:embed/>
                  <p:pic>
                    <p:nvPicPr>
                      <p:cNvPr id="73" name="Object 72">
                        <a:extLst>
                          <a:ext uri="{FF2B5EF4-FFF2-40B4-BE49-F238E27FC236}">
                            <a16:creationId xmlns:a16="http://schemas.microsoft.com/office/drawing/2014/main" id="{EAAC4091-DF72-4FAB-9C7A-C95E7D7F69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3752850" y="4200525"/>
                        <a:ext cx="8636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>
            <a:extLst>
              <a:ext uri="{FF2B5EF4-FFF2-40B4-BE49-F238E27FC236}">
                <a16:creationId xmlns:a16="http://schemas.microsoft.com/office/drawing/2014/main" id="{117A7561-DDDF-4DAF-AFF7-A3007F57BB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9541236"/>
              </p:ext>
            </p:extLst>
          </p:nvPr>
        </p:nvGraphicFramePr>
        <p:xfrm>
          <a:off x="6953250" y="4216400"/>
          <a:ext cx="863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863280" imgH="431640" progId="Equation.DSMT4">
                  <p:embed/>
                </p:oleObj>
              </mc:Choice>
              <mc:Fallback>
                <p:oleObj name="Equation" r:id="rId28" imgW="863280" imgH="431640" progId="Equation.DSMT4">
                  <p:embed/>
                  <p:pic>
                    <p:nvPicPr>
                      <p:cNvPr id="74" name="Object 73">
                        <a:extLst>
                          <a:ext uri="{FF2B5EF4-FFF2-40B4-BE49-F238E27FC236}">
                            <a16:creationId xmlns:a16="http://schemas.microsoft.com/office/drawing/2014/main" id="{117A7561-DDDF-4DAF-AFF7-A3007F57BB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6953250" y="4216400"/>
                        <a:ext cx="8636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Line 47"/>
          <p:cNvSpPr>
            <a:spLocks noChangeShapeType="1"/>
          </p:cNvSpPr>
          <p:nvPr/>
        </p:nvSpPr>
        <p:spPr bwMode="auto">
          <a:xfrm flipV="1">
            <a:off x="9080498" y="1193801"/>
            <a:ext cx="1450975" cy="849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Group 57"/>
          <p:cNvGrpSpPr>
            <a:grpSpLocks/>
          </p:cNvGrpSpPr>
          <p:nvPr/>
        </p:nvGrpSpPr>
        <p:grpSpPr bwMode="auto">
          <a:xfrm>
            <a:off x="8804274" y="228600"/>
            <a:ext cx="2930526" cy="2352676"/>
            <a:chOff x="3560" y="327"/>
            <a:chExt cx="1846" cy="1482"/>
          </a:xfrm>
        </p:grpSpPr>
        <p:sp>
          <p:nvSpPr>
            <p:cNvPr id="60" name="Line 42"/>
            <p:cNvSpPr>
              <a:spLocks noChangeShapeType="1"/>
            </p:cNvSpPr>
            <p:nvPr/>
          </p:nvSpPr>
          <p:spPr bwMode="auto">
            <a:xfrm>
              <a:off x="3747" y="1472"/>
              <a:ext cx="154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Line 45"/>
            <p:cNvSpPr>
              <a:spLocks noChangeShapeType="1"/>
            </p:cNvSpPr>
            <p:nvPr/>
          </p:nvSpPr>
          <p:spPr bwMode="auto">
            <a:xfrm>
              <a:off x="4225" y="604"/>
              <a:ext cx="1073" cy="8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Line 46"/>
            <p:cNvSpPr>
              <a:spLocks noChangeShapeType="1"/>
            </p:cNvSpPr>
            <p:nvPr/>
          </p:nvSpPr>
          <p:spPr bwMode="auto">
            <a:xfrm flipH="1">
              <a:off x="3735" y="607"/>
              <a:ext cx="492" cy="8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Text Box 48"/>
            <p:cNvSpPr txBox="1">
              <a:spLocks noChangeArrowheads="1"/>
            </p:cNvSpPr>
            <p:nvPr/>
          </p:nvSpPr>
          <p:spPr bwMode="auto">
            <a:xfrm>
              <a:off x="4114" y="327"/>
              <a:ext cx="329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66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64" name="Text Box 51"/>
            <p:cNvSpPr txBox="1">
              <a:spLocks noChangeArrowheads="1"/>
            </p:cNvSpPr>
            <p:nvPr/>
          </p:nvSpPr>
          <p:spPr bwMode="auto">
            <a:xfrm>
              <a:off x="5151" y="1479"/>
              <a:ext cx="255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rgbClr val="66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65" name="Text Box 52"/>
            <p:cNvSpPr txBox="1">
              <a:spLocks noChangeArrowheads="1"/>
            </p:cNvSpPr>
            <p:nvPr/>
          </p:nvSpPr>
          <p:spPr bwMode="auto">
            <a:xfrm>
              <a:off x="3560" y="1450"/>
              <a:ext cx="28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rgbClr val="66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748170" y="689716"/>
            <a:ext cx="463982" cy="1896216"/>
            <a:chOff x="9601200" y="1532784"/>
            <a:chExt cx="463982" cy="1896216"/>
          </a:xfrm>
        </p:grpSpPr>
        <p:sp>
          <p:nvSpPr>
            <p:cNvPr id="67" name="Line 44"/>
            <p:cNvSpPr>
              <a:spLocks noChangeShapeType="1"/>
            </p:cNvSpPr>
            <p:nvPr/>
          </p:nvSpPr>
          <p:spPr bwMode="auto">
            <a:xfrm>
              <a:off x="9727087" y="1532784"/>
              <a:ext cx="0" cy="13580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 Box 49"/>
            <p:cNvSpPr txBox="1">
              <a:spLocks noChangeArrowheads="1"/>
            </p:cNvSpPr>
            <p:nvPr/>
          </p:nvSpPr>
          <p:spPr bwMode="auto">
            <a:xfrm>
              <a:off x="9601200" y="2906557"/>
              <a:ext cx="463982" cy="52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66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69" name="Rectangle 54"/>
            <p:cNvSpPr>
              <a:spLocks noChangeArrowheads="1"/>
            </p:cNvSpPr>
            <p:nvPr/>
          </p:nvSpPr>
          <p:spPr bwMode="auto">
            <a:xfrm>
              <a:off x="9724207" y="2767675"/>
              <a:ext cx="89919" cy="1274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0" name="Text Box 56"/>
          <p:cNvSpPr txBox="1">
            <a:spLocks noChangeArrowheads="1"/>
          </p:cNvSpPr>
          <p:nvPr/>
        </p:nvSpPr>
        <p:spPr bwMode="auto">
          <a:xfrm>
            <a:off x="10586578" y="751526"/>
            <a:ext cx="4020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1" name="Line 60"/>
          <p:cNvSpPr>
            <a:spLocks noChangeShapeType="1"/>
          </p:cNvSpPr>
          <p:nvPr/>
        </p:nvSpPr>
        <p:spPr bwMode="auto">
          <a:xfrm>
            <a:off x="9857400" y="1576502"/>
            <a:ext cx="1655762" cy="444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Line 65"/>
          <p:cNvSpPr>
            <a:spLocks noChangeShapeType="1"/>
          </p:cNvSpPr>
          <p:nvPr/>
        </p:nvSpPr>
        <p:spPr bwMode="auto">
          <a:xfrm flipH="1">
            <a:off x="9883845" y="1209368"/>
            <a:ext cx="647628" cy="82561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 Box 89"/>
          <p:cNvSpPr txBox="1">
            <a:spLocks noChangeArrowheads="1"/>
          </p:cNvSpPr>
          <p:nvPr/>
        </p:nvSpPr>
        <p:spPr bwMode="auto">
          <a:xfrm>
            <a:off x="9494168" y="1209368"/>
            <a:ext cx="7921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568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49" grpId="0"/>
      <p:bldP spid="99350" grpId="0"/>
      <p:bldP spid="34" grpId="0"/>
      <p:bldP spid="35" grpId="0"/>
      <p:bldP spid="36" grpId="0"/>
      <p:bldP spid="37" grpId="0"/>
      <p:bldP spid="38" grpId="0"/>
      <p:bldP spid="40" grpId="0"/>
      <p:bldP spid="42" grpId="0"/>
      <p:bldP spid="43" grpId="0"/>
      <p:bldP spid="45" grpId="0"/>
      <p:bldP spid="49" grpId="0"/>
      <p:bldP spid="52" grpId="0"/>
      <p:bldP spid="53" grpId="0"/>
      <p:bldP spid="55" grpId="0"/>
      <p:bldP spid="70" grpId="0"/>
      <p:bldP spid="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Hình ảnh 6">
            <a:extLst>
              <a:ext uri="{FF2B5EF4-FFF2-40B4-BE49-F238E27FC236}">
                <a16:creationId xmlns:a16="http://schemas.microsoft.com/office/drawing/2014/main" id="{E21F2F44-6A7B-4054-8542-88994DE27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5240"/>
            <a:ext cx="12496800" cy="6842760"/>
          </a:xfrm>
          <a:prstGeom prst="rect">
            <a:avLst/>
          </a:prstGeom>
        </p:spPr>
      </p:pic>
      <p:sp>
        <p:nvSpPr>
          <p:cNvPr id="32" name="Rectangle 27"/>
          <p:cNvSpPr>
            <a:spLocks noChangeArrowheads="1"/>
          </p:cNvSpPr>
          <p:nvPr/>
        </p:nvSpPr>
        <p:spPr bwMode="auto">
          <a:xfrm>
            <a:off x="1071633" y="700507"/>
            <a:ext cx="49850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So </a:t>
            </a:r>
            <a:r>
              <a:rPr lang="en-US" altLang="en-US" sz="28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28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BH</a:t>
            </a:r>
          </a:p>
        </p:txBody>
      </p:sp>
      <p:sp>
        <p:nvSpPr>
          <p:cNvPr id="53" name="Text Box 23"/>
          <p:cNvSpPr txBox="1">
            <a:spLocks noChangeArrowheads="1"/>
          </p:cNvSpPr>
          <p:nvPr/>
        </p:nvSpPr>
        <p:spPr bwMode="auto">
          <a:xfrm>
            <a:off x="3629877" y="3612013"/>
            <a:ext cx="14814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Line 47"/>
          <p:cNvSpPr>
            <a:spLocks noChangeShapeType="1"/>
          </p:cNvSpPr>
          <p:nvPr/>
        </p:nvSpPr>
        <p:spPr bwMode="auto">
          <a:xfrm flipV="1">
            <a:off x="8963024" y="1647085"/>
            <a:ext cx="1450975" cy="849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7"/>
          <p:cNvGrpSpPr>
            <a:grpSpLocks/>
          </p:cNvGrpSpPr>
          <p:nvPr/>
        </p:nvGrpSpPr>
        <p:grpSpPr bwMode="auto">
          <a:xfrm>
            <a:off x="8686800" y="681884"/>
            <a:ext cx="2930526" cy="2352676"/>
            <a:chOff x="3560" y="327"/>
            <a:chExt cx="1846" cy="1482"/>
          </a:xfrm>
        </p:grpSpPr>
        <p:sp>
          <p:nvSpPr>
            <p:cNvPr id="57" name="Line 42"/>
            <p:cNvSpPr>
              <a:spLocks noChangeShapeType="1"/>
            </p:cNvSpPr>
            <p:nvPr/>
          </p:nvSpPr>
          <p:spPr bwMode="auto">
            <a:xfrm>
              <a:off x="3747" y="1472"/>
              <a:ext cx="154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Line 45"/>
            <p:cNvSpPr>
              <a:spLocks noChangeShapeType="1"/>
            </p:cNvSpPr>
            <p:nvPr/>
          </p:nvSpPr>
          <p:spPr bwMode="auto">
            <a:xfrm>
              <a:off x="4225" y="604"/>
              <a:ext cx="1073" cy="8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Line 46"/>
            <p:cNvSpPr>
              <a:spLocks noChangeShapeType="1"/>
            </p:cNvSpPr>
            <p:nvPr/>
          </p:nvSpPr>
          <p:spPr bwMode="auto">
            <a:xfrm flipH="1">
              <a:off x="3735" y="607"/>
              <a:ext cx="492" cy="8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 Box 48"/>
            <p:cNvSpPr txBox="1">
              <a:spLocks noChangeArrowheads="1"/>
            </p:cNvSpPr>
            <p:nvPr/>
          </p:nvSpPr>
          <p:spPr bwMode="auto">
            <a:xfrm>
              <a:off x="4114" y="327"/>
              <a:ext cx="329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66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61" name="Text Box 51"/>
            <p:cNvSpPr txBox="1">
              <a:spLocks noChangeArrowheads="1"/>
            </p:cNvSpPr>
            <p:nvPr/>
          </p:nvSpPr>
          <p:spPr bwMode="auto">
            <a:xfrm>
              <a:off x="5151" y="1479"/>
              <a:ext cx="255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rgbClr val="66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62" name="Text Box 52"/>
            <p:cNvSpPr txBox="1">
              <a:spLocks noChangeArrowheads="1"/>
            </p:cNvSpPr>
            <p:nvPr/>
          </p:nvSpPr>
          <p:spPr bwMode="auto">
            <a:xfrm>
              <a:off x="3560" y="1450"/>
              <a:ext cx="28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rgbClr val="66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630696" y="1143000"/>
            <a:ext cx="463982" cy="1896216"/>
            <a:chOff x="9601200" y="1532784"/>
            <a:chExt cx="463982" cy="1896216"/>
          </a:xfrm>
        </p:grpSpPr>
        <p:sp>
          <p:nvSpPr>
            <p:cNvPr id="64" name="Line 44"/>
            <p:cNvSpPr>
              <a:spLocks noChangeShapeType="1"/>
            </p:cNvSpPr>
            <p:nvPr/>
          </p:nvSpPr>
          <p:spPr bwMode="auto">
            <a:xfrm>
              <a:off x="9727087" y="1532784"/>
              <a:ext cx="0" cy="13580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Text Box 49"/>
            <p:cNvSpPr txBox="1">
              <a:spLocks noChangeArrowheads="1"/>
            </p:cNvSpPr>
            <p:nvPr/>
          </p:nvSpPr>
          <p:spPr bwMode="auto">
            <a:xfrm>
              <a:off x="9601200" y="2906557"/>
              <a:ext cx="463982" cy="52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66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66" name="Rectangle 54"/>
            <p:cNvSpPr>
              <a:spLocks noChangeArrowheads="1"/>
            </p:cNvSpPr>
            <p:nvPr/>
          </p:nvSpPr>
          <p:spPr bwMode="auto">
            <a:xfrm>
              <a:off x="9724207" y="2767675"/>
              <a:ext cx="89919" cy="1274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7" name="Text Box 56"/>
          <p:cNvSpPr txBox="1">
            <a:spLocks noChangeArrowheads="1"/>
          </p:cNvSpPr>
          <p:nvPr/>
        </p:nvSpPr>
        <p:spPr bwMode="auto">
          <a:xfrm>
            <a:off x="10469104" y="1204810"/>
            <a:ext cx="4020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68" name="Line 60"/>
          <p:cNvSpPr>
            <a:spLocks noChangeShapeType="1"/>
          </p:cNvSpPr>
          <p:nvPr/>
        </p:nvSpPr>
        <p:spPr bwMode="auto">
          <a:xfrm>
            <a:off x="9739926" y="2029786"/>
            <a:ext cx="1655762" cy="444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Line 65"/>
          <p:cNvSpPr>
            <a:spLocks noChangeShapeType="1"/>
          </p:cNvSpPr>
          <p:nvPr/>
        </p:nvSpPr>
        <p:spPr bwMode="auto">
          <a:xfrm flipH="1">
            <a:off x="9766371" y="1662652"/>
            <a:ext cx="647628" cy="82561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 Box 89"/>
          <p:cNvSpPr txBox="1">
            <a:spLocks noChangeArrowheads="1"/>
          </p:cNvSpPr>
          <p:nvPr/>
        </p:nvSpPr>
        <p:spPr bwMode="auto">
          <a:xfrm>
            <a:off x="9376694" y="1662652"/>
            <a:ext cx="7921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1433117"/>
              </p:ext>
            </p:extLst>
          </p:nvPr>
        </p:nvGraphicFramePr>
        <p:xfrm>
          <a:off x="2677377" y="5751122"/>
          <a:ext cx="9525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52200" imgH="317160" progId="Equation.DSMT4">
                  <p:embed/>
                </p:oleObj>
              </mc:Choice>
              <mc:Fallback>
                <p:oleObj name="Equation" r:id="rId3" imgW="952200" imgH="31716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77377" y="5751122"/>
                        <a:ext cx="9525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3675847" y="5648262"/>
            <a:ext cx="22677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29877" y="4744141"/>
            <a:ext cx="19415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28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6146936"/>
              </p:ext>
            </p:extLst>
          </p:nvPr>
        </p:nvGraphicFramePr>
        <p:xfrm>
          <a:off x="2690937" y="4744141"/>
          <a:ext cx="8128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12520" imgH="431640" progId="Equation.DSMT4">
                  <p:embed/>
                </p:oleObj>
              </mc:Choice>
              <mc:Fallback>
                <p:oleObj name="Equation" r:id="rId5" imgW="812520" imgH="43164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90937" y="4744141"/>
                        <a:ext cx="8128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1197356"/>
              </p:ext>
            </p:extLst>
          </p:nvPr>
        </p:nvGraphicFramePr>
        <p:xfrm>
          <a:off x="2820988" y="2635250"/>
          <a:ext cx="7493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49160" imgH="419040" progId="Equation.DSMT4">
                  <p:embed/>
                </p:oleObj>
              </mc:Choice>
              <mc:Fallback>
                <p:oleObj name="Equation" r:id="rId7" imgW="749160" imgH="41904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20988" y="2635250"/>
                        <a:ext cx="7493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6574873"/>
              </p:ext>
            </p:extLst>
          </p:nvPr>
        </p:nvGraphicFramePr>
        <p:xfrm>
          <a:off x="2684463" y="3635375"/>
          <a:ext cx="7493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49160" imgH="419040" progId="Equation.DSMT4">
                  <p:embed/>
                </p:oleObj>
              </mc:Choice>
              <mc:Fallback>
                <p:oleObj name="Equation" r:id="rId9" imgW="749160" imgH="41904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684463" y="3635375"/>
                        <a:ext cx="7493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2696930" y="2600980"/>
            <a:ext cx="4479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1958613"/>
              </p:ext>
            </p:extLst>
          </p:nvPr>
        </p:nvGraphicFramePr>
        <p:xfrm>
          <a:off x="3195876" y="1525495"/>
          <a:ext cx="1397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396800" imgH="304560" progId="Equation.DSMT4">
                  <p:embed/>
                </p:oleObj>
              </mc:Choice>
              <mc:Fallback>
                <p:oleObj name="Equation" r:id="rId11" imgW="1396800" imgH="30456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195876" y="1525495"/>
                        <a:ext cx="13970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8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53" y="4422676"/>
            <a:ext cx="2095512" cy="2435324"/>
          </a:xfrm>
          <a:prstGeom prst="rect">
            <a:avLst/>
          </a:prstGeom>
        </p:spPr>
      </p:pic>
      <p:sp>
        <p:nvSpPr>
          <p:cNvPr id="2" name="Up Arrow 1"/>
          <p:cNvSpPr/>
          <p:nvPr/>
        </p:nvSpPr>
        <p:spPr>
          <a:xfrm>
            <a:off x="3820223" y="1986812"/>
            <a:ext cx="148306" cy="3382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Up Arrow 37"/>
          <p:cNvSpPr/>
          <p:nvPr/>
        </p:nvSpPr>
        <p:spPr>
          <a:xfrm>
            <a:off x="3820223" y="3201023"/>
            <a:ext cx="148306" cy="3382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Up Arrow 39"/>
          <p:cNvSpPr/>
          <p:nvPr/>
        </p:nvSpPr>
        <p:spPr>
          <a:xfrm>
            <a:off x="3820223" y="4253566"/>
            <a:ext cx="148306" cy="3382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108222"/>
              </p:ext>
            </p:extLst>
          </p:nvPr>
        </p:nvGraphicFramePr>
        <p:xfrm>
          <a:off x="6952140" y="2713620"/>
          <a:ext cx="946150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946331" imgH="298427" progId="Equation.DSMT4">
                  <p:embed/>
                </p:oleObj>
              </mc:Choice>
              <mc:Fallback>
                <p:oleObj name="Equation" r:id="rId14" imgW="946331" imgH="29842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952140" y="2713620"/>
                        <a:ext cx="946150" cy="298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Up Arrow 41"/>
          <p:cNvSpPr/>
          <p:nvPr/>
        </p:nvSpPr>
        <p:spPr>
          <a:xfrm>
            <a:off x="3820223" y="5247912"/>
            <a:ext cx="148306" cy="3382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8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3" grpId="0"/>
      <p:bldP spid="67" grpId="0"/>
      <p:bldP spid="70" grpId="0"/>
      <p:bldP spid="9" grpId="0"/>
      <p:bldP spid="10" grpId="0"/>
      <p:bldP spid="20" grpId="0"/>
      <p:bldP spid="2" grpId="0" animBg="1"/>
      <p:bldP spid="38" grpId="0" animBg="1"/>
      <p:bldP spid="40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Hình ảnh 6">
            <a:extLst>
              <a:ext uri="{FF2B5EF4-FFF2-40B4-BE49-F238E27FC236}">
                <a16:creationId xmlns:a16="http://schemas.microsoft.com/office/drawing/2014/main" id="{E21F2F44-6A7B-4054-8542-88994DE27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15" y="449"/>
            <a:ext cx="12496800" cy="6842760"/>
          </a:xfrm>
          <a:prstGeom prst="rect">
            <a:avLst/>
          </a:prstGeom>
        </p:spPr>
      </p:pic>
      <p:sp>
        <p:nvSpPr>
          <p:cNvPr id="32" name="Rectangle 27"/>
          <p:cNvSpPr>
            <a:spLocks noChangeArrowheads="1"/>
          </p:cNvSpPr>
          <p:nvPr/>
        </p:nvSpPr>
        <p:spPr bwMode="auto">
          <a:xfrm>
            <a:off x="1066800" y="772180"/>
            <a:ext cx="49850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So </a:t>
            </a:r>
            <a:r>
              <a:rPr lang="en-US" altLang="en-US" sz="28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28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BH</a:t>
            </a:r>
          </a:p>
        </p:txBody>
      </p:sp>
      <p:sp>
        <p:nvSpPr>
          <p:cNvPr id="53" name="Text Box 23"/>
          <p:cNvSpPr txBox="1">
            <a:spLocks noChangeArrowheads="1"/>
          </p:cNvSpPr>
          <p:nvPr/>
        </p:nvSpPr>
        <p:spPr bwMode="auto">
          <a:xfrm>
            <a:off x="1371600" y="3886200"/>
            <a:ext cx="48718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4507608"/>
              </p:ext>
            </p:extLst>
          </p:nvPr>
        </p:nvGraphicFramePr>
        <p:xfrm>
          <a:off x="2895600" y="1592824"/>
          <a:ext cx="9525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52200" imgH="317160" progId="Equation.DSMT4">
                  <p:embed/>
                </p:oleObj>
              </mc:Choice>
              <mc:Fallback>
                <p:oleObj name="Equation" r:id="rId3" imgW="9522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95600" y="1592824"/>
                        <a:ext cx="9525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1377589" y="1447800"/>
            <a:ext cx="64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Ta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00200" y="2133600"/>
            <a:ext cx="34884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28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4417765"/>
              </p:ext>
            </p:extLst>
          </p:nvPr>
        </p:nvGraphicFramePr>
        <p:xfrm>
          <a:off x="2286000" y="2133600"/>
          <a:ext cx="8128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12520" imgH="431640" progId="Equation.DSMT4">
                  <p:embed/>
                </p:oleObj>
              </mc:Choice>
              <mc:Fallback>
                <p:oleObj name="Equation" r:id="rId5" imgW="81252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86000" y="2133600"/>
                        <a:ext cx="8128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1669485" y="2702998"/>
            <a:ext cx="6974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  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góc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tù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(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vì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kề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bù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3500228"/>
              </p:ext>
            </p:extLst>
          </p:nvPr>
        </p:nvGraphicFramePr>
        <p:xfrm>
          <a:off x="2286000" y="2705100"/>
          <a:ext cx="7493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49160" imgH="419040" progId="Equation.DSMT4">
                  <p:embed/>
                </p:oleObj>
              </mc:Choice>
              <mc:Fallback>
                <p:oleObj name="Equation" r:id="rId7" imgW="7491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86000" y="2705100"/>
                        <a:ext cx="7493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1751785"/>
              </p:ext>
            </p:extLst>
          </p:nvPr>
        </p:nvGraphicFramePr>
        <p:xfrm>
          <a:off x="5085785" y="2728702"/>
          <a:ext cx="80645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06580" imgH="425612" progId="Equation.DSMT4">
                  <p:embed/>
                </p:oleObj>
              </mc:Choice>
              <mc:Fallback>
                <p:oleObj name="Equation" r:id="rId9" imgW="806580" imgH="42561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85785" y="2728702"/>
                        <a:ext cx="806450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4986924"/>
              </p:ext>
            </p:extLst>
          </p:nvPr>
        </p:nvGraphicFramePr>
        <p:xfrm>
          <a:off x="6451600" y="2711450"/>
          <a:ext cx="74295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743131" imgH="412727" progId="Equation.DSMT4">
                  <p:embed/>
                </p:oleObj>
              </mc:Choice>
              <mc:Fallback>
                <p:oleObj name="Equation" r:id="rId11" imgW="743131" imgH="41272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51600" y="2711450"/>
                        <a:ext cx="742950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390568"/>
              </p:ext>
            </p:extLst>
          </p:nvPr>
        </p:nvGraphicFramePr>
        <p:xfrm>
          <a:off x="2448846" y="3991896"/>
          <a:ext cx="9525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52200" imgH="304560" progId="Equation.DSMT4">
                  <p:embed/>
                </p:oleObj>
              </mc:Choice>
              <mc:Fallback>
                <p:oleObj name="Equation" r:id="rId13" imgW="95220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448846" y="3991896"/>
                        <a:ext cx="9525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2500555" y="4635703"/>
            <a:ext cx="43485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         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51517" y="5407645"/>
            <a:ext cx="10662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5002406"/>
              </p:ext>
            </p:extLst>
          </p:nvPr>
        </p:nvGraphicFramePr>
        <p:xfrm>
          <a:off x="2702846" y="5501793"/>
          <a:ext cx="1397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396800" imgH="304560" progId="Equation.DSMT4">
                  <p:embed/>
                </p:oleObj>
              </mc:Choice>
              <mc:Fallback>
                <p:oleObj name="Equation" r:id="rId15" imgW="139680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702846" y="5501793"/>
                        <a:ext cx="13970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4216117" y="5386721"/>
            <a:ext cx="56204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8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" y="4422676"/>
            <a:ext cx="2095512" cy="2435324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AAC4091-DF72-4FAB-9C7A-C95E7D7F69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4007159"/>
              </p:ext>
            </p:extLst>
          </p:nvPr>
        </p:nvGraphicFramePr>
        <p:xfrm>
          <a:off x="3962400" y="3888918"/>
          <a:ext cx="7493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749893" imgH="419280" progId="Equation.DSMT4">
                  <p:embed/>
                </p:oleObj>
              </mc:Choice>
              <mc:Fallback>
                <p:oleObj name="Equation" r:id="rId18" imgW="749893" imgH="419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962400" y="3888918"/>
                        <a:ext cx="7493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17A7561-DDDF-4DAF-AFF7-A3007F57BB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051097"/>
              </p:ext>
            </p:extLst>
          </p:nvPr>
        </p:nvGraphicFramePr>
        <p:xfrm>
          <a:off x="3344427" y="4656762"/>
          <a:ext cx="7493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749893" imgH="419280" progId="Equation.DSMT4">
                  <p:embed/>
                </p:oleObj>
              </mc:Choice>
              <mc:Fallback>
                <p:oleObj name="Equation" r:id="rId20" imgW="749893" imgH="419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344427" y="4656762"/>
                        <a:ext cx="7493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" name="Line 47"/>
          <p:cNvSpPr>
            <a:spLocks noChangeShapeType="1"/>
          </p:cNvSpPr>
          <p:nvPr/>
        </p:nvSpPr>
        <p:spPr bwMode="auto">
          <a:xfrm flipV="1">
            <a:off x="8963024" y="1647085"/>
            <a:ext cx="1450975" cy="849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9" name="Group 57"/>
          <p:cNvGrpSpPr>
            <a:grpSpLocks/>
          </p:cNvGrpSpPr>
          <p:nvPr/>
        </p:nvGrpSpPr>
        <p:grpSpPr bwMode="auto">
          <a:xfrm>
            <a:off x="8686800" y="681884"/>
            <a:ext cx="2930526" cy="2352676"/>
            <a:chOff x="3560" y="327"/>
            <a:chExt cx="1846" cy="1482"/>
          </a:xfrm>
        </p:grpSpPr>
        <p:sp>
          <p:nvSpPr>
            <p:cNvPr id="90" name="Line 42"/>
            <p:cNvSpPr>
              <a:spLocks noChangeShapeType="1"/>
            </p:cNvSpPr>
            <p:nvPr/>
          </p:nvSpPr>
          <p:spPr bwMode="auto">
            <a:xfrm>
              <a:off x="3747" y="1472"/>
              <a:ext cx="154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Line 45"/>
            <p:cNvSpPr>
              <a:spLocks noChangeShapeType="1"/>
            </p:cNvSpPr>
            <p:nvPr/>
          </p:nvSpPr>
          <p:spPr bwMode="auto">
            <a:xfrm>
              <a:off x="4225" y="604"/>
              <a:ext cx="1073" cy="8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Line 46"/>
            <p:cNvSpPr>
              <a:spLocks noChangeShapeType="1"/>
            </p:cNvSpPr>
            <p:nvPr/>
          </p:nvSpPr>
          <p:spPr bwMode="auto">
            <a:xfrm flipH="1">
              <a:off x="3735" y="607"/>
              <a:ext cx="492" cy="8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Text Box 48"/>
            <p:cNvSpPr txBox="1">
              <a:spLocks noChangeArrowheads="1"/>
            </p:cNvSpPr>
            <p:nvPr/>
          </p:nvSpPr>
          <p:spPr bwMode="auto">
            <a:xfrm>
              <a:off x="4114" y="327"/>
              <a:ext cx="329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66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94" name="Text Box 51"/>
            <p:cNvSpPr txBox="1">
              <a:spLocks noChangeArrowheads="1"/>
            </p:cNvSpPr>
            <p:nvPr/>
          </p:nvSpPr>
          <p:spPr bwMode="auto">
            <a:xfrm>
              <a:off x="5151" y="1479"/>
              <a:ext cx="255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rgbClr val="66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95" name="Text Box 52"/>
            <p:cNvSpPr txBox="1">
              <a:spLocks noChangeArrowheads="1"/>
            </p:cNvSpPr>
            <p:nvPr/>
          </p:nvSpPr>
          <p:spPr bwMode="auto">
            <a:xfrm>
              <a:off x="3560" y="1450"/>
              <a:ext cx="28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rgbClr val="66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9630696" y="1143000"/>
            <a:ext cx="463982" cy="1896216"/>
            <a:chOff x="9601200" y="1532784"/>
            <a:chExt cx="463982" cy="1896216"/>
          </a:xfrm>
        </p:grpSpPr>
        <p:sp>
          <p:nvSpPr>
            <p:cNvPr id="97" name="Line 44"/>
            <p:cNvSpPr>
              <a:spLocks noChangeShapeType="1"/>
            </p:cNvSpPr>
            <p:nvPr/>
          </p:nvSpPr>
          <p:spPr bwMode="auto">
            <a:xfrm>
              <a:off x="9727087" y="1532784"/>
              <a:ext cx="0" cy="13580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Text Box 49"/>
            <p:cNvSpPr txBox="1">
              <a:spLocks noChangeArrowheads="1"/>
            </p:cNvSpPr>
            <p:nvPr/>
          </p:nvSpPr>
          <p:spPr bwMode="auto">
            <a:xfrm>
              <a:off x="9601200" y="2906557"/>
              <a:ext cx="463982" cy="52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66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99" name="Rectangle 54"/>
            <p:cNvSpPr>
              <a:spLocks noChangeArrowheads="1"/>
            </p:cNvSpPr>
            <p:nvPr/>
          </p:nvSpPr>
          <p:spPr bwMode="auto">
            <a:xfrm>
              <a:off x="9724207" y="2767675"/>
              <a:ext cx="89919" cy="1274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0" name="Text Box 56"/>
          <p:cNvSpPr txBox="1">
            <a:spLocks noChangeArrowheads="1"/>
          </p:cNvSpPr>
          <p:nvPr/>
        </p:nvSpPr>
        <p:spPr bwMode="auto">
          <a:xfrm>
            <a:off x="10469104" y="1204810"/>
            <a:ext cx="4020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01" name="Line 60"/>
          <p:cNvSpPr>
            <a:spLocks noChangeShapeType="1"/>
          </p:cNvSpPr>
          <p:nvPr/>
        </p:nvSpPr>
        <p:spPr bwMode="auto">
          <a:xfrm>
            <a:off x="9739926" y="2029786"/>
            <a:ext cx="1655762" cy="444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Line 65"/>
          <p:cNvSpPr>
            <a:spLocks noChangeShapeType="1"/>
          </p:cNvSpPr>
          <p:nvPr/>
        </p:nvSpPr>
        <p:spPr bwMode="auto">
          <a:xfrm flipH="1">
            <a:off x="9766371" y="1662652"/>
            <a:ext cx="647628" cy="82561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Text Box 89"/>
          <p:cNvSpPr txBox="1">
            <a:spLocks noChangeArrowheads="1"/>
          </p:cNvSpPr>
          <p:nvPr/>
        </p:nvSpPr>
        <p:spPr bwMode="auto">
          <a:xfrm>
            <a:off x="9376694" y="1662652"/>
            <a:ext cx="7921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747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3" grpId="0"/>
      <p:bldP spid="9" grpId="0"/>
      <p:bldP spid="10" grpId="0"/>
      <p:bldP spid="12" grpId="0"/>
      <p:bldP spid="20" grpId="0"/>
      <p:bldP spid="21" grpId="0"/>
      <p:bldP spid="24" grpId="0"/>
      <p:bldP spid="100" grpId="0"/>
      <p:bldP spid="10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otalTime>3906</TotalTime>
  <Words>748</Words>
  <Application>Microsoft Office PowerPoint</Application>
  <PresentationFormat>Widescreen</PresentationFormat>
  <Paragraphs>138</Paragraphs>
  <Slides>12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Symbol</vt:lpstr>
      <vt:lpstr>Times New Roman</vt:lpstr>
      <vt:lpstr>字魂59号-创粗黑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Nguyen Thuy</cp:lastModifiedBy>
  <cp:revision>382</cp:revision>
  <dcterms:created xsi:type="dcterms:W3CDTF">2017-02-15T01:51:05Z</dcterms:created>
  <dcterms:modified xsi:type="dcterms:W3CDTF">2023-06-05T19:46:16Z</dcterms:modified>
</cp:coreProperties>
</file>