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d59dbb96a40540f3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3" r:id="rId2"/>
    <p:sldId id="258" r:id="rId3"/>
    <p:sldId id="259" r:id="rId4"/>
    <p:sldId id="308" r:id="rId5"/>
    <p:sldId id="311" r:id="rId6"/>
    <p:sldId id="289" r:id="rId7"/>
    <p:sldId id="310" r:id="rId8"/>
    <p:sldId id="309" r:id="rId9"/>
    <p:sldId id="330" r:id="rId10"/>
    <p:sldId id="293" r:id="rId11"/>
    <p:sldId id="331" r:id="rId12"/>
    <p:sldId id="332" r:id="rId13"/>
    <p:sldId id="402" r:id="rId14"/>
    <p:sldId id="312" r:id="rId15"/>
    <p:sldId id="284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411" r:id="rId27"/>
    <p:sldId id="262" r:id="rId28"/>
    <p:sldId id="324" r:id="rId29"/>
    <p:sldId id="404" r:id="rId30"/>
    <p:sldId id="406" r:id="rId31"/>
    <p:sldId id="408" r:id="rId32"/>
    <p:sldId id="326" r:id="rId33"/>
    <p:sldId id="327" r:id="rId34"/>
    <p:sldId id="328" r:id="rId35"/>
    <p:sldId id="32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xuanthuy711@gmail.com" initials="d" lastIdx="4" clrIdx="0">
    <p:extLst>
      <p:ext uri="{19B8F6BF-5375-455C-9EA6-DF929625EA0E}">
        <p15:presenceInfo xmlns:p15="http://schemas.microsoft.com/office/powerpoint/2012/main" userId="e90a4e924d29dbc2" providerId="Windows Live"/>
      </p:ext>
    </p:extLst>
  </p:cmAuthor>
  <p:cmAuthor id="2" name="Windows User" initials="WU" lastIdx="2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B05"/>
    <a:srgbClr val="000099"/>
    <a:srgbClr val="FFCC00"/>
    <a:srgbClr val="FFC301"/>
    <a:srgbClr val="180278"/>
    <a:srgbClr val="003300"/>
    <a:srgbClr val="FFD347"/>
    <a:srgbClr val="FFCC66"/>
    <a:srgbClr val="33CC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21T15:27:48.16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1T10:44:22.691" idx="3">
    <p:pos x="10" y="10"/>
    <p:text>Các ô 1, 2, 3, 4, 5, 6 phiếu dưới có thể bị lỗi khi dạy nếu bấm vào</p:text>
    <p:extLst>
      <p:ext uri="{C676402C-5697-4E1C-873F-D02D1690AC5C}">
        <p15:threadingInfo xmlns:p15="http://schemas.microsoft.com/office/powerpoint/2012/main" timeZoneBias="-420"/>
      </p:ext>
    </p:extLst>
  </p:cm>
  <p:cm authorId="2" dt="2022-07-21T15:34:04.415" idx="2">
    <p:pos x="10" y="106"/>
    <p:text>Thầy ơi đây là tranh minh họa chứ chưa bấm ngôi sao được sang trang sau mới bấm ngôi sao có liên kết trang nhé</p:text>
    <p:extLst>
      <p:ext uri="{C676402C-5697-4E1C-873F-D02D1690AC5C}">
        <p15:threadingInfo xmlns:p15="http://schemas.microsoft.com/office/powerpoint/2012/main" timeZoneBias="-420">
          <p15:parentCm authorId="1" idx="3"/>
        </p15:threadingInfo>
      </p:ext>
    </p:extLst>
  </p:cm>
  <p:cm authorId="1" dt="2022-07-21T10:45:29.913" idx="4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1T10:17:08.693" idx="1">
    <p:pos x="10" y="10"/>
    <p:text>Cần có giá trị của số Pi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1T10:20:08.949" idx="2">
    <p:pos x="10" y="10"/>
    <p:text>Tiền Việt vẫn có mệnh giá 100 VNĐ, 200VNĐ nên trả lời vậy chưa đúng. Không có tiền mệnh giá 80 VND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B4EA-3AAC-4CD0-A0EB-DE87C42B3941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CD5B6-5567-4292-9072-F030C698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E367-BA66-4C9C-8F01-615207E02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5E138D7-7464-F2E7-8085-A0CF4F251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CCB8DAD-1B3F-F940-201A-4C4353838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vi-VN" sz="1340">
                <a:latin typeface="Arial" panose="020B0604020202020204" pitchFamily="34" charset="0"/>
              </a:rPr>
              <a:t>HOẠT ĐỘNG KHỞI ĐỘNG</a:t>
            </a:r>
            <a:endParaRPr lang="vi-VN" altLang="vi-VN" sz="134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77CF7A7-AA6E-C540-2EFF-CE784195D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927231-37BC-41D9-8E50-8FBC71674F56}" type="slidenum">
              <a:rPr lang="en-US" altLang="vi-VN" b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US" altLang="vi-VN" b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thôi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đừng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. Sang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CD5B6-5567-4292-9072-F030C698A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CD5B6-5567-4292-9072-F030C698A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CD5B6-5567-4292-9072-F030C698A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19CD-3B49-B1FC-A214-69EE1DD9F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6E55B-EA7D-E7DF-D98E-B00141DB5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07A3-8B65-DAD8-C208-4E9E2DE3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02549-D07C-5523-DEBB-35678B77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29491-3B9B-A5BA-13EA-D98D0552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4D02-EBA9-7F1D-1AAA-55D53BFC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DE529-4EEC-BCC8-C6D7-3A13B37B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0B31-8354-9025-AF91-9E1D35C9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8E9DC-02EA-C070-1DB8-51425140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6F7A6-394A-4631-1737-62EBC8FE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A53DE-9FEA-88BE-12D5-43BA84BF5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0370C-F9B6-E2E2-DA3A-030201F59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E5A8-4E7E-EDC0-BFBD-71832E2B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9067-283E-1670-EAB9-D48B6D55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C85FD-3EC4-E37B-32B4-70302A40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664" y="266700"/>
            <a:ext cx="11242675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6114" y="404813"/>
            <a:ext cx="10852151" cy="599916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439" y="457203"/>
            <a:ext cx="10728325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164095" y="853284"/>
            <a:ext cx="900112" cy="3587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/>
          <p:cNvGrpSpPr>
            <a:grpSpLocks/>
          </p:cNvGrpSpPr>
          <p:nvPr userDrawn="1"/>
        </p:nvGrpSpPr>
        <p:grpSpPr bwMode="auto">
          <a:xfrm>
            <a:off x="958851" y="133351"/>
            <a:ext cx="10148888" cy="615951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2" y="296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784"/>
            <a:ext cx="900112" cy="3587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8" y="2756698"/>
            <a:ext cx="900113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8" y="3709196"/>
            <a:ext cx="900113" cy="3587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60110"/>
            <a:ext cx="900112" cy="3587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610"/>
            <a:ext cx="900112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20265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664" y="266700"/>
            <a:ext cx="11242675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6114" y="404813"/>
            <a:ext cx="10852151" cy="599916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439" y="457203"/>
            <a:ext cx="10728325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1"/>
            <a:ext cx="10148888" cy="615951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2" y="296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60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8" y="2756698"/>
            <a:ext cx="900113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8" y="3709196"/>
            <a:ext cx="900113" cy="3587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60110"/>
            <a:ext cx="900112" cy="3587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610"/>
            <a:ext cx="900112" cy="3587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820" y="875507"/>
            <a:ext cx="898525" cy="36036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1936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76;p12">
            <a:extLst>
              <a:ext uri="{FF2B5EF4-FFF2-40B4-BE49-F238E27FC236}">
                <a16:creationId xmlns:a16="http://schemas.microsoft.com/office/drawing/2014/main" id="{84644A1A-91C8-92B3-CDC2-916CE4930C64}"/>
              </a:ext>
            </a:extLst>
          </p:cNvPr>
          <p:cNvGrpSpPr>
            <a:grpSpLocks/>
          </p:cNvGrpSpPr>
          <p:nvPr/>
        </p:nvGrpSpPr>
        <p:grpSpPr bwMode="auto">
          <a:xfrm>
            <a:off x="-17198" y="414074"/>
            <a:ext cx="12240948" cy="6051021"/>
            <a:chOff x="-12452" y="310275"/>
            <a:chExt cx="9180800" cy="4538300"/>
          </a:xfrm>
        </p:grpSpPr>
        <p:cxnSp>
          <p:nvCxnSpPr>
            <p:cNvPr id="4" name="Google Shape;177;p12">
              <a:extLst>
                <a:ext uri="{FF2B5EF4-FFF2-40B4-BE49-F238E27FC236}">
                  <a16:creationId xmlns:a16="http://schemas.microsoft.com/office/drawing/2014/main" id="{021233E7-0712-0EB1-DE3C-B93172EF44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Google Shape;178;p12">
              <a:extLst>
                <a:ext uri="{FF2B5EF4-FFF2-40B4-BE49-F238E27FC236}">
                  <a16:creationId xmlns:a16="http://schemas.microsoft.com/office/drawing/2014/main" id="{A4C62D7A-E95C-4469-4FB6-4BE2A3C2CD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oogle Shape;179;p12">
              <a:extLst>
                <a:ext uri="{FF2B5EF4-FFF2-40B4-BE49-F238E27FC236}">
                  <a16:creationId xmlns:a16="http://schemas.microsoft.com/office/drawing/2014/main" id="{5D3A95AF-5648-A480-9F0E-099F7D846E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oogle Shape;180;p12">
              <a:extLst>
                <a:ext uri="{FF2B5EF4-FFF2-40B4-BE49-F238E27FC236}">
                  <a16:creationId xmlns:a16="http://schemas.microsoft.com/office/drawing/2014/main" id="{3A9E7FF4-D97A-9A18-8C1E-69ECFEA8D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oogle Shape;181;p12">
              <a:extLst>
                <a:ext uri="{FF2B5EF4-FFF2-40B4-BE49-F238E27FC236}">
                  <a16:creationId xmlns:a16="http://schemas.microsoft.com/office/drawing/2014/main" id="{25F85531-32F0-2471-9D7A-5DE00CAD89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oogle Shape;182;p12">
              <a:extLst>
                <a:ext uri="{FF2B5EF4-FFF2-40B4-BE49-F238E27FC236}">
                  <a16:creationId xmlns:a16="http://schemas.microsoft.com/office/drawing/2014/main" id="{F0C3F8C7-84D6-2915-C71A-55AF20A2D7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oogle Shape;183;p12">
              <a:extLst>
                <a:ext uri="{FF2B5EF4-FFF2-40B4-BE49-F238E27FC236}">
                  <a16:creationId xmlns:a16="http://schemas.microsoft.com/office/drawing/2014/main" id="{DE6A52B2-F479-E63B-B739-C22BAB7670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Google Shape;184;p12">
              <a:extLst>
                <a:ext uri="{FF2B5EF4-FFF2-40B4-BE49-F238E27FC236}">
                  <a16:creationId xmlns:a16="http://schemas.microsoft.com/office/drawing/2014/main" id="{47FC586C-0877-85A4-710B-BF9DEB8FF0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Google Shape;185;p12">
              <a:extLst>
                <a:ext uri="{FF2B5EF4-FFF2-40B4-BE49-F238E27FC236}">
                  <a16:creationId xmlns:a16="http://schemas.microsoft.com/office/drawing/2014/main" id="{30539E5F-EF55-6B2E-27A7-834EDBD98E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oogle Shape;186;p12">
              <a:extLst>
                <a:ext uri="{FF2B5EF4-FFF2-40B4-BE49-F238E27FC236}">
                  <a16:creationId xmlns:a16="http://schemas.microsoft.com/office/drawing/2014/main" id="{B680CE2D-E0B3-7927-0F82-A846016DEB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187;p12">
              <a:extLst>
                <a:ext uri="{FF2B5EF4-FFF2-40B4-BE49-F238E27FC236}">
                  <a16:creationId xmlns:a16="http://schemas.microsoft.com/office/drawing/2014/main" id="{51711DC0-B7A3-9E65-5AFD-DE6960BEF7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188;p12">
              <a:extLst>
                <a:ext uri="{FF2B5EF4-FFF2-40B4-BE49-F238E27FC236}">
                  <a16:creationId xmlns:a16="http://schemas.microsoft.com/office/drawing/2014/main" id="{21C4034A-EEDD-AB05-02BF-FA738F382C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1" y="1603533"/>
            <a:ext cx="3358400" cy="977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73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F96A-C8AC-8323-6C1A-B51BB61C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C448-2814-FC4F-6C67-1C0A103F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3AC3-32D9-2F2D-3439-F7977EDB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8228-8521-EB42-CE57-64ABCE06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B962-D322-EA73-62E9-29DDD1B7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1FF-4069-D891-A900-B5C9CAE9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88A93-DC5D-FADE-455A-67901733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3F806-58F5-86F6-F387-0B7E258B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36980-6D6F-C309-883E-5145E445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E6E94-A08B-A6B0-3097-BE94F0E5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7FE9-1FF1-CBB4-E4FD-75B90CF5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A5BE-0277-85CB-189C-9DA0AC738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11CD4-D235-9CC6-5092-20C6992D6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94DB8-F8E5-EFC7-B02E-CD32CD14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42512-BEBB-4A25-90DD-5B07AE6D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0DEC3-9218-12F5-6F19-41BD55A9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F3AE-0835-AA8E-3E8F-8F71646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B5AE-EFE1-6173-4747-DCD611016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0FD79-CAB6-660E-04E6-04D1DE6A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478AB-84C6-F733-5640-3982A3C47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702BC-7FEC-5190-5F3C-9C3F46D2D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670DA-9E56-DE8A-1107-AC59D99B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64474-56AE-E3F3-1B3E-F867DB25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B8431-1089-F1E5-FA82-B5730979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453A-10D5-253B-7E20-A596F0FF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AA0A5-E73B-A59A-149A-FA4552A7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F7608-6AC9-33E7-653C-0D8C1A3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857D3-F910-B02C-3A0E-7A56BA87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382E2-6F8A-14AF-5158-E1002791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D3513-20EB-EAB9-C3E2-47C2E659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6024-E667-85C7-99A5-EE82F9E7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F346-7255-5590-0882-AAD5FB53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C513B-0343-02D4-0D5E-212D99A6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584D6-6994-700C-E031-C263F010C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A83B-BA75-8882-ECFA-B3374D67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87194-90BB-33B3-7432-54F2326F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D9BBA-D1B7-5DEF-129C-31D14C37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3DB1-3C3D-ECFE-50C0-7562D877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C322F-21DE-DFDA-889B-35EC435DB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357BE-C890-4AC6-0FE4-DA3B88B0B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F5C20-0414-98FF-EA2A-8FBDC48F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F1BEF-A7AD-D1D4-9818-F18BFB3D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F759F-8769-E59D-5AB3-2FF21765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286F6-A728-F108-0498-92A2A0CA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627DE-C6B7-0F40-F81E-035B248EF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87980-688E-D37B-FB55-C5B03EEA8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460A-6A92-4190-A3D2-1E5AA8B4F5E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A9F30-6516-286C-B63F-780B72AE5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ED97-13E5-00F9-431F-9EBAF7AEE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45AB-725F-40C6-93C3-45B644E03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8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35.wmf"/><Relationship Id="rId5" Type="http://schemas.openxmlformats.org/officeDocument/2006/relationships/image" Target="../media/image23.gi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3.wav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7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18.bin"/><Relationship Id="rId20" Type="http://schemas.openxmlformats.org/officeDocument/2006/relationships/comments" Target="../comments/commen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40.wmf"/><Relationship Id="rId5" Type="http://schemas.openxmlformats.org/officeDocument/2006/relationships/image" Target="../media/image23.gi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4.wmf"/><Relationship Id="rId4" Type="http://schemas.openxmlformats.org/officeDocument/2006/relationships/audio" Target="../media/audio3.wav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comments" Target="../comments/comment4.xml"/><Relationship Id="rId3" Type="http://schemas.openxmlformats.org/officeDocument/2006/relationships/image" Target="../media/image44.jpeg"/><Relationship Id="rId7" Type="http://schemas.openxmlformats.org/officeDocument/2006/relationships/image" Target="../media/image46.wmf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5.wmf"/><Relationship Id="rId10" Type="http://schemas.openxmlformats.org/officeDocument/2006/relationships/image" Target="../media/image23.gi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49.e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52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53.wmf"/><Relationship Id="rId10" Type="http://schemas.openxmlformats.org/officeDocument/2006/relationships/image" Target="../media/image55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58.wmf"/><Relationship Id="rId21" Type="http://schemas.openxmlformats.org/officeDocument/2006/relationships/image" Target="../media/image68.wmf"/><Relationship Id="rId7" Type="http://schemas.openxmlformats.org/officeDocument/2006/relationships/image" Target="../media/image60.wmf"/><Relationship Id="rId12" Type="http://schemas.openxmlformats.org/officeDocument/2006/relationships/image" Target="../media/image63.wmf"/><Relationship Id="rId17" Type="http://schemas.openxmlformats.org/officeDocument/2006/relationships/image" Target="../media/image66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9.wmf"/><Relationship Id="rId15" Type="http://schemas.openxmlformats.org/officeDocument/2006/relationships/image" Target="../media/image65.png"/><Relationship Id="rId23" Type="http://schemas.openxmlformats.org/officeDocument/2006/relationships/image" Target="../media/image69.wmf"/><Relationship Id="rId10" Type="http://schemas.openxmlformats.org/officeDocument/2006/relationships/image" Target="../media/image62.wmf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4.wmf"/><Relationship Id="rId22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80.emf"/><Relationship Id="rId39" Type="http://schemas.openxmlformats.org/officeDocument/2006/relationships/oleObject" Target="../embeddings/oleObject62.bin"/><Relationship Id="rId3" Type="http://schemas.openxmlformats.org/officeDocument/2006/relationships/image" Target="../media/image70.wmf"/><Relationship Id="rId21" Type="http://schemas.openxmlformats.org/officeDocument/2006/relationships/image" Target="../media/image78.wmf"/><Relationship Id="rId34" Type="http://schemas.openxmlformats.org/officeDocument/2006/relationships/image" Target="../media/image84.wmf"/><Relationship Id="rId42" Type="http://schemas.openxmlformats.org/officeDocument/2006/relationships/image" Target="../media/image88.e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77.wmf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59.bin"/><Relationship Id="rId38" Type="http://schemas.openxmlformats.org/officeDocument/2006/relationships/image" Target="../media/image86.e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3.bin"/><Relationship Id="rId29" Type="http://schemas.openxmlformats.org/officeDocument/2006/relationships/oleObject" Target="../embeddings/oleObject57.bin"/><Relationship Id="rId41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75.wmf"/><Relationship Id="rId24" Type="http://schemas.openxmlformats.org/officeDocument/2006/relationships/image" Target="../media/image23.gif"/><Relationship Id="rId32" Type="http://schemas.openxmlformats.org/officeDocument/2006/relationships/image" Target="../media/image83.emf"/><Relationship Id="rId37" Type="http://schemas.openxmlformats.org/officeDocument/2006/relationships/oleObject" Target="../embeddings/oleObject61.bin"/><Relationship Id="rId40" Type="http://schemas.openxmlformats.org/officeDocument/2006/relationships/image" Target="../media/image87.emf"/><Relationship Id="rId5" Type="http://schemas.openxmlformats.org/officeDocument/2006/relationships/image" Target="../media/image72.png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79.emf"/><Relationship Id="rId28" Type="http://schemas.openxmlformats.org/officeDocument/2006/relationships/image" Target="../media/image81.emf"/><Relationship Id="rId36" Type="http://schemas.openxmlformats.org/officeDocument/2006/relationships/image" Target="../media/image85.wmf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8.bin"/><Relationship Id="rId4" Type="http://schemas.openxmlformats.org/officeDocument/2006/relationships/image" Target="../media/image71.png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4.bin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82.emf"/><Relationship Id="rId35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87.emf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7.bin"/><Relationship Id="rId3" Type="http://schemas.openxmlformats.org/officeDocument/2006/relationships/image" Target="../media/image82.emf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83.bin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89.wmf"/><Relationship Id="rId25" Type="http://schemas.openxmlformats.org/officeDocument/2006/relationships/image" Target="../media/image91.wmf"/><Relationship Id="rId33" Type="http://schemas.openxmlformats.org/officeDocument/2006/relationships/oleObject" Target="../embeddings/oleObject82.bin"/><Relationship Id="rId2" Type="http://schemas.openxmlformats.org/officeDocument/2006/relationships/oleObject" Target="../embeddings/oleObject64.bin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4.bin"/><Relationship Id="rId29" Type="http://schemas.openxmlformats.org/officeDocument/2006/relationships/oleObject" Target="../embeddings/oleObject7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86.e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1.bin"/><Relationship Id="rId5" Type="http://schemas.openxmlformats.org/officeDocument/2006/relationships/image" Target="../media/image83.emf"/><Relationship Id="rId15" Type="http://schemas.openxmlformats.org/officeDocument/2006/relationships/image" Target="../media/image88.emf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78.bin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3.bin"/><Relationship Id="rId31" Type="http://schemas.openxmlformats.org/officeDocument/2006/relationships/image" Target="../media/image93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92.wmf"/><Relationship Id="rId30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97.wmf"/><Relationship Id="rId26" Type="http://schemas.openxmlformats.org/officeDocument/2006/relationships/oleObject" Target="../embeddings/oleObject99.bin"/><Relationship Id="rId3" Type="http://schemas.openxmlformats.org/officeDocument/2006/relationships/image" Target="../media/image90.wmf"/><Relationship Id="rId21" Type="http://schemas.openxmlformats.org/officeDocument/2006/relationships/image" Target="../media/image98.wmf"/><Relationship Id="rId7" Type="http://schemas.openxmlformats.org/officeDocument/2006/relationships/image" Target="../media/image93.emf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98.bin"/><Relationship Id="rId2" Type="http://schemas.openxmlformats.org/officeDocument/2006/relationships/oleObject" Target="../embeddings/oleObject84.bin"/><Relationship Id="rId16" Type="http://schemas.openxmlformats.org/officeDocument/2006/relationships/image" Target="../media/image96.wmf"/><Relationship Id="rId20" Type="http://schemas.openxmlformats.org/officeDocument/2006/relationships/oleObject" Target="../embeddings/oleObject95.bin"/><Relationship Id="rId29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90.bin"/><Relationship Id="rId24" Type="http://schemas.openxmlformats.org/officeDocument/2006/relationships/oleObject" Target="../embeddings/oleObject97.bin"/><Relationship Id="rId32" Type="http://schemas.openxmlformats.org/officeDocument/2006/relationships/oleObject" Target="../embeddings/oleObject104.bin"/><Relationship Id="rId5" Type="http://schemas.openxmlformats.org/officeDocument/2006/relationships/image" Target="../media/image91.wmf"/><Relationship Id="rId15" Type="http://schemas.openxmlformats.org/officeDocument/2006/relationships/oleObject" Target="../embeddings/oleObject92.bin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101.bin"/><Relationship Id="rId10" Type="http://schemas.openxmlformats.org/officeDocument/2006/relationships/oleObject" Target="../embeddings/oleObject89.bin"/><Relationship Id="rId19" Type="http://schemas.openxmlformats.org/officeDocument/2006/relationships/oleObject" Target="../embeddings/oleObject94.bin"/><Relationship Id="rId31" Type="http://schemas.openxmlformats.org/officeDocument/2006/relationships/oleObject" Target="../embeddings/oleObject103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5.wmf"/><Relationship Id="rId22" Type="http://schemas.openxmlformats.org/officeDocument/2006/relationships/oleObject" Target="../embeddings/oleObject96.bin"/><Relationship Id="rId27" Type="http://schemas.openxmlformats.org/officeDocument/2006/relationships/oleObject" Target="../embeddings/oleObject100.bin"/><Relationship Id="rId30" Type="http://schemas.openxmlformats.org/officeDocument/2006/relationships/oleObject" Target="../embeddings/oleObject10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0.bin"/><Relationship Id="rId3" Type="http://schemas.openxmlformats.org/officeDocument/2006/relationships/image" Target="../media/image100.wmf"/><Relationship Id="rId7" Type="http://schemas.openxmlformats.org/officeDocument/2006/relationships/image" Target="../media/image102.wmf"/><Relationship Id="rId12" Type="http://schemas.openxmlformats.org/officeDocument/2006/relationships/image" Target="../media/image23.gi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03.wmf"/><Relationship Id="rId14" Type="http://schemas.openxmlformats.org/officeDocument/2006/relationships/image" Target="../media/image10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11.wmf"/><Relationship Id="rId18" Type="http://schemas.openxmlformats.org/officeDocument/2006/relationships/image" Target="../media/image113.png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12.wmf"/><Relationship Id="rId2" Type="http://schemas.openxmlformats.org/officeDocument/2006/relationships/oleObject" Target="../embeddings/oleObject111.bin"/><Relationship Id="rId16" Type="http://schemas.openxmlformats.org/officeDocument/2006/relationships/oleObject" Target="../embeddings/oleObject1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oleObject" Target="../embeddings/oleObject117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09.wmf"/><Relationship Id="rId1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26.bin"/><Relationship Id="rId3" Type="http://schemas.openxmlformats.org/officeDocument/2006/relationships/image" Target="../media/image114.wmf"/><Relationship Id="rId21" Type="http://schemas.openxmlformats.org/officeDocument/2006/relationships/image" Target="../media/image118.wmf"/><Relationship Id="rId34" Type="http://schemas.openxmlformats.org/officeDocument/2006/relationships/oleObject" Target="../embeddings/oleObject130.bin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09.wmf"/><Relationship Id="rId25" Type="http://schemas.openxmlformats.org/officeDocument/2006/relationships/image" Target="../media/image120.emf"/><Relationship Id="rId33" Type="http://schemas.openxmlformats.org/officeDocument/2006/relationships/image" Target="../media/image37.wmf"/><Relationship Id="rId2" Type="http://schemas.openxmlformats.org/officeDocument/2006/relationships/oleObject" Target="../embeddings/oleObject119.bin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23.bin"/><Relationship Id="rId29" Type="http://schemas.openxmlformats.org/officeDocument/2006/relationships/image" Target="../media/image12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06.wmf"/><Relationship Id="rId24" Type="http://schemas.openxmlformats.org/officeDocument/2006/relationships/oleObject" Target="../embeddings/oleObject125.bin"/><Relationship Id="rId32" Type="http://schemas.openxmlformats.org/officeDocument/2006/relationships/oleObject" Target="../embeddings/oleObject129.bin"/><Relationship Id="rId5" Type="http://schemas.openxmlformats.org/officeDocument/2006/relationships/image" Target="../media/image115.wmf"/><Relationship Id="rId15" Type="http://schemas.openxmlformats.org/officeDocument/2006/relationships/image" Target="../media/image108.wmf"/><Relationship Id="rId23" Type="http://schemas.openxmlformats.org/officeDocument/2006/relationships/image" Target="../media/image119.emf"/><Relationship Id="rId28" Type="http://schemas.openxmlformats.org/officeDocument/2006/relationships/oleObject" Target="../embeddings/oleObject127.bin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10.wmf"/><Relationship Id="rId31" Type="http://schemas.openxmlformats.org/officeDocument/2006/relationships/image" Target="../media/image123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24.bin"/><Relationship Id="rId27" Type="http://schemas.openxmlformats.org/officeDocument/2006/relationships/image" Target="../media/image121.emf"/><Relationship Id="rId30" Type="http://schemas.openxmlformats.org/officeDocument/2006/relationships/oleObject" Target="../embeddings/oleObject128.bin"/><Relationship Id="rId35" Type="http://schemas.openxmlformats.org/officeDocument/2006/relationships/image" Target="../media/image1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0.bin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1.bin"/><Relationship Id="rId7" Type="http://schemas.openxmlformats.org/officeDocument/2006/relationships/oleObject" Target="../embeddings/oleObject133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39.bin"/><Relationship Id="rId2" Type="http://schemas.openxmlformats.org/officeDocument/2006/relationships/image" Target="../media/image125.png"/><Relationship Id="rId16" Type="http://schemas.openxmlformats.org/officeDocument/2006/relationships/image" Target="../media/image131.emf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29.wmf"/><Relationship Id="rId19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30.wmf"/><Relationship Id="rId22" Type="http://schemas.openxmlformats.org/officeDocument/2006/relationships/oleObject" Target="../embeddings/oleObject14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148.wmf"/><Relationship Id="rId18" Type="http://schemas.openxmlformats.org/officeDocument/2006/relationships/image" Target="../media/image150.wmf"/><Relationship Id="rId3" Type="http://schemas.openxmlformats.org/officeDocument/2006/relationships/image" Target="../media/image143.wmf"/><Relationship Id="rId21" Type="http://schemas.openxmlformats.org/officeDocument/2006/relationships/oleObject" Target="../embeddings/oleObject153.bin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48.bin"/><Relationship Id="rId17" Type="http://schemas.openxmlformats.org/officeDocument/2006/relationships/oleObject" Target="../embeddings/oleObject151.bin"/><Relationship Id="rId2" Type="http://schemas.openxmlformats.org/officeDocument/2006/relationships/oleObject" Target="../embeddings/oleObject143.bin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47.wmf"/><Relationship Id="rId24" Type="http://schemas.openxmlformats.org/officeDocument/2006/relationships/image" Target="../media/image153.wmf"/><Relationship Id="rId5" Type="http://schemas.openxmlformats.org/officeDocument/2006/relationships/image" Target="../media/image144.wmf"/><Relationship Id="rId15" Type="http://schemas.openxmlformats.org/officeDocument/2006/relationships/oleObject" Target="../embeddings/oleObject150.bin"/><Relationship Id="rId23" Type="http://schemas.openxmlformats.org/officeDocument/2006/relationships/oleObject" Target="../embeddings/oleObject154.bin"/><Relationship Id="rId10" Type="http://schemas.openxmlformats.org/officeDocument/2006/relationships/oleObject" Target="../embeddings/oleObject147.bin"/><Relationship Id="rId19" Type="http://schemas.openxmlformats.org/officeDocument/2006/relationships/oleObject" Target="../embeddings/oleObject152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49.bin"/><Relationship Id="rId22" Type="http://schemas.openxmlformats.org/officeDocument/2006/relationships/image" Target="../media/image15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54.wmf"/><Relationship Id="rId18" Type="http://schemas.openxmlformats.org/officeDocument/2006/relationships/image" Target="../media/image150.wmf"/><Relationship Id="rId26" Type="http://schemas.openxmlformats.org/officeDocument/2006/relationships/image" Target="../media/image156.wmf"/><Relationship Id="rId3" Type="http://schemas.openxmlformats.org/officeDocument/2006/relationships/image" Target="../media/image143.wmf"/><Relationship Id="rId21" Type="http://schemas.openxmlformats.org/officeDocument/2006/relationships/oleObject" Target="../embeddings/oleObject165.bin"/><Relationship Id="rId34" Type="http://schemas.openxmlformats.org/officeDocument/2006/relationships/oleObject" Target="../embeddings/oleObject173.bin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60.bin"/><Relationship Id="rId17" Type="http://schemas.openxmlformats.org/officeDocument/2006/relationships/oleObject" Target="../embeddings/oleObject163.bin"/><Relationship Id="rId25" Type="http://schemas.openxmlformats.org/officeDocument/2006/relationships/oleObject" Target="../embeddings/oleObject167.bin"/><Relationship Id="rId33" Type="http://schemas.openxmlformats.org/officeDocument/2006/relationships/image" Target="../media/image158.wmf"/><Relationship Id="rId2" Type="http://schemas.openxmlformats.org/officeDocument/2006/relationships/oleObject" Target="../embeddings/oleObject155.bin"/><Relationship Id="rId16" Type="http://schemas.openxmlformats.org/officeDocument/2006/relationships/image" Target="../media/image149.wmf"/><Relationship Id="rId20" Type="http://schemas.openxmlformats.org/officeDocument/2006/relationships/image" Target="../media/image155.wmf"/><Relationship Id="rId29" Type="http://schemas.openxmlformats.org/officeDocument/2006/relationships/oleObject" Target="../embeddings/oleObject17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47.wmf"/><Relationship Id="rId24" Type="http://schemas.openxmlformats.org/officeDocument/2006/relationships/image" Target="../media/image153.wmf"/><Relationship Id="rId32" Type="http://schemas.openxmlformats.org/officeDocument/2006/relationships/oleObject" Target="../embeddings/oleObject172.bin"/><Relationship Id="rId5" Type="http://schemas.openxmlformats.org/officeDocument/2006/relationships/image" Target="../media/image144.wmf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6.bin"/><Relationship Id="rId28" Type="http://schemas.openxmlformats.org/officeDocument/2006/relationships/oleObject" Target="../embeddings/oleObject169.bin"/><Relationship Id="rId10" Type="http://schemas.openxmlformats.org/officeDocument/2006/relationships/oleObject" Target="../embeddings/oleObject159.bin"/><Relationship Id="rId19" Type="http://schemas.openxmlformats.org/officeDocument/2006/relationships/oleObject" Target="../embeddings/oleObject164.bin"/><Relationship Id="rId31" Type="http://schemas.openxmlformats.org/officeDocument/2006/relationships/oleObject" Target="../embeddings/oleObject171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61.bin"/><Relationship Id="rId22" Type="http://schemas.openxmlformats.org/officeDocument/2006/relationships/image" Target="../media/image152.wmf"/><Relationship Id="rId27" Type="http://schemas.openxmlformats.org/officeDocument/2006/relationships/oleObject" Target="../embeddings/oleObject168.bin"/><Relationship Id="rId30" Type="http://schemas.openxmlformats.org/officeDocument/2006/relationships/image" Target="../media/image157.wmf"/><Relationship Id="rId35" Type="http://schemas.openxmlformats.org/officeDocument/2006/relationships/image" Target="../media/image1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165.wmf"/><Relationship Id="rId18" Type="http://schemas.openxmlformats.org/officeDocument/2006/relationships/oleObject" Target="../embeddings/oleObject182.bin"/><Relationship Id="rId3" Type="http://schemas.openxmlformats.org/officeDocument/2006/relationships/image" Target="../media/image160.wmf"/><Relationship Id="rId21" Type="http://schemas.openxmlformats.org/officeDocument/2006/relationships/image" Target="../media/image169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79.bin"/><Relationship Id="rId17" Type="http://schemas.openxmlformats.org/officeDocument/2006/relationships/image" Target="../media/image167.wmf"/><Relationship Id="rId25" Type="http://schemas.openxmlformats.org/officeDocument/2006/relationships/image" Target="../media/image171.wmf"/><Relationship Id="rId2" Type="http://schemas.openxmlformats.org/officeDocument/2006/relationships/oleObject" Target="../embeddings/oleObject174.bin"/><Relationship Id="rId16" Type="http://schemas.openxmlformats.org/officeDocument/2006/relationships/oleObject" Target="../embeddings/oleObject181.bin"/><Relationship Id="rId20" Type="http://schemas.openxmlformats.org/officeDocument/2006/relationships/oleObject" Target="../embeddings/oleObject18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64.wmf"/><Relationship Id="rId24" Type="http://schemas.openxmlformats.org/officeDocument/2006/relationships/oleObject" Target="../embeddings/oleObject185.bin"/><Relationship Id="rId5" Type="http://schemas.openxmlformats.org/officeDocument/2006/relationships/image" Target="../media/image161.wmf"/><Relationship Id="rId15" Type="http://schemas.openxmlformats.org/officeDocument/2006/relationships/image" Target="../media/image166.wmf"/><Relationship Id="rId23" Type="http://schemas.openxmlformats.org/officeDocument/2006/relationships/image" Target="../media/image170.wmf"/><Relationship Id="rId10" Type="http://schemas.openxmlformats.org/officeDocument/2006/relationships/oleObject" Target="../embeddings/oleObject178.bin"/><Relationship Id="rId19" Type="http://schemas.openxmlformats.org/officeDocument/2006/relationships/image" Target="../media/image168.wmf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180.bin"/><Relationship Id="rId22" Type="http://schemas.openxmlformats.org/officeDocument/2006/relationships/oleObject" Target="../embeddings/oleObject18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image" Target="../media/image178.wmf"/><Relationship Id="rId18" Type="http://schemas.openxmlformats.org/officeDocument/2006/relationships/oleObject" Target="../embeddings/oleObject194.bin"/><Relationship Id="rId3" Type="http://schemas.openxmlformats.org/officeDocument/2006/relationships/image" Target="../media/image173.wmf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191.bin"/><Relationship Id="rId17" Type="http://schemas.openxmlformats.org/officeDocument/2006/relationships/image" Target="../media/image180.wmf"/><Relationship Id="rId2" Type="http://schemas.openxmlformats.org/officeDocument/2006/relationships/oleObject" Target="../embeddings/oleObject186.bin"/><Relationship Id="rId16" Type="http://schemas.openxmlformats.org/officeDocument/2006/relationships/oleObject" Target="../embeddings/oleObject193.bin"/><Relationship Id="rId20" Type="http://schemas.openxmlformats.org/officeDocument/2006/relationships/image" Target="../media/image181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190.bin"/><Relationship Id="rId19" Type="http://schemas.openxmlformats.org/officeDocument/2006/relationships/oleObject" Target="../embeddings/oleObject195.bin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76.wmf"/><Relationship Id="rId14" Type="http://schemas.openxmlformats.org/officeDocument/2006/relationships/oleObject" Target="../embeddings/oleObject19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205.bin"/><Relationship Id="rId3" Type="http://schemas.openxmlformats.org/officeDocument/2006/relationships/image" Target="../media/image182.wmf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13.png"/><Relationship Id="rId2" Type="http://schemas.openxmlformats.org/officeDocument/2006/relationships/oleObject" Target="../embeddings/oleObject196.bin"/><Relationship Id="rId16" Type="http://schemas.openxmlformats.org/officeDocument/2006/relationships/oleObject" Target="../embeddings/oleObject20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8.bin"/><Relationship Id="rId11" Type="http://schemas.openxmlformats.org/officeDocument/2006/relationships/oleObject" Target="../embeddings/oleObject201.bin"/><Relationship Id="rId5" Type="http://schemas.openxmlformats.org/officeDocument/2006/relationships/image" Target="../media/image183.wmf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200.bin"/><Relationship Id="rId19" Type="http://schemas.openxmlformats.org/officeDocument/2006/relationships/image" Target="../media/image188.png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20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194.wmf"/><Relationship Id="rId3" Type="http://schemas.openxmlformats.org/officeDocument/2006/relationships/image" Target="../media/image189.wmf"/><Relationship Id="rId7" Type="http://schemas.openxmlformats.org/officeDocument/2006/relationships/image" Target="../media/image191.wmf"/><Relationship Id="rId12" Type="http://schemas.openxmlformats.org/officeDocument/2006/relationships/oleObject" Target="../embeddings/oleObject211.bin"/><Relationship Id="rId2" Type="http://schemas.openxmlformats.org/officeDocument/2006/relationships/oleObject" Target="../embeddings/oleObject206.bin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93.wmf"/><Relationship Id="rId5" Type="http://schemas.openxmlformats.org/officeDocument/2006/relationships/image" Target="../media/image190.wmf"/><Relationship Id="rId15" Type="http://schemas.openxmlformats.org/officeDocument/2006/relationships/image" Target="../media/image188.png"/><Relationship Id="rId10" Type="http://schemas.openxmlformats.org/officeDocument/2006/relationships/oleObject" Target="../embeddings/oleObject210.bin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92.wmf"/><Relationship Id="rId14" Type="http://schemas.openxmlformats.org/officeDocument/2006/relationships/oleObject" Target="../embeddings/oleObject21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8.xml"/><Relationship Id="rId1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image" Target="../media/image18.wmf"/><Relationship Id="rId17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7.gif"/><Relationship Id="rId5" Type="http://schemas.openxmlformats.org/officeDocument/2006/relationships/slide" Target="slide8.xml"/><Relationship Id="rId15" Type="http://schemas.openxmlformats.org/officeDocument/2006/relationships/image" Target="../media/image20.wmf"/><Relationship Id="rId10" Type="http://schemas.openxmlformats.org/officeDocument/2006/relationships/slide" Target="slide2.xml"/><Relationship Id="rId19" Type="http://schemas.openxmlformats.org/officeDocument/2006/relationships/slide" Target="slide12.xml"/><Relationship Id="rId4" Type="http://schemas.openxmlformats.org/officeDocument/2006/relationships/image" Target="../media/image15.gif"/><Relationship Id="rId9" Type="http://schemas.openxmlformats.org/officeDocument/2006/relationships/image" Target="../media/image16.jpeg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12" Type="http://schemas.openxmlformats.org/officeDocument/2006/relationships/image" Target="../media/image25.wmf"/><Relationship Id="rId2" Type="http://schemas.openxmlformats.org/officeDocument/2006/relationships/audio" Target="../media/audio2.wav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oleObject" Target="../embeddings/oleObject2.bin"/><Relationship Id="rId5" Type="http://schemas.openxmlformats.org/officeDocument/2006/relationships/hyperlink" Target="http://danso.org/vietnam" TargetMode="Externa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hyperlink" Target="http://danso.org/vietnam" TargetMode="Externa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3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30.wmf"/><Relationship Id="rId5" Type="http://schemas.openxmlformats.org/officeDocument/2006/relationships/image" Target="../media/image23.gi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5.bin"/><Relationship Id="rId4" Type="http://schemas.openxmlformats.org/officeDocument/2006/relationships/audio" Target="../media/audio3.wav"/><Relationship Id="rId9" Type="http://schemas.openxmlformats.org/officeDocument/2006/relationships/slide" Target="slide6.xml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gfx_8">
            <a:extLst>
              <a:ext uri="{FF2B5EF4-FFF2-40B4-BE49-F238E27FC236}">
                <a16:creationId xmlns:a16="http://schemas.microsoft.com/office/drawing/2014/main" id="{1277F199-9AC3-470B-A89F-F276D31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573" y="-444359"/>
            <a:ext cx="15543926" cy="83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5" name="Picture 18" descr="atom1">
            <a:extLst>
              <a:ext uri="{FF2B5EF4-FFF2-40B4-BE49-F238E27FC236}">
                <a16:creationId xmlns:a16="http://schemas.microsoft.com/office/drawing/2014/main" id="{8C4802D7-9B2F-408B-B77E-139BA52D0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5996">
            <a:off x="5385222" y="5820599"/>
            <a:ext cx="1421558" cy="8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6" name="Picture 4" descr="Bocau">
            <a:extLst>
              <a:ext uri="{FF2B5EF4-FFF2-40B4-BE49-F238E27FC236}">
                <a16:creationId xmlns:a16="http://schemas.microsoft.com/office/drawing/2014/main" id="{219885AF-FEC0-433B-944D-09C4567738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690">
            <a:off x="10475255" y="650942"/>
            <a:ext cx="903040" cy="3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>
            <a:extLst>
              <a:ext uri="{FF2B5EF4-FFF2-40B4-BE49-F238E27FC236}">
                <a16:creationId xmlns:a16="http://schemas.microsoft.com/office/drawing/2014/main" id="{7774CFB8-C7B1-4491-9926-8436D14E9B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13594" y="1017983"/>
            <a:ext cx="11290904" cy="781857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943932"/>
              </a:avLst>
            </a:prstTxWarp>
          </a:bodyPr>
          <a:lstStyle/>
          <a:p>
            <a:pPr algn="ctr"/>
            <a:r>
              <a:rPr lang="en-US" sz="5383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thầy, cô giáo về dự tiết học</a:t>
            </a:r>
          </a:p>
        </p:txBody>
      </p:sp>
      <p:sp>
        <p:nvSpPr>
          <p:cNvPr id="233478" name="Text Box 7">
            <a:extLst>
              <a:ext uri="{FF2B5EF4-FFF2-40B4-BE49-F238E27FC236}">
                <a16:creationId xmlns:a16="http://schemas.microsoft.com/office/drawing/2014/main" id="{C81B2BE7-84C8-4641-8A8F-7695741DD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026" y="5302293"/>
            <a:ext cx="5503684" cy="619400"/>
          </a:xfrm>
          <a:prstGeom prst="rect">
            <a:avLst/>
          </a:prstGeom>
          <a:solidFill>
            <a:srgbClr val="F1EC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18586">
              <a:spcBef>
                <a:spcPct val="50000"/>
              </a:spcBef>
              <a:buNone/>
            </a:pPr>
            <a:r>
              <a:rPr lang="en-US" altLang="en-US" sz="342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HOA HỒNG</a:t>
            </a:r>
            <a:endParaRPr lang="en-US" altLang="en-US" sz="3425" b="1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233479" name="Picture 8" descr="ani07">
            <a:extLst>
              <a:ext uri="{FF2B5EF4-FFF2-40B4-BE49-F238E27FC236}">
                <a16:creationId xmlns:a16="http://schemas.microsoft.com/office/drawing/2014/main" id="{82C0D489-3B2F-4FC6-AD15-B8B513C00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39" y="3556203"/>
            <a:ext cx="1268140" cy="8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0" name="Picture 9" descr="ani07">
            <a:extLst>
              <a:ext uri="{FF2B5EF4-FFF2-40B4-BE49-F238E27FC236}">
                <a16:creationId xmlns:a16="http://schemas.microsoft.com/office/drawing/2014/main" id="{7CD8130E-6A11-4BB9-BA08-867A200F6D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8892">
            <a:off x="5887234" y="2955148"/>
            <a:ext cx="914691" cy="11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1" name="Picture 10" descr="ani07">
            <a:extLst>
              <a:ext uri="{FF2B5EF4-FFF2-40B4-BE49-F238E27FC236}">
                <a16:creationId xmlns:a16="http://schemas.microsoft.com/office/drawing/2014/main" id="{E22548DD-174F-4A46-81D5-003EBAAFCC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1" y="707260"/>
            <a:ext cx="1270081" cy="8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CBA5D9-519A-493F-A4E5-7B892C8C97A9}"/>
              </a:ext>
            </a:extLst>
          </p:cNvPr>
          <p:cNvSpPr/>
          <p:nvPr/>
        </p:nvSpPr>
        <p:spPr>
          <a:xfrm>
            <a:off x="720353" y="3215954"/>
            <a:ext cx="993393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FB0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BÀI 4: LÀM TRÒN VÀ ƯỚC LƯỢNG</a:t>
            </a:r>
          </a:p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FB0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(TIẾT 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 descr="90%">
            <a:extLst>
              <a:ext uri="{FF2B5EF4-FFF2-40B4-BE49-F238E27FC236}">
                <a16:creationId xmlns:a16="http://schemas.microsoft.com/office/drawing/2014/main" id="{45569B8E-C856-16CB-9AC0-A099FBBEB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03" y="1022615"/>
            <a:ext cx="9620250" cy="3009635"/>
          </a:xfrm>
          <a:prstGeom prst="cloudCallout">
            <a:avLst>
              <a:gd name="adj1" fmla="val -53083"/>
              <a:gd name="adj2" fmla="val 9306"/>
            </a:avLst>
          </a:prstGeom>
          <a:pattFill prst="pct90">
            <a:fgClr>
              <a:srgbClr val="FF9900"/>
            </a:fgClr>
            <a:bgClr>
              <a:schemeClr val="bg1"/>
            </a:bgClr>
          </a:pattFill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tiếc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526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26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5260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526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7369" name="AutoShape 9">
            <a:extLst>
              <a:ext uri="{FF2B5EF4-FFF2-40B4-BE49-F238E27FC236}">
                <a16:creationId xmlns:a16="http://schemas.microsoft.com/office/drawing/2014/main" id="{8093EDD3-944D-FB6C-8407-36EBEBD0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1726407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527392" name="AutoShape 32">
            <a:extLst>
              <a:ext uri="{FF2B5EF4-FFF2-40B4-BE49-F238E27FC236}">
                <a16:creationId xmlns:a16="http://schemas.microsoft.com/office/drawing/2014/main" id="{9E7AD1B5-F69F-D30C-4421-A348FF97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92761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0D1FF863-924D-FA0B-72B5-01CE9A91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824" y="3128699"/>
            <a:ext cx="509323" cy="57811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3" name="AutoShape 32">
            <a:extLst>
              <a:ext uri="{FF2B5EF4-FFF2-40B4-BE49-F238E27FC236}">
                <a16:creationId xmlns:a16="http://schemas.microsoft.com/office/drawing/2014/main" id="{74CEBE04-914F-C036-7B6B-6E8764961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809" y="156564"/>
            <a:ext cx="509323" cy="57679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B32BB801-77CD-3B9B-410E-88C8CD95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5" name="AutoShape 32">
            <a:extLst>
              <a:ext uri="{FF2B5EF4-FFF2-40B4-BE49-F238E27FC236}">
                <a16:creationId xmlns:a16="http://schemas.microsoft.com/office/drawing/2014/main" id="{78A2512F-667D-58B8-048E-0C5F1DEA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pic>
        <p:nvPicPr>
          <p:cNvPr id="49162" name="Picture 16" descr="Picture56">
            <a:extLst>
              <a:ext uri="{FF2B5EF4-FFF2-40B4-BE49-F238E27FC236}">
                <a16:creationId xmlns:a16="http://schemas.microsoft.com/office/drawing/2014/main" id="{F19969FD-62A6-199D-C89E-187C433B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79605" y="4856370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7" descr="Picture56">
            <a:extLst>
              <a:ext uri="{FF2B5EF4-FFF2-40B4-BE49-F238E27FC236}">
                <a16:creationId xmlns:a16="http://schemas.microsoft.com/office/drawing/2014/main" id="{988F4630-5D4F-95A6-057E-7DBC2E6D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224353" y="681684"/>
            <a:ext cx="1270000" cy="13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8" descr="Picture56">
            <a:extLst>
              <a:ext uri="{FF2B5EF4-FFF2-40B4-BE49-F238E27FC236}">
                <a16:creationId xmlns:a16="http://schemas.microsoft.com/office/drawing/2014/main" id="{75E92D7B-665E-87D1-802E-ED82F41E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596020" y="254919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9" descr="Picture56">
            <a:extLst>
              <a:ext uri="{FF2B5EF4-FFF2-40B4-BE49-F238E27FC236}">
                <a16:creationId xmlns:a16="http://schemas.microsoft.com/office/drawing/2014/main" id="{1D29B6F2-C542-F13E-15C7-FE7AAD8D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728416" y="4360239"/>
            <a:ext cx="1268677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:a16="http://schemas.microsoft.com/office/drawing/2014/main" id="{569BA01D-E269-029C-8AC5-5942F2BF7619}"/>
              </a:ext>
            </a:extLst>
          </p:cNvPr>
          <p:cNvSpPr/>
          <p:nvPr/>
        </p:nvSpPr>
        <p:spPr>
          <a:xfrm>
            <a:off x="704538" y="5861154"/>
            <a:ext cx="941051" cy="456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3" descr="90%">
            <a:extLst>
              <a:ext uri="{FF2B5EF4-FFF2-40B4-BE49-F238E27FC236}">
                <a16:creationId xmlns:a16="http://schemas.microsoft.com/office/drawing/2014/main" id="{98EEB054-0EE5-707B-74E4-8425C066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916" y="3993852"/>
            <a:ext cx="3807354" cy="1905000"/>
          </a:xfrm>
          <a:prstGeom prst="cloudCallout">
            <a:avLst>
              <a:gd name="adj1" fmla="val 18532"/>
              <a:gd name="adj2" fmla="val -300111"/>
            </a:avLst>
          </a:prstGeom>
          <a:pattFill prst="pct90">
            <a:fgClr>
              <a:srgbClr val="FF3399"/>
            </a:fgClr>
            <a:bgClr>
              <a:schemeClr val="bg1"/>
            </a:bgClr>
          </a:patt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4733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733" dirty="0">
                <a:solidFill>
                  <a:srgbClr val="FFFF00"/>
                </a:solidFill>
                <a:latin typeface="Quangngai" pitchFamily="2" charset="0"/>
              </a:rPr>
              <a:t> 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807475C6-C13E-756A-778B-F4B1AF11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719" y="1826567"/>
            <a:ext cx="10208907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1: Một chiếc bàn ăn hình tròn có đường kính là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Tính chu vi của chiếc bàn ăn (làm tròn đến hàng chục), lấy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7" name="Rectangle 18">
            <a:extLst>
              <a:ext uri="{FF2B5EF4-FFF2-40B4-BE49-F238E27FC236}">
                <a16:creationId xmlns:a16="http://schemas.microsoft.com/office/drawing/2014/main" id="{6F288875-5DE2-5FE5-7253-27963D81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282" y="3698875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667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8" name="Oval 22">
            <a:extLst>
              <a:ext uri="{FF2B5EF4-FFF2-40B4-BE49-F238E27FC236}">
                <a16:creationId xmlns:a16="http://schemas.microsoft.com/office/drawing/2014/main" id="{A1C13125-BE63-6076-0A04-1D81D0F6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1" y="59532"/>
            <a:ext cx="3808678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109" name="Text Box 23">
            <a:extLst>
              <a:ext uri="{FF2B5EF4-FFF2-40B4-BE49-F238E27FC236}">
                <a16:creationId xmlns:a16="http://schemas.microsoft.com/office/drawing/2014/main" id="{CE1766E4-8E69-C577-C63F-73314AFF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47" y="348344"/>
            <a:ext cx="3606271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 Box 42">
            <a:extLst>
              <a:ext uri="{FF2B5EF4-FFF2-40B4-BE49-F238E27FC236}">
                <a16:creationId xmlns:a16="http://schemas.microsoft.com/office/drawing/2014/main" id="{C732E4F3-0F65-F03E-9CD8-9160A8D5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277365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pic>
        <p:nvPicPr>
          <p:cNvPr id="46091" name="Picture 18" descr="Cau hoi">
            <a:extLst>
              <a:ext uri="{FF2B5EF4-FFF2-40B4-BE49-F238E27FC236}">
                <a16:creationId xmlns:a16="http://schemas.microsoft.com/office/drawing/2014/main" id="{EE846B02-D84C-DA07-AB58-0D068F7D1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" y="1207178"/>
            <a:ext cx="1202532" cy="1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88">
            <a:extLst>
              <a:ext uri="{FF2B5EF4-FFF2-40B4-BE49-F238E27FC236}">
                <a16:creationId xmlns:a16="http://schemas.microsoft.com/office/drawing/2014/main" id="{FD464757-08B9-2717-C610-A787E12F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25" y="327502"/>
            <a:ext cx="2924968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D5559D99-AAD7-F03A-482B-2ED27230101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5" name="Oval 90">
              <a:extLst>
                <a:ext uri="{FF2B5EF4-FFF2-40B4-BE49-F238E27FC236}">
                  <a16:creationId xmlns:a16="http://schemas.microsoft.com/office/drawing/2014/main" id="{6A67B27B-77FD-E054-5BED-80517F19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5" name="Text Box 91">
              <a:extLst>
                <a:ext uri="{FF2B5EF4-FFF2-40B4-BE49-F238E27FC236}">
                  <a16:creationId xmlns:a16="http://schemas.microsoft.com/office/drawing/2014/main" id="{0277F70D-9905-0A66-AACD-ED9C13C0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116" name="Group 92">
            <a:extLst>
              <a:ext uri="{FF2B5EF4-FFF2-40B4-BE49-F238E27FC236}">
                <a16:creationId xmlns:a16="http://schemas.microsoft.com/office/drawing/2014/main" id="{361FD29C-C5BA-A770-F9F9-6D5068DADA53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3" name="Oval 93">
              <a:extLst>
                <a:ext uri="{FF2B5EF4-FFF2-40B4-BE49-F238E27FC236}">
                  <a16:creationId xmlns:a16="http://schemas.microsoft.com/office/drawing/2014/main" id="{C580B3F9-3F70-329E-7838-7480E8EF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8" name="Text Box 94">
              <a:extLst>
                <a:ext uri="{FF2B5EF4-FFF2-40B4-BE49-F238E27FC236}">
                  <a16:creationId xmlns:a16="http://schemas.microsoft.com/office/drawing/2014/main" id="{3EE34CAC-9461-2E2D-D52C-8970F36EA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119" name="Group 95">
            <a:extLst>
              <a:ext uri="{FF2B5EF4-FFF2-40B4-BE49-F238E27FC236}">
                <a16:creationId xmlns:a16="http://schemas.microsoft.com/office/drawing/2014/main" id="{A1BC9EA6-ECA5-D0D8-D985-6E7D5DD0864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1" name="Oval 96">
              <a:extLst>
                <a:ext uri="{FF2B5EF4-FFF2-40B4-BE49-F238E27FC236}">
                  <a16:creationId xmlns:a16="http://schemas.microsoft.com/office/drawing/2014/main" id="{4638AF47-4D56-C4F2-F179-7D5FA6B0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1" name="Text Box 97">
              <a:extLst>
                <a:ext uri="{FF2B5EF4-FFF2-40B4-BE49-F238E27FC236}">
                  <a16:creationId xmlns:a16="http://schemas.microsoft.com/office/drawing/2014/main" id="{9E25B5CE-EFE4-D3EC-C071-BD41F003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122" name="Group 98">
            <a:extLst>
              <a:ext uri="{FF2B5EF4-FFF2-40B4-BE49-F238E27FC236}">
                <a16:creationId xmlns:a16="http://schemas.microsoft.com/office/drawing/2014/main" id="{4C7A9870-5B59-F7B2-55C5-939862665660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9" name="Oval 99">
              <a:extLst>
                <a:ext uri="{FF2B5EF4-FFF2-40B4-BE49-F238E27FC236}">
                  <a16:creationId xmlns:a16="http://schemas.microsoft.com/office/drawing/2014/main" id="{8EEFD04B-0D99-DBEA-B75F-B6F6A5CF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4" name="Text Box 100">
              <a:extLst>
                <a:ext uri="{FF2B5EF4-FFF2-40B4-BE49-F238E27FC236}">
                  <a16:creationId xmlns:a16="http://schemas.microsoft.com/office/drawing/2014/main" id="{28EAA7CE-A869-CE7D-5F87-B1B2CBC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125" name="Group 101">
            <a:extLst>
              <a:ext uri="{FF2B5EF4-FFF2-40B4-BE49-F238E27FC236}">
                <a16:creationId xmlns:a16="http://schemas.microsoft.com/office/drawing/2014/main" id="{2917693B-FC4A-F0DD-6F8E-6333051E159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7" name="Oval 102">
              <a:extLst>
                <a:ext uri="{FF2B5EF4-FFF2-40B4-BE49-F238E27FC236}">
                  <a16:creationId xmlns:a16="http://schemas.microsoft.com/office/drawing/2014/main" id="{E217D316-972D-2E9F-1A51-A44FA158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7" name="Text Box 103">
              <a:extLst>
                <a:ext uri="{FF2B5EF4-FFF2-40B4-BE49-F238E27FC236}">
                  <a16:creationId xmlns:a16="http://schemas.microsoft.com/office/drawing/2014/main" id="{EB5F4EF2-EB25-E381-73C1-68881C47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28" name="Group 104">
            <a:extLst>
              <a:ext uri="{FF2B5EF4-FFF2-40B4-BE49-F238E27FC236}">
                <a16:creationId xmlns:a16="http://schemas.microsoft.com/office/drawing/2014/main" id="{B2A19778-4B54-2EF8-6C8B-741DACD3E7CF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5" name="Oval 105">
              <a:extLst>
                <a:ext uri="{FF2B5EF4-FFF2-40B4-BE49-F238E27FC236}">
                  <a16:creationId xmlns:a16="http://schemas.microsoft.com/office/drawing/2014/main" id="{B057458A-E982-2CC2-CED4-4FB01C8F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0" name="Text Box 106">
              <a:extLst>
                <a:ext uri="{FF2B5EF4-FFF2-40B4-BE49-F238E27FC236}">
                  <a16:creationId xmlns:a16="http://schemas.microsoft.com/office/drawing/2014/main" id="{710AF6B0-F903-8EBB-8C3B-6A1FA212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31" name="Group 107">
            <a:extLst>
              <a:ext uri="{FF2B5EF4-FFF2-40B4-BE49-F238E27FC236}">
                <a16:creationId xmlns:a16="http://schemas.microsoft.com/office/drawing/2014/main" id="{43702789-B250-7E36-8521-8196CB8F34D5}"/>
              </a:ext>
            </a:extLst>
          </p:cNvPr>
          <p:cNvGrpSpPr>
            <a:grpSpLocks/>
          </p:cNvGrpSpPr>
          <p:nvPr/>
        </p:nvGrpSpPr>
        <p:grpSpPr bwMode="auto">
          <a:xfrm>
            <a:off x="9235282" y="59532"/>
            <a:ext cx="2004218" cy="1248833"/>
            <a:chOff x="1440" y="1536"/>
            <a:chExt cx="960" cy="576"/>
          </a:xfrm>
        </p:grpSpPr>
        <p:sp>
          <p:nvSpPr>
            <p:cNvPr id="46163" name="Oval 108">
              <a:extLst>
                <a:ext uri="{FF2B5EF4-FFF2-40B4-BE49-F238E27FC236}">
                  <a16:creationId xmlns:a16="http://schemas.microsoft.com/office/drawing/2014/main" id="{52CFE44D-D668-3A21-83ED-1E632D5D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3" name="Text Box 109">
              <a:extLst>
                <a:ext uri="{FF2B5EF4-FFF2-40B4-BE49-F238E27FC236}">
                  <a16:creationId xmlns:a16="http://schemas.microsoft.com/office/drawing/2014/main" id="{70831C2F-A928-7830-3C3E-DC3E26CE0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134" name="Group 110">
            <a:extLst>
              <a:ext uri="{FF2B5EF4-FFF2-40B4-BE49-F238E27FC236}">
                <a16:creationId xmlns:a16="http://schemas.microsoft.com/office/drawing/2014/main" id="{482F64D3-0E63-497F-2B91-F179280C8C6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1" name="Oval 111">
              <a:extLst>
                <a:ext uri="{FF2B5EF4-FFF2-40B4-BE49-F238E27FC236}">
                  <a16:creationId xmlns:a16="http://schemas.microsoft.com/office/drawing/2014/main" id="{841F9FC0-72A4-570C-9D2D-73F0BA5E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6" name="Text Box 112">
              <a:extLst>
                <a:ext uri="{FF2B5EF4-FFF2-40B4-BE49-F238E27FC236}">
                  <a16:creationId xmlns:a16="http://schemas.microsoft.com/office/drawing/2014/main" id="{7A04F6D8-6303-3AEB-F817-0C8BCD0B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37" name="Group 113">
            <a:extLst>
              <a:ext uri="{FF2B5EF4-FFF2-40B4-BE49-F238E27FC236}">
                <a16:creationId xmlns:a16="http://schemas.microsoft.com/office/drawing/2014/main" id="{0CB5FA80-03E6-CD21-E02B-A466ED66608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9" name="Oval 114">
              <a:extLst>
                <a:ext uri="{FF2B5EF4-FFF2-40B4-BE49-F238E27FC236}">
                  <a16:creationId xmlns:a16="http://schemas.microsoft.com/office/drawing/2014/main" id="{7D1C4D94-3EFF-4035-78FE-30631342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9" name="Text Box 115">
              <a:extLst>
                <a:ext uri="{FF2B5EF4-FFF2-40B4-BE49-F238E27FC236}">
                  <a16:creationId xmlns:a16="http://schemas.microsoft.com/office/drawing/2014/main" id="{232B3BEB-C29E-4026-080E-E68F8D762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40" name="Group 116">
            <a:extLst>
              <a:ext uri="{FF2B5EF4-FFF2-40B4-BE49-F238E27FC236}">
                <a16:creationId xmlns:a16="http://schemas.microsoft.com/office/drawing/2014/main" id="{DF6CAF1D-0F73-80F1-0361-D61848C52D4C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7" name="Oval 117">
              <a:extLst>
                <a:ext uri="{FF2B5EF4-FFF2-40B4-BE49-F238E27FC236}">
                  <a16:creationId xmlns:a16="http://schemas.microsoft.com/office/drawing/2014/main" id="{620F8D25-F9E1-BD89-5C0C-3BB95BDA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2" name="Text Box 118">
              <a:extLst>
                <a:ext uri="{FF2B5EF4-FFF2-40B4-BE49-F238E27FC236}">
                  <a16:creationId xmlns:a16="http://schemas.microsoft.com/office/drawing/2014/main" id="{28180C6D-1D26-592D-336D-53067086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43" name="Group 119">
            <a:extLst>
              <a:ext uri="{FF2B5EF4-FFF2-40B4-BE49-F238E27FC236}">
                <a16:creationId xmlns:a16="http://schemas.microsoft.com/office/drawing/2014/main" id="{CFC31964-81C4-F419-57AC-9D68B02E32E8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5" name="Oval 120">
              <a:extLst>
                <a:ext uri="{FF2B5EF4-FFF2-40B4-BE49-F238E27FC236}">
                  <a16:creationId xmlns:a16="http://schemas.microsoft.com/office/drawing/2014/main" id="{43225CA9-8ADF-EFC0-A575-BB9245C9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5" name="Text Box 121">
              <a:extLst>
                <a:ext uri="{FF2B5EF4-FFF2-40B4-BE49-F238E27FC236}">
                  <a16:creationId xmlns:a16="http://schemas.microsoft.com/office/drawing/2014/main" id="{AC236F1F-8F75-3BDF-C82F-69682F298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46" name="Group 122">
            <a:extLst>
              <a:ext uri="{FF2B5EF4-FFF2-40B4-BE49-F238E27FC236}">
                <a16:creationId xmlns:a16="http://schemas.microsoft.com/office/drawing/2014/main" id="{326F34F1-8614-9C52-8F5E-C75FB5B685A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3" name="Oval 123">
              <a:extLst>
                <a:ext uri="{FF2B5EF4-FFF2-40B4-BE49-F238E27FC236}">
                  <a16:creationId xmlns:a16="http://schemas.microsoft.com/office/drawing/2014/main" id="{B60E72C8-B594-0C49-A7B6-37353451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8" name="Text Box 124">
              <a:extLst>
                <a:ext uri="{FF2B5EF4-FFF2-40B4-BE49-F238E27FC236}">
                  <a16:creationId xmlns:a16="http://schemas.microsoft.com/office/drawing/2014/main" id="{BC610331-5E1D-4EA0-1246-508F5B53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49" name="Group 125">
            <a:extLst>
              <a:ext uri="{FF2B5EF4-FFF2-40B4-BE49-F238E27FC236}">
                <a16:creationId xmlns:a16="http://schemas.microsoft.com/office/drawing/2014/main" id="{83C7B5F9-B41E-EC13-BB89-9B7878436AF6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1" name="Oval 126">
              <a:extLst>
                <a:ext uri="{FF2B5EF4-FFF2-40B4-BE49-F238E27FC236}">
                  <a16:creationId xmlns:a16="http://schemas.microsoft.com/office/drawing/2014/main" id="{9627C25F-9203-7C16-366B-A86D774E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1" name="Text Box 127">
              <a:extLst>
                <a:ext uri="{FF2B5EF4-FFF2-40B4-BE49-F238E27FC236}">
                  <a16:creationId xmlns:a16="http://schemas.microsoft.com/office/drawing/2014/main" id="{5C7EEF20-82F7-2D0E-62E7-8E497C32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52" name="Group 128">
            <a:extLst>
              <a:ext uri="{FF2B5EF4-FFF2-40B4-BE49-F238E27FC236}">
                <a16:creationId xmlns:a16="http://schemas.microsoft.com/office/drawing/2014/main" id="{6C713367-CDC5-143D-317A-39C25BA87CF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9" name="Oval 129">
              <a:extLst>
                <a:ext uri="{FF2B5EF4-FFF2-40B4-BE49-F238E27FC236}">
                  <a16:creationId xmlns:a16="http://schemas.microsoft.com/office/drawing/2014/main" id="{4F09C684-47F8-2783-EDD9-B6069403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4" name="Text Box 130">
              <a:extLst>
                <a:ext uri="{FF2B5EF4-FFF2-40B4-BE49-F238E27FC236}">
                  <a16:creationId xmlns:a16="http://schemas.microsoft.com/office/drawing/2014/main" id="{902D18E4-FACD-7783-2BA8-58D505632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55" name="Group 131">
            <a:extLst>
              <a:ext uri="{FF2B5EF4-FFF2-40B4-BE49-F238E27FC236}">
                <a16:creationId xmlns:a16="http://schemas.microsoft.com/office/drawing/2014/main" id="{BD1B28C1-9DCC-B335-A9D3-18824376181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7" name="Oval 132">
              <a:extLst>
                <a:ext uri="{FF2B5EF4-FFF2-40B4-BE49-F238E27FC236}">
                  <a16:creationId xmlns:a16="http://schemas.microsoft.com/office/drawing/2014/main" id="{BE4D0967-6389-7D50-5190-E93C1BB1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7" name="Text Box 133">
              <a:extLst>
                <a:ext uri="{FF2B5EF4-FFF2-40B4-BE49-F238E27FC236}">
                  <a16:creationId xmlns:a16="http://schemas.microsoft.com/office/drawing/2014/main" id="{8E4ADC23-EED2-2CE6-3F55-45BC0559B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D71E3BAD-219F-21F6-5DA9-79E0F5215E2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5" name="Oval 135">
              <a:extLst>
                <a:ext uri="{FF2B5EF4-FFF2-40B4-BE49-F238E27FC236}">
                  <a16:creationId xmlns:a16="http://schemas.microsoft.com/office/drawing/2014/main" id="{028F0EE6-59CC-FE2B-AF78-C87B74ED9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0" name="Text Box 136">
              <a:extLst>
                <a:ext uri="{FF2B5EF4-FFF2-40B4-BE49-F238E27FC236}">
                  <a16:creationId xmlns:a16="http://schemas.microsoft.com/office/drawing/2014/main" id="{8445273F-FD42-2797-0222-4B731242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1" name="Group 137">
            <a:extLst>
              <a:ext uri="{FF2B5EF4-FFF2-40B4-BE49-F238E27FC236}">
                <a16:creationId xmlns:a16="http://schemas.microsoft.com/office/drawing/2014/main" id="{8CE83EC2-CAEF-E936-16C5-775E0B6251E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3" name="Oval 138">
              <a:extLst>
                <a:ext uri="{FF2B5EF4-FFF2-40B4-BE49-F238E27FC236}">
                  <a16:creationId xmlns:a16="http://schemas.microsoft.com/office/drawing/2014/main" id="{D5B2A757-AFF2-781D-4DD9-3447F699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3" name="Text Box 139">
              <a:extLst>
                <a:ext uri="{FF2B5EF4-FFF2-40B4-BE49-F238E27FC236}">
                  <a16:creationId xmlns:a16="http://schemas.microsoft.com/office/drawing/2014/main" id="{35EFA878-1335-7BB7-5D31-441A4C4A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4" name="Group 140">
            <a:extLst>
              <a:ext uri="{FF2B5EF4-FFF2-40B4-BE49-F238E27FC236}">
                <a16:creationId xmlns:a16="http://schemas.microsoft.com/office/drawing/2014/main" id="{101680F0-2D48-A706-87E8-D6787A8C990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1" name="Oval 141">
              <a:extLst>
                <a:ext uri="{FF2B5EF4-FFF2-40B4-BE49-F238E27FC236}">
                  <a16:creationId xmlns:a16="http://schemas.microsoft.com/office/drawing/2014/main" id="{D809CE00-0834-0191-1B48-5327EEB8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6" name="Text Box 142">
              <a:extLst>
                <a:ext uri="{FF2B5EF4-FFF2-40B4-BE49-F238E27FC236}">
                  <a16:creationId xmlns:a16="http://schemas.microsoft.com/office/drawing/2014/main" id="{782CDE37-22B9-6FA3-F759-637123CD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7" name="Group 143">
            <a:extLst>
              <a:ext uri="{FF2B5EF4-FFF2-40B4-BE49-F238E27FC236}">
                <a16:creationId xmlns:a16="http://schemas.microsoft.com/office/drawing/2014/main" id="{B4D266B9-3A3B-FD02-B4BE-5251621FB07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9" name="Oval 144">
              <a:extLst>
                <a:ext uri="{FF2B5EF4-FFF2-40B4-BE49-F238E27FC236}">
                  <a16:creationId xmlns:a16="http://schemas.microsoft.com/office/drawing/2014/main" id="{F6A4699F-EAFC-19EC-4C79-8543B057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9" name="Text Box 145">
              <a:extLst>
                <a:ext uri="{FF2B5EF4-FFF2-40B4-BE49-F238E27FC236}">
                  <a16:creationId xmlns:a16="http://schemas.microsoft.com/office/drawing/2014/main" id="{C4448C3C-1CF7-BAFA-818E-D5E9A5C0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0" name="Group 146">
            <a:extLst>
              <a:ext uri="{FF2B5EF4-FFF2-40B4-BE49-F238E27FC236}">
                <a16:creationId xmlns:a16="http://schemas.microsoft.com/office/drawing/2014/main" id="{A6C1312C-CD41-8402-0EF3-C0BC4B0327A9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7" name="Oval 147">
              <a:extLst>
                <a:ext uri="{FF2B5EF4-FFF2-40B4-BE49-F238E27FC236}">
                  <a16:creationId xmlns:a16="http://schemas.microsoft.com/office/drawing/2014/main" id="{B6257E8E-EEA3-1F55-DCAA-343E5928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2" name="Text Box 148">
              <a:extLst>
                <a:ext uri="{FF2B5EF4-FFF2-40B4-BE49-F238E27FC236}">
                  <a16:creationId xmlns:a16="http://schemas.microsoft.com/office/drawing/2014/main" id="{E7FD56A1-20C6-63AB-A728-611EC585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3" name="Group 149">
            <a:extLst>
              <a:ext uri="{FF2B5EF4-FFF2-40B4-BE49-F238E27FC236}">
                <a16:creationId xmlns:a16="http://schemas.microsoft.com/office/drawing/2014/main" id="{50010651-8C3C-F250-7897-3C562D32FF7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5" name="Oval 150">
              <a:extLst>
                <a:ext uri="{FF2B5EF4-FFF2-40B4-BE49-F238E27FC236}">
                  <a16:creationId xmlns:a16="http://schemas.microsoft.com/office/drawing/2014/main" id="{90EA6C2E-07A3-5C3B-D491-00B91E04E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5" name="Text Box 151">
              <a:extLst>
                <a:ext uri="{FF2B5EF4-FFF2-40B4-BE49-F238E27FC236}">
                  <a16:creationId xmlns:a16="http://schemas.microsoft.com/office/drawing/2014/main" id="{9D80A982-82DC-B174-8FEC-BC4F16C3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76" name="Group 152">
            <a:extLst>
              <a:ext uri="{FF2B5EF4-FFF2-40B4-BE49-F238E27FC236}">
                <a16:creationId xmlns:a16="http://schemas.microsoft.com/office/drawing/2014/main" id="{CE66EE71-FCE9-003F-C22A-EEFD0E8B7104}"/>
              </a:ext>
            </a:extLst>
          </p:cNvPr>
          <p:cNvGrpSpPr>
            <a:grpSpLocks/>
          </p:cNvGrpSpPr>
          <p:nvPr/>
        </p:nvGrpSpPr>
        <p:grpSpPr bwMode="auto">
          <a:xfrm>
            <a:off x="9479840" y="-133580"/>
            <a:ext cx="2004219" cy="1905000"/>
            <a:chOff x="2784" y="1488"/>
            <a:chExt cx="960" cy="576"/>
          </a:xfrm>
        </p:grpSpPr>
        <p:sp>
          <p:nvSpPr>
            <p:cNvPr id="46133" name="Oval 153">
              <a:extLst>
                <a:ext uri="{FF2B5EF4-FFF2-40B4-BE49-F238E27FC236}">
                  <a16:creationId xmlns:a16="http://schemas.microsoft.com/office/drawing/2014/main" id="{871CBE01-983D-28AB-2F9A-CB98352A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8" name="Text Box 154">
              <a:extLst>
                <a:ext uri="{FF2B5EF4-FFF2-40B4-BE49-F238E27FC236}">
                  <a16:creationId xmlns:a16="http://schemas.microsoft.com/office/drawing/2014/main" id="{C58A8C66-1C42-143C-2160-9EBE211D2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156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đầu</a:t>
              </a:r>
              <a:endParaRPr lang="en-US" altLang="en-US" sz="3156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9" name="AutoShape 9">
            <a:extLst>
              <a:ext uri="{FF2B5EF4-FFF2-40B4-BE49-F238E27FC236}">
                <a16:creationId xmlns:a16="http://schemas.microsoft.com/office/drawing/2014/main" id="{8254CA0F-9B74-140A-2B4E-B6CC1498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359" y="267077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AutoShape 32">
            <a:extLst>
              <a:ext uri="{FF2B5EF4-FFF2-40B4-BE49-F238E27FC236}">
                <a16:creationId xmlns:a16="http://schemas.microsoft.com/office/drawing/2014/main" id="{77DC6184-661A-92B2-1B8B-65744DE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92761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AutoShape 9">
            <a:extLst>
              <a:ext uri="{FF2B5EF4-FFF2-40B4-BE49-F238E27FC236}">
                <a16:creationId xmlns:a16="http://schemas.microsoft.com/office/drawing/2014/main" id="{77635CA4-DF18-B114-7B32-9B6C17DD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782" y="3624792"/>
            <a:ext cx="509323" cy="57811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2">
            <a:extLst>
              <a:ext uri="{FF2B5EF4-FFF2-40B4-BE49-F238E27FC236}">
                <a16:creationId xmlns:a16="http://schemas.microsoft.com/office/drawing/2014/main" id="{55FA29E5-2646-CE0C-13D6-48FD0B8E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58" y="926323"/>
            <a:ext cx="509323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183" name="AutoShape 9">
            <a:extLst>
              <a:ext uri="{FF2B5EF4-FFF2-40B4-BE49-F238E27FC236}">
                <a16:creationId xmlns:a16="http://schemas.microsoft.com/office/drawing/2014/main" id="{B092D06F-1FC5-AA23-F8C3-19DB1EF7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32">
            <a:extLst>
              <a:ext uri="{FF2B5EF4-FFF2-40B4-BE49-F238E27FC236}">
                <a16:creationId xmlns:a16="http://schemas.microsoft.com/office/drawing/2014/main" id="{D1A94878-1EDB-C35B-094A-BB1E95D1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21" name="Picture 167" descr="Picture56">
            <a:extLst>
              <a:ext uri="{FF2B5EF4-FFF2-40B4-BE49-F238E27FC236}">
                <a16:creationId xmlns:a16="http://schemas.microsoft.com/office/drawing/2014/main" id="{ED729B6B-4C36-7D94-5511-90D28367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496021" y="5035021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68" descr="Picture56">
            <a:extLst>
              <a:ext uri="{FF2B5EF4-FFF2-40B4-BE49-F238E27FC236}">
                <a16:creationId xmlns:a16="http://schemas.microsoft.com/office/drawing/2014/main" id="{D62B63A9-C2BA-07F6-EF96-D409DF5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24521" y="1690336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169" descr="Picture56">
            <a:extLst>
              <a:ext uri="{FF2B5EF4-FFF2-40B4-BE49-F238E27FC236}">
                <a16:creationId xmlns:a16="http://schemas.microsoft.com/office/drawing/2014/main" id="{5F0F27E9-8BA6-97D4-76C8-6ACCC77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90188" y="392907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170" descr="Picture56">
            <a:extLst>
              <a:ext uri="{FF2B5EF4-FFF2-40B4-BE49-F238E27FC236}">
                <a16:creationId xmlns:a16="http://schemas.microsoft.com/office/drawing/2014/main" id="{C8A4AAE1-3386-E035-87A2-84F1CD1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140134" y="2624760"/>
            <a:ext cx="3457341" cy="37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CE7A97-6781-6D27-A96B-5B4E6697B2F4}"/>
              </a:ext>
            </a:extLst>
          </p:cNvPr>
          <p:cNvSpPr txBox="1"/>
          <p:nvPr/>
        </p:nvSpPr>
        <p:spPr>
          <a:xfrm>
            <a:off x="2771987" y="3040417"/>
            <a:ext cx="90226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     </a:t>
            </a:r>
          </a:p>
          <a:p>
            <a:r>
              <a:rPr lang="fr-FR" dirty="0">
                <a:solidFill>
                  <a:schemeClr val="bg1"/>
                </a:solidFill>
              </a:rPr>
              <a:t>                 </a:t>
            </a:r>
          </a:p>
          <a:p>
            <a:r>
              <a:rPr lang="fr-FR" dirty="0">
                <a:solidFill>
                  <a:schemeClr val="bg1"/>
                </a:solidFill>
              </a:rPr>
              <a:t>                   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Arrow: Right 43">
            <a:hlinkClick r:id="rId7" action="ppaction://hlinksldjump"/>
            <a:extLst>
              <a:ext uri="{FF2B5EF4-FFF2-40B4-BE49-F238E27FC236}">
                <a16:creationId xmlns:a16="http://schemas.microsoft.com/office/drawing/2014/main" id="{C69E27A5-7B5C-D729-6AEF-C1D26FFB5E0F}"/>
              </a:ext>
            </a:extLst>
          </p:cNvPr>
          <p:cNvSpPr/>
          <p:nvPr/>
        </p:nvSpPr>
        <p:spPr>
          <a:xfrm>
            <a:off x="3013611" y="5738054"/>
            <a:ext cx="835928" cy="5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5D5E1DD-3020-7FAB-E3B3-5BBB0B5A2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90957"/>
              </p:ext>
            </p:extLst>
          </p:nvPr>
        </p:nvGraphicFramePr>
        <p:xfrm>
          <a:off x="9809559" y="2381471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368280" progId="Equation.DSMT4">
                  <p:embed/>
                </p:oleObj>
              </mc:Choice>
              <mc:Fallback>
                <p:oleObj name="Equation" r:id="rId8" imgW="1066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09559" y="2381471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5D1ACB0-3346-1F9D-6B1E-2A117FC70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63735"/>
              </p:ext>
            </p:extLst>
          </p:nvPr>
        </p:nvGraphicFramePr>
        <p:xfrm>
          <a:off x="9529763" y="1962150"/>
          <a:ext cx="1193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760" imgH="393480" progId="Equation.DSMT4">
                  <p:embed/>
                </p:oleObj>
              </mc:Choice>
              <mc:Fallback>
                <p:oleObj name="Equation" r:id="rId10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29763" y="1962150"/>
                        <a:ext cx="1193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87D44F1-7F5E-A32A-D313-EFC1C6CAD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553303"/>
              </p:ext>
            </p:extLst>
          </p:nvPr>
        </p:nvGraphicFramePr>
        <p:xfrm>
          <a:off x="6884441" y="3000327"/>
          <a:ext cx="4489519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50960" imgH="253800" progId="Equation.DSMT4">
                  <p:embed/>
                </p:oleObj>
              </mc:Choice>
              <mc:Fallback>
                <p:oleObj name="Equation" r:id="rId12" imgW="1650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84441" y="3000327"/>
                        <a:ext cx="4489519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E2845F8-A0E1-BCD7-49FE-38D918A7D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50895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A3BCB3-1C98-2F4D-4F6F-3C2F0D89A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92568"/>
              </p:ext>
            </p:extLst>
          </p:nvPr>
        </p:nvGraphicFramePr>
        <p:xfrm>
          <a:off x="8985241" y="3637003"/>
          <a:ext cx="2294220" cy="66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00" imgH="253800" progId="Equation.DSMT4">
                  <p:embed/>
                </p:oleObj>
              </mc:Choice>
              <mc:Fallback>
                <p:oleObj name="Equation" r:id="rId16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85241" y="3637003"/>
                        <a:ext cx="2294220" cy="669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0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2" grpId="0"/>
      <p:bldP spid="112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3" descr="90%">
            <a:extLst>
              <a:ext uri="{FF2B5EF4-FFF2-40B4-BE49-F238E27FC236}">
                <a16:creationId xmlns:a16="http://schemas.microsoft.com/office/drawing/2014/main" id="{98EEB054-0EE5-707B-74E4-8425C066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916" y="3993852"/>
            <a:ext cx="3807354" cy="1905000"/>
          </a:xfrm>
          <a:prstGeom prst="cloudCallout">
            <a:avLst>
              <a:gd name="adj1" fmla="val 18532"/>
              <a:gd name="adj2" fmla="val -300111"/>
            </a:avLst>
          </a:prstGeom>
          <a:pattFill prst="pct90">
            <a:fgClr>
              <a:srgbClr val="FF3399"/>
            </a:fgClr>
            <a:bgClr>
              <a:schemeClr val="bg1"/>
            </a:bgClr>
          </a:patt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4733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733" dirty="0">
                <a:solidFill>
                  <a:srgbClr val="FFFF00"/>
                </a:solidFill>
                <a:latin typeface="Quangngai" pitchFamily="2" charset="0"/>
              </a:rPr>
              <a:t> 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807475C6-C13E-756A-778B-F4B1AF11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813" y="1843197"/>
            <a:ext cx="10245148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bồn hoa có dạng hình tròn với bán kính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Hỏi diện tích bồn hoa khoảng bao nhiêu mét 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lấy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7" name="Rectangle 18">
            <a:extLst>
              <a:ext uri="{FF2B5EF4-FFF2-40B4-BE49-F238E27FC236}">
                <a16:creationId xmlns:a16="http://schemas.microsoft.com/office/drawing/2014/main" id="{6F288875-5DE2-5FE5-7253-27963D81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282" y="3698875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667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8" name="Oval 22">
            <a:extLst>
              <a:ext uri="{FF2B5EF4-FFF2-40B4-BE49-F238E27FC236}">
                <a16:creationId xmlns:a16="http://schemas.microsoft.com/office/drawing/2014/main" id="{A1C13125-BE63-6076-0A04-1D81D0F6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1" y="59532"/>
            <a:ext cx="3808678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109" name="Text Box 23">
            <a:extLst>
              <a:ext uri="{FF2B5EF4-FFF2-40B4-BE49-F238E27FC236}">
                <a16:creationId xmlns:a16="http://schemas.microsoft.com/office/drawing/2014/main" id="{CE1766E4-8E69-C577-C63F-73314AFF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47" y="348344"/>
            <a:ext cx="3606271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 Box 42">
            <a:extLst>
              <a:ext uri="{FF2B5EF4-FFF2-40B4-BE49-F238E27FC236}">
                <a16:creationId xmlns:a16="http://schemas.microsoft.com/office/drawing/2014/main" id="{C732E4F3-0F65-F03E-9CD8-9160A8D5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277365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pic>
        <p:nvPicPr>
          <p:cNvPr id="46091" name="Picture 18" descr="Cau hoi">
            <a:extLst>
              <a:ext uri="{FF2B5EF4-FFF2-40B4-BE49-F238E27FC236}">
                <a16:creationId xmlns:a16="http://schemas.microsoft.com/office/drawing/2014/main" id="{EE846B02-D84C-DA07-AB58-0D068F7D1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" y="1207178"/>
            <a:ext cx="1202532" cy="1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88">
            <a:extLst>
              <a:ext uri="{FF2B5EF4-FFF2-40B4-BE49-F238E27FC236}">
                <a16:creationId xmlns:a16="http://schemas.microsoft.com/office/drawing/2014/main" id="{FD464757-08B9-2717-C610-A787E12F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25" y="327502"/>
            <a:ext cx="2924968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D5559D99-AAD7-F03A-482B-2ED27230101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5" name="Oval 90">
              <a:extLst>
                <a:ext uri="{FF2B5EF4-FFF2-40B4-BE49-F238E27FC236}">
                  <a16:creationId xmlns:a16="http://schemas.microsoft.com/office/drawing/2014/main" id="{6A67B27B-77FD-E054-5BED-80517F19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5" name="Text Box 91">
              <a:extLst>
                <a:ext uri="{FF2B5EF4-FFF2-40B4-BE49-F238E27FC236}">
                  <a16:creationId xmlns:a16="http://schemas.microsoft.com/office/drawing/2014/main" id="{0277F70D-9905-0A66-AACD-ED9C13C0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116" name="Group 92">
            <a:extLst>
              <a:ext uri="{FF2B5EF4-FFF2-40B4-BE49-F238E27FC236}">
                <a16:creationId xmlns:a16="http://schemas.microsoft.com/office/drawing/2014/main" id="{361FD29C-C5BA-A770-F9F9-6D5068DADA53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3" name="Oval 93">
              <a:extLst>
                <a:ext uri="{FF2B5EF4-FFF2-40B4-BE49-F238E27FC236}">
                  <a16:creationId xmlns:a16="http://schemas.microsoft.com/office/drawing/2014/main" id="{C580B3F9-3F70-329E-7838-7480E8EF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8" name="Text Box 94">
              <a:extLst>
                <a:ext uri="{FF2B5EF4-FFF2-40B4-BE49-F238E27FC236}">
                  <a16:creationId xmlns:a16="http://schemas.microsoft.com/office/drawing/2014/main" id="{3EE34CAC-9461-2E2D-D52C-8970F36EA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119" name="Group 95">
            <a:extLst>
              <a:ext uri="{FF2B5EF4-FFF2-40B4-BE49-F238E27FC236}">
                <a16:creationId xmlns:a16="http://schemas.microsoft.com/office/drawing/2014/main" id="{A1BC9EA6-ECA5-D0D8-D985-6E7D5DD0864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1" name="Oval 96">
              <a:extLst>
                <a:ext uri="{FF2B5EF4-FFF2-40B4-BE49-F238E27FC236}">
                  <a16:creationId xmlns:a16="http://schemas.microsoft.com/office/drawing/2014/main" id="{4638AF47-4D56-C4F2-F179-7D5FA6B0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1" name="Text Box 97">
              <a:extLst>
                <a:ext uri="{FF2B5EF4-FFF2-40B4-BE49-F238E27FC236}">
                  <a16:creationId xmlns:a16="http://schemas.microsoft.com/office/drawing/2014/main" id="{9E25B5CE-EFE4-D3EC-C071-BD41F003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122" name="Group 98">
            <a:extLst>
              <a:ext uri="{FF2B5EF4-FFF2-40B4-BE49-F238E27FC236}">
                <a16:creationId xmlns:a16="http://schemas.microsoft.com/office/drawing/2014/main" id="{4C7A9870-5B59-F7B2-55C5-939862665660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9" name="Oval 99">
              <a:extLst>
                <a:ext uri="{FF2B5EF4-FFF2-40B4-BE49-F238E27FC236}">
                  <a16:creationId xmlns:a16="http://schemas.microsoft.com/office/drawing/2014/main" id="{8EEFD04B-0D99-DBEA-B75F-B6F6A5CF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4" name="Text Box 100">
              <a:extLst>
                <a:ext uri="{FF2B5EF4-FFF2-40B4-BE49-F238E27FC236}">
                  <a16:creationId xmlns:a16="http://schemas.microsoft.com/office/drawing/2014/main" id="{28EAA7CE-A869-CE7D-5F87-B1B2CBC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125" name="Group 101">
            <a:extLst>
              <a:ext uri="{FF2B5EF4-FFF2-40B4-BE49-F238E27FC236}">
                <a16:creationId xmlns:a16="http://schemas.microsoft.com/office/drawing/2014/main" id="{2917693B-FC4A-F0DD-6F8E-6333051E159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7" name="Oval 102">
              <a:extLst>
                <a:ext uri="{FF2B5EF4-FFF2-40B4-BE49-F238E27FC236}">
                  <a16:creationId xmlns:a16="http://schemas.microsoft.com/office/drawing/2014/main" id="{E217D316-972D-2E9F-1A51-A44FA158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7" name="Text Box 103">
              <a:extLst>
                <a:ext uri="{FF2B5EF4-FFF2-40B4-BE49-F238E27FC236}">
                  <a16:creationId xmlns:a16="http://schemas.microsoft.com/office/drawing/2014/main" id="{EB5F4EF2-EB25-E381-73C1-68881C47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28" name="Group 104">
            <a:extLst>
              <a:ext uri="{FF2B5EF4-FFF2-40B4-BE49-F238E27FC236}">
                <a16:creationId xmlns:a16="http://schemas.microsoft.com/office/drawing/2014/main" id="{B2A19778-4B54-2EF8-6C8B-741DACD3E7CF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5" name="Oval 105">
              <a:extLst>
                <a:ext uri="{FF2B5EF4-FFF2-40B4-BE49-F238E27FC236}">
                  <a16:creationId xmlns:a16="http://schemas.microsoft.com/office/drawing/2014/main" id="{B057458A-E982-2CC2-CED4-4FB01C8F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0" name="Text Box 106">
              <a:extLst>
                <a:ext uri="{FF2B5EF4-FFF2-40B4-BE49-F238E27FC236}">
                  <a16:creationId xmlns:a16="http://schemas.microsoft.com/office/drawing/2014/main" id="{710AF6B0-F903-8EBB-8C3B-6A1FA212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31" name="Group 107">
            <a:extLst>
              <a:ext uri="{FF2B5EF4-FFF2-40B4-BE49-F238E27FC236}">
                <a16:creationId xmlns:a16="http://schemas.microsoft.com/office/drawing/2014/main" id="{43702789-B250-7E36-8521-8196CB8F34D5}"/>
              </a:ext>
            </a:extLst>
          </p:cNvPr>
          <p:cNvGrpSpPr>
            <a:grpSpLocks/>
          </p:cNvGrpSpPr>
          <p:nvPr/>
        </p:nvGrpSpPr>
        <p:grpSpPr bwMode="auto">
          <a:xfrm>
            <a:off x="9235282" y="59532"/>
            <a:ext cx="2004218" cy="1248833"/>
            <a:chOff x="1440" y="1536"/>
            <a:chExt cx="960" cy="576"/>
          </a:xfrm>
        </p:grpSpPr>
        <p:sp>
          <p:nvSpPr>
            <p:cNvPr id="46163" name="Oval 108">
              <a:extLst>
                <a:ext uri="{FF2B5EF4-FFF2-40B4-BE49-F238E27FC236}">
                  <a16:creationId xmlns:a16="http://schemas.microsoft.com/office/drawing/2014/main" id="{52CFE44D-D668-3A21-83ED-1E632D5D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3" name="Text Box 109">
              <a:extLst>
                <a:ext uri="{FF2B5EF4-FFF2-40B4-BE49-F238E27FC236}">
                  <a16:creationId xmlns:a16="http://schemas.microsoft.com/office/drawing/2014/main" id="{70831C2F-A928-7830-3C3E-DC3E26CE0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134" name="Group 110">
            <a:extLst>
              <a:ext uri="{FF2B5EF4-FFF2-40B4-BE49-F238E27FC236}">
                <a16:creationId xmlns:a16="http://schemas.microsoft.com/office/drawing/2014/main" id="{482F64D3-0E63-497F-2B91-F179280C8C6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1" name="Oval 111">
              <a:extLst>
                <a:ext uri="{FF2B5EF4-FFF2-40B4-BE49-F238E27FC236}">
                  <a16:creationId xmlns:a16="http://schemas.microsoft.com/office/drawing/2014/main" id="{841F9FC0-72A4-570C-9D2D-73F0BA5E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6" name="Text Box 112">
              <a:extLst>
                <a:ext uri="{FF2B5EF4-FFF2-40B4-BE49-F238E27FC236}">
                  <a16:creationId xmlns:a16="http://schemas.microsoft.com/office/drawing/2014/main" id="{7A04F6D8-6303-3AEB-F817-0C8BCD0B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37" name="Group 113">
            <a:extLst>
              <a:ext uri="{FF2B5EF4-FFF2-40B4-BE49-F238E27FC236}">
                <a16:creationId xmlns:a16="http://schemas.microsoft.com/office/drawing/2014/main" id="{0CB5FA80-03E6-CD21-E02B-A466ED66608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9" name="Oval 114">
              <a:extLst>
                <a:ext uri="{FF2B5EF4-FFF2-40B4-BE49-F238E27FC236}">
                  <a16:creationId xmlns:a16="http://schemas.microsoft.com/office/drawing/2014/main" id="{7D1C4D94-3EFF-4035-78FE-30631342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9" name="Text Box 115">
              <a:extLst>
                <a:ext uri="{FF2B5EF4-FFF2-40B4-BE49-F238E27FC236}">
                  <a16:creationId xmlns:a16="http://schemas.microsoft.com/office/drawing/2014/main" id="{232B3BEB-C29E-4026-080E-E68F8D762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40" name="Group 116">
            <a:extLst>
              <a:ext uri="{FF2B5EF4-FFF2-40B4-BE49-F238E27FC236}">
                <a16:creationId xmlns:a16="http://schemas.microsoft.com/office/drawing/2014/main" id="{DF6CAF1D-0F73-80F1-0361-D61848C52D4C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7" name="Oval 117">
              <a:extLst>
                <a:ext uri="{FF2B5EF4-FFF2-40B4-BE49-F238E27FC236}">
                  <a16:creationId xmlns:a16="http://schemas.microsoft.com/office/drawing/2014/main" id="{620F8D25-F9E1-BD89-5C0C-3BB95BDA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2" name="Text Box 118">
              <a:extLst>
                <a:ext uri="{FF2B5EF4-FFF2-40B4-BE49-F238E27FC236}">
                  <a16:creationId xmlns:a16="http://schemas.microsoft.com/office/drawing/2014/main" id="{28180C6D-1D26-592D-336D-53067086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43" name="Group 119">
            <a:extLst>
              <a:ext uri="{FF2B5EF4-FFF2-40B4-BE49-F238E27FC236}">
                <a16:creationId xmlns:a16="http://schemas.microsoft.com/office/drawing/2014/main" id="{CFC31964-81C4-F419-57AC-9D68B02E32E8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5" name="Oval 120">
              <a:extLst>
                <a:ext uri="{FF2B5EF4-FFF2-40B4-BE49-F238E27FC236}">
                  <a16:creationId xmlns:a16="http://schemas.microsoft.com/office/drawing/2014/main" id="{43225CA9-8ADF-EFC0-A575-BB9245C9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5" name="Text Box 121">
              <a:extLst>
                <a:ext uri="{FF2B5EF4-FFF2-40B4-BE49-F238E27FC236}">
                  <a16:creationId xmlns:a16="http://schemas.microsoft.com/office/drawing/2014/main" id="{AC236F1F-8F75-3BDF-C82F-69682F298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46" name="Group 122">
            <a:extLst>
              <a:ext uri="{FF2B5EF4-FFF2-40B4-BE49-F238E27FC236}">
                <a16:creationId xmlns:a16="http://schemas.microsoft.com/office/drawing/2014/main" id="{326F34F1-8614-9C52-8F5E-C75FB5B685A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3" name="Oval 123">
              <a:extLst>
                <a:ext uri="{FF2B5EF4-FFF2-40B4-BE49-F238E27FC236}">
                  <a16:creationId xmlns:a16="http://schemas.microsoft.com/office/drawing/2014/main" id="{B60E72C8-B594-0C49-A7B6-37353451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8" name="Text Box 124">
              <a:extLst>
                <a:ext uri="{FF2B5EF4-FFF2-40B4-BE49-F238E27FC236}">
                  <a16:creationId xmlns:a16="http://schemas.microsoft.com/office/drawing/2014/main" id="{BC610331-5E1D-4EA0-1246-508F5B53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49" name="Group 125">
            <a:extLst>
              <a:ext uri="{FF2B5EF4-FFF2-40B4-BE49-F238E27FC236}">
                <a16:creationId xmlns:a16="http://schemas.microsoft.com/office/drawing/2014/main" id="{83C7B5F9-B41E-EC13-BB89-9B7878436AF6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1" name="Oval 126">
              <a:extLst>
                <a:ext uri="{FF2B5EF4-FFF2-40B4-BE49-F238E27FC236}">
                  <a16:creationId xmlns:a16="http://schemas.microsoft.com/office/drawing/2014/main" id="{9627C25F-9203-7C16-366B-A86D774E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1" name="Text Box 127">
              <a:extLst>
                <a:ext uri="{FF2B5EF4-FFF2-40B4-BE49-F238E27FC236}">
                  <a16:creationId xmlns:a16="http://schemas.microsoft.com/office/drawing/2014/main" id="{5C7EEF20-82F7-2D0E-62E7-8E497C32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52" name="Group 128">
            <a:extLst>
              <a:ext uri="{FF2B5EF4-FFF2-40B4-BE49-F238E27FC236}">
                <a16:creationId xmlns:a16="http://schemas.microsoft.com/office/drawing/2014/main" id="{6C713367-CDC5-143D-317A-39C25BA87CF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9" name="Oval 129">
              <a:extLst>
                <a:ext uri="{FF2B5EF4-FFF2-40B4-BE49-F238E27FC236}">
                  <a16:creationId xmlns:a16="http://schemas.microsoft.com/office/drawing/2014/main" id="{4F09C684-47F8-2783-EDD9-B6069403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4" name="Text Box 130">
              <a:extLst>
                <a:ext uri="{FF2B5EF4-FFF2-40B4-BE49-F238E27FC236}">
                  <a16:creationId xmlns:a16="http://schemas.microsoft.com/office/drawing/2014/main" id="{902D18E4-FACD-7783-2BA8-58D505632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55" name="Group 131">
            <a:extLst>
              <a:ext uri="{FF2B5EF4-FFF2-40B4-BE49-F238E27FC236}">
                <a16:creationId xmlns:a16="http://schemas.microsoft.com/office/drawing/2014/main" id="{BD1B28C1-9DCC-B335-A9D3-18824376181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7" name="Oval 132">
              <a:extLst>
                <a:ext uri="{FF2B5EF4-FFF2-40B4-BE49-F238E27FC236}">
                  <a16:creationId xmlns:a16="http://schemas.microsoft.com/office/drawing/2014/main" id="{BE4D0967-6389-7D50-5190-E93C1BB1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7" name="Text Box 133">
              <a:extLst>
                <a:ext uri="{FF2B5EF4-FFF2-40B4-BE49-F238E27FC236}">
                  <a16:creationId xmlns:a16="http://schemas.microsoft.com/office/drawing/2014/main" id="{8E4ADC23-EED2-2CE6-3F55-45BC0559B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D71E3BAD-219F-21F6-5DA9-79E0F5215E2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5" name="Oval 135">
              <a:extLst>
                <a:ext uri="{FF2B5EF4-FFF2-40B4-BE49-F238E27FC236}">
                  <a16:creationId xmlns:a16="http://schemas.microsoft.com/office/drawing/2014/main" id="{028F0EE6-59CC-FE2B-AF78-C87B74ED9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0" name="Text Box 136">
              <a:extLst>
                <a:ext uri="{FF2B5EF4-FFF2-40B4-BE49-F238E27FC236}">
                  <a16:creationId xmlns:a16="http://schemas.microsoft.com/office/drawing/2014/main" id="{8445273F-FD42-2797-0222-4B731242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1" name="Group 137">
            <a:extLst>
              <a:ext uri="{FF2B5EF4-FFF2-40B4-BE49-F238E27FC236}">
                <a16:creationId xmlns:a16="http://schemas.microsoft.com/office/drawing/2014/main" id="{8CE83EC2-CAEF-E936-16C5-775E0B6251E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3" name="Oval 138">
              <a:extLst>
                <a:ext uri="{FF2B5EF4-FFF2-40B4-BE49-F238E27FC236}">
                  <a16:creationId xmlns:a16="http://schemas.microsoft.com/office/drawing/2014/main" id="{D5B2A757-AFF2-781D-4DD9-3447F699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3" name="Text Box 139">
              <a:extLst>
                <a:ext uri="{FF2B5EF4-FFF2-40B4-BE49-F238E27FC236}">
                  <a16:creationId xmlns:a16="http://schemas.microsoft.com/office/drawing/2014/main" id="{35EFA878-1335-7BB7-5D31-441A4C4A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4" name="Group 140">
            <a:extLst>
              <a:ext uri="{FF2B5EF4-FFF2-40B4-BE49-F238E27FC236}">
                <a16:creationId xmlns:a16="http://schemas.microsoft.com/office/drawing/2014/main" id="{101680F0-2D48-A706-87E8-D6787A8C990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1" name="Oval 141">
              <a:extLst>
                <a:ext uri="{FF2B5EF4-FFF2-40B4-BE49-F238E27FC236}">
                  <a16:creationId xmlns:a16="http://schemas.microsoft.com/office/drawing/2014/main" id="{D809CE00-0834-0191-1B48-5327EEB8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6" name="Text Box 142">
              <a:extLst>
                <a:ext uri="{FF2B5EF4-FFF2-40B4-BE49-F238E27FC236}">
                  <a16:creationId xmlns:a16="http://schemas.microsoft.com/office/drawing/2014/main" id="{782CDE37-22B9-6FA3-F759-637123CD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7" name="Group 143">
            <a:extLst>
              <a:ext uri="{FF2B5EF4-FFF2-40B4-BE49-F238E27FC236}">
                <a16:creationId xmlns:a16="http://schemas.microsoft.com/office/drawing/2014/main" id="{B4D266B9-3A3B-FD02-B4BE-5251621FB07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9" name="Oval 144">
              <a:extLst>
                <a:ext uri="{FF2B5EF4-FFF2-40B4-BE49-F238E27FC236}">
                  <a16:creationId xmlns:a16="http://schemas.microsoft.com/office/drawing/2014/main" id="{F6A4699F-EAFC-19EC-4C79-8543B057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9" name="Text Box 145">
              <a:extLst>
                <a:ext uri="{FF2B5EF4-FFF2-40B4-BE49-F238E27FC236}">
                  <a16:creationId xmlns:a16="http://schemas.microsoft.com/office/drawing/2014/main" id="{C4448C3C-1CF7-BAFA-818E-D5E9A5C0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0" name="Group 146">
            <a:extLst>
              <a:ext uri="{FF2B5EF4-FFF2-40B4-BE49-F238E27FC236}">
                <a16:creationId xmlns:a16="http://schemas.microsoft.com/office/drawing/2014/main" id="{A6C1312C-CD41-8402-0EF3-C0BC4B0327A9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7" name="Oval 147">
              <a:extLst>
                <a:ext uri="{FF2B5EF4-FFF2-40B4-BE49-F238E27FC236}">
                  <a16:creationId xmlns:a16="http://schemas.microsoft.com/office/drawing/2014/main" id="{B6257E8E-EEA3-1F55-DCAA-343E5928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2" name="Text Box 148">
              <a:extLst>
                <a:ext uri="{FF2B5EF4-FFF2-40B4-BE49-F238E27FC236}">
                  <a16:creationId xmlns:a16="http://schemas.microsoft.com/office/drawing/2014/main" id="{E7FD56A1-20C6-63AB-A728-611EC585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3" name="Group 149">
            <a:extLst>
              <a:ext uri="{FF2B5EF4-FFF2-40B4-BE49-F238E27FC236}">
                <a16:creationId xmlns:a16="http://schemas.microsoft.com/office/drawing/2014/main" id="{50010651-8C3C-F250-7897-3C562D32FF7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5" name="Oval 150">
              <a:extLst>
                <a:ext uri="{FF2B5EF4-FFF2-40B4-BE49-F238E27FC236}">
                  <a16:creationId xmlns:a16="http://schemas.microsoft.com/office/drawing/2014/main" id="{90EA6C2E-07A3-5C3B-D491-00B91E04E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5" name="Text Box 151">
              <a:extLst>
                <a:ext uri="{FF2B5EF4-FFF2-40B4-BE49-F238E27FC236}">
                  <a16:creationId xmlns:a16="http://schemas.microsoft.com/office/drawing/2014/main" id="{9D80A982-82DC-B174-8FEC-BC4F16C3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76" name="Group 152">
            <a:extLst>
              <a:ext uri="{FF2B5EF4-FFF2-40B4-BE49-F238E27FC236}">
                <a16:creationId xmlns:a16="http://schemas.microsoft.com/office/drawing/2014/main" id="{CE66EE71-FCE9-003F-C22A-EEFD0E8B7104}"/>
              </a:ext>
            </a:extLst>
          </p:cNvPr>
          <p:cNvGrpSpPr>
            <a:grpSpLocks/>
          </p:cNvGrpSpPr>
          <p:nvPr/>
        </p:nvGrpSpPr>
        <p:grpSpPr bwMode="auto">
          <a:xfrm>
            <a:off x="9479840" y="-133580"/>
            <a:ext cx="2004219" cy="1905000"/>
            <a:chOff x="2784" y="1488"/>
            <a:chExt cx="960" cy="576"/>
          </a:xfrm>
        </p:grpSpPr>
        <p:sp>
          <p:nvSpPr>
            <p:cNvPr id="46133" name="Oval 153">
              <a:extLst>
                <a:ext uri="{FF2B5EF4-FFF2-40B4-BE49-F238E27FC236}">
                  <a16:creationId xmlns:a16="http://schemas.microsoft.com/office/drawing/2014/main" id="{871CBE01-983D-28AB-2F9A-CB98352A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8" name="Text Box 154">
              <a:extLst>
                <a:ext uri="{FF2B5EF4-FFF2-40B4-BE49-F238E27FC236}">
                  <a16:creationId xmlns:a16="http://schemas.microsoft.com/office/drawing/2014/main" id="{C58A8C66-1C42-143C-2160-9EBE211D2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156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đầu</a:t>
              </a:r>
              <a:endParaRPr lang="en-US" altLang="en-US" sz="3156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9" name="AutoShape 9">
            <a:extLst>
              <a:ext uri="{FF2B5EF4-FFF2-40B4-BE49-F238E27FC236}">
                <a16:creationId xmlns:a16="http://schemas.microsoft.com/office/drawing/2014/main" id="{8254CA0F-9B74-140A-2B4E-B6CC1498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359" y="267077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AutoShape 32">
            <a:extLst>
              <a:ext uri="{FF2B5EF4-FFF2-40B4-BE49-F238E27FC236}">
                <a16:creationId xmlns:a16="http://schemas.microsoft.com/office/drawing/2014/main" id="{77DC6184-661A-92B2-1B8B-65744DE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927615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AutoShape 9">
            <a:extLst>
              <a:ext uri="{FF2B5EF4-FFF2-40B4-BE49-F238E27FC236}">
                <a16:creationId xmlns:a16="http://schemas.microsoft.com/office/drawing/2014/main" id="{77635CA4-DF18-B114-7B32-9B6C17DD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782" y="3624792"/>
            <a:ext cx="509323" cy="57811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2">
            <a:extLst>
              <a:ext uri="{FF2B5EF4-FFF2-40B4-BE49-F238E27FC236}">
                <a16:creationId xmlns:a16="http://schemas.microsoft.com/office/drawing/2014/main" id="{55FA29E5-2646-CE0C-13D6-48FD0B8E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58" y="926323"/>
            <a:ext cx="509323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183" name="AutoShape 9">
            <a:extLst>
              <a:ext uri="{FF2B5EF4-FFF2-40B4-BE49-F238E27FC236}">
                <a16:creationId xmlns:a16="http://schemas.microsoft.com/office/drawing/2014/main" id="{B092D06F-1FC5-AA23-F8C3-19DB1EF7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32">
            <a:extLst>
              <a:ext uri="{FF2B5EF4-FFF2-40B4-BE49-F238E27FC236}">
                <a16:creationId xmlns:a16="http://schemas.microsoft.com/office/drawing/2014/main" id="{D1A94878-1EDB-C35B-094A-BB1E95D1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21" name="Picture 167" descr="Picture56">
            <a:extLst>
              <a:ext uri="{FF2B5EF4-FFF2-40B4-BE49-F238E27FC236}">
                <a16:creationId xmlns:a16="http://schemas.microsoft.com/office/drawing/2014/main" id="{ED729B6B-4C36-7D94-5511-90D28367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496021" y="5035021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68" descr="Picture56">
            <a:extLst>
              <a:ext uri="{FF2B5EF4-FFF2-40B4-BE49-F238E27FC236}">
                <a16:creationId xmlns:a16="http://schemas.microsoft.com/office/drawing/2014/main" id="{D62B63A9-C2BA-07F6-EF96-D409DF5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24521" y="1690336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169" descr="Picture56">
            <a:extLst>
              <a:ext uri="{FF2B5EF4-FFF2-40B4-BE49-F238E27FC236}">
                <a16:creationId xmlns:a16="http://schemas.microsoft.com/office/drawing/2014/main" id="{5F0F27E9-8BA6-97D4-76C8-6ACCC77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90188" y="392907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170" descr="Picture56">
            <a:extLst>
              <a:ext uri="{FF2B5EF4-FFF2-40B4-BE49-F238E27FC236}">
                <a16:creationId xmlns:a16="http://schemas.microsoft.com/office/drawing/2014/main" id="{C8A4AAE1-3386-E035-87A2-84F1CD1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140134" y="2624760"/>
            <a:ext cx="3457341" cy="37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CE7A97-6781-6D27-A96B-5B4E6697B2F4}"/>
              </a:ext>
            </a:extLst>
          </p:cNvPr>
          <p:cNvSpPr txBox="1"/>
          <p:nvPr/>
        </p:nvSpPr>
        <p:spPr>
          <a:xfrm>
            <a:off x="1747521" y="3362129"/>
            <a:ext cx="902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Arrow: Right 43">
            <a:hlinkClick r:id="rId7" action="ppaction://hlinksldjump"/>
            <a:extLst>
              <a:ext uri="{FF2B5EF4-FFF2-40B4-BE49-F238E27FC236}">
                <a16:creationId xmlns:a16="http://schemas.microsoft.com/office/drawing/2014/main" id="{C69E27A5-7B5C-D729-6AEF-C1D26FFB5E0F}"/>
              </a:ext>
            </a:extLst>
          </p:cNvPr>
          <p:cNvSpPr/>
          <p:nvPr/>
        </p:nvSpPr>
        <p:spPr>
          <a:xfrm>
            <a:off x="2582975" y="5835105"/>
            <a:ext cx="835928" cy="5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778B67-537D-2EB2-BB8D-8AAE83998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786755"/>
              </p:ext>
            </p:extLst>
          </p:nvPr>
        </p:nvGraphicFramePr>
        <p:xfrm>
          <a:off x="6244685" y="3342104"/>
          <a:ext cx="1547896" cy="45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330120" progId="Equation.DSMT4">
                  <p:embed/>
                </p:oleObj>
              </mc:Choice>
              <mc:Fallback>
                <p:oleObj name="Equation" r:id="rId8" imgW="114300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685" y="3342104"/>
                        <a:ext cx="1547896" cy="454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6A6163-AF79-3FE1-B92F-76CD28C2C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47150"/>
              </p:ext>
            </p:extLst>
          </p:nvPr>
        </p:nvGraphicFramePr>
        <p:xfrm>
          <a:off x="7850231" y="3420489"/>
          <a:ext cx="4101781" cy="46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120" imgH="393480" progId="Equation.DSMT4">
                  <p:embed/>
                </p:oleObj>
              </mc:Choice>
              <mc:Fallback>
                <p:oleObj name="Equation" r:id="rId10" imgW="33271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231" y="3420489"/>
                        <a:ext cx="4101781" cy="461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606D3D-DF9F-E45B-F869-A38B194A9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39956"/>
              </p:ext>
            </p:extLst>
          </p:nvPr>
        </p:nvGraphicFramePr>
        <p:xfrm>
          <a:off x="9527170" y="3939728"/>
          <a:ext cx="1486112" cy="5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406080" progId="Equation.DSMT4">
                  <p:embed/>
                </p:oleObj>
              </mc:Choice>
              <mc:Fallback>
                <p:oleObj name="Equation" r:id="rId12" imgW="109188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7170" y="3939728"/>
                        <a:ext cx="1486112" cy="578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96276D8-91F3-162C-1F2A-00D0ECD2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302" y="34272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B52737E-0366-3AC9-BF86-14962040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302" y="55073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98B02E-85FF-18D7-A008-04407B002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06184"/>
              </p:ext>
            </p:extLst>
          </p:nvPr>
        </p:nvGraphicFramePr>
        <p:xfrm>
          <a:off x="8432454" y="1891172"/>
          <a:ext cx="998747" cy="49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400" imgH="203040" progId="Equation.DSMT4">
                  <p:embed/>
                </p:oleObj>
              </mc:Choice>
              <mc:Fallback>
                <p:oleObj name="Equation" r:id="rId14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32454" y="1891172"/>
                        <a:ext cx="998747" cy="49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55C7FB-2DD2-2396-CF26-89AA25ADC9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6416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98720" progId="Equation.DSMT4">
                  <p:embed/>
                </p:oleObj>
              </mc:Choice>
              <mc:Fallback>
                <p:oleObj name="Equation" r:id="rId1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D40B156B-F9FA-B2D4-BC96-581B5DC13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853825"/>
              </p:ext>
            </p:extLst>
          </p:nvPr>
        </p:nvGraphicFramePr>
        <p:xfrm>
          <a:off x="8148638" y="2391771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66680" imgH="368280" progId="Equation.DSMT4">
                  <p:embed/>
                </p:oleObj>
              </mc:Choice>
              <mc:Fallback>
                <p:oleObj name="Equation" r:id="rId18" imgW="1066680" imgH="3682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5D5E1DD-3020-7FAB-E3B3-5BBB0B5A2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48638" y="2391771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9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2" grpId="0"/>
      <p:bldP spid="112" grpId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:a16="http://schemas.microsoft.com/office/drawing/2014/main" id="{4D98AF88-D2D8-3130-270E-98F17BEBE3A9}"/>
              </a:ext>
            </a:extLst>
          </p:cNvPr>
          <p:cNvSpPr/>
          <p:nvPr/>
        </p:nvSpPr>
        <p:spPr>
          <a:xfrm flipH="1">
            <a:off x="922074" y="1599407"/>
            <a:ext cx="2610114" cy="2608792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algn="ctr" defTabSz="914382">
              <a:defRPr/>
            </a:pPr>
            <a:r>
              <a:rPr lang="en-US" altLang="zh-CN" sz="13799" dirty="0">
                <a:solidFill>
                  <a:srgbClr val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itchFamily="18" charset="0"/>
              </a:rPr>
              <a:t>02</a:t>
            </a:r>
            <a:endParaRPr lang="zh-CN" altLang="en-US" sz="13799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itchFamily="18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FBABCC1-2CF9-13C5-4EB2-5EB3CF90CAAA}"/>
              </a:ext>
            </a:extLst>
          </p:cNvPr>
          <p:cNvSpPr/>
          <p:nvPr/>
        </p:nvSpPr>
        <p:spPr>
          <a:xfrm flipH="1">
            <a:off x="3810000" y="1599407"/>
            <a:ext cx="7848865" cy="1296458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>
            <a:lvl1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86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HÌNH THÀNH KIẾN THỨC</a:t>
            </a:r>
            <a:endParaRPr lang="zh-CN" altLang="en-US" sz="4286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CAB7CCB-6D92-1C8E-C29D-31B02E9E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01583"/>
            <a:ext cx="434842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2672146-2A5C-C4FC-B6B0-F6B82CDF436E}"/>
              </a:ext>
            </a:extLst>
          </p:cNvPr>
          <p:cNvSpPr txBox="1"/>
          <p:nvPr/>
        </p:nvSpPr>
        <p:spPr>
          <a:xfrm>
            <a:off x="278294" y="999060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5D5A6-B2D3-7320-88D9-4238C24D274F}"/>
              </a:ext>
            </a:extLst>
          </p:cNvPr>
          <p:cNvSpPr txBox="1"/>
          <p:nvPr/>
        </p:nvSpPr>
        <p:spPr>
          <a:xfrm>
            <a:off x="437320" y="1522280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806BB-5C1D-CE1E-3132-BB74DD2DB68D}"/>
              </a:ext>
            </a:extLst>
          </p:cNvPr>
          <p:cNvCxnSpPr>
            <a:cxnSpLocks/>
          </p:cNvCxnSpPr>
          <p:nvPr/>
        </p:nvCxnSpPr>
        <p:spPr>
          <a:xfrm>
            <a:off x="4757522" y="1522280"/>
            <a:ext cx="23191" cy="5274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6CE8631-6971-4F5C-3A7A-CE3489DFF7B3}"/>
              </a:ext>
            </a:extLst>
          </p:cNvPr>
          <p:cNvSpPr/>
          <p:nvPr/>
        </p:nvSpPr>
        <p:spPr>
          <a:xfrm>
            <a:off x="6574730" y="838810"/>
            <a:ext cx="5832617" cy="3872818"/>
          </a:xfrm>
          <a:prstGeom prst="cloudCallout">
            <a:avLst>
              <a:gd name="adj1" fmla="val -81557"/>
              <a:gd name="adj2" fmla="val 27715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endParaRPr lang="en-US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6C689-B3F0-FFDF-B244-D8EAB195E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55" y="1206883"/>
            <a:ext cx="707363" cy="4732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EFF09F-F5A9-3604-3B3E-AA483B33D2EE}"/>
              </a:ext>
            </a:extLst>
          </p:cNvPr>
          <p:cNvSpPr txBox="1"/>
          <p:nvPr/>
        </p:nvSpPr>
        <p:spPr>
          <a:xfrm>
            <a:off x="7119441" y="1131612"/>
            <a:ext cx="54466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Hóa đơn tiền điện tháng 9/2020 của nhà cô Hạnh là  đồng.Trong thực tế cô Hạnh đã trả tiền mặt cho người thu tiền điện là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đồng. Tại sao cô Hạnh không thể trả cho người thu tiền điện số tiền chính xác là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đồng ?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309E458-51DC-F8F7-140A-B5AB6C456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5" y="-21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5125C25-F47E-F66A-A68D-C4CEB366D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76874"/>
              </p:ext>
            </p:extLst>
          </p:nvPr>
        </p:nvGraphicFramePr>
        <p:xfrm>
          <a:off x="11094951" y="1680177"/>
          <a:ext cx="1092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317160" progId="Equation.DSMT4">
                  <p:embed/>
                </p:oleObj>
              </mc:Choice>
              <mc:Fallback>
                <p:oleObj name="Equation" r:id="rId4" imgW="1091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4951" y="1680177"/>
                        <a:ext cx="1092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>
            <a:extLst>
              <a:ext uri="{FF2B5EF4-FFF2-40B4-BE49-F238E27FC236}">
                <a16:creationId xmlns:a16="http://schemas.microsoft.com/office/drawing/2014/main" id="{2E2B0BE7-C32F-D261-002E-79ECDD2C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C324C66-9E52-6D00-DC68-DEF49B5BC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0761"/>
              </p:ext>
            </p:extLst>
          </p:nvPr>
        </p:nvGraphicFramePr>
        <p:xfrm>
          <a:off x="6975607" y="2952735"/>
          <a:ext cx="938422" cy="31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190440" progId="Equation.DSMT4">
                  <p:embed/>
                </p:oleObj>
              </mc:Choice>
              <mc:Fallback>
                <p:oleObj name="Equation" r:id="rId6" imgW="57132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607" y="2952735"/>
                        <a:ext cx="938422" cy="313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2A23701-73A5-F7E6-B8B4-916FCEF36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0639"/>
              </p:ext>
            </p:extLst>
          </p:nvPr>
        </p:nvGraphicFramePr>
        <p:xfrm>
          <a:off x="9724335" y="3797400"/>
          <a:ext cx="1092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317160" progId="Equation.DSMT4">
                  <p:embed/>
                </p:oleObj>
              </mc:Choice>
              <mc:Fallback>
                <p:oleObj name="Equation" r:id="rId8" imgW="1091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24335" y="3797400"/>
                        <a:ext cx="1092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8" descr="Cau hoi">
            <a:extLst>
              <a:ext uri="{FF2B5EF4-FFF2-40B4-BE49-F238E27FC236}">
                <a16:creationId xmlns:a16="http://schemas.microsoft.com/office/drawing/2014/main" id="{5CA3C221-8DFA-45BE-687E-E8790C644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85" y="1024369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4C1C4F-F8DD-4D13-C5E2-BC57391DE447}"/>
              </a:ext>
            </a:extLst>
          </p:cNvPr>
          <p:cNvSpPr/>
          <p:nvPr/>
        </p:nvSpPr>
        <p:spPr>
          <a:xfrm>
            <a:off x="5079261" y="4624313"/>
            <a:ext cx="7084699" cy="205360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Lời giải</a:t>
            </a:r>
            <a:endParaRPr lang="en-US" sz="2800" b="1" dirty="0">
              <a:latin typeface="+mj-lt"/>
            </a:endParaRPr>
          </a:p>
          <a:p>
            <a:pPr algn="ctr"/>
            <a:r>
              <a:rPr lang="vi-VN" sz="2800" dirty="0">
                <a:latin typeface="+mj-lt"/>
              </a:rPr>
              <a:t>Cô Hạnh không thể trả cho người thu tiền điện số tiền chính xác là   </a:t>
            </a:r>
            <a:r>
              <a:rPr lang="en-US" sz="2800" dirty="0">
                <a:latin typeface="+mj-lt"/>
              </a:rPr>
              <a:t>           </a:t>
            </a:r>
            <a:r>
              <a:rPr lang="vi-VN" sz="2800" dirty="0">
                <a:latin typeface="+mj-lt"/>
              </a:rPr>
              <a:t>đồng 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E4A15F7-2FA9-4A6F-BA78-070900A00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92281"/>
              </p:ext>
            </p:extLst>
          </p:nvPr>
        </p:nvGraphicFramePr>
        <p:xfrm>
          <a:off x="8125858" y="5479272"/>
          <a:ext cx="1069155" cy="47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9210BB5-83D7-8DA4-E868-0F9C5B669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858" y="5479272"/>
                        <a:ext cx="1069155" cy="471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7BA2867-7EFC-1B88-5EED-5467C4E9933A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0F8515-A4D9-6FFA-0247-2AC351596612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AC2D48-0429-11EF-92D5-DDC92F348DB4}"/>
              </a:ext>
            </a:extLst>
          </p:cNvPr>
          <p:cNvCxnSpPr>
            <a:cxnSpLocks/>
          </p:cNvCxnSpPr>
          <p:nvPr/>
        </p:nvCxnSpPr>
        <p:spPr>
          <a:xfrm>
            <a:off x="7119441" y="790602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DCAE9C82-120D-918F-2871-4A371079A1A0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F2A9DFDC-7567-6345-56CD-997AA3DA401D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4D653DB4-9DBE-62F4-32A9-E68715A03A2A}"/>
              </a:ext>
            </a:extLst>
          </p:cNvPr>
          <p:cNvSpPr/>
          <p:nvPr/>
        </p:nvSpPr>
        <p:spPr>
          <a:xfrm>
            <a:off x="6473419" y="677540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8" grpId="0" animBg="1"/>
      <p:bldP spid="16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7D66B2-1208-A091-A5C2-42189E309856}"/>
              </a:ext>
            </a:extLst>
          </p:cNvPr>
          <p:cNvSpPr txBox="1"/>
          <p:nvPr/>
        </p:nvSpPr>
        <p:spPr>
          <a:xfrm>
            <a:off x="278294" y="999060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6A35D-3D41-31F6-E24E-D0A4CD84F8FC}"/>
              </a:ext>
            </a:extLst>
          </p:cNvPr>
          <p:cNvSpPr txBox="1"/>
          <p:nvPr/>
        </p:nvSpPr>
        <p:spPr>
          <a:xfrm>
            <a:off x="437320" y="1522280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665C7-7B6D-ABC2-A77B-AD8460878713}"/>
              </a:ext>
            </a:extLst>
          </p:cNvPr>
          <p:cNvCxnSpPr>
            <a:cxnSpLocks/>
          </p:cNvCxnSpPr>
          <p:nvPr/>
        </p:nvCxnSpPr>
        <p:spPr>
          <a:xfrm>
            <a:off x="5428691" y="1583835"/>
            <a:ext cx="23191" cy="5274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26C323-1EBC-0BCA-547F-2AEDCFB96276}"/>
              </a:ext>
            </a:extLst>
          </p:cNvPr>
          <p:cNvSpPr txBox="1"/>
          <p:nvPr/>
        </p:nvSpPr>
        <p:spPr>
          <a:xfrm>
            <a:off x="5950227" y="1692100"/>
            <a:ext cx="6241774" cy="3108543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E038F99-48E9-AE85-AFC7-D791EFA75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55463"/>
              </p:ext>
            </p:extLst>
          </p:nvPr>
        </p:nvGraphicFramePr>
        <p:xfrm>
          <a:off x="6778481" y="2645936"/>
          <a:ext cx="1065455" cy="44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8805" imgH="314010" progId="Equation.DSMT4">
                  <p:embed/>
                </p:oleObj>
              </mc:Choice>
              <mc:Fallback>
                <p:oleObj name="Equation" r:id="rId2" imgW="938805" imgH="314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78481" y="2645936"/>
                        <a:ext cx="1065455" cy="444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3726100-1DE5-1ED6-1090-AB3067518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43383"/>
              </p:ext>
            </p:extLst>
          </p:nvPr>
        </p:nvGraphicFramePr>
        <p:xfrm>
          <a:off x="6785110" y="1737995"/>
          <a:ext cx="640801" cy="44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5110" y="1737995"/>
                        <a:ext cx="640801" cy="444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6DDF5BA-5E0C-561E-2465-D700104C6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63666"/>
              </p:ext>
            </p:extLst>
          </p:nvPr>
        </p:nvGraphicFramePr>
        <p:xfrm>
          <a:off x="6804990" y="2198479"/>
          <a:ext cx="675863" cy="41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4990" y="2198479"/>
                        <a:ext cx="675863" cy="417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C06EC20-3CE6-907D-B2BE-714347EA9A1F}"/>
              </a:ext>
            </a:extLst>
          </p:cNvPr>
          <p:cNvSpPr txBox="1"/>
          <p:nvPr/>
        </p:nvSpPr>
        <p:spPr>
          <a:xfrm>
            <a:off x="218659" y="2045500"/>
            <a:ext cx="52611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p:pic>
        <p:nvPicPr>
          <p:cNvPr id="30" name="Picture 18" descr="Cau hoi">
            <a:extLst>
              <a:ext uri="{FF2B5EF4-FFF2-40B4-BE49-F238E27FC236}">
                <a16:creationId xmlns:a16="http://schemas.microsoft.com/office/drawing/2014/main" id="{6E646816-9CE1-2401-DDA8-2DAB743D7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14" y="3625192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1A8A5C-18F5-8E2B-54AB-94F4B081A00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C476B1-5721-C326-DF22-62CCA660677C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3CF21A-8ED2-819E-0F12-97688C283F8C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3A1E02E-EFC6-0A9E-4049-FDD5ECD1A213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65D04973-7358-D6C1-3355-B4B8BCE15D52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13184B2-3DC1-8192-0A95-9D9149731787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30E20-8B97-C33D-9DE7-B30660CB5804}"/>
              </a:ext>
            </a:extLst>
          </p:cNvPr>
          <p:cNvSpPr txBox="1"/>
          <p:nvPr/>
        </p:nvSpPr>
        <p:spPr>
          <a:xfrm>
            <a:off x="2451652" y="66227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2279FF-6995-920C-366A-756FF91E294B}"/>
              </a:ext>
            </a:extLst>
          </p:cNvPr>
          <p:cNvCxnSpPr>
            <a:cxnSpLocks/>
          </p:cNvCxnSpPr>
          <p:nvPr/>
        </p:nvCxnSpPr>
        <p:spPr>
          <a:xfrm>
            <a:off x="1765236" y="657229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EC62BC-5B43-1A18-C588-C66AA5D97971}"/>
              </a:ext>
            </a:extLst>
          </p:cNvPr>
          <p:cNvCxnSpPr>
            <a:cxnSpLocks/>
          </p:cNvCxnSpPr>
          <p:nvPr/>
        </p:nvCxnSpPr>
        <p:spPr>
          <a:xfrm>
            <a:off x="7149541" y="712185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768E1E8-CAFA-A35F-CF88-B824EAD801B9}"/>
              </a:ext>
            </a:extLst>
          </p:cNvPr>
          <p:cNvSpPr/>
          <p:nvPr/>
        </p:nvSpPr>
        <p:spPr>
          <a:xfrm>
            <a:off x="4932500" y="598856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CEB082A-C442-9367-5F9E-D9EBE5BF0568}"/>
              </a:ext>
            </a:extLst>
          </p:cNvPr>
          <p:cNvSpPr/>
          <p:nvPr/>
        </p:nvSpPr>
        <p:spPr>
          <a:xfrm>
            <a:off x="5665304" y="673767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560B962-7EE1-185F-FC32-387D80E7DF2B}"/>
              </a:ext>
            </a:extLst>
          </p:cNvPr>
          <p:cNvSpPr/>
          <p:nvPr/>
        </p:nvSpPr>
        <p:spPr>
          <a:xfrm>
            <a:off x="6460437" y="627894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ED52A-AFAA-3E81-3FA7-7FBA488F675C}"/>
              </a:ext>
            </a:extLst>
          </p:cNvPr>
          <p:cNvSpPr txBox="1"/>
          <p:nvPr/>
        </p:nvSpPr>
        <p:spPr>
          <a:xfrm>
            <a:off x="331446" y="566963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1C5DA-61D5-A231-73E4-4F696ACA3290}"/>
              </a:ext>
            </a:extLst>
          </p:cNvPr>
          <p:cNvSpPr txBox="1"/>
          <p:nvPr/>
        </p:nvSpPr>
        <p:spPr>
          <a:xfrm>
            <a:off x="192301" y="1090183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92FF62-CE7F-5DCF-1522-BEAE8DF3A16F}"/>
              </a:ext>
            </a:extLst>
          </p:cNvPr>
          <p:cNvCxnSpPr>
            <a:cxnSpLocks/>
          </p:cNvCxnSpPr>
          <p:nvPr/>
        </p:nvCxnSpPr>
        <p:spPr>
          <a:xfrm>
            <a:off x="6611882" y="1116759"/>
            <a:ext cx="28408" cy="56400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3BD5AE-F19E-B2D6-F001-B82713D123D1}"/>
              </a:ext>
            </a:extLst>
          </p:cNvPr>
          <p:cNvSpPr txBox="1"/>
          <p:nvPr/>
        </p:nvSpPr>
        <p:spPr>
          <a:xfrm>
            <a:off x="6640290" y="855688"/>
            <a:ext cx="5471812" cy="3108543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Năm 2018, tổng diện tích đất trồng lúa của nước ta đạt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(nghìn ha); giảm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với năm trước. Em hãy tính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đất trồng lúa của Việt Nam năm 2017 là bao nhiêu hécta (làm tròn đến hàng đơn vị)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E403377-CE4C-7EEE-FD17-4B8BF98F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6097102-8694-314D-C715-F8ECA6D46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244588"/>
              </p:ext>
            </p:extLst>
          </p:nvPr>
        </p:nvGraphicFramePr>
        <p:xfrm>
          <a:off x="10831713" y="1375404"/>
          <a:ext cx="1006957" cy="44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215640" progId="Equation.DSMT4">
                  <p:embed/>
                </p:oleObj>
              </mc:Choice>
              <mc:Fallback>
                <p:oleObj name="Equation" r:id="rId2" imgW="54576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1713" y="1375404"/>
                        <a:ext cx="1006957" cy="445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418217E6-8BE3-1B16-09B8-9A7A366B7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8FBD0A3-312B-8B71-EF17-CD422E374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53695"/>
              </p:ext>
            </p:extLst>
          </p:nvPr>
        </p:nvGraphicFramePr>
        <p:xfrm>
          <a:off x="9345705" y="1610434"/>
          <a:ext cx="881271" cy="76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469800" progId="Equation.DSMT4">
                  <p:embed/>
                </p:oleObj>
              </mc:Choice>
              <mc:Fallback>
                <p:oleObj name="Equation" r:id="rId4" imgW="41904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5705" y="1610434"/>
                        <a:ext cx="881271" cy="760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A1FE46E-197C-0678-C628-FB12E68E190A}"/>
              </a:ext>
            </a:extLst>
          </p:cNvPr>
          <p:cNvSpPr txBox="1"/>
          <p:nvPr/>
        </p:nvSpPr>
        <p:spPr>
          <a:xfrm>
            <a:off x="-49699" y="1479574"/>
            <a:ext cx="5715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 ”</a:t>
            </a:r>
          </a:p>
        </p:txBody>
      </p:sp>
      <p:pic>
        <p:nvPicPr>
          <p:cNvPr id="20" name="Picture 18" descr="Cau hoi">
            <a:extLst>
              <a:ext uri="{FF2B5EF4-FFF2-40B4-BE49-F238E27FC236}">
                <a16:creationId xmlns:a16="http://schemas.microsoft.com/office/drawing/2014/main" id="{7E919889-2F3F-18F6-894F-62336490B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53" y="4133346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E8025B-11AA-A5EE-D010-9995248AAE21}"/>
              </a:ext>
            </a:extLst>
          </p:cNvPr>
          <p:cNvSpPr txBox="1"/>
          <p:nvPr/>
        </p:nvSpPr>
        <p:spPr>
          <a:xfrm>
            <a:off x="7252582" y="4033885"/>
            <a:ext cx="468798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EB39B-1FC6-C73C-E824-C515F6330346}"/>
              </a:ext>
            </a:extLst>
          </p:cNvPr>
          <p:cNvSpPr txBox="1"/>
          <p:nvPr/>
        </p:nvSpPr>
        <p:spPr>
          <a:xfrm>
            <a:off x="-49699" y="1870983"/>
            <a:ext cx="74751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2017)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8DB0E09-139A-C9CF-6B0E-C88B8EB0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7782613-AA96-E7D3-B8DE-9D4481615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112772"/>
              </p:ext>
            </p:extLst>
          </p:nvPr>
        </p:nvGraphicFramePr>
        <p:xfrm>
          <a:off x="68744" y="2911083"/>
          <a:ext cx="2034753" cy="91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280" imgH="507960" progId="Equation.DSMT4">
                  <p:embed/>
                </p:oleObj>
              </mc:Choice>
              <mc:Fallback>
                <p:oleObj name="Equation" r:id="rId7" imgW="129528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4" y="2911083"/>
                        <a:ext cx="2034753" cy="91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A7850F7-9561-E423-4B8B-BD7F046D7A5D}"/>
              </a:ext>
            </a:extLst>
          </p:cNvPr>
          <p:cNvSpPr txBox="1"/>
          <p:nvPr/>
        </p:nvSpPr>
        <p:spPr>
          <a:xfrm>
            <a:off x="0" y="3827664"/>
            <a:ext cx="5570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A0DD093C-FA60-DF32-EC3F-47EBD3B3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1" y="394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CF48333-B03E-6BD9-B40F-1A5091FE3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242831"/>
              </p:ext>
            </p:extLst>
          </p:nvPr>
        </p:nvGraphicFramePr>
        <p:xfrm>
          <a:off x="1467207" y="4641745"/>
          <a:ext cx="4935206" cy="76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19160" imgH="406080" progId="Equation.DSMT4">
                  <p:embed/>
                </p:oleObj>
              </mc:Choice>
              <mc:Fallback>
                <p:oleObj name="Equation" r:id="rId9" imgW="281916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207" y="4641745"/>
                        <a:ext cx="4935206" cy="766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1">
            <a:extLst>
              <a:ext uri="{FF2B5EF4-FFF2-40B4-BE49-F238E27FC236}">
                <a16:creationId xmlns:a16="http://schemas.microsoft.com/office/drawing/2014/main" id="{DB9F3AF5-136F-C9C1-B602-D4EC81F9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2965839-F05B-DE6E-8ADF-CD6EF0D01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42827"/>
              </p:ext>
            </p:extLst>
          </p:nvPr>
        </p:nvGraphicFramePr>
        <p:xfrm>
          <a:off x="3172237" y="5378426"/>
          <a:ext cx="2663687" cy="45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228600" progId="Equation.DSMT4">
                  <p:embed/>
                </p:oleObj>
              </mc:Choice>
              <mc:Fallback>
                <p:oleObj name="Equation" r:id="rId11" imgW="1396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237" y="5378426"/>
                        <a:ext cx="2663687" cy="45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FC7B62C5-E147-971F-E965-8909B750297E}"/>
              </a:ext>
            </a:extLst>
          </p:cNvPr>
          <p:cNvSpPr txBox="1"/>
          <p:nvPr/>
        </p:nvSpPr>
        <p:spPr>
          <a:xfrm>
            <a:off x="68744" y="5665880"/>
            <a:ext cx="6819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tròn đến hàng đơn vị ta được kết quả là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9C7D0E54-7226-8C7D-9FDD-4116819A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437" y="2541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87E7020-E568-9B33-136F-7F181A888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083"/>
              </p:ext>
            </p:extLst>
          </p:nvPr>
        </p:nvGraphicFramePr>
        <p:xfrm>
          <a:off x="4190092" y="6222553"/>
          <a:ext cx="2207129" cy="53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80" imgH="203040" progId="Equation.DSMT4">
                  <p:embed/>
                </p:oleObj>
              </mc:Choice>
              <mc:Fallback>
                <p:oleObj name="Equation" r:id="rId13" imgW="8632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092" y="6222553"/>
                        <a:ext cx="2207129" cy="539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34D6466-1DA2-C1A2-7E6D-DC1B172388DC}"/>
              </a:ext>
            </a:extLst>
          </p:cNvPr>
          <p:cNvSpPr txBox="1"/>
          <p:nvPr/>
        </p:nvSpPr>
        <p:spPr>
          <a:xfrm>
            <a:off x="7331942" y="5453317"/>
            <a:ext cx="4871285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tính diện tích đất trồng lúa của Việt Nam năm 2017 là bao nhiêu hécta</a:t>
            </a:r>
            <a:endParaRPr lang="en-US" dirty="0"/>
          </a:p>
        </p:txBody>
      </p:sp>
      <p:pic>
        <p:nvPicPr>
          <p:cNvPr id="49" name="Picture 18" descr="Cau hoi">
            <a:extLst>
              <a:ext uri="{FF2B5EF4-FFF2-40B4-BE49-F238E27FC236}">
                <a16:creationId xmlns:a16="http://schemas.microsoft.com/office/drawing/2014/main" id="{0AA956DA-92D6-3BBC-E41E-F0EE4763B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82" y="5689430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6" grpId="0"/>
      <p:bldP spid="44" grpId="0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D48D99-1EB4-3D97-DD93-195308EBB5E7}"/>
              </a:ext>
            </a:extLst>
          </p:cNvPr>
          <p:cNvSpPr txBox="1"/>
          <p:nvPr/>
        </p:nvSpPr>
        <p:spPr>
          <a:xfrm>
            <a:off x="212039" y="695994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367A9-5BA0-75EB-DBF1-D4635619EB16}"/>
              </a:ext>
            </a:extLst>
          </p:cNvPr>
          <p:cNvSpPr txBox="1"/>
          <p:nvPr/>
        </p:nvSpPr>
        <p:spPr>
          <a:xfrm>
            <a:off x="371065" y="1219214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B0C42C-2E51-B2B0-15F7-BBE6ABE2B752}"/>
              </a:ext>
            </a:extLst>
          </p:cNvPr>
          <p:cNvCxnSpPr>
            <a:cxnSpLocks/>
          </p:cNvCxnSpPr>
          <p:nvPr/>
        </p:nvCxnSpPr>
        <p:spPr>
          <a:xfrm>
            <a:off x="5567155" y="1280769"/>
            <a:ext cx="0" cy="547421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AE9152-8A03-26F2-773B-DF909B0EF7E5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E47854-401B-8402-B576-7BEFFB1D7C8B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052E9F-BCBF-B7F2-903E-558F58EC7DFC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B57B97A-E528-F18E-DAFE-98763BAEB7D2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DE86094-649A-54AD-02B4-98F8E903519F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4F9DAB9-1408-E5C3-47E3-65DEEE850C43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E4279-6DEB-0B35-8A2C-066A1FCE4474}"/>
              </a:ext>
            </a:extLst>
          </p:cNvPr>
          <p:cNvSpPr txBox="1"/>
          <p:nvPr/>
        </p:nvSpPr>
        <p:spPr>
          <a:xfrm>
            <a:off x="5887273" y="1054968"/>
            <a:ext cx="6314669" cy="35394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Khoảng cách từ sân vận động Old Tranford ở Greater Manchester đến tháp đồng hồ Big Ben ở London (Vương Quốc Anh) là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dặm.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(Nguồn: https://www.google.com ).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Tính khoảng cách đó theo đơn vị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(làm tròn đến hàng đơn vị),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biết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dặm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1A838-EBAD-EF5E-A22A-A1F895E818FC}"/>
              </a:ext>
            </a:extLst>
          </p:cNvPr>
          <p:cNvSpPr txBox="1"/>
          <p:nvPr/>
        </p:nvSpPr>
        <p:spPr>
          <a:xfrm>
            <a:off x="-65641" y="2082996"/>
            <a:ext cx="57928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              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48)         </a:t>
            </a:r>
          </a:p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                         </a:t>
            </a:r>
            <a:r>
              <a:rPr lang="vi-VN" sz="2800" b="1" dirty="0">
                <a:solidFill>
                  <a:srgbClr val="FFC000"/>
                </a:solidFill>
                <a:latin typeface="+mj-lt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Khoảng cách từ sân vận động Old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Tranford ở Greater Manchester đến tháp đồng hồ Big Ben ở London (Vương Quốc Anh) là: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    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FCDD0-3818-B9F5-214A-E720C602D10A}"/>
              </a:ext>
            </a:extLst>
          </p:cNvPr>
          <p:cNvSpPr txBox="1"/>
          <p:nvPr/>
        </p:nvSpPr>
        <p:spPr>
          <a:xfrm>
            <a:off x="0" y="1594784"/>
            <a:ext cx="5715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 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884CE5-3403-9012-E038-378F45213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327650"/>
              </p:ext>
            </p:extLst>
          </p:nvPr>
        </p:nvGraphicFramePr>
        <p:xfrm>
          <a:off x="7162795" y="2414418"/>
          <a:ext cx="54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317160" progId="Equation.DSMT4">
                  <p:embed/>
                </p:oleObj>
              </mc:Choice>
              <mc:Fallback>
                <p:oleObj name="Equation" r:id="rId2" imgW="545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2795" y="2414418"/>
                        <a:ext cx="54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4CB88A-146B-20F6-B4B2-702F3ABF6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34597"/>
              </p:ext>
            </p:extLst>
          </p:nvPr>
        </p:nvGraphicFramePr>
        <p:xfrm>
          <a:off x="6639341" y="4117906"/>
          <a:ext cx="231085" cy="35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304560" progId="Equation.DSMT4">
                  <p:embed/>
                </p:oleObj>
              </mc:Choice>
              <mc:Fallback>
                <p:oleObj name="Equation" r:id="rId4" imgW="139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9341" y="4117906"/>
                        <a:ext cx="231085" cy="352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7308D13-AB51-3C39-46B2-49903555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88AF85D-892A-F907-286B-244A766B6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15662"/>
              </p:ext>
            </p:extLst>
          </p:nvPr>
        </p:nvGraphicFramePr>
        <p:xfrm>
          <a:off x="7553736" y="4126083"/>
          <a:ext cx="2345630" cy="47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228600" progId="Equation.DSMT4">
                  <p:embed/>
                </p:oleObj>
              </mc:Choice>
              <mc:Fallback>
                <p:oleObj name="Equation" r:id="rId6" imgW="10792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736" y="4126083"/>
                        <a:ext cx="2345630" cy="474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850D9E1-FE50-2032-6441-3EFBC99A7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990" y="1073562"/>
            <a:ext cx="762001" cy="521222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BFE297BD-9B82-518A-9A49-A90CBDC4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6520685-9F95-3B45-8FED-1423A5714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89811"/>
              </p:ext>
            </p:extLst>
          </p:nvPr>
        </p:nvGraphicFramePr>
        <p:xfrm>
          <a:off x="10916062" y="3204750"/>
          <a:ext cx="887897" cy="43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177480" progId="Equation.DSMT4">
                  <p:embed/>
                </p:oleObj>
              </mc:Choice>
              <mc:Fallback>
                <p:oleObj name="Equation" r:id="rId9" imgW="2793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6062" y="3204750"/>
                        <a:ext cx="887897" cy="436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>
            <a:extLst>
              <a:ext uri="{FF2B5EF4-FFF2-40B4-BE49-F238E27FC236}">
                <a16:creationId xmlns:a16="http://schemas.microsoft.com/office/drawing/2014/main" id="{251763E7-CB58-F71A-B005-92BE543A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A1D928C-4E85-2746-4D56-EF0690C5A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58467"/>
              </p:ext>
            </p:extLst>
          </p:nvPr>
        </p:nvGraphicFramePr>
        <p:xfrm>
          <a:off x="464862" y="5209469"/>
          <a:ext cx="4785277" cy="52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71520" imgH="228600" progId="Equation.DSMT4">
                  <p:embed/>
                </p:oleObj>
              </mc:Choice>
              <mc:Fallback>
                <p:oleObj name="Equation" r:id="rId11" imgW="21715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62" y="5209469"/>
                        <a:ext cx="4785277" cy="525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>
            <a:extLst>
              <a:ext uri="{FF2B5EF4-FFF2-40B4-BE49-F238E27FC236}">
                <a16:creationId xmlns:a16="http://schemas.microsoft.com/office/drawing/2014/main" id="{35765581-AA36-3AA3-714B-B843066B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E392C02-9011-074B-B337-84B590A51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881721"/>
              </p:ext>
            </p:extLst>
          </p:nvPr>
        </p:nvGraphicFramePr>
        <p:xfrm>
          <a:off x="2830787" y="5780145"/>
          <a:ext cx="2093840" cy="52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28600" progId="Equation.DSMT4">
                  <p:embed/>
                </p:oleObj>
              </mc:Choice>
              <mc:Fallback>
                <p:oleObj name="Equation" r:id="rId13" imgW="7999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787" y="5780145"/>
                        <a:ext cx="2093840" cy="525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59F6E3C-9A40-8EE8-D1EB-1F0A93206B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042" y="2118004"/>
            <a:ext cx="762066" cy="4722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1206347-4272-BC27-6758-2BB70BAA880A}"/>
              </a:ext>
            </a:extLst>
          </p:cNvPr>
          <p:cNvSpPr txBox="1"/>
          <p:nvPr/>
        </p:nvSpPr>
        <p:spPr>
          <a:xfrm>
            <a:off x="5628017" y="4632231"/>
            <a:ext cx="67073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CF1699C-ECFE-6113-2A8C-7590A3208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465444"/>
              </p:ext>
            </p:extLst>
          </p:nvPr>
        </p:nvGraphicFramePr>
        <p:xfrm>
          <a:off x="10841793" y="4709153"/>
          <a:ext cx="1437646" cy="50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203040" progId="Equation.DSMT4">
                  <p:embed/>
                </p:oleObj>
              </mc:Choice>
              <mc:Fallback>
                <p:oleObj name="Equation" r:id="rId16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841793" y="4709153"/>
                        <a:ext cx="1437646" cy="501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BF6BDC0-F01D-61A3-AE72-7AA16D2C6A12}"/>
              </a:ext>
            </a:extLst>
          </p:cNvPr>
          <p:cNvSpPr txBox="1"/>
          <p:nvPr/>
        </p:nvSpPr>
        <p:spPr>
          <a:xfrm>
            <a:off x="5715003" y="5276569"/>
            <a:ext cx="670736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22F6D93-DB08-9622-7D69-655E19A44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58102"/>
              </p:ext>
            </p:extLst>
          </p:nvPr>
        </p:nvGraphicFramePr>
        <p:xfrm>
          <a:off x="11866200" y="5739239"/>
          <a:ext cx="469193" cy="50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866200" y="5739239"/>
                        <a:ext cx="469193" cy="50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66D5FE6-BA5E-729C-ED8E-FD06448E6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0207"/>
              </p:ext>
            </p:extLst>
          </p:nvPr>
        </p:nvGraphicFramePr>
        <p:xfrm>
          <a:off x="7869302" y="5791804"/>
          <a:ext cx="1437646" cy="50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760" imgH="203040" progId="Equation.DSMT4">
                  <p:embed/>
                </p:oleObj>
              </mc:Choice>
              <mc:Fallback>
                <p:oleObj name="Equation" r:id="rId20" imgW="54576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CF1699C-ECFE-6113-2A8C-7590A3208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69302" y="5791804"/>
                        <a:ext cx="1437646" cy="501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0F59BBF-7869-F31A-8FEE-D6F5D6F79139}"/>
              </a:ext>
            </a:extLst>
          </p:cNvPr>
          <p:cNvSpPr txBox="1"/>
          <p:nvPr/>
        </p:nvSpPr>
        <p:spPr>
          <a:xfrm>
            <a:off x="5788134" y="6317226"/>
            <a:ext cx="6561105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FF85A77-98E0-0DFC-ECC0-40482FF26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592176"/>
              </p:ext>
            </p:extLst>
          </p:nvPr>
        </p:nvGraphicFramePr>
        <p:xfrm>
          <a:off x="6711308" y="6357560"/>
          <a:ext cx="1046917" cy="45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11308" y="6357560"/>
                        <a:ext cx="1046917" cy="45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9" grpId="0" animBg="1"/>
      <p:bldP spid="32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668D8D-8358-266B-90B7-C7A33D747DC7}"/>
              </a:ext>
            </a:extLst>
          </p:cNvPr>
          <p:cNvSpPr txBox="1"/>
          <p:nvPr/>
        </p:nvSpPr>
        <p:spPr>
          <a:xfrm>
            <a:off x="278294" y="624434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1C88B-5492-154B-282F-AF77A7EB608F}"/>
              </a:ext>
            </a:extLst>
          </p:cNvPr>
          <p:cNvSpPr txBox="1"/>
          <p:nvPr/>
        </p:nvSpPr>
        <p:spPr>
          <a:xfrm>
            <a:off x="0" y="1109363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12AA3B-B0BF-78EB-09E1-8FC03F1C0B16}"/>
              </a:ext>
            </a:extLst>
          </p:cNvPr>
          <p:cNvCxnSpPr>
            <a:cxnSpLocks/>
          </p:cNvCxnSpPr>
          <p:nvPr/>
        </p:nvCxnSpPr>
        <p:spPr>
          <a:xfrm>
            <a:off x="6742606" y="1476738"/>
            <a:ext cx="23191" cy="5274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84C32C-44DA-7024-9A75-6A27CB64D7AF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D7D87F-9461-7D78-B601-7EE0DCE8ECF7}"/>
              </a:ext>
            </a:extLst>
          </p:cNvPr>
          <p:cNvCxnSpPr>
            <a:cxnSpLocks/>
          </p:cNvCxnSpPr>
          <p:nvPr/>
        </p:nvCxnSpPr>
        <p:spPr>
          <a:xfrm>
            <a:off x="1771961" y="707136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027D62-3E29-A114-3080-35F5D3AA495A}"/>
              </a:ext>
            </a:extLst>
          </p:cNvPr>
          <p:cNvCxnSpPr>
            <a:cxnSpLocks/>
          </p:cNvCxnSpPr>
          <p:nvPr/>
        </p:nvCxnSpPr>
        <p:spPr>
          <a:xfrm>
            <a:off x="7140438" y="744790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7736811-95D5-5479-164F-98E73F007C05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D06C390-FDF9-88BC-DB55-F681BCEF6195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B295A83C-993D-9316-7273-5D0E1141349F}"/>
              </a:ext>
            </a:extLst>
          </p:cNvPr>
          <p:cNvSpPr/>
          <p:nvPr/>
        </p:nvSpPr>
        <p:spPr>
          <a:xfrm>
            <a:off x="6437251" y="645796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9D064-C696-2D7F-97C8-46CCD1534ACA}"/>
              </a:ext>
            </a:extLst>
          </p:cNvPr>
          <p:cNvSpPr txBox="1"/>
          <p:nvPr/>
        </p:nvSpPr>
        <p:spPr>
          <a:xfrm>
            <a:off x="0" y="1549034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A1636-1BF8-C01C-E644-B13D9182C792}"/>
              </a:ext>
            </a:extLst>
          </p:cNvPr>
          <p:cNvSpPr txBox="1"/>
          <p:nvPr/>
        </p:nvSpPr>
        <p:spPr>
          <a:xfrm>
            <a:off x="7162795" y="999060"/>
            <a:ext cx="5227984" cy="2246769"/>
          </a:xfrm>
          <a:prstGeom prst="rect">
            <a:avLst/>
          </a:prstGeom>
          <a:solidFill>
            <a:srgbClr val="180278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4D6B86-55CC-C706-B1F8-C4EDDADBD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31267"/>
              </p:ext>
            </p:extLst>
          </p:nvPr>
        </p:nvGraphicFramePr>
        <p:xfrm>
          <a:off x="9170085" y="1129916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304560" progId="Equation.DSMT4">
                  <p:embed/>
                </p:oleObj>
              </mc:Choice>
              <mc:Fallback>
                <p:oleObj name="Equation" r:id="rId2" imgW="533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70085" y="1129916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2CE1A65-581F-77A7-41F4-37F755F7A82F}"/>
              </a:ext>
            </a:extLst>
          </p:cNvPr>
          <p:cNvSpPr/>
          <p:nvPr/>
        </p:nvSpPr>
        <p:spPr>
          <a:xfrm>
            <a:off x="8033357" y="3537389"/>
            <a:ext cx="2676728" cy="1778936"/>
          </a:xfrm>
          <a:prstGeom prst="wedgeEllipseCallout">
            <a:avLst>
              <a:gd name="adj1" fmla="val -1029"/>
              <a:gd name="adj2" fmla="val -939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E00CB3-C586-0DC3-9145-B21EFEBAE210}"/>
              </a:ext>
            </a:extLst>
          </p:cNvPr>
          <p:cNvSpPr/>
          <p:nvPr/>
        </p:nvSpPr>
        <p:spPr>
          <a:xfrm>
            <a:off x="8123679" y="3827263"/>
            <a:ext cx="2391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F3CCB7-1E4E-E3C9-C86B-619954107EF1}"/>
              </a:ext>
            </a:extLst>
          </p:cNvPr>
          <p:cNvSpPr txBox="1"/>
          <p:nvPr/>
        </p:nvSpPr>
        <p:spPr>
          <a:xfrm>
            <a:off x="97336" y="3749851"/>
            <a:ext cx="62716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 ta được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E2F7191-8EEA-BB1F-5393-5CFF94C10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089" y="1003989"/>
            <a:ext cx="728226" cy="523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7D06C94-D877-ABF6-6B36-C1EED7BF4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0" y="3802776"/>
            <a:ext cx="731583" cy="524301"/>
          </a:xfrm>
          <a:prstGeom prst="rect">
            <a:avLst/>
          </a:prstGeom>
        </p:spPr>
      </p:pic>
      <p:graphicFrame>
        <p:nvGraphicFramePr>
          <p:cNvPr id="100" name="Object 99">
            <a:extLst>
              <a:ext uri="{FF2B5EF4-FFF2-40B4-BE49-F238E27FC236}">
                <a16:creationId xmlns:a16="http://schemas.microsoft.com/office/drawing/2014/main" id="{A5F2145C-6A66-763A-8488-EED81932C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783456"/>
              </p:ext>
            </p:extLst>
          </p:nvPr>
        </p:nvGraphicFramePr>
        <p:xfrm>
          <a:off x="1961236" y="4720835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304560" progId="Equation.DSMT4">
                  <p:embed/>
                </p:oleObj>
              </mc:Choice>
              <mc:Fallback>
                <p:oleObj name="Equation" r:id="rId6" imgW="53316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4D6B86-55CC-C706-B1F8-C4EDDADBD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1236" y="4720835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77">
            <a:extLst>
              <a:ext uri="{FF2B5EF4-FFF2-40B4-BE49-F238E27FC236}">
                <a16:creationId xmlns:a16="http://schemas.microsoft.com/office/drawing/2014/main" id="{812A557A-3F16-4C69-130B-BDACF2EC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A37471D7-5F51-3382-CEEF-232EAAB23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18160"/>
              </p:ext>
            </p:extLst>
          </p:nvPr>
        </p:nvGraphicFramePr>
        <p:xfrm>
          <a:off x="2471047" y="5535440"/>
          <a:ext cx="588369" cy="36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960" imgH="190440" progId="Equation.DSMT4">
                  <p:embed/>
                </p:oleObj>
              </mc:Choice>
              <mc:Fallback>
                <p:oleObj name="Equation" r:id="rId8" imgW="291960" imgH="19044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047" y="5535440"/>
                        <a:ext cx="588369" cy="364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79">
            <a:extLst>
              <a:ext uri="{FF2B5EF4-FFF2-40B4-BE49-F238E27FC236}">
                <a16:creationId xmlns:a16="http://schemas.microsoft.com/office/drawing/2014/main" id="{7A0DB7F3-4D4F-728E-6086-47EA6167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EDEEF5B9-DF19-D219-754B-43EED1A55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83857"/>
              </p:ext>
            </p:extLst>
          </p:nvPr>
        </p:nvGraphicFramePr>
        <p:xfrm>
          <a:off x="5401704" y="5505806"/>
          <a:ext cx="496355" cy="3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77480" progId="Equation.DSMT4">
                  <p:embed/>
                </p:oleObj>
              </mc:Choice>
              <mc:Fallback>
                <p:oleObj name="Equation" r:id="rId10" imgW="139680" imgH="1774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704" y="5505806"/>
                        <a:ext cx="496355" cy="36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00BA2B58-5BA1-7183-9696-B2A5ABDE1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29437"/>
              </p:ext>
            </p:extLst>
          </p:nvPr>
        </p:nvGraphicFramePr>
        <p:xfrm>
          <a:off x="4387490" y="367327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7490" y="367327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A1A6BDDA-A554-A3B0-EDAE-F7E98DCD7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24550"/>
              </p:ext>
            </p:extLst>
          </p:nvPr>
        </p:nvGraphicFramePr>
        <p:xfrm>
          <a:off x="4387490" y="367327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7490" y="3673272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2D594F92-AA56-B9EE-DFFA-BA2AE9A04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7636"/>
              </p:ext>
            </p:extLst>
          </p:nvPr>
        </p:nvGraphicFramePr>
        <p:xfrm>
          <a:off x="4446475" y="558097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0" imgH="304560" progId="Equation.DSMT4">
                  <p:embed/>
                </p:oleObj>
              </mc:Choice>
              <mc:Fallback>
                <p:oleObj name="Equation" r:id="rId15" imgW="533160" imgH="304560" progId="Equation.DSMT4">
                  <p:embed/>
                  <p:pic>
                    <p:nvPicPr>
                      <p:cNvPr id="100" name="Object 99">
                        <a:extLst>
                          <a:ext uri="{FF2B5EF4-FFF2-40B4-BE49-F238E27FC236}">
                            <a16:creationId xmlns:a16="http://schemas.microsoft.com/office/drawing/2014/main" id="{A5F2145C-6A66-763A-8488-EED81932C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6475" y="5580970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5623A0FB-BB6E-8026-15E7-3BBF78C4B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976897"/>
              </p:ext>
            </p:extLst>
          </p:nvPr>
        </p:nvGraphicFramePr>
        <p:xfrm>
          <a:off x="248089" y="5095730"/>
          <a:ext cx="588369" cy="36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1960" imgH="190440" progId="Equation.DSMT4">
                  <p:embed/>
                </p:oleObj>
              </mc:Choice>
              <mc:Fallback>
                <p:oleObj name="Equation" r:id="rId16" imgW="291960" imgH="19044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A37471D7-5F51-3382-CEEF-232EAAB23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89" y="5095730"/>
                        <a:ext cx="588369" cy="364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7B21CE9-0E4F-BF8D-83AD-8BCD6D7E32CD}"/>
              </a:ext>
            </a:extLst>
          </p:cNvPr>
          <p:cNvCxnSpPr>
            <a:cxnSpLocks/>
          </p:cNvCxnSpPr>
          <p:nvPr/>
        </p:nvCxnSpPr>
        <p:spPr>
          <a:xfrm>
            <a:off x="295460" y="6229883"/>
            <a:ext cx="59237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EDA31B6-39D4-0C49-DC36-E9FB7B24B80A}"/>
              </a:ext>
            </a:extLst>
          </p:cNvPr>
          <p:cNvGrpSpPr/>
          <p:nvPr/>
        </p:nvGrpSpPr>
        <p:grpSpPr>
          <a:xfrm>
            <a:off x="642727" y="6129955"/>
            <a:ext cx="5193947" cy="199856"/>
            <a:chOff x="626166" y="5332744"/>
            <a:chExt cx="1828800" cy="26202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1363846-FF13-D9FF-21DB-B75B88B80DED}"/>
                </a:ext>
              </a:extLst>
            </p:cNvPr>
            <p:cNvCxnSpPr>
              <a:cxnSpLocks/>
            </p:cNvCxnSpPr>
            <p:nvPr/>
          </p:nvCxnSpPr>
          <p:spPr>
            <a:xfrm>
              <a:off x="6261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4BAD11A-9EAB-C145-D01F-4943945A4EB2}"/>
                </a:ext>
              </a:extLst>
            </p:cNvPr>
            <p:cNvCxnSpPr>
              <a:cxnSpLocks/>
            </p:cNvCxnSpPr>
            <p:nvPr/>
          </p:nvCxnSpPr>
          <p:spPr>
            <a:xfrm>
              <a:off x="7785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E78CA1F-47F4-957D-8CEB-F581C528436A}"/>
                </a:ext>
              </a:extLst>
            </p:cNvPr>
            <p:cNvCxnSpPr>
              <a:cxnSpLocks/>
            </p:cNvCxnSpPr>
            <p:nvPr/>
          </p:nvCxnSpPr>
          <p:spPr>
            <a:xfrm>
              <a:off x="9309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6D549C1-0831-2F20-3CBD-0DAD50C01156}"/>
                </a:ext>
              </a:extLst>
            </p:cNvPr>
            <p:cNvCxnSpPr>
              <a:cxnSpLocks/>
            </p:cNvCxnSpPr>
            <p:nvPr/>
          </p:nvCxnSpPr>
          <p:spPr>
            <a:xfrm>
              <a:off x="10833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3E634CD-DFAF-6AE2-36A0-374327DEE073}"/>
                </a:ext>
              </a:extLst>
            </p:cNvPr>
            <p:cNvCxnSpPr>
              <a:cxnSpLocks/>
            </p:cNvCxnSpPr>
            <p:nvPr/>
          </p:nvCxnSpPr>
          <p:spPr>
            <a:xfrm>
              <a:off x="12357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A9BA61E-1751-7B2E-EBB4-7DC867383C0A}"/>
                </a:ext>
              </a:extLst>
            </p:cNvPr>
            <p:cNvCxnSpPr>
              <a:cxnSpLocks/>
            </p:cNvCxnSpPr>
            <p:nvPr/>
          </p:nvCxnSpPr>
          <p:spPr>
            <a:xfrm>
              <a:off x="13881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1ADB277-5682-EBDF-AE14-E53200859760}"/>
                </a:ext>
              </a:extLst>
            </p:cNvPr>
            <p:cNvCxnSpPr>
              <a:cxnSpLocks/>
            </p:cNvCxnSpPr>
            <p:nvPr/>
          </p:nvCxnSpPr>
          <p:spPr>
            <a:xfrm>
              <a:off x="15405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42D3A35-1AB2-858B-C9B5-8E474FC9691C}"/>
                </a:ext>
              </a:extLst>
            </p:cNvPr>
            <p:cNvCxnSpPr>
              <a:cxnSpLocks/>
            </p:cNvCxnSpPr>
            <p:nvPr/>
          </p:nvCxnSpPr>
          <p:spPr>
            <a:xfrm>
              <a:off x="16929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EB3BF9F-4858-0BDE-DC74-91D8DAC58C4A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CFC1EF4-DE57-7017-B00C-8E3E0BDA0A34}"/>
                </a:ext>
              </a:extLst>
            </p:cNvPr>
            <p:cNvCxnSpPr>
              <a:cxnSpLocks/>
            </p:cNvCxnSpPr>
            <p:nvPr/>
          </p:nvCxnSpPr>
          <p:spPr>
            <a:xfrm>
              <a:off x="19977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61849F7-4E11-5672-FB29-274504384A98}"/>
                </a:ext>
              </a:extLst>
            </p:cNvPr>
            <p:cNvCxnSpPr>
              <a:cxnSpLocks/>
            </p:cNvCxnSpPr>
            <p:nvPr/>
          </p:nvCxnSpPr>
          <p:spPr>
            <a:xfrm>
              <a:off x="21501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A6EA962-0DA5-235F-7ED6-1AC705419D57}"/>
                </a:ext>
              </a:extLst>
            </p:cNvPr>
            <p:cNvCxnSpPr>
              <a:cxnSpLocks/>
            </p:cNvCxnSpPr>
            <p:nvPr/>
          </p:nvCxnSpPr>
          <p:spPr>
            <a:xfrm>
              <a:off x="23025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D304492-F234-A19D-C916-8C70FB241FE0}"/>
                </a:ext>
              </a:extLst>
            </p:cNvPr>
            <p:cNvCxnSpPr>
              <a:cxnSpLocks/>
            </p:cNvCxnSpPr>
            <p:nvPr/>
          </p:nvCxnSpPr>
          <p:spPr>
            <a:xfrm>
              <a:off x="2454966" y="5332744"/>
              <a:ext cx="0" cy="262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4" name="Object 163">
            <a:extLst>
              <a:ext uri="{FF2B5EF4-FFF2-40B4-BE49-F238E27FC236}">
                <a16:creationId xmlns:a16="http://schemas.microsoft.com/office/drawing/2014/main" id="{FE7A8C2F-3FFA-61B4-C6A6-E96DB88DD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44777"/>
              </p:ext>
            </p:extLst>
          </p:nvPr>
        </p:nvGraphicFramePr>
        <p:xfrm>
          <a:off x="805541" y="6484085"/>
          <a:ext cx="588369" cy="36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960" imgH="190440" progId="Equation.DSMT4">
                  <p:embed/>
                </p:oleObj>
              </mc:Choice>
              <mc:Fallback>
                <p:oleObj name="Equation" r:id="rId18" imgW="291960" imgH="19044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5623A0FB-BB6E-8026-15E7-3BBF78C4B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41" y="6484085"/>
                        <a:ext cx="588369" cy="364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4">
            <a:extLst>
              <a:ext uri="{FF2B5EF4-FFF2-40B4-BE49-F238E27FC236}">
                <a16:creationId xmlns:a16="http://schemas.microsoft.com/office/drawing/2014/main" id="{B2965A8A-025D-D2BE-F06B-F2F9C5F73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04443"/>
              </p:ext>
            </p:extLst>
          </p:nvPr>
        </p:nvGraphicFramePr>
        <p:xfrm>
          <a:off x="2540172" y="6472667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33160" imgH="304560" progId="Equation.DSMT4">
                  <p:embed/>
                </p:oleObj>
              </mc:Choice>
              <mc:Fallback>
                <p:oleObj name="Equation" r:id="rId19" imgW="533160" imgH="304560" progId="Equation.DSMT4">
                  <p:embed/>
                  <p:pic>
                    <p:nvPicPr>
                      <p:cNvPr id="100" name="Object 99">
                        <a:extLst>
                          <a:ext uri="{FF2B5EF4-FFF2-40B4-BE49-F238E27FC236}">
                            <a16:creationId xmlns:a16="http://schemas.microsoft.com/office/drawing/2014/main" id="{A5F2145C-6A66-763A-8488-EED81932C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40172" y="6472667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65">
            <a:extLst>
              <a:ext uri="{FF2B5EF4-FFF2-40B4-BE49-F238E27FC236}">
                <a16:creationId xmlns:a16="http://schemas.microsoft.com/office/drawing/2014/main" id="{11F3F286-A64E-A424-5FF1-C63A6E5D4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53477"/>
              </p:ext>
            </p:extLst>
          </p:nvPr>
        </p:nvGraphicFramePr>
        <p:xfrm>
          <a:off x="5126568" y="6394447"/>
          <a:ext cx="638830" cy="38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3800" imgH="177480" progId="Equation.DSMT4">
                  <p:embed/>
                </p:oleObj>
              </mc:Choice>
              <mc:Fallback>
                <p:oleObj name="Equation" r:id="rId20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26568" y="6394447"/>
                        <a:ext cx="638830" cy="383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TextBox 167">
            <a:extLst>
              <a:ext uri="{FF2B5EF4-FFF2-40B4-BE49-F238E27FC236}">
                <a16:creationId xmlns:a16="http://schemas.microsoft.com/office/drawing/2014/main" id="{967FA545-2171-27A2-82B8-5589E0A6BDA9}"/>
              </a:ext>
            </a:extLst>
          </p:cNvPr>
          <p:cNvSpPr txBox="1"/>
          <p:nvPr/>
        </p:nvSpPr>
        <p:spPr>
          <a:xfrm>
            <a:off x="7302590" y="3819597"/>
            <a:ext cx="4760296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graphicFrame>
        <p:nvGraphicFramePr>
          <p:cNvPr id="169" name="Object 168">
            <a:extLst>
              <a:ext uri="{FF2B5EF4-FFF2-40B4-BE49-F238E27FC236}">
                <a16:creationId xmlns:a16="http://schemas.microsoft.com/office/drawing/2014/main" id="{3ABD0E2E-BFF1-9A7A-F02E-9B7D9473A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59277"/>
              </p:ext>
            </p:extLst>
          </p:nvPr>
        </p:nvGraphicFramePr>
        <p:xfrm>
          <a:off x="9259464" y="3999517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33633" imgH="304997" progId="Equation.DSMT4">
                  <p:embed/>
                </p:oleObj>
              </mc:Choice>
              <mc:Fallback>
                <p:oleObj name="Equation" r:id="rId22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259464" y="3999517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0" name="Picture 18" descr="Cau hoi">
            <a:extLst>
              <a:ext uri="{FF2B5EF4-FFF2-40B4-BE49-F238E27FC236}">
                <a16:creationId xmlns:a16="http://schemas.microsoft.com/office/drawing/2014/main" id="{B9A3ABCD-C589-9222-6F44-146777ABD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48" y="3935382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EA273512-14BC-3859-42DD-F78BD3BC0BA7}"/>
              </a:ext>
            </a:extLst>
          </p:cNvPr>
          <p:cNvSpPr txBox="1"/>
          <p:nvPr/>
        </p:nvSpPr>
        <p:spPr>
          <a:xfrm>
            <a:off x="7348279" y="4953624"/>
            <a:ext cx="471460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      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      )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pic>
        <p:nvPicPr>
          <p:cNvPr id="173" name="Picture 18" descr="Cau hoi">
            <a:extLst>
              <a:ext uri="{FF2B5EF4-FFF2-40B4-BE49-F238E27FC236}">
                <a16:creationId xmlns:a16="http://schemas.microsoft.com/office/drawing/2014/main" id="{6A55AF31-8B2B-0A6F-306A-08E4B927C9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15" y="4902644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" name="Object 173">
            <a:extLst>
              <a:ext uri="{FF2B5EF4-FFF2-40B4-BE49-F238E27FC236}">
                <a16:creationId xmlns:a16="http://schemas.microsoft.com/office/drawing/2014/main" id="{A94026D1-8ADB-E32D-F8CD-E722AEFE4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84140"/>
              </p:ext>
            </p:extLst>
          </p:nvPr>
        </p:nvGraphicFramePr>
        <p:xfrm>
          <a:off x="9973470" y="5467838"/>
          <a:ext cx="588963" cy="40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88327" imgH="364482" progId="Equation.DSMT4">
                  <p:embed/>
                </p:oleObj>
              </mc:Choice>
              <mc:Fallback>
                <p:oleObj name="Equation" r:id="rId25" imgW="588327" imgH="3644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973470" y="5467838"/>
                        <a:ext cx="588963" cy="403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174">
            <a:extLst>
              <a:ext uri="{FF2B5EF4-FFF2-40B4-BE49-F238E27FC236}">
                <a16:creationId xmlns:a16="http://schemas.microsoft.com/office/drawing/2014/main" id="{00FA0C3B-F976-90A3-430E-ED946B29C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97695"/>
              </p:ext>
            </p:extLst>
          </p:nvPr>
        </p:nvGraphicFramePr>
        <p:xfrm>
          <a:off x="10644580" y="5932755"/>
          <a:ext cx="533400" cy="32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33633" imgH="304997" progId="Equation.DSMT4">
                  <p:embed/>
                </p:oleObj>
              </mc:Choice>
              <mc:Fallback>
                <p:oleObj name="Equation" r:id="rId27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644580" y="5932755"/>
                        <a:ext cx="533400" cy="32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TextBox 176">
            <a:extLst>
              <a:ext uri="{FF2B5EF4-FFF2-40B4-BE49-F238E27FC236}">
                <a16:creationId xmlns:a16="http://schemas.microsoft.com/office/drawing/2014/main" id="{7F8A169B-9C6B-EFBE-B987-0763281324AE}"/>
              </a:ext>
            </a:extLst>
          </p:cNvPr>
          <p:cNvSpPr txBox="1"/>
          <p:nvPr/>
        </p:nvSpPr>
        <p:spPr>
          <a:xfrm>
            <a:off x="836458" y="5015268"/>
            <a:ext cx="56272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nằm ngang khoảng cách giữa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điểm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9FF5D26-8661-9900-0304-663F2DB5FDD0}"/>
              </a:ext>
            </a:extLst>
          </p:cNvPr>
          <p:cNvSpPr txBox="1"/>
          <p:nvPr/>
        </p:nvSpPr>
        <p:spPr>
          <a:xfrm>
            <a:off x="57167" y="2026024"/>
            <a:ext cx="660019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nằm ngang khoảng cách giữa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này không vượt quá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nói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chính xác 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5" name="Object 194">
            <a:extLst>
              <a:ext uri="{FF2B5EF4-FFF2-40B4-BE49-F238E27FC236}">
                <a16:creationId xmlns:a16="http://schemas.microsoft.com/office/drawing/2014/main" id="{CA8E93A6-60DA-6325-25B0-B6CE04CC3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17314"/>
              </p:ext>
            </p:extLst>
          </p:nvPr>
        </p:nvGraphicFramePr>
        <p:xfrm>
          <a:off x="2973001" y="2571985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33633" imgH="304997" progId="Equation.DSMT4">
                  <p:embed/>
                </p:oleObj>
              </mc:Choice>
              <mc:Fallback>
                <p:oleObj name="Equation" r:id="rId29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973001" y="2571985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195">
            <a:extLst>
              <a:ext uri="{FF2B5EF4-FFF2-40B4-BE49-F238E27FC236}">
                <a16:creationId xmlns:a16="http://schemas.microsoft.com/office/drawing/2014/main" id="{D271AE60-A263-8586-2472-7B1B64CCD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98455"/>
              </p:ext>
            </p:extLst>
          </p:nvPr>
        </p:nvGraphicFramePr>
        <p:xfrm>
          <a:off x="910673" y="2536759"/>
          <a:ext cx="590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89767" imgH="404139" progId="Equation.DSMT4">
                  <p:embed/>
                </p:oleObj>
              </mc:Choice>
              <mc:Fallback>
                <p:oleObj name="Equation" r:id="rId31" imgW="589767" imgH="4041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10673" y="2536759"/>
                        <a:ext cx="59055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196">
            <a:extLst>
              <a:ext uri="{FF2B5EF4-FFF2-40B4-BE49-F238E27FC236}">
                <a16:creationId xmlns:a16="http://schemas.microsoft.com/office/drawing/2014/main" id="{E064284C-1CA0-8A50-D489-DABF012C1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72408"/>
              </p:ext>
            </p:extLst>
          </p:nvPr>
        </p:nvGraphicFramePr>
        <p:xfrm>
          <a:off x="3827777" y="2508802"/>
          <a:ext cx="446214" cy="4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64880" progId="Equation.DSMT4">
                  <p:embed/>
                </p:oleObj>
              </mc:Choice>
              <mc:Fallback>
                <p:oleObj name="Equation" r:id="rId33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827777" y="2508802"/>
                        <a:ext cx="446214" cy="40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197">
            <a:extLst>
              <a:ext uri="{FF2B5EF4-FFF2-40B4-BE49-F238E27FC236}">
                <a16:creationId xmlns:a16="http://schemas.microsoft.com/office/drawing/2014/main" id="{64AB36BB-BBF8-391E-DC90-37ECCE0F6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508158"/>
              </p:ext>
            </p:extLst>
          </p:nvPr>
        </p:nvGraphicFramePr>
        <p:xfrm>
          <a:off x="3008922" y="2860774"/>
          <a:ext cx="555269" cy="5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4120" imgH="177480" progId="Equation.DSMT4">
                  <p:embed/>
                </p:oleObj>
              </mc:Choice>
              <mc:Fallback>
                <p:oleObj name="Equation" r:id="rId3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08922" y="2860774"/>
                        <a:ext cx="555269" cy="5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198">
            <a:extLst>
              <a:ext uri="{FF2B5EF4-FFF2-40B4-BE49-F238E27FC236}">
                <a16:creationId xmlns:a16="http://schemas.microsoft.com/office/drawing/2014/main" id="{B6FC48B0-AC8B-A1B0-F1A7-2577EA9B0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70284"/>
              </p:ext>
            </p:extLst>
          </p:nvPr>
        </p:nvGraphicFramePr>
        <p:xfrm>
          <a:off x="4850435" y="2969889"/>
          <a:ext cx="533400" cy="36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33633" imgH="304997" progId="Equation.DSMT4">
                  <p:embed/>
                </p:oleObj>
              </mc:Choice>
              <mc:Fallback>
                <p:oleObj name="Equation" r:id="rId37" imgW="533633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850435" y="2969889"/>
                        <a:ext cx="533400" cy="36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201">
            <a:extLst>
              <a:ext uri="{FF2B5EF4-FFF2-40B4-BE49-F238E27FC236}">
                <a16:creationId xmlns:a16="http://schemas.microsoft.com/office/drawing/2014/main" id="{22DA6D04-030A-445E-1D25-02EE94DBC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27549"/>
              </p:ext>
            </p:extLst>
          </p:nvPr>
        </p:nvGraphicFramePr>
        <p:xfrm>
          <a:off x="2399456" y="3374928"/>
          <a:ext cx="590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89767" imgH="404139" progId="Equation.DSMT4">
                  <p:embed/>
                </p:oleObj>
              </mc:Choice>
              <mc:Fallback>
                <p:oleObj name="Equation" r:id="rId39" imgW="589767" imgH="4041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399456" y="3374928"/>
                        <a:ext cx="59055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02">
            <a:extLst>
              <a:ext uri="{FF2B5EF4-FFF2-40B4-BE49-F238E27FC236}">
                <a16:creationId xmlns:a16="http://schemas.microsoft.com/office/drawing/2014/main" id="{097FFCD1-3815-B14A-3DD3-94151C28D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17641"/>
              </p:ext>
            </p:extLst>
          </p:nvPr>
        </p:nvGraphicFramePr>
        <p:xfrm>
          <a:off x="5458951" y="3323334"/>
          <a:ext cx="555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56302" imgH="507607" progId="Equation.DSMT4">
                  <p:embed/>
                </p:oleObj>
              </mc:Choice>
              <mc:Fallback>
                <p:oleObj name="Equation" r:id="rId41" imgW="556302" imgH="5076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458951" y="3323334"/>
                        <a:ext cx="5556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2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6" grpId="1" animBg="1"/>
      <p:bldP spid="19" grpId="0"/>
      <p:bldP spid="19" grpId="1"/>
      <p:bldP spid="97" grpId="0"/>
      <p:bldP spid="168" grpId="0" animBg="1"/>
      <p:bldP spid="172" grpId="0" animBg="1"/>
      <p:bldP spid="177" grpId="0"/>
      <p:bldP spid="1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EDE3A5-D36A-726B-03D6-59F9CF4FB498}"/>
              </a:ext>
            </a:extLst>
          </p:cNvPr>
          <p:cNvSpPr txBox="1"/>
          <p:nvPr/>
        </p:nvSpPr>
        <p:spPr>
          <a:xfrm>
            <a:off x="270018" y="701459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C60DE-A678-28E9-1768-6C967DC05FD8}"/>
              </a:ext>
            </a:extLst>
          </p:cNvPr>
          <p:cNvSpPr txBox="1"/>
          <p:nvPr/>
        </p:nvSpPr>
        <p:spPr>
          <a:xfrm>
            <a:off x="39755" y="1158287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CBA55A-01C0-5AF0-3CAC-3C56FAE3130B}"/>
              </a:ext>
            </a:extLst>
          </p:cNvPr>
          <p:cNvCxnSpPr>
            <a:cxnSpLocks/>
          </p:cNvCxnSpPr>
          <p:nvPr/>
        </p:nvCxnSpPr>
        <p:spPr>
          <a:xfrm>
            <a:off x="6732480" y="1286234"/>
            <a:ext cx="0" cy="546149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1AB28C-D3B3-9D51-C9DE-BF7F1C61595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056FD0-BD4C-6BCC-1384-67853E57C436}"/>
              </a:ext>
            </a:extLst>
          </p:cNvPr>
          <p:cNvCxnSpPr>
            <a:cxnSpLocks/>
          </p:cNvCxnSpPr>
          <p:nvPr/>
        </p:nvCxnSpPr>
        <p:spPr>
          <a:xfrm>
            <a:off x="1731058" y="711199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26E811-B52A-79D1-CD35-8AC8072EE002}"/>
              </a:ext>
            </a:extLst>
          </p:cNvPr>
          <p:cNvCxnSpPr>
            <a:cxnSpLocks/>
          </p:cNvCxnSpPr>
          <p:nvPr/>
        </p:nvCxnSpPr>
        <p:spPr>
          <a:xfrm>
            <a:off x="7202559" y="730025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8BAEABF-2ADF-40EB-5440-EE57A3493B61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EFAB0A0-59B5-9AA0-2513-7C5E732BEEAD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FB73008-5AEB-F4A8-1639-14983DF545F6}"/>
              </a:ext>
            </a:extLst>
          </p:cNvPr>
          <p:cNvSpPr/>
          <p:nvPr/>
        </p:nvSpPr>
        <p:spPr>
          <a:xfrm>
            <a:off x="6477000" y="667435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94B1F-9A8B-F329-E5A7-03477DCB4569}"/>
              </a:ext>
            </a:extLst>
          </p:cNvPr>
          <p:cNvSpPr txBox="1"/>
          <p:nvPr/>
        </p:nvSpPr>
        <p:spPr>
          <a:xfrm>
            <a:off x="0" y="1543577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B11D1-C8B8-7D99-F57B-5D76A26247ED}"/>
              </a:ext>
            </a:extLst>
          </p:cNvPr>
          <p:cNvSpPr txBox="1"/>
          <p:nvPr/>
        </p:nvSpPr>
        <p:spPr>
          <a:xfrm>
            <a:off x="57167" y="2026024"/>
            <a:ext cx="660019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nằm ngang khoảng cách giữa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này không vượt quá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nói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chính xác </a:t>
            </a:r>
            <a:endParaRPr lang="en-US" sz="2800" b="1" i="1" dirty="0">
              <a:solidFill>
                <a:srgbClr val="FFC3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C960F04-7DFB-CE04-CB2E-AB6CA8700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47353"/>
              </p:ext>
            </p:extLst>
          </p:nvPr>
        </p:nvGraphicFramePr>
        <p:xfrm>
          <a:off x="3008922" y="2507472"/>
          <a:ext cx="676322" cy="3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633" imgH="304997" progId="Equation.DSMT4">
                  <p:embed/>
                </p:oleObj>
              </mc:Choice>
              <mc:Fallback>
                <p:oleObj name="Equation" r:id="rId2" imgW="533633" imgH="304997" progId="Equation.DSMT4">
                  <p:embed/>
                  <p:pic>
                    <p:nvPicPr>
                      <p:cNvPr id="195" name="Object 194">
                        <a:extLst>
                          <a:ext uri="{FF2B5EF4-FFF2-40B4-BE49-F238E27FC236}">
                            <a16:creationId xmlns:a16="http://schemas.microsoft.com/office/drawing/2014/main" id="{CA8E93A6-60DA-6325-25B0-B6CE04CC3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8922" y="2507472"/>
                        <a:ext cx="676322" cy="390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7932511-056D-95AA-F4D5-59FDEFA46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58114"/>
              </p:ext>
            </p:extLst>
          </p:nvPr>
        </p:nvGraphicFramePr>
        <p:xfrm>
          <a:off x="872126" y="2486103"/>
          <a:ext cx="713564" cy="46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9767" imgH="404139" progId="Equation.DSMT4">
                  <p:embed/>
                </p:oleObj>
              </mc:Choice>
              <mc:Fallback>
                <p:oleObj name="Equation" r:id="rId4" imgW="589767" imgH="404139" progId="Equation.DSMT4">
                  <p:embed/>
                  <p:pic>
                    <p:nvPicPr>
                      <p:cNvPr id="196" name="Object 195">
                        <a:extLst>
                          <a:ext uri="{FF2B5EF4-FFF2-40B4-BE49-F238E27FC236}">
                            <a16:creationId xmlns:a16="http://schemas.microsoft.com/office/drawing/2014/main" id="{D271AE60-A263-8586-2472-7B1B64CCD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126" y="2486103"/>
                        <a:ext cx="713564" cy="469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2F9A68F-E970-2B67-ADB3-684797D34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50992"/>
              </p:ext>
            </p:extLst>
          </p:nvPr>
        </p:nvGraphicFramePr>
        <p:xfrm>
          <a:off x="4031021" y="2435635"/>
          <a:ext cx="548437" cy="46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197" name="Object 196">
                        <a:extLst>
                          <a:ext uri="{FF2B5EF4-FFF2-40B4-BE49-F238E27FC236}">
                            <a16:creationId xmlns:a16="http://schemas.microsoft.com/office/drawing/2014/main" id="{E064284C-1CA0-8A50-D489-DABF012C1F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1021" y="2435635"/>
                        <a:ext cx="548437" cy="46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39A4567-FF5E-1148-577D-E03E131BE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137"/>
              </p:ext>
            </p:extLst>
          </p:nvPr>
        </p:nvGraphicFramePr>
        <p:xfrm>
          <a:off x="3008922" y="2860774"/>
          <a:ext cx="555269" cy="5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198" name="Object 197">
                        <a:extLst>
                          <a:ext uri="{FF2B5EF4-FFF2-40B4-BE49-F238E27FC236}">
                            <a16:creationId xmlns:a16="http://schemas.microsoft.com/office/drawing/2014/main" id="{64AB36BB-BBF8-391E-DC90-37ECCE0F65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922" y="2860774"/>
                        <a:ext cx="555269" cy="5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8351764-69C3-5B81-CE4F-0E777EC39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29026"/>
              </p:ext>
            </p:extLst>
          </p:nvPr>
        </p:nvGraphicFramePr>
        <p:xfrm>
          <a:off x="4850435" y="2969889"/>
          <a:ext cx="533400" cy="36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633" imgH="304997" progId="Equation.DSMT4">
                  <p:embed/>
                </p:oleObj>
              </mc:Choice>
              <mc:Fallback>
                <p:oleObj name="Equation" r:id="rId10" imgW="533633" imgH="304997" progId="Equation.DSMT4">
                  <p:embed/>
                  <p:pic>
                    <p:nvPicPr>
                      <p:cNvPr id="199" name="Object 198">
                        <a:extLst>
                          <a:ext uri="{FF2B5EF4-FFF2-40B4-BE49-F238E27FC236}">
                            <a16:creationId xmlns:a16="http://schemas.microsoft.com/office/drawing/2014/main" id="{B6FC48B0-AC8B-A1B0-F1A7-2577EA9B0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0435" y="2969889"/>
                        <a:ext cx="533400" cy="36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00744AD-60C1-1D35-34B7-A16DF3855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1296"/>
              </p:ext>
            </p:extLst>
          </p:nvPr>
        </p:nvGraphicFramePr>
        <p:xfrm>
          <a:off x="2362989" y="3312721"/>
          <a:ext cx="784946" cy="45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9767" imgH="404139" progId="Equation.DSMT4">
                  <p:embed/>
                </p:oleObj>
              </mc:Choice>
              <mc:Fallback>
                <p:oleObj name="Equation" r:id="rId12" imgW="589767" imgH="404139" progId="Equation.DSMT4">
                  <p:embed/>
                  <p:pic>
                    <p:nvPicPr>
                      <p:cNvPr id="202" name="Object 201">
                        <a:extLst>
                          <a:ext uri="{FF2B5EF4-FFF2-40B4-BE49-F238E27FC236}">
                            <a16:creationId xmlns:a16="http://schemas.microsoft.com/office/drawing/2014/main" id="{22DA6D04-030A-445E-1D25-02EE94DBC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2989" y="3312721"/>
                        <a:ext cx="784946" cy="45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26FD933-F84E-7217-4D33-EAF236519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21203"/>
              </p:ext>
            </p:extLst>
          </p:nvPr>
        </p:nvGraphicFramePr>
        <p:xfrm>
          <a:off x="5599528" y="3323334"/>
          <a:ext cx="555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6302" imgH="507607" progId="Equation.DSMT4">
                  <p:embed/>
                </p:oleObj>
              </mc:Choice>
              <mc:Fallback>
                <p:oleObj name="Equation" r:id="rId14" imgW="556302" imgH="507607" progId="Equation.DSMT4">
                  <p:embed/>
                  <p:pic>
                    <p:nvPicPr>
                      <p:cNvPr id="203" name="Object 202">
                        <a:extLst>
                          <a:ext uri="{FF2B5EF4-FFF2-40B4-BE49-F238E27FC236}">
                            <a16:creationId xmlns:a16="http://schemas.microsoft.com/office/drawing/2014/main" id="{097FFCD1-3815-B14A-3DD3-94151C28DC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99528" y="3323334"/>
                        <a:ext cx="5556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A00D78D-AC00-7432-4282-F84EFF5F6BEC}"/>
              </a:ext>
            </a:extLst>
          </p:cNvPr>
          <p:cNvSpPr/>
          <p:nvPr/>
        </p:nvSpPr>
        <p:spPr>
          <a:xfrm>
            <a:off x="6985555" y="796803"/>
            <a:ext cx="5156010" cy="3313229"/>
          </a:xfrm>
          <a:prstGeom prst="cloudCallout">
            <a:avLst>
              <a:gd name="adj1" fmla="val -50197"/>
              <a:gd name="adj2" fmla="val 67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 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3EC2CA2-5B4C-A0AA-7132-A4B96690C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93310"/>
              </p:ext>
            </p:extLst>
          </p:nvPr>
        </p:nvGraphicFramePr>
        <p:xfrm>
          <a:off x="9287107" y="1543577"/>
          <a:ext cx="533400" cy="40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1960" imgH="190440" progId="Equation.DSMT4">
                  <p:embed/>
                </p:oleObj>
              </mc:Choice>
              <mc:Fallback>
                <p:oleObj name="Equation" r:id="rId16" imgW="291960" imgH="1904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7932511-056D-95AA-F4D5-59FDEFA46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87107" y="1543577"/>
                        <a:ext cx="533400" cy="40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37CE8E5-2BC4-98C7-BFE5-959AEDE4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61079"/>
              </p:ext>
            </p:extLst>
          </p:nvPr>
        </p:nvGraphicFramePr>
        <p:xfrm>
          <a:off x="9304884" y="1158287"/>
          <a:ext cx="533400" cy="3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3633" imgH="304997" progId="Equation.DSMT4">
                  <p:embed/>
                </p:oleObj>
              </mc:Choice>
              <mc:Fallback>
                <p:oleObj name="Equation" r:id="rId18" imgW="533633" imgH="304997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C960F04-7DFB-CE04-CB2E-AB6CA8700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04884" y="1158287"/>
                        <a:ext cx="533400" cy="354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76016D4-7027-A31F-5E16-E777847BA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4192"/>
              </p:ext>
            </p:extLst>
          </p:nvPr>
        </p:nvGraphicFramePr>
        <p:xfrm>
          <a:off x="9947026" y="1928645"/>
          <a:ext cx="555269" cy="5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39A4567-FF5E-1148-577D-E03E131BE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47026" y="1928645"/>
                        <a:ext cx="555269" cy="50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C536F1-95CE-1A17-A0EF-5BCBFC62C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07295"/>
              </p:ext>
            </p:extLst>
          </p:nvPr>
        </p:nvGraphicFramePr>
        <p:xfrm>
          <a:off x="736727" y="4863343"/>
          <a:ext cx="61459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6727" y="4863343"/>
                        <a:ext cx="61459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99DBD2-67C7-3B70-25DD-CFB379DFD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703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198720" progId="Equation.DSMT4">
                  <p:embed/>
                </p:oleObj>
              </mc:Choice>
              <mc:Fallback>
                <p:oleObj name="Equation" r:id="rId2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D72896B-31B1-FF25-B5EC-CF0391704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96560"/>
              </p:ext>
            </p:extLst>
          </p:nvPr>
        </p:nvGraphicFramePr>
        <p:xfrm>
          <a:off x="10200100" y="1462076"/>
          <a:ext cx="533400" cy="5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200100" y="1462076"/>
                        <a:ext cx="533400" cy="53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474F9C-E500-DBB9-004F-CB11F296F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33620"/>
              </p:ext>
            </p:extLst>
          </p:nvPr>
        </p:nvGraphicFramePr>
        <p:xfrm>
          <a:off x="10644515" y="1901277"/>
          <a:ext cx="717815" cy="53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" imgH="177480" progId="Equation.DSMT4">
                  <p:embed/>
                </p:oleObj>
              </mc:Choice>
              <mc:Fallback>
                <p:oleObj name="Equation" r:id="rId26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644515" y="1901277"/>
                        <a:ext cx="717815" cy="53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6D1B2E6-4D56-5C0D-979B-5872C5773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774089"/>
              </p:ext>
            </p:extLst>
          </p:nvPr>
        </p:nvGraphicFramePr>
        <p:xfrm>
          <a:off x="4325366" y="4797190"/>
          <a:ext cx="533400" cy="5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D72896B-31B1-FF25-B5EC-CF0391704D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25366" y="4797190"/>
                        <a:ext cx="533400" cy="53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16D7CE1-4D0E-E7EC-56EF-41C16CE16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43947"/>
              </p:ext>
            </p:extLst>
          </p:nvPr>
        </p:nvGraphicFramePr>
        <p:xfrm>
          <a:off x="10187885" y="1122271"/>
          <a:ext cx="38783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39680" progId="Equation.DSMT4">
                  <p:embed/>
                </p:oleObj>
              </mc:Choice>
              <mc:Fallback>
                <p:oleObj name="Equation" r:id="rId29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C536F1-95CE-1A17-A0EF-5BCBFC62C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187885" y="1122271"/>
                        <a:ext cx="38783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EBD3910-3E3F-5BE0-BD5F-9719759F85AA}"/>
              </a:ext>
            </a:extLst>
          </p:cNvPr>
          <p:cNvSpPr txBox="1"/>
          <p:nvPr/>
        </p:nvSpPr>
        <p:spPr>
          <a:xfrm>
            <a:off x="143952" y="4811059"/>
            <a:ext cx="6416635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“Số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khoảng cách giữa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không vượt quá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F637DC3-3D8F-E849-98A5-97F8CB08B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24101"/>
              </p:ext>
            </p:extLst>
          </p:nvPr>
        </p:nvGraphicFramePr>
        <p:xfrm>
          <a:off x="1684555" y="5223322"/>
          <a:ext cx="533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7867" imgH="535006" progId="Equation.DSMT4">
                  <p:embed/>
                </p:oleObj>
              </mc:Choice>
              <mc:Fallback>
                <p:oleObj name="Equation" r:id="rId30" imgW="717867" imgH="5350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684555" y="5223322"/>
                        <a:ext cx="533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894FD6CB-C512-6863-8026-6DA559457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01842"/>
              </p:ext>
            </p:extLst>
          </p:nvPr>
        </p:nvGraphicFramePr>
        <p:xfrm>
          <a:off x="5877341" y="5702720"/>
          <a:ext cx="7175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17867" imgH="535006" progId="Equation.DSMT4">
                  <p:embed/>
                </p:oleObj>
              </mc:Choice>
              <mc:Fallback>
                <p:oleObj name="Equation" r:id="rId32" imgW="717867" imgH="535006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F637DC3-3D8F-E849-98A5-97F8CB08B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77341" y="5702720"/>
                        <a:ext cx="71755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55A1FA3D-EDE8-FC5C-4D8B-C51EA7228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34475"/>
              </p:ext>
            </p:extLst>
          </p:nvPr>
        </p:nvGraphicFramePr>
        <p:xfrm>
          <a:off x="6172752" y="5279591"/>
          <a:ext cx="38783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39680" progId="Equation.DSMT4">
                  <p:embed/>
                </p:oleObj>
              </mc:Choice>
              <mc:Fallback>
                <p:oleObj name="Equation" r:id="rId33" imgW="126720" imgH="139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E16D7CE1-4D0E-E7EC-56EF-41C16CE16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72752" y="5279591"/>
                        <a:ext cx="38783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6AD2800A-C7AE-2E5E-5EEC-C485E2E2B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35760"/>
              </p:ext>
            </p:extLst>
          </p:nvPr>
        </p:nvGraphicFramePr>
        <p:xfrm>
          <a:off x="1404002" y="5621362"/>
          <a:ext cx="599933" cy="5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6720" imgH="177480" progId="Equation.DSMT4">
                  <p:embed/>
                </p:oleObj>
              </mc:Choice>
              <mc:Fallback>
                <p:oleObj name="Equation" r:id="rId34" imgW="1267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D72896B-31B1-FF25-B5EC-CF0391704D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404002" y="5621362"/>
                        <a:ext cx="599933" cy="525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E6E20238-40AA-B6D0-EC43-CCCF0096E23B}"/>
              </a:ext>
            </a:extLst>
          </p:cNvPr>
          <p:cNvSpPr txBox="1"/>
          <p:nvPr/>
        </p:nvSpPr>
        <p:spPr>
          <a:xfrm>
            <a:off x="143952" y="4152760"/>
            <a:ext cx="415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>
            <a:spLocks noChangeArrowheads="1"/>
          </p:cNvSpPr>
          <p:nvPr/>
        </p:nvSpPr>
        <p:spPr bwMode="auto">
          <a:xfrm>
            <a:off x="4079776" y="1286471"/>
            <a:ext cx="6107014" cy="8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思源黑体 Normal"/>
                <a:cs typeface="Times New Roman" pitchFamily="18" charset="0"/>
              </a:rPr>
              <a:t>THIẾT BỊ DẠY HỌC VÀ HỌC LIỆU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313860" y="2056220"/>
            <a:ext cx="2520280" cy="2998450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2" y="2545"/>
              <a:ext cx="5577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7177" name="图片 6" descr="图片包含 游戏机, 物体, 钟表, 交通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图片 8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88721" y="2079936"/>
            <a:ext cx="60740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SGK, SBT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76671" y="3895818"/>
            <a:ext cx="6107014" cy="105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SGK, SBT,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4381500" y="308253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81500" y="3186113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469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3EB2E0-46A3-7A3E-F684-54601D85D8A3}"/>
              </a:ext>
            </a:extLst>
          </p:cNvPr>
          <p:cNvSpPr txBox="1"/>
          <p:nvPr/>
        </p:nvSpPr>
        <p:spPr>
          <a:xfrm>
            <a:off x="221975" y="586369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EDF05-BCC2-8215-786C-449188A726F8}"/>
              </a:ext>
            </a:extLst>
          </p:cNvPr>
          <p:cNvSpPr txBox="1"/>
          <p:nvPr/>
        </p:nvSpPr>
        <p:spPr>
          <a:xfrm>
            <a:off x="-41329" y="1025453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FCCAE1-2B02-DCE4-EE09-BE59BB6D4CC5}"/>
              </a:ext>
            </a:extLst>
          </p:cNvPr>
          <p:cNvCxnSpPr>
            <a:cxnSpLocks/>
          </p:cNvCxnSpPr>
          <p:nvPr/>
        </p:nvCxnSpPr>
        <p:spPr>
          <a:xfrm flipH="1">
            <a:off x="7277166" y="1159693"/>
            <a:ext cx="21376" cy="56332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BBFB6-8065-ED7C-0669-3D394D730177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2E802-C73A-51F8-8D80-D327F744D7FB}"/>
              </a:ext>
            </a:extLst>
          </p:cNvPr>
          <p:cNvCxnSpPr>
            <a:cxnSpLocks/>
          </p:cNvCxnSpPr>
          <p:nvPr/>
        </p:nvCxnSpPr>
        <p:spPr>
          <a:xfrm>
            <a:off x="1714964" y="660645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E49BC-9C08-40C9-F55B-8BA223AE1401}"/>
              </a:ext>
            </a:extLst>
          </p:cNvPr>
          <p:cNvCxnSpPr>
            <a:cxnSpLocks/>
          </p:cNvCxnSpPr>
          <p:nvPr/>
        </p:nvCxnSpPr>
        <p:spPr>
          <a:xfrm>
            <a:off x="7202559" y="745561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2C3E68-53D0-BAC5-A772-FAB7C32FE164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7E6E7649-280D-ACF8-7FC1-E09A4C6D7066}"/>
              </a:ext>
            </a:extLst>
          </p:cNvPr>
          <p:cNvSpPr/>
          <p:nvPr/>
        </p:nvSpPr>
        <p:spPr>
          <a:xfrm>
            <a:off x="5678558" y="693173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A1EADEF-18CC-68F2-E958-C0737BE0A897}"/>
              </a:ext>
            </a:extLst>
          </p:cNvPr>
          <p:cNvSpPr/>
          <p:nvPr/>
        </p:nvSpPr>
        <p:spPr>
          <a:xfrm>
            <a:off x="6473691" y="647300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73477-513C-FE2D-5E86-22A2C2DD4789}"/>
              </a:ext>
            </a:extLst>
          </p:cNvPr>
          <p:cNvSpPr txBox="1"/>
          <p:nvPr/>
        </p:nvSpPr>
        <p:spPr>
          <a:xfrm>
            <a:off x="-53498" y="1365346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927AD9E-0F1E-5AA9-E082-4FC48DF0F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83066"/>
              </p:ext>
            </p:extLst>
          </p:nvPr>
        </p:nvGraphicFramePr>
        <p:xfrm>
          <a:off x="607329" y="2017090"/>
          <a:ext cx="61459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DSMT4">
                  <p:embed/>
                </p:oleObj>
              </mc:Choice>
              <mc:Fallback>
                <p:oleObj name="Equation" r:id="rId2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C536F1-95CE-1A17-A0EF-5BCBFC62C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329" y="2017090"/>
                        <a:ext cx="61459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D04954E-FF6E-7DBE-8E6B-EAC5B75A4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58573"/>
              </p:ext>
            </p:extLst>
          </p:nvPr>
        </p:nvGraphicFramePr>
        <p:xfrm>
          <a:off x="4195968" y="1950937"/>
          <a:ext cx="533400" cy="53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6D1B2E6-4D56-5C0D-979B-5872C5773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5968" y="1950937"/>
                        <a:ext cx="533400" cy="53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053FB4F-51D1-7625-BC63-AAA831D5CABF}"/>
              </a:ext>
            </a:extLst>
          </p:cNvPr>
          <p:cNvSpPr txBox="1"/>
          <p:nvPr/>
        </p:nvSpPr>
        <p:spPr>
          <a:xfrm>
            <a:off x="14554" y="1964806"/>
            <a:ext cx="6416635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“Số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khoảng cách giữa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không vượt quá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EB82FB3-AFD4-3470-716B-F222ACA45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76968"/>
              </p:ext>
            </p:extLst>
          </p:nvPr>
        </p:nvGraphicFramePr>
        <p:xfrm>
          <a:off x="1555157" y="2377069"/>
          <a:ext cx="533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7867" imgH="535006" progId="Equation.DSMT4">
                  <p:embed/>
                </p:oleObj>
              </mc:Choice>
              <mc:Fallback>
                <p:oleObj name="Equation" r:id="rId6" imgW="717867" imgH="535006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F637DC3-3D8F-E849-98A5-97F8CB08B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5157" y="2377069"/>
                        <a:ext cx="533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2C4CA07-65CE-2179-3944-2AF2926BE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90577"/>
              </p:ext>
            </p:extLst>
          </p:nvPr>
        </p:nvGraphicFramePr>
        <p:xfrm>
          <a:off x="5766077" y="2814814"/>
          <a:ext cx="7175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7867" imgH="535006" progId="Equation.DSMT4">
                  <p:embed/>
                </p:oleObj>
              </mc:Choice>
              <mc:Fallback>
                <p:oleObj name="Equation" r:id="rId8" imgW="717867" imgH="535006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894FD6CB-C512-6863-8026-6DA559457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6077" y="2814814"/>
                        <a:ext cx="71755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B5E5941-0E7E-C340-9444-81A7EFCAA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29420"/>
              </p:ext>
            </p:extLst>
          </p:nvPr>
        </p:nvGraphicFramePr>
        <p:xfrm>
          <a:off x="6043354" y="2433338"/>
          <a:ext cx="387835" cy="46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55A1FA3D-EDE8-FC5C-4D8B-C51EA7228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3354" y="2433338"/>
                        <a:ext cx="387835" cy="46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7EF3B1D-ACAF-DC24-CBA6-BDFAE8911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90421"/>
              </p:ext>
            </p:extLst>
          </p:nvPr>
        </p:nvGraphicFramePr>
        <p:xfrm>
          <a:off x="1288457" y="2866391"/>
          <a:ext cx="533400" cy="45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6AD2800A-C7AE-2E5E-5EEC-C485E2E2B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8457" y="2866391"/>
                        <a:ext cx="533400" cy="45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D9A766F-4784-D92A-629F-691854D98AC8}"/>
              </a:ext>
            </a:extLst>
          </p:cNvPr>
          <p:cNvSpPr txBox="1"/>
          <p:nvPr/>
        </p:nvSpPr>
        <p:spPr>
          <a:xfrm>
            <a:off x="7344269" y="953353"/>
            <a:ext cx="4737341" cy="1815882"/>
          </a:xfrm>
          <a:prstGeom prst="rect">
            <a:avLst/>
          </a:prstGeom>
          <a:solidFill>
            <a:srgbClr val="180278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167A5-C0B8-6382-6148-6B356D93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52" y="4756910"/>
            <a:ext cx="392794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688503-5602-A0B5-4228-8E9CC62F8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77439"/>
              </p:ext>
            </p:extLst>
          </p:nvPr>
        </p:nvGraphicFramePr>
        <p:xfrm>
          <a:off x="9364544" y="1489432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4544" y="1489432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C7B18C-E5E2-8BF7-1DBB-ED168AFC6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635120"/>
              </p:ext>
            </p:extLst>
          </p:nvPr>
        </p:nvGraphicFramePr>
        <p:xfrm>
          <a:off x="10385986" y="2313084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85986" y="2313084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1A70C22-17BB-A22C-D430-0ABFE8AEDF7C}"/>
              </a:ext>
            </a:extLst>
          </p:cNvPr>
          <p:cNvSpPr txBox="1"/>
          <p:nvPr/>
        </p:nvSpPr>
        <p:spPr>
          <a:xfrm>
            <a:off x="160101" y="3308092"/>
            <a:ext cx="6325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làm tròn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trăm ta được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1CE7E7C-F966-9938-42B7-E67F445F9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284281"/>
              </p:ext>
            </p:extLst>
          </p:nvPr>
        </p:nvGraphicFramePr>
        <p:xfrm>
          <a:off x="1434481" y="4693087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190440" progId="Equation.DSMT4">
                  <p:embed/>
                </p:oleObj>
              </mc:Choice>
              <mc:Fallback>
                <p:oleObj name="Equation" r:id="rId15" imgW="46980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481" y="4693087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FA3ABCD-7FB0-83E0-FB4F-2768B6DE0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43735"/>
              </p:ext>
            </p:extLst>
          </p:nvPr>
        </p:nvGraphicFramePr>
        <p:xfrm>
          <a:off x="2589897" y="4262056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190440" progId="Equation.DSMT4">
                  <p:embed/>
                </p:oleObj>
              </mc:Choice>
              <mc:Fallback>
                <p:oleObj name="Equation" r:id="rId17" imgW="46980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7688503-5602-A0B5-4228-8E9CC62F8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897" y="4262056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4612F46-F167-BACD-2BD4-34E24702AC8F}"/>
              </a:ext>
            </a:extLst>
          </p:cNvPr>
          <p:cNvSpPr txBox="1"/>
          <p:nvPr/>
        </p:nvSpPr>
        <p:spPr>
          <a:xfrm>
            <a:off x="27191" y="5025967"/>
            <a:ext cx="69833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cách giữa điểm 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đến điểm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 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đó không vượt quá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Vậy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đến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324A3E5-BB02-3D26-263F-7DC9DD690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60686"/>
              </p:ext>
            </p:extLst>
          </p:nvPr>
        </p:nvGraphicFramePr>
        <p:xfrm>
          <a:off x="3641011" y="5119487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FA3ABCD-7FB0-83E0-FB4F-2768B6DE0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011" y="5119487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2A627B8-9E10-BAF5-71E0-E2B1194A8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694224"/>
              </p:ext>
            </p:extLst>
          </p:nvPr>
        </p:nvGraphicFramePr>
        <p:xfrm>
          <a:off x="1611169" y="5504673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190440" progId="Equation.DSMT4">
                  <p:embed/>
                </p:oleObj>
              </mc:Choice>
              <mc:Fallback>
                <p:oleObj name="Equation" r:id="rId20" imgW="46980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1CE7E7C-F966-9938-42B7-E67F445F9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169" y="5504673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0F5BC2-FC45-772F-FA45-00F942CCC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22002"/>
              </p:ext>
            </p:extLst>
          </p:nvPr>
        </p:nvGraphicFramePr>
        <p:xfrm>
          <a:off x="4865487" y="5488311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C7B18C-E5E2-8BF7-1DBB-ED168AFC63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65487" y="5488311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FFB8727-F5EA-8E01-B137-E99C9C612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503671"/>
              </p:ext>
            </p:extLst>
          </p:nvPr>
        </p:nvGraphicFramePr>
        <p:xfrm>
          <a:off x="3569151" y="5935944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177480" progId="Equation.DSMT4">
                  <p:embed/>
                </p:oleObj>
              </mc:Choice>
              <mc:Fallback>
                <p:oleObj name="Equation" r:id="rId24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C7B18C-E5E2-8BF7-1DBB-ED168AFC63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69151" y="5935944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B639428-46BA-9685-1547-AD1E76347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001921"/>
              </p:ext>
            </p:extLst>
          </p:nvPr>
        </p:nvGraphicFramePr>
        <p:xfrm>
          <a:off x="6752270" y="6346203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177480" progId="Equation.DSMT4">
                  <p:embed/>
                </p:oleObj>
              </mc:Choice>
              <mc:Fallback>
                <p:oleObj name="Equation" r:id="rId25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C7B18C-E5E2-8BF7-1DBB-ED168AFC63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52270" y="6346203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E4CBE33A-325A-1FE3-BF3C-D1B76E9D2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902136"/>
              </p:ext>
            </p:extLst>
          </p:nvPr>
        </p:nvGraphicFramePr>
        <p:xfrm>
          <a:off x="5287872" y="5933908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69800" imgH="190440" progId="Equation.DSMT4">
                  <p:embed/>
                </p:oleObj>
              </mc:Choice>
              <mc:Fallback>
                <p:oleObj name="Equation" r:id="rId26" imgW="469800" imgH="1904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6324A3E5-BB02-3D26-263F-7DC9DD690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872" y="5933908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E19AAC2-1093-D0C7-FB61-F552BAFD8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60510"/>
              </p:ext>
            </p:extLst>
          </p:nvPr>
        </p:nvGraphicFramePr>
        <p:xfrm>
          <a:off x="3126386" y="6407838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69800" imgH="190440" progId="Equation.DSMT4">
                  <p:embed/>
                </p:oleObj>
              </mc:Choice>
              <mc:Fallback>
                <p:oleObj name="Equation" r:id="rId27" imgW="469800" imgH="1904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2A627B8-9E10-BAF5-71E0-E2B1194A8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386" y="6407838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8B987C0-F92F-53C3-F88D-A46EB7A02C56}"/>
              </a:ext>
            </a:extLst>
          </p:cNvPr>
          <p:cNvSpPr txBox="1"/>
          <p:nvPr/>
        </p:nvSpPr>
        <p:spPr>
          <a:xfrm>
            <a:off x="8144519" y="3045048"/>
            <a:ext cx="426095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E0F5E2B-65BF-DDCD-5423-5122E1D05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640984"/>
              </p:ext>
            </p:extLst>
          </p:nvPr>
        </p:nvGraphicFramePr>
        <p:xfrm>
          <a:off x="10004351" y="3101465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800" imgH="190440" progId="Equation.DSMT4">
                  <p:embed/>
                </p:oleObj>
              </mc:Choice>
              <mc:Fallback>
                <p:oleObj name="Equation" r:id="rId28" imgW="469800" imgH="1904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FA3ABCD-7FB0-83E0-FB4F-2768B6DE0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4351" y="3101465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18" descr="Cau hoi">
            <a:extLst>
              <a:ext uri="{FF2B5EF4-FFF2-40B4-BE49-F238E27FC236}">
                <a16:creationId xmlns:a16="http://schemas.microsoft.com/office/drawing/2014/main" id="{39F7DED0-7AF7-1AFD-ED80-D7E2496F70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54" y="3005643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49B39B6-D432-EA14-F02C-4A97CA630B98}"/>
              </a:ext>
            </a:extLst>
          </p:cNvPr>
          <p:cNvSpPr txBox="1"/>
          <p:nvPr/>
        </p:nvSpPr>
        <p:spPr>
          <a:xfrm>
            <a:off x="8236385" y="5825775"/>
            <a:ext cx="368079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B2298C4-5931-0F89-8A87-EA4328F7C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39490"/>
              </p:ext>
            </p:extLst>
          </p:nvPr>
        </p:nvGraphicFramePr>
        <p:xfrm>
          <a:off x="10686463" y="6313041"/>
          <a:ext cx="535961" cy="44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90440" imgH="177480" progId="Equation.DSMT4">
                  <p:embed/>
                </p:oleObj>
              </mc:Choice>
              <mc:Fallback>
                <p:oleObj name="Equation" r:id="rId30" imgW="19044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B639428-46BA-9685-1547-AD1E76347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686463" y="6313041"/>
                        <a:ext cx="535961" cy="44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B2F32F46-43DD-3A3A-624D-DD6C5C1E4E37}"/>
              </a:ext>
            </a:extLst>
          </p:cNvPr>
          <p:cNvSpPr txBox="1"/>
          <p:nvPr/>
        </p:nvSpPr>
        <p:spPr>
          <a:xfrm>
            <a:off x="7962590" y="4132062"/>
            <a:ext cx="4083521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9956416-A723-A9EB-5CAF-2D96A66EF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160921"/>
              </p:ext>
            </p:extLst>
          </p:nvPr>
        </p:nvGraphicFramePr>
        <p:xfrm>
          <a:off x="8041858" y="4665944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69800" imgH="190440" progId="Equation.DSMT4">
                  <p:embed/>
                </p:oleObj>
              </mc:Choice>
              <mc:Fallback>
                <p:oleObj name="Equation" r:id="rId31" imgW="469800" imgH="1904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6324A3E5-BB02-3D26-263F-7DC9DD690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858" y="4665944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53D2A351-E831-ABB0-C1A0-49D9FB843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613"/>
              </p:ext>
            </p:extLst>
          </p:nvPr>
        </p:nvGraphicFramePr>
        <p:xfrm>
          <a:off x="10689418" y="4639506"/>
          <a:ext cx="1308151" cy="38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00" imgH="190440" progId="Equation.DSMT4">
                  <p:embed/>
                </p:oleObj>
              </mc:Choice>
              <mc:Fallback>
                <p:oleObj name="Equation" r:id="rId32" imgW="469800" imgH="1904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2A627B8-9E10-BAF5-71E0-E2B1194A8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9418" y="4639506"/>
                        <a:ext cx="1308151" cy="38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18" descr="Cau hoi">
            <a:extLst>
              <a:ext uri="{FF2B5EF4-FFF2-40B4-BE49-F238E27FC236}">
                <a16:creationId xmlns:a16="http://schemas.microsoft.com/office/drawing/2014/main" id="{5D928423-E1C1-5D37-A1D8-7ACE2C946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34" y="5799740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Cau hoi">
            <a:extLst>
              <a:ext uri="{FF2B5EF4-FFF2-40B4-BE49-F238E27FC236}">
                <a16:creationId xmlns:a16="http://schemas.microsoft.com/office/drawing/2014/main" id="{A9D5190D-CD80-C429-6DAA-B46264039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69" y="4305638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8E2648D-F033-BB25-D7C3-207D2C139BFB}"/>
              </a:ext>
            </a:extLst>
          </p:cNvPr>
          <p:cNvSpPr/>
          <p:nvPr/>
        </p:nvSpPr>
        <p:spPr>
          <a:xfrm>
            <a:off x="7337338" y="1153677"/>
            <a:ext cx="4714617" cy="4307869"/>
          </a:xfrm>
          <a:prstGeom prst="wedgeEllipseCallout">
            <a:avLst>
              <a:gd name="adj1" fmla="val -65659"/>
              <a:gd name="adj2" fmla="val 32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7A1028B-5707-F73E-7515-8D4E3CEC7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71771"/>
              </p:ext>
            </p:extLst>
          </p:nvPr>
        </p:nvGraphicFramePr>
        <p:xfrm>
          <a:off x="10207296" y="2062683"/>
          <a:ext cx="1167395" cy="4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190440" progId="Equation.DSMT4">
                  <p:embed/>
                </p:oleObj>
              </mc:Choice>
              <mc:Fallback>
                <p:oleObj name="Equation" r:id="rId17" imgW="469800" imgH="1904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FA3ABCD-7FB0-83E0-FB4F-2768B6DE0F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296" y="2062683"/>
                        <a:ext cx="1167395" cy="41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58F9F43-1360-4D0E-6446-926D68E47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772030"/>
              </p:ext>
            </p:extLst>
          </p:nvPr>
        </p:nvGraphicFramePr>
        <p:xfrm>
          <a:off x="10249102" y="3329935"/>
          <a:ext cx="535961" cy="45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0F5BC2-FC45-772F-FA45-00F942CCC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249102" y="3329935"/>
                        <a:ext cx="535961" cy="45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5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30" grpId="0"/>
      <p:bldP spid="41" grpId="0" animBg="1"/>
      <p:bldP spid="41" grpId="1" animBg="1"/>
      <p:bldP spid="44" grpId="0" animBg="1"/>
      <p:bldP spid="44" grpId="1" animBg="1"/>
      <p:bldP spid="46" grpId="0" animBg="1"/>
      <p:bldP spid="46" grpId="1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C0B8E253-9624-5712-2007-F08D7908B1E1}"/>
              </a:ext>
            </a:extLst>
          </p:cNvPr>
          <p:cNvSpPr/>
          <p:nvPr/>
        </p:nvSpPr>
        <p:spPr>
          <a:xfrm>
            <a:off x="7036901" y="3327941"/>
            <a:ext cx="4939040" cy="2568618"/>
          </a:xfrm>
          <a:prstGeom prst="wedgeEllipseCallout">
            <a:avLst>
              <a:gd name="adj1" fmla="val -38914"/>
              <a:gd name="adj2" fmla="val -49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2BBE9-9DDD-97A7-278E-EF725D109A22}"/>
              </a:ext>
            </a:extLst>
          </p:cNvPr>
          <p:cNvSpPr txBox="1"/>
          <p:nvPr/>
        </p:nvSpPr>
        <p:spPr>
          <a:xfrm>
            <a:off x="173302" y="603342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DFA827-6D28-95F7-BC82-97A9260C417E}"/>
              </a:ext>
            </a:extLst>
          </p:cNvPr>
          <p:cNvCxnSpPr>
            <a:cxnSpLocks/>
          </p:cNvCxnSpPr>
          <p:nvPr/>
        </p:nvCxnSpPr>
        <p:spPr>
          <a:xfrm>
            <a:off x="6473691" y="1262315"/>
            <a:ext cx="48159" cy="55922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4637FC-9876-CF3B-3CBA-8DD9D981DFB7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45D035-E8F9-9FEE-8B4B-43F453533F4B}"/>
              </a:ext>
            </a:extLst>
          </p:cNvPr>
          <p:cNvCxnSpPr>
            <a:cxnSpLocks/>
          </p:cNvCxnSpPr>
          <p:nvPr/>
        </p:nvCxnSpPr>
        <p:spPr>
          <a:xfrm>
            <a:off x="1752494" y="687450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19D7DF-B089-36EF-9511-DDE08F86E503}"/>
              </a:ext>
            </a:extLst>
          </p:cNvPr>
          <p:cNvCxnSpPr>
            <a:cxnSpLocks/>
          </p:cNvCxnSpPr>
          <p:nvPr/>
        </p:nvCxnSpPr>
        <p:spPr>
          <a:xfrm>
            <a:off x="7036901" y="6840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18A88A1-21B8-3471-3432-36524312C3E3}"/>
              </a:ext>
            </a:extLst>
          </p:cNvPr>
          <p:cNvSpPr/>
          <p:nvPr/>
        </p:nvSpPr>
        <p:spPr>
          <a:xfrm>
            <a:off x="4909817" y="615153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E0C8167-4676-D6A1-7D7F-9F2ADE0E61FA}"/>
              </a:ext>
            </a:extLst>
          </p:cNvPr>
          <p:cNvSpPr/>
          <p:nvPr/>
        </p:nvSpPr>
        <p:spPr>
          <a:xfrm>
            <a:off x="5668510" y="686239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05B7AD3-DEA8-A283-BD3F-6E36E454A5D9}"/>
              </a:ext>
            </a:extLst>
          </p:cNvPr>
          <p:cNvSpPr/>
          <p:nvPr/>
        </p:nvSpPr>
        <p:spPr>
          <a:xfrm>
            <a:off x="6463643" y="640366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472F9-D2C3-FB8B-D47C-1B8B88A053F4}"/>
              </a:ext>
            </a:extLst>
          </p:cNvPr>
          <p:cNvSpPr txBox="1"/>
          <p:nvPr/>
        </p:nvSpPr>
        <p:spPr>
          <a:xfrm>
            <a:off x="-61923" y="997517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921F3-9193-9C13-6D8A-7189712845E6}"/>
              </a:ext>
            </a:extLst>
          </p:cNvPr>
          <p:cNvSpPr txBox="1"/>
          <p:nvPr/>
        </p:nvSpPr>
        <p:spPr>
          <a:xfrm>
            <a:off x="-80066" y="1349730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2D92D2C5-85E9-9BA8-6456-313446EB4074}"/>
              </a:ext>
            </a:extLst>
          </p:cNvPr>
          <p:cNvSpPr/>
          <p:nvPr/>
        </p:nvSpPr>
        <p:spPr>
          <a:xfrm>
            <a:off x="9089972" y="748304"/>
            <a:ext cx="2771168" cy="1417571"/>
          </a:xfrm>
          <a:prstGeom prst="wedgeEllipseCallout">
            <a:avLst>
              <a:gd name="adj1" fmla="val -106448"/>
              <a:gd name="adj2" fmla="val 41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46D3DD2-0816-2CCA-A228-F873209C6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09786"/>
              </p:ext>
            </p:extLst>
          </p:nvPr>
        </p:nvGraphicFramePr>
        <p:xfrm>
          <a:off x="276607" y="3306390"/>
          <a:ext cx="5728009" cy="3179831"/>
        </p:xfrm>
        <a:graphic>
          <a:graphicData uri="http://schemas.openxmlformats.org/drawingml/2006/table">
            <a:tbl>
              <a:tblPr firstRow="1" firstCol="1" bandRow="1"/>
              <a:tblGrid>
                <a:gridCol w="3594100">
                  <a:extLst>
                    <a:ext uri="{9D8B030D-6E8A-4147-A177-3AD203B41FA5}">
                      <a16:colId xmlns:a16="http://schemas.microsoft.com/office/drawing/2014/main" val="3768250222"/>
                    </a:ext>
                  </a:extLst>
                </a:gridCol>
                <a:gridCol w="2133909">
                  <a:extLst>
                    <a:ext uri="{9D8B030D-6E8A-4147-A177-3AD203B41FA5}">
                      <a16:colId xmlns:a16="http://schemas.microsoft.com/office/drawing/2014/main" val="2214360796"/>
                    </a:ext>
                  </a:extLst>
                </a:gridCol>
              </a:tblGrid>
              <a:tr h="603001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86241"/>
                  </a:ext>
                </a:extLst>
              </a:tr>
              <a:tr h="39360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82049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01661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20194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mười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13608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44769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1DB4B6E-E67C-C5AE-EFF8-0E5B6B655D90}"/>
              </a:ext>
            </a:extLst>
          </p:cNvPr>
          <p:cNvSpPr txBox="1"/>
          <p:nvPr/>
        </p:nvSpPr>
        <p:spPr>
          <a:xfrm>
            <a:off x="1751414" y="6406340"/>
            <a:ext cx="177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175992BF-F7FF-B69C-DECD-41BDC61E0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39812"/>
              </p:ext>
            </p:extLst>
          </p:nvPr>
        </p:nvGraphicFramePr>
        <p:xfrm>
          <a:off x="4097719" y="3896656"/>
          <a:ext cx="592912" cy="46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77480" progId="Equation.DSMT4">
                  <p:embed/>
                </p:oleObj>
              </mc:Choice>
              <mc:Fallback>
                <p:oleObj name="Equation" r:id="rId2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97719" y="3896656"/>
                        <a:ext cx="592912" cy="46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EEF447E-ED80-5F19-836B-CA01F555781A}"/>
              </a:ext>
            </a:extLst>
          </p:cNvPr>
          <p:cNvSpPr txBox="1"/>
          <p:nvPr/>
        </p:nvSpPr>
        <p:spPr>
          <a:xfrm>
            <a:off x="4181273" y="4394541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FE61C8-6379-D2C4-6443-B115E6738B05}"/>
              </a:ext>
            </a:extLst>
          </p:cNvPr>
          <p:cNvSpPr txBox="1"/>
          <p:nvPr/>
        </p:nvSpPr>
        <p:spPr>
          <a:xfrm>
            <a:off x="4095090" y="4876733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B7672-AFD6-46A5-E721-271C8F5E7EA4}"/>
              </a:ext>
            </a:extLst>
          </p:cNvPr>
          <p:cNvSpPr txBox="1"/>
          <p:nvPr/>
        </p:nvSpPr>
        <p:spPr>
          <a:xfrm>
            <a:off x="4091732" y="5359974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3A17A5-A76F-5025-2E3B-00E45A166B0B}"/>
              </a:ext>
            </a:extLst>
          </p:cNvPr>
          <p:cNvSpPr txBox="1"/>
          <p:nvPr/>
        </p:nvSpPr>
        <p:spPr>
          <a:xfrm>
            <a:off x="4024329" y="5896558"/>
            <a:ext cx="8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C09CC4E-68C1-0D4C-4A51-31DD410EB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11057"/>
              </p:ext>
            </p:extLst>
          </p:nvPr>
        </p:nvGraphicFramePr>
        <p:xfrm>
          <a:off x="10593674" y="4781605"/>
          <a:ext cx="607908" cy="51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3674" y="4781605"/>
                        <a:ext cx="607908" cy="518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5642150-BC93-7F2A-21E6-877389D65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25223"/>
              </p:ext>
            </p:extLst>
          </p:nvPr>
        </p:nvGraphicFramePr>
        <p:xfrm>
          <a:off x="4052209" y="5954842"/>
          <a:ext cx="1121329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203040" progId="Equation.DSMT4">
                  <p:embed/>
                </p:oleObj>
              </mc:Choice>
              <mc:Fallback>
                <p:oleObj name="Equation" r:id="rId6" imgW="39348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C09CC4E-68C1-0D4C-4A51-31DD410EB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2209" y="5954842"/>
                        <a:ext cx="1121329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A3AB798-8E6A-797C-7B30-7CC2DAA3F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93352"/>
              </p:ext>
            </p:extLst>
          </p:nvPr>
        </p:nvGraphicFramePr>
        <p:xfrm>
          <a:off x="4052209" y="5419121"/>
          <a:ext cx="99447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C09CC4E-68C1-0D4C-4A51-31DD410EB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2209" y="5419121"/>
                        <a:ext cx="994472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CDAA779-E64E-F37E-F667-549545E1F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377401"/>
              </p:ext>
            </p:extLst>
          </p:nvPr>
        </p:nvGraphicFramePr>
        <p:xfrm>
          <a:off x="4133040" y="4896305"/>
          <a:ext cx="75357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CC09CC4E-68C1-0D4C-4A51-31DD410EB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33040" y="4896305"/>
                        <a:ext cx="753572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9F3C61A7-94BF-B693-310D-9047FFC764E1}"/>
              </a:ext>
            </a:extLst>
          </p:cNvPr>
          <p:cNvSpPr txBox="1"/>
          <p:nvPr/>
        </p:nvSpPr>
        <p:spPr>
          <a:xfrm>
            <a:off x="111197" y="1834711"/>
            <a:ext cx="598480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C8BCF3-72A2-A61E-39B6-C928799C7C24}"/>
              </a:ext>
            </a:extLst>
          </p:cNvPr>
          <p:cNvSpPr txBox="1"/>
          <p:nvPr/>
        </p:nvSpPr>
        <p:spPr>
          <a:xfrm>
            <a:off x="7528100" y="2299187"/>
            <a:ext cx="4552703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56" name="Picture 18" descr="Cau hoi">
            <a:extLst>
              <a:ext uri="{FF2B5EF4-FFF2-40B4-BE49-F238E27FC236}">
                <a16:creationId xmlns:a16="http://schemas.microsoft.com/office/drawing/2014/main" id="{E1747AFF-25D3-F66E-63C8-BB408F3405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11" y="2340698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F3AB3CBD-E0C5-F615-CC81-CE4FB074A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23626"/>
              </p:ext>
            </p:extLst>
          </p:nvPr>
        </p:nvGraphicFramePr>
        <p:xfrm>
          <a:off x="9890922" y="4735363"/>
          <a:ext cx="702752" cy="84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393480" progId="Equation.DSMT4">
                  <p:embed/>
                </p:oleObj>
              </mc:Choice>
              <mc:Fallback>
                <p:oleObj name="Equation" r:id="rId13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90922" y="4735363"/>
                        <a:ext cx="702752" cy="841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6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0.0493 L -0.14036 0.16551 C -0.1694 0.21389 -0.21302 0.24074 -0.25924 0.24074 C -0.31133 0.24074 -0.35326 0.21389 -0.38229 0.16551 L -0.52214 -0.0493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8" grpId="0" animBg="1"/>
      <p:bldP spid="40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799F44-B358-A55C-5346-D1847C913A8F}"/>
              </a:ext>
            </a:extLst>
          </p:cNvPr>
          <p:cNvSpPr txBox="1"/>
          <p:nvPr/>
        </p:nvSpPr>
        <p:spPr>
          <a:xfrm>
            <a:off x="212039" y="688746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8FDE1-92A1-D872-68F9-3C10BEB45FFF}"/>
              </a:ext>
            </a:extLst>
          </p:cNvPr>
          <p:cNvSpPr txBox="1"/>
          <p:nvPr/>
        </p:nvSpPr>
        <p:spPr>
          <a:xfrm>
            <a:off x="326095" y="1087459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B4DFB1-A590-97D8-A7F6-6F02323F953E}"/>
              </a:ext>
            </a:extLst>
          </p:cNvPr>
          <p:cNvCxnSpPr>
            <a:cxnSpLocks/>
          </p:cNvCxnSpPr>
          <p:nvPr/>
        </p:nvCxnSpPr>
        <p:spPr>
          <a:xfrm>
            <a:off x="6804992" y="1273521"/>
            <a:ext cx="0" cy="55089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0732D8-DCE4-6BE6-1A5B-0D607437EFC3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10E12-C68B-1169-2F95-9E879031E43F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DF383B-7208-1C6A-0D9A-B04C75DCB2E0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6E11F82-C1D1-1A36-84CD-E3AF2EBC36DB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A08AF7E2-8A49-D37C-E366-27D86C778E36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EE1515A9-0705-7145-9A50-5B24598A0BA7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6F164F-5CEE-4DAD-33A8-12A5D6AD7396}"/>
              </a:ext>
            </a:extLst>
          </p:cNvPr>
          <p:cNvSpPr txBox="1"/>
          <p:nvPr/>
        </p:nvSpPr>
        <p:spPr>
          <a:xfrm>
            <a:off x="0" y="1486172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24D087-91F4-F815-6921-2FC9AD4A1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01061"/>
              </p:ext>
            </p:extLst>
          </p:nvPr>
        </p:nvGraphicFramePr>
        <p:xfrm>
          <a:off x="326095" y="3147934"/>
          <a:ext cx="5822913" cy="3299914"/>
        </p:xfrm>
        <a:graphic>
          <a:graphicData uri="http://schemas.openxmlformats.org/drawingml/2006/table">
            <a:tbl>
              <a:tblPr firstRow="1" firstCol="1" bandRow="1"/>
              <a:tblGrid>
                <a:gridCol w="2135542">
                  <a:extLst>
                    <a:ext uri="{9D8B030D-6E8A-4147-A177-3AD203B41FA5}">
                      <a16:colId xmlns:a16="http://schemas.microsoft.com/office/drawing/2014/main" val="3229596527"/>
                    </a:ext>
                  </a:extLst>
                </a:gridCol>
                <a:gridCol w="3687371">
                  <a:extLst>
                    <a:ext uri="{9D8B030D-6E8A-4147-A177-3AD203B41FA5}">
                      <a16:colId xmlns:a16="http://schemas.microsoft.com/office/drawing/2014/main" val="2159135455"/>
                    </a:ext>
                  </a:extLst>
                </a:gridCol>
              </a:tblGrid>
              <a:tr h="53733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22387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0767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46588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1461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41086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844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A8A552F-FAB8-D60F-68DF-5429DF16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058" y="6334780"/>
            <a:ext cx="2014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8A5311-0966-3508-544B-FB0A64E4538B}"/>
              </a:ext>
            </a:extLst>
          </p:cNvPr>
          <p:cNvSpPr txBox="1"/>
          <p:nvPr/>
        </p:nvSpPr>
        <p:spPr>
          <a:xfrm>
            <a:off x="22212" y="202545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0F6FD6-E882-B5E4-215D-99A15446D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65778"/>
              </p:ext>
            </p:extLst>
          </p:nvPr>
        </p:nvGraphicFramePr>
        <p:xfrm>
          <a:off x="326095" y="4869761"/>
          <a:ext cx="67029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03040" progId="Equation.DSMT4">
                  <p:embed/>
                </p:oleObj>
              </mc:Choice>
              <mc:Fallback>
                <p:oleObj name="Equation" r:id="rId2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095" y="4869761"/>
                        <a:ext cx="67029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1E86138-C5AE-3174-C2CE-338105C09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93928"/>
              </p:ext>
            </p:extLst>
          </p:nvPr>
        </p:nvGraphicFramePr>
        <p:xfrm>
          <a:off x="326095" y="3701809"/>
          <a:ext cx="670291" cy="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095" y="3701809"/>
                        <a:ext cx="670291" cy="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17B354A-D7F7-E325-C297-E8CF41627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568185"/>
              </p:ext>
            </p:extLst>
          </p:nvPr>
        </p:nvGraphicFramePr>
        <p:xfrm>
          <a:off x="326095" y="5445375"/>
          <a:ext cx="963059" cy="53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095" y="5445375"/>
                        <a:ext cx="963059" cy="53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27A2F0-76CF-6581-F0CE-37821FD78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42357"/>
              </p:ext>
            </p:extLst>
          </p:nvPr>
        </p:nvGraphicFramePr>
        <p:xfrm>
          <a:off x="460421" y="4237467"/>
          <a:ext cx="401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421" y="4237467"/>
                        <a:ext cx="40163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D8136D7-A80A-21AE-9577-6D24A9F45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242366"/>
              </p:ext>
            </p:extLst>
          </p:nvPr>
        </p:nvGraphicFramePr>
        <p:xfrm>
          <a:off x="366713" y="5974483"/>
          <a:ext cx="122236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17B354A-D7F7-E325-C297-E8CF41627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6713" y="5974483"/>
                        <a:ext cx="122236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196051-5910-F46B-9385-965D07E5234D}"/>
              </a:ext>
            </a:extLst>
          </p:cNvPr>
          <p:cNvSpPr txBox="1"/>
          <p:nvPr/>
        </p:nvSpPr>
        <p:spPr>
          <a:xfrm>
            <a:off x="7836385" y="5222025"/>
            <a:ext cx="391456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92F704C-5C38-4AA8-FF35-E03D1E15AF5E}"/>
              </a:ext>
            </a:extLst>
          </p:cNvPr>
          <p:cNvSpPr/>
          <p:nvPr/>
        </p:nvSpPr>
        <p:spPr>
          <a:xfrm>
            <a:off x="7485420" y="2834470"/>
            <a:ext cx="4246159" cy="2132423"/>
          </a:xfrm>
          <a:prstGeom prst="wedgeEllipseCallout">
            <a:avLst>
              <a:gd name="adj1" fmla="val -42005"/>
              <a:gd name="adj2" fmla="val 61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01C60AF-6DE2-0EBA-C529-7C24419A6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12735"/>
              </p:ext>
            </p:extLst>
          </p:nvPr>
        </p:nvGraphicFramePr>
        <p:xfrm>
          <a:off x="10800335" y="5222025"/>
          <a:ext cx="401638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8952A7E-D8C3-6140-7B04-2A5306E15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00335" y="5222025"/>
                        <a:ext cx="401638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8" descr="Cau hoi">
            <a:extLst>
              <a:ext uri="{FF2B5EF4-FFF2-40B4-BE49-F238E27FC236}">
                <a16:creationId xmlns:a16="http://schemas.microsoft.com/office/drawing/2014/main" id="{36DA85DA-0C12-5525-071D-7C3AAC65F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72" y="5492410"/>
            <a:ext cx="82108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28BDFA-1734-77FC-39BD-D9571FC10CE2}"/>
              </a:ext>
            </a:extLst>
          </p:cNvPr>
          <p:cNvSpPr txBox="1"/>
          <p:nvPr/>
        </p:nvSpPr>
        <p:spPr>
          <a:xfrm>
            <a:off x="7883767" y="3237646"/>
            <a:ext cx="391456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       )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8952A7E-D8C3-6140-7B04-2A5306E15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311492"/>
              </p:ext>
            </p:extLst>
          </p:nvPr>
        </p:nvGraphicFramePr>
        <p:xfrm>
          <a:off x="10847717" y="3237646"/>
          <a:ext cx="401638" cy="55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27A2F0-76CF-6581-F0CE-37821FD78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47717" y="3237646"/>
                        <a:ext cx="401638" cy="556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83D2B80-68B6-F43B-DEE2-5B049BA70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08663"/>
              </p:ext>
            </p:extLst>
          </p:nvPr>
        </p:nvGraphicFramePr>
        <p:xfrm>
          <a:off x="9351005" y="4178709"/>
          <a:ext cx="1093857" cy="4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203040" progId="Equation.DSMT4">
                  <p:embed/>
                </p:oleObj>
              </mc:Choice>
              <mc:Fallback>
                <p:oleObj name="Equation" r:id="rId16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51005" y="4178709"/>
                        <a:ext cx="1093857" cy="48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64124A7-E812-3252-2003-49CC63EA5346}"/>
              </a:ext>
            </a:extLst>
          </p:cNvPr>
          <p:cNvSpPr txBox="1"/>
          <p:nvPr/>
        </p:nvSpPr>
        <p:spPr>
          <a:xfrm>
            <a:off x="7841870" y="950047"/>
            <a:ext cx="3870779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1545F8-4904-9947-0FFD-0DECCC1C0A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1916" y="1233847"/>
            <a:ext cx="823031" cy="8352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900B4D-E22A-D925-3334-900F3F6F5D5C}"/>
              </a:ext>
            </a:extLst>
          </p:cNvPr>
          <p:cNvSpPr txBox="1"/>
          <p:nvPr/>
        </p:nvSpPr>
        <p:spPr>
          <a:xfrm>
            <a:off x="2795789" y="5914523"/>
            <a:ext cx="223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3971FD-7598-6BB7-D603-02B7C81E90A7}"/>
              </a:ext>
            </a:extLst>
          </p:cNvPr>
          <p:cNvSpPr txBox="1"/>
          <p:nvPr/>
        </p:nvSpPr>
        <p:spPr>
          <a:xfrm>
            <a:off x="2700520" y="4742352"/>
            <a:ext cx="13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A41C60-DDC4-D97A-E87B-DA4EDDC4E93C}"/>
              </a:ext>
            </a:extLst>
          </p:cNvPr>
          <p:cNvSpPr txBox="1"/>
          <p:nvPr/>
        </p:nvSpPr>
        <p:spPr>
          <a:xfrm>
            <a:off x="2781194" y="5359013"/>
            <a:ext cx="228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16349-B519-88D0-DA72-B722D609DC96}"/>
              </a:ext>
            </a:extLst>
          </p:cNvPr>
          <p:cNvSpPr txBox="1"/>
          <p:nvPr/>
        </p:nvSpPr>
        <p:spPr>
          <a:xfrm>
            <a:off x="10552135" y="4089070"/>
            <a:ext cx="9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02 L -0.17526 0.03727 C -0.21172 0.04444 -0.26641 0.04861 -0.32396 0.04861 C -0.38919 0.04861 -0.44154 0.04444 -0.47799 0.03727 L -0.65286 0.00602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3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26" grpId="0"/>
      <p:bldP spid="28" grpId="0" animBg="1"/>
      <p:bldP spid="30" grpId="0"/>
      <p:bldP spid="31" grpId="0"/>
      <p:bldP spid="32" grpId="0"/>
      <p:bldP spid="33" grpId="0"/>
      <p:bldP spid="3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95FCA0-C2C3-BCA0-0002-E7479F3C706A}"/>
              </a:ext>
            </a:extLst>
          </p:cNvPr>
          <p:cNvSpPr txBox="1"/>
          <p:nvPr/>
        </p:nvSpPr>
        <p:spPr>
          <a:xfrm>
            <a:off x="261169" y="658997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992709-0C72-2AFC-564D-C14382D06C0D}"/>
              </a:ext>
            </a:extLst>
          </p:cNvPr>
          <p:cNvCxnSpPr>
            <a:cxnSpLocks/>
          </p:cNvCxnSpPr>
          <p:nvPr/>
        </p:nvCxnSpPr>
        <p:spPr>
          <a:xfrm>
            <a:off x="6692417" y="1298713"/>
            <a:ext cx="0" cy="55592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D783B9-3759-8EC2-36B6-FC9361D3649C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DC468-6254-10B2-A9B5-3D79E072D307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1C62A2-2CEA-E32D-4724-E89C8A48EBDB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2CA677A-5BBE-68FF-0679-ECB77C74F0AD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CAD569B-1956-97AD-23A9-3797F393DBF1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5B3989F4-999D-CD2E-1CA7-B0FBD7CB3573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360818B0-B398-262A-F05E-8E7264B6B761}"/>
              </a:ext>
            </a:extLst>
          </p:cNvPr>
          <p:cNvSpPr/>
          <p:nvPr/>
        </p:nvSpPr>
        <p:spPr>
          <a:xfrm>
            <a:off x="6655843" y="3855900"/>
            <a:ext cx="5469851" cy="2874843"/>
          </a:xfrm>
          <a:prstGeom prst="wedgeEllipseCallout">
            <a:avLst>
              <a:gd name="adj1" fmla="val -45888"/>
              <a:gd name="adj2" fmla="val 49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17A5C6-31C9-014D-16B3-153C06EDEF98}"/>
              </a:ext>
            </a:extLst>
          </p:cNvPr>
          <p:cNvSpPr txBox="1"/>
          <p:nvPr/>
        </p:nvSpPr>
        <p:spPr>
          <a:xfrm>
            <a:off x="7282014" y="4179814"/>
            <a:ext cx="46846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6F385A9A-A806-CF49-3FBA-5463372D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905" y="27166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C5E13E5-7042-962C-3EC4-E80523B2D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53643"/>
              </p:ext>
            </p:extLst>
          </p:nvPr>
        </p:nvGraphicFramePr>
        <p:xfrm>
          <a:off x="9627640" y="4692931"/>
          <a:ext cx="1237427" cy="50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15640" progId="Equation.DSMT4">
                  <p:embed/>
                </p:oleObj>
              </mc:Choice>
              <mc:Fallback>
                <p:oleObj name="Equation" r:id="rId2" imgW="533160" imgH="215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7640" y="4692931"/>
                        <a:ext cx="1237427" cy="508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DF7263-9518-91A3-35EA-095106EC0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66198"/>
              </p:ext>
            </p:extLst>
          </p:nvPr>
        </p:nvGraphicFramePr>
        <p:xfrm>
          <a:off x="9228707" y="5099313"/>
          <a:ext cx="661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28707" y="5099313"/>
                        <a:ext cx="66198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3">
            <a:extLst>
              <a:ext uri="{FF2B5EF4-FFF2-40B4-BE49-F238E27FC236}">
                <a16:creationId xmlns:a16="http://schemas.microsoft.com/office/drawing/2014/main" id="{F65B2933-65E5-D66A-D98A-3A44922B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402" y="3130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39389AD-D226-D0EE-6ADA-B754619D0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80619"/>
              </p:ext>
            </p:extLst>
          </p:nvPr>
        </p:nvGraphicFramePr>
        <p:xfrm>
          <a:off x="9561097" y="5584091"/>
          <a:ext cx="1392503" cy="44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15640" progId="Equation.DSMT4">
                  <p:embed/>
                </p:oleObj>
              </mc:Choice>
              <mc:Fallback>
                <p:oleObj name="Equation" r:id="rId6" imgW="634680" imgH="215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097" y="5584091"/>
                        <a:ext cx="1392503" cy="449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5">
            <a:extLst>
              <a:ext uri="{FF2B5EF4-FFF2-40B4-BE49-F238E27FC236}">
                <a16:creationId xmlns:a16="http://schemas.microsoft.com/office/drawing/2014/main" id="{E636D791-8EAB-62EF-4E50-26EE64DD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77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605CC0B-8F0E-FDB4-CCB3-33628CD8B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56255"/>
              </p:ext>
            </p:extLst>
          </p:nvPr>
        </p:nvGraphicFramePr>
        <p:xfrm>
          <a:off x="9228707" y="5970871"/>
          <a:ext cx="859880" cy="43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15640" progId="Equation.DSMT4">
                  <p:embed/>
                </p:oleObj>
              </mc:Choice>
              <mc:Fallback>
                <p:oleObj name="Equation" r:id="rId8" imgW="44424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707" y="5970871"/>
                        <a:ext cx="859880" cy="430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63B4517E-C0F0-34BA-8615-983A09131F8B}"/>
              </a:ext>
            </a:extLst>
          </p:cNvPr>
          <p:cNvSpPr txBox="1"/>
          <p:nvPr/>
        </p:nvSpPr>
        <p:spPr>
          <a:xfrm>
            <a:off x="29016" y="1206648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67D78AC-0D83-DE56-DAC2-3C3531A9F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80381"/>
              </p:ext>
            </p:extLst>
          </p:nvPr>
        </p:nvGraphicFramePr>
        <p:xfrm>
          <a:off x="6744012" y="882314"/>
          <a:ext cx="5584301" cy="3299914"/>
        </p:xfrm>
        <a:graphic>
          <a:graphicData uri="http://schemas.openxmlformats.org/drawingml/2006/table">
            <a:tbl>
              <a:tblPr firstRow="1" firstCol="1" bandRow="1"/>
              <a:tblGrid>
                <a:gridCol w="2048032">
                  <a:extLst>
                    <a:ext uri="{9D8B030D-6E8A-4147-A177-3AD203B41FA5}">
                      <a16:colId xmlns:a16="http://schemas.microsoft.com/office/drawing/2014/main" val="3229596527"/>
                    </a:ext>
                  </a:extLst>
                </a:gridCol>
                <a:gridCol w="3536269">
                  <a:extLst>
                    <a:ext uri="{9D8B030D-6E8A-4147-A177-3AD203B41FA5}">
                      <a16:colId xmlns:a16="http://schemas.microsoft.com/office/drawing/2014/main" val="2159135455"/>
                    </a:ext>
                  </a:extLst>
                </a:gridCol>
              </a:tblGrid>
              <a:tr h="537334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22387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0767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46588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14611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41086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8443"/>
                  </a:ext>
                </a:extLst>
              </a:tr>
            </a:tbl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DB32E5C-036D-1BD8-3298-CBA37A90A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21913"/>
              </p:ext>
            </p:extLst>
          </p:nvPr>
        </p:nvGraphicFramePr>
        <p:xfrm>
          <a:off x="6744012" y="2604141"/>
          <a:ext cx="67029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0F6FD6-E882-B5E4-215D-99A15446D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4012" y="2604141"/>
                        <a:ext cx="67029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B3EB60B-A4CD-3FCA-5FF0-49E2E4436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75380"/>
              </p:ext>
            </p:extLst>
          </p:nvPr>
        </p:nvGraphicFramePr>
        <p:xfrm>
          <a:off x="6744012" y="1436189"/>
          <a:ext cx="670291" cy="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177480" progId="Equation.DSMT4">
                  <p:embed/>
                </p:oleObj>
              </mc:Choice>
              <mc:Fallback>
                <p:oleObj name="Equation" r:id="rId12" imgW="1904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1E86138-C5AE-3174-C2CE-338105C09D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4012" y="1436189"/>
                        <a:ext cx="670291" cy="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8E745C6-9DC3-BE70-CF21-A39B27084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00677"/>
              </p:ext>
            </p:extLst>
          </p:nvPr>
        </p:nvGraphicFramePr>
        <p:xfrm>
          <a:off x="6744012" y="3179755"/>
          <a:ext cx="963059" cy="53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203040" progId="Equation.DSMT4">
                  <p:embed/>
                </p:oleObj>
              </mc:Choice>
              <mc:Fallback>
                <p:oleObj name="Equation" r:id="rId14" imgW="31716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17B354A-D7F7-E325-C297-E8CF41627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44012" y="3179755"/>
                        <a:ext cx="963059" cy="53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8FC8327-CC2D-ED74-033A-15C4C5453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60497"/>
              </p:ext>
            </p:extLst>
          </p:nvPr>
        </p:nvGraphicFramePr>
        <p:xfrm>
          <a:off x="6878338" y="1971847"/>
          <a:ext cx="4016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27A2F0-76CF-6581-F0CE-37821FD78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78338" y="1971847"/>
                        <a:ext cx="401638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A9FE88B-E142-45F2-D9C3-52B26C162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159791"/>
              </p:ext>
            </p:extLst>
          </p:nvPr>
        </p:nvGraphicFramePr>
        <p:xfrm>
          <a:off x="6784630" y="3708863"/>
          <a:ext cx="1222361" cy="5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203040" progId="Equation.DSMT4">
                  <p:embed/>
                </p:oleObj>
              </mc:Choice>
              <mc:Fallback>
                <p:oleObj name="Equation" r:id="rId18" imgW="3934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D8136D7-A80A-21AE-9577-6D24A9F45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84630" y="3708863"/>
                        <a:ext cx="1222361" cy="57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D2E3F3B-1031-E1B6-6E0A-A072C3B0534A}"/>
              </a:ext>
            </a:extLst>
          </p:cNvPr>
          <p:cNvSpPr txBox="1"/>
          <p:nvPr/>
        </p:nvSpPr>
        <p:spPr>
          <a:xfrm>
            <a:off x="9213706" y="3648903"/>
            <a:ext cx="223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F43768-E7B9-0E66-61E3-45564C06A521}"/>
              </a:ext>
            </a:extLst>
          </p:cNvPr>
          <p:cNvSpPr txBox="1"/>
          <p:nvPr/>
        </p:nvSpPr>
        <p:spPr>
          <a:xfrm>
            <a:off x="9118437" y="2476732"/>
            <a:ext cx="137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15FAA1-8C99-A296-F607-B3B53E78AC0C}"/>
              </a:ext>
            </a:extLst>
          </p:cNvPr>
          <p:cNvSpPr txBox="1"/>
          <p:nvPr/>
        </p:nvSpPr>
        <p:spPr>
          <a:xfrm>
            <a:off x="9199111" y="3093393"/>
            <a:ext cx="228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5A218A-2C94-28AC-4764-53D1970E2E49}"/>
              </a:ext>
            </a:extLst>
          </p:cNvPr>
          <p:cNvSpPr txBox="1"/>
          <p:nvPr/>
        </p:nvSpPr>
        <p:spPr>
          <a:xfrm>
            <a:off x="245449" y="2160755"/>
            <a:ext cx="63126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3(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làm tròn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sẽ làm tròn số đó đến hàng phần mười. Áp dụng quy tắc làm tròn số ta được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4951BB-38DF-DD5D-4AA7-2637AD9AEAE8}"/>
              </a:ext>
            </a:extLst>
          </p:cNvPr>
          <p:cNvSpPr txBox="1"/>
          <p:nvPr/>
        </p:nvSpPr>
        <p:spPr>
          <a:xfrm>
            <a:off x="66307" y="4743411"/>
            <a:ext cx="66261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99FD0BE8-4271-D3A4-CF91-0B57401A2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35509"/>
              </p:ext>
            </p:extLst>
          </p:nvPr>
        </p:nvGraphicFramePr>
        <p:xfrm>
          <a:off x="1179117" y="4387970"/>
          <a:ext cx="2406853" cy="45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920" imgH="215640" progId="Equation.DSMT4">
                  <p:embed/>
                </p:oleObj>
              </mc:Choice>
              <mc:Fallback>
                <p:oleObj name="Equation" r:id="rId20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79117" y="4387970"/>
                        <a:ext cx="2406853" cy="456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44DFC00-7482-4B39-D02F-0FF21D8D6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58464"/>
              </p:ext>
            </p:extLst>
          </p:nvPr>
        </p:nvGraphicFramePr>
        <p:xfrm>
          <a:off x="2867312" y="3072492"/>
          <a:ext cx="12382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7467" imgH="509049" progId="Equation.DSMT4">
                  <p:embed/>
                </p:oleObj>
              </mc:Choice>
              <mc:Fallback>
                <p:oleObj name="Equation" r:id="rId22" imgW="1237467" imgH="509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67312" y="3072492"/>
                        <a:ext cx="123825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89974D1-7EF0-C6E5-6989-7C1051C0C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84489"/>
              </p:ext>
            </p:extLst>
          </p:nvPr>
        </p:nvGraphicFramePr>
        <p:xfrm>
          <a:off x="891573" y="3510153"/>
          <a:ext cx="661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61374" imgH="492465" progId="Equation.DSMT4">
                  <p:embed/>
                </p:oleObj>
              </mc:Choice>
              <mc:Fallback>
                <p:oleObj name="Equation" r:id="rId24" imgW="661374" imgH="4924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91573" y="3510153"/>
                        <a:ext cx="66198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7FDF31EA-CA2C-4128-D045-BB344FFF4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17478"/>
              </p:ext>
            </p:extLst>
          </p:nvPr>
        </p:nvGraphicFramePr>
        <p:xfrm>
          <a:off x="2691117" y="4811477"/>
          <a:ext cx="13922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1476" imgH="449564" progId="Equation.DSMT4">
                  <p:embed/>
                </p:oleObj>
              </mc:Choice>
              <mc:Fallback>
                <p:oleObj name="Equation" r:id="rId26" imgW="1391476" imgH="449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91117" y="4811477"/>
                        <a:ext cx="1392237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FE7A81A9-7696-BA8F-53F5-932CFBD8D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365600"/>
              </p:ext>
            </p:extLst>
          </p:nvPr>
        </p:nvGraphicFramePr>
        <p:xfrm>
          <a:off x="225351" y="6084889"/>
          <a:ext cx="22263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02960" imgH="215640" progId="Equation.DSMT4">
                  <p:embed/>
                </p:oleObj>
              </mc:Choice>
              <mc:Fallback>
                <p:oleObj name="Equation" r:id="rId28" imgW="1002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25351" y="6084889"/>
                        <a:ext cx="22263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8E18CEF-D7FB-D414-6F7C-8830D3363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2988"/>
              </p:ext>
            </p:extLst>
          </p:nvPr>
        </p:nvGraphicFramePr>
        <p:xfrm>
          <a:off x="3812150" y="6145523"/>
          <a:ext cx="249651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06360" imgH="215640" progId="Equation.DSMT4">
                  <p:embed/>
                </p:oleObj>
              </mc:Choice>
              <mc:Fallback>
                <p:oleObj name="Equation" r:id="rId30" imgW="1206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12150" y="6145523"/>
                        <a:ext cx="2496517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B26734-729F-8CE3-FF64-C95B8BBCD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9995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14400" imgH="198720" progId="Equation.DSMT4">
                  <p:embed/>
                </p:oleObj>
              </mc:Choice>
              <mc:Fallback>
                <p:oleObj name="Equation" r:id="rId3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F392A59-2399-BC77-1C12-0D1D49B28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28101"/>
              </p:ext>
            </p:extLst>
          </p:nvPr>
        </p:nvGraphicFramePr>
        <p:xfrm>
          <a:off x="253302" y="5266595"/>
          <a:ext cx="860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59642" imgH="431538" progId="Equation.DSMT4">
                  <p:embed/>
                </p:oleObj>
              </mc:Choice>
              <mc:Fallback>
                <p:oleObj name="Equation" r:id="rId34" imgW="859642" imgH="4315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53302" y="5266595"/>
                        <a:ext cx="8604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5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8057B0-A8C5-9D86-9807-155CA8540585}"/>
              </a:ext>
            </a:extLst>
          </p:cNvPr>
          <p:cNvSpPr txBox="1"/>
          <p:nvPr/>
        </p:nvSpPr>
        <p:spPr>
          <a:xfrm>
            <a:off x="270018" y="677591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98478-84AA-C871-EAFB-5FF664633C57}"/>
              </a:ext>
            </a:extLst>
          </p:cNvPr>
          <p:cNvSpPr txBox="1"/>
          <p:nvPr/>
        </p:nvSpPr>
        <p:spPr>
          <a:xfrm>
            <a:off x="268172" y="1106319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89E943-5671-2C4F-586B-FFBCC1312B1F}"/>
              </a:ext>
            </a:extLst>
          </p:cNvPr>
          <p:cNvCxnSpPr>
            <a:cxnSpLocks/>
          </p:cNvCxnSpPr>
          <p:nvPr/>
        </p:nvCxnSpPr>
        <p:spPr>
          <a:xfrm>
            <a:off x="6804992" y="1236210"/>
            <a:ext cx="3309" cy="55956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1778B9-9B1A-1FAE-A101-0AEE5B67DF3F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2F66B8-4F7B-E2C2-8CAC-69400193AABB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79992C-5732-33C9-6C7E-E278EED8B715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2663463F-D604-29BA-7366-1F68DD216CE0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D48F621-6519-5A00-4316-702B31EBDE94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BA6A7F1-FAAC-F7C2-63AB-DF90CCE8F682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D8BE6-443E-6C35-52F7-E63587E0FC3D}"/>
              </a:ext>
            </a:extLst>
          </p:cNvPr>
          <p:cNvSpPr txBox="1"/>
          <p:nvPr/>
        </p:nvSpPr>
        <p:spPr>
          <a:xfrm>
            <a:off x="61155" y="3086776"/>
            <a:ext cx="66477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:</a:t>
            </a:r>
          </a:p>
          <a:p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tròn một số thập phân âm ta chỉ cần làm tròn số đối của nó rồi đặt dấu “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trước kết quả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1166C5-EFF1-3245-19E7-63629325E380}"/>
              </a:ext>
            </a:extLst>
          </p:cNvPr>
          <p:cNvSpPr txBox="1"/>
          <p:nvPr/>
        </p:nvSpPr>
        <p:spPr>
          <a:xfrm>
            <a:off x="38943" y="1529265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C0199-214A-A936-5CDD-620A38254646}"/>
              </a:ext>
            </a:extLst>
          </p:cNvPr>
          <p:cNvSpPr txBox="1"/>
          <p:nvPr/>
        </p:nvSpPr>
        <p:spPr>
          <a:xfrm>
            <a:off x="61155" y="2068552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6DCECBB0-D440-F419-2EBF-D5E2889AC2DB}"/>
              </a:ext>
            </a:extLst>
          </p:cNvPr>
          <p:cNvSpPr/>
          <p:nvPr/>
        </p:nvSpPr>
        <p:spPr>
          <a:xfrm>
            <a:off x="7241503" y="935075"/>
            <a:ext cx="4673862" cy="2211641"/>
          </a:xfrm>
          <a:prstGeom prst="cloudCallout">
            <a:avLst>
              <a:gd name="adj1" fmla="val -56820"/>
              <a:gd name="adj2" fmla="val 74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EEB1E9-FDDD-6AC4-A561-3FBF3A92E2DF}"/>
              </a:ext>
            </a:extLst>
          </p:cNvPr>
          <p:cNvCxnSpPr>
            <a:cxnSpLocks/>
          </p:cNvCxnSpPr>
          <p:nvPr/>
        </p:nvCxnSpPr>
        <p:spPr>
          <a:xfrm>
            <a:off x="5179506" y="4277228"/>
            <a:ext cx="2758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9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92F014-A0F5-32BB-3692-3110A325B20D}"/>
              </a:ext>
            </a:extLst>
          </p:cNvPr>
          <p:cNvSpPr txBox="1"/>
          <p:nvPr/>
        </p:nvSpPr>
        <p:spPr>
          <a:xfrm>
            <a:off x="142951" y="627991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D1376-FDBB-3FD2-01DA-502D77DA13EC}"/>
              </a:ext>
            </a:extLst>
          </p:cNvPr>
          <p:cNvSpPr txBox="1"/>
          <p:nvPr/>
        </p:nvSpPr>
        <p:spPr>
          <a:xfrm>
            <a:off x="278294" y="1112395"/>
            <a:ext cx="2411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5F8CCB-C8DE-B5C6-5712-1A3141201F25}"/>
              </a:ext>
            </a:extLst>
          </p:cNvPr>
          <p:cNvCxnSpPr>
            <a:cxnSpLocks/>
          </p:cNvCxnSpPr>
          <p:nvPr/>
        </p:nvCxnSpPr>
        <p:spPr>
          <a:xfrm>
            <a:off x="7059564" y="1212766"/>
            <a:ext cx="31975" cy="557734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256E57-758F-7783-DAFE-5613505B85E2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434CE-1C9B-4283-73E9-73F1B0DF2358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08AF2F-C1DB-E310-8268-9B5C63947A11}"/>
              </a:ext>
            </a:extLst>
          </p:cNvPr>
          <p:cNvCxnSpPr>
            <a:cxnSpLocks/>
          </p:cNvCxnSpPr>
          <p:nvPr/>
        </p:nvCxnSpPr>
        <p:spPr>
          <a:xfrm>
            <a:off x="7132006" y="760108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0FAA44A-50AA-5B5A-7FDF-EACFD6DFDB1F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FBF32A8-64A7-D7CE-00F4-FF6785561A91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134ADC8-BC89-E62D-F498-D46CC2772558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D3428D-1C64-85F8-0906-E5603235601C}"/>
              </a:ext>
            </a:extLst>
          </p:cNvPr>
          <p:cNvSpPr txBox="1"/>
          <p:nvPr/>
        </p:nvSpPr>
        <p:spPr>
          <a:xfrm>
            <a:off x="8264695" y="903309"/>
            <a:ext cx="374920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D7763-CBE0-A335-48A9-441ABEB47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18" y="899201"/>
            <a:ext cx="661750" cy="58477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488D773-CE95-18C7-DB45-1A32CC2FD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11629"/>
              </p:ext>
            </p:extLst>
          </p:nvPr>
        </p:nvGraphicFramePr>
        <p:xfrm>
          <a:off x="10573293" y="965408"/>
          <a:ext cx="1143001" cy="46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3293" y="965408"/>
                        <a:ext cx="1143001" cy="462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65DE49-873B-1C7F-4ADD-F3559B074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73723"/>
              </p:ext>
            </p:extLst>
          </p:nvPr>
        </p:nvGraphicFramePr>
        <p:xfrm>
          <a:off x="10806373" y="1352628"/>
          <a:ext cx="393707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06373" y="1352628"/>
                        <a:ext cx="393707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3D0ACA-E76D-3E3F-5D23-DEC70361A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645874"/>
              </p:ext>
            </p:extLst>
          </p:nvPr>
        </p:nvGraphicFramePr>
        <p:xfrm>
          <a:off x="10499441" y="1803018"/>
          <a:ext cx="1350614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177480" progId="Equation.DSMT4">
                  <p:embed/>
                </p:oleObj>
              </mc:Choice>
              <mc:Fallback>
                <p:oleObj name="Equation" r:id="rId7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99441" y="1803018"/>
                        <a:ext cx="1350614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78F0F4-6C1D-442E-9497-D95C64E71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30028"/>
              </p:ext>
            </p:extLst>
          </p:nvPr>
        </p:nvGraphicFramePr>
        <p:xfrm>
          <a:off x="10766510" y="2252337"/>
          <a:ext cx="586722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66510" y="2252337"/>
                        <a:ext cx="586722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888E9DE-A83F-63CF-F078-77CBC7C933F6}"/>
              </a:ext>
            </a:extLst>
          </p:cNvPr>
          <p:cNvSpPr txBox="1"/>
          <p:nvPr/>
        </p:nvSpPr>
        <p:spPr>
          <a:xfrm>
            <a:off x="18576" y="2976504"/>
            <a:ext cx="66100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nghĩa là làm tròn số đến hàng chục. Áp dụng quy tắc làm tròn số ta được: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18B70-1D31-CA08-DEAA-868AA5D8E489}"/>
              </a:ext>
            </a:extLst>
          </p:cNvPr>
          <p:cNvSpPr txBox="1"/>
          <p:nvPr/>
        </p:nvSpPr>
        <p:spPr>
          <a:xfrm>
            <a:off x="0" y="1457800"/>
            <a:ext cx="6804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D26E6-2D44-D1D8-88AD-2C8484E092A0}"/>
              </a:ext>
            </a:extLst>
          </p:cNvPr>
          <p:cNvSpPr txBox="1"/>
          <p:nvPr/>
        </p:nvSpPr>
        <p:spPr>
          <a:xfrm>
            <a:off x="142192" y="1981020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B13623D-DAAA-5D8A-B97E-8D0A4183C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90936"/>
              </p:ext>
            </p:extLst>
          </p:nvPr>
        </p:nvGraphicFramePr>
        <p:xfrm>
          <a:off x="2310441" y="3875832"/>
          <a:ext cx="1143001" cy="46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488D773-CE95-18C7-DB45-1A32CC2FD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0441" y="3875832"/>
                        <a:ext cx="1143001" cy="462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F1D8763-A68E-E255-216E-B214E6EF6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39356"/>
              </p:ext>
            </p:extLst>
          </p:nvPr>
        </p:nvGraphicFramePr>
        <p:xfrm>
          <a:off x="5862350" y="3880597"/>
          <a:ext cx="393707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65DE49-873B-1C7F-4ADD-F3559B074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2350" y="3880597"/>
                        <a:ext cx="393707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>
            <a:extLst>
              <a:ext uri="{FF2B5EF4-FFF2-40B4-BE49-F238E27FC236}">
                <a16:creationId xmlns:a16="http://schemas.microsoft.com/office/drawing/2014/main" id="{BB394476-D6CD-58D4-6A71-A4BB86B24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300" y="4766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A2F9B36-B07C-AC67-97BC-9C2D66160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70372"/>
              </p:ext>
            </p:extLst>
          </p:nvPr>
        </p:nvGraphicFramePr>
        <p:xfrm>
          <a:off x="4322345" y="4766873"/>
          <a:ext cx="2447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91880" imgH="190440" progId="Equation.DSMT4">
                  <p:embed/>
                </p:oleObj>
              </mc:Choice>
              <mc:Fallback>
                <p:oleObj name="Equation" r:id="rId13" imgW="10918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345" y="4766873"/>
                        <a:ext cx="2447925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D706395-497D-E809-1A1C-B8F9BA0B6CD0}"/>
              </a:ext>
            </a:extLst>
          </p:cNvPr>
          <p:cNvSpPr txBox="1"/>
          <p:nvPr/>
        </p:nvSpPr>
        <p:spPr>
          <a:xfrm>
            <a:off x="0" y="5189933"/>
            <a:ext cx="69068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độ chính xác  nghĩa là làm tròn số đến hàng trăm. Áp dụng quy tắc làm tròn số ta được: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24C7A72-D2BF-1414-94BC-2DD9C56F5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51921"/>
              </p:ext>
            </p:extLst>
          </p:nvPr>
        </p:nvGraphicFramePr>
        <p:xfrm>
          <a:off x="2208864" y="5242927"/>
          <a:ext cx="13525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1894" imgH="441993" progId="Equation.DSMT4">
                  <p:embed/>
                </p:oleObj>
              </mc:Choice>
              <mc:Fallback>
                <p:oleObj name="Equation" r:id="rId15" imgW="1351894" imgH="44199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08864" y="5242927"/>
                        <a:ext cx="13525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92586CE-7746-9AFA-9895-5CD9110B8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67859"/>
              </p:ext>
            </p:extLst>
          </p:nvPr>
        </p:nvGraphicFramePr>
        <p:xfrm>
          <a:off x="5962696" y="5256613"/>
          <a:ext cx="586722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78F0F4-6C1D-442E-9497-D95C64E71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2696" y="5256613"/>
                        <a:ext cx="586722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E6D74A2-E46D-580C-3A42-8C549AB73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1093"/>
              </p:ext>
            </p:extLst>
          </p:nvPr>
        </p:nvGraphicFramePr>
        <p:xfrm>
          <a:off x="4109406" y="6119336"/>
          <a:ext cx="30226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280" imgH="177480" progId="Equation.DSMT4">
                  <p:embed/>
                </p:oleObj>
              </mc:Choice>
              <mc:Fallback>
                <p:oleObj name="Equation" r:id="rId18" imgW="107928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03D0ACA-E76D-3E3F-5D23-DEC70361A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09406" y="6119336"/>
                        <a:ext cx="302260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EC81533D-3411-59F3-ABA4-E8E739B239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110" y="3000209"/>
            <a:ext cx="751300" cy="585267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B5533E6E-F325-077A-3181-D0A13A3BF2C1}"/>
              </a:ext>
            </a:extLst>
          </p:cNvPr>
          <p:cNvSpPr/>
          <p:nvPr/>
        </p:nvSpPr>
        <p:spPr>
          <a:xfrm>
            <a:off x="7215091" y="2769809"/>
            <a:ext cx="3220996" cy="2319782"/>
          </a:xfrm>
          <a:prstGeom prst="wedgeEllipseCallout">
            <a:avLst>
              <a:gd name="adj1" fmla="val -68687"/>
              <a:gd name="adj2" fmla="val -7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8454A07-59B9-C58B-093C-A67BD2EF2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07432"/>
              </p:ext>
            </p:extLst>
          </p:nvPr>
        </p:nvGraphicFramePr>
        <p:xfrm>
          <a:off x="8779208" y="3486371"/>
          <a:ext cx="393707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120" imgH="177480" progId="Equation.DSMT4">
                  <p:embed/>
                </p:oleObj>
              </mc:Choice>
              <mc:Fallback>
                <p:oleObj name="Equation" r:id="rId21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65DE49-873B-1C7F-4ADD-F3559B074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9208" y="3486371"/>
                        <a:ext cx="393707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D9A06E36-69EB-C36A-72ED-FD248175BF40}"/>
              </a:ext>
            </a:extLst>
          </p:cNvPr>
          <p:cNvSpPr/>
          <p:nvPr/>
        </p:nvSpPr>
        <p:spPr>
          <a:xfrm>
            <a:off x="8978776" y="4641229"/>
            <a:ext cx="3220996" cy="2123999"/>
          </a:xfrm>
          <a:prstGeom prst="wedgeEllipseCallout">
            <a:avLst>
              <a:gd name="adj1" fmla="val -94283"/>
              <a:gd name="adj2" fmla="val 33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CC341D1-5D78-FE25-DCFE-1A7B45D7A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49208"/>
              </p:ext>
            </p:extLst>
          </p:nvPr>
        </p:nvGraphicFramePr>
        <p:xfrm>
          <a:off x="10416504" y="5283707"/>
          <a:ext cx="586722" cy="44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78F0F4-6C1D-442E-9497-D95C64E71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16504" y="5283707"/>
                        <a:ext cx="586722" cy="44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>
            <a:extLst>
              <a:ext uri="{FF2B5EF4-FFF2-40B4-BE49-F238E27FC236}">
                <a16:creationId xmlns:a16="http://schemas.microsoft.com/office/drawing/2014/main" id="{AEFC08AA-9B3E-2376-0725-E0C6055D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55" y="4607757"/>
            <a:ext cx="3987006" cy="247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39A3B6C-3959-04F0-C6CE-2612CDF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24" y="4865400"/>
            <a:ext cx="3704076" cy="19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812BBCFD-6539-E7C7-FF92-1D272193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08" y="2483145"/>
            <a:ext cx="4344987" cy="23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B1A7B67E-2408-ECD6-A5A5-6E1C9C5B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82" y="3092986"/>
            <a:ext cx="2738439" cy="19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F63CA74E-C5EF-7DF7-82CF-560C1A9E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8" y="3477419"/>
            <a:ext cx="3987006" cy="22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D0FA456C-346C-054D-09EC-16AD3037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431"/>
            <a:ext cx="6134099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E21C4DAD-E6C0-C4E5-75CF-17A664F1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3352800" cy="23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63EF6AE-1F0B-A3B9-9609-4B855824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3" y="2288762"/>
            <a:ext cx="2949577" cy="21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>
            <a:extLst>
              <a:ext uri="{FF2B5EF4-FFF2-40B4-BE49-F238E27FC236}">
                <a16:creationId xmlns:a16="http://schemas.microsoft.com/office/drawing/2014/main" id="{BBDBB857-C4B0-414B-3A81-D051E3CB7A99}"/>
              </a:ext>
            </a:extLst>
          </p:cNvPr>
          <p:cNvSpPr/>
          <p:nvPr/>
        </p:nvSpPr>
        <p:spPr>
          <a:xfrm flipH="1">
            <a:off x="922074" y="1599407"/>
            <a:ext cx="2610114" cy="2608792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algn="ctr" defTabSz="914382">
              <a:defRPr/>
            </a:pPr>
            <a:r>
              <a:rPr lang="en-US" altLang="zh-CN" sz="14199" dirty="0">
                <a:solidFill>
                  <a:srgbClr val="FF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Times New Roman" pitchFamily="18" charset="0"/>
              </a:rPr>
              <a:t>03</a:t>
            </a:r>
            <a:endParaRPr lang="zh-CN" altLang="en-US" sz="14199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itchFamily="18" charset="0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DB2C759A-0516-8C8D-56FD-B2309B9A206E}"/>
              </a:ext>
            </a:extLst>
          </p:cNvPr>
          <p:cNvSpPr/>
          <p:nvPr/>
        </p:nvSpPr>
        <p:spPr>
          <a:xfrm flipH="1">
            <a:off x="3810000" y="1599407"/>
            <a:ext cx="3963458" cy="1296458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>
            <a:lvl1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86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LUYỆN TẬP</a:t>
            </a:r>
            <a:endParaRPr lang="zh-CN" altLang="en-US" sz="4286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3012" name="Picture 18">
            <a:extLst>
              <a:ext uri="{FF2B5EF4-FFF2-40B4-BE49-F238E27FC236}">
                <a16:creationId xmlns:a16="http://schemas.microsoft.com/office/drawing/2014/main" id="{DD937A37-D9A1-B2E5-41E3-FBBE6760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71" y="3353595"/>
            <a:ext cx="3823229" cy="33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EC52C-A843-9758-3980-CD03FF0C5B59}"/>
              </a:ext>
            </a:extLst>
          </p:cNvPr>
          <p:cNvSpPr txBox="1"/>
          <p:nvPr/>
        </p:nvSpPr>
        <p:spPr>
          <a:xfrm>
            <a:off x="2486548" y="3052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ADBD88-3B56-D3AB-EBB5-879D064B9BFF}"/>
              </a:ext>
            </a:extLst>
          </p:cNvPr>
          <p:cNvCxnSpPr>
            <a:cxnSpLocks/>
          </p:cNvCxnSpPr>
          <p:nvPr/>
        </p:nvCxnSpPr>
        <p:spPr>
          <a:xfrm>
            <a:off x="1731167" y="59450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18E9B-A9C2-E0A5-7FBE-013E50BCF9E5}"/>
              </a:ext>
            </a:extLst>
          </p:cNvPr>
          <p:cNvCxnSpPr>
            <a:cxnSpLocks/>
          </p:cNvCxnSpPr>
          <p:nvPr/>
        </p:nvCxnSpPr>
        <p:spPr>
          <a:xfrm>
            <a:off x="7141361" y="6456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51240B-3475-94FB-55D6-DF7D9112ADD1}"/>
              </a:ext>
            </a:extLst>
          </p:cNvPr>
          <p:cNvSpPr/>
          <p:nvPr/>
        </p:nvSpPr>
        <p:spPr>
          <a:xfrm>
            <a:off x="4898431" y="53613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343401-2C0F-76D4-3FF1-A12E27697E91}"/>
              </a:ext>
            </a:extLst>
          </p:cNvPr>
          <p:cNvSpPr/>
          <p:nvPr/>
        </p:nvSpPr>
        <p:spPr>
          <a:xfrm>
            <a:off x="5657124" y="60722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DA19E8F-A552-BEAB-0DB4-0398483525C4}"/>
              </a:ext>
            </a:extLst>
          </p:cNvPr>
          <p:cNvSpPr/>
          <p:nvPr/>
        </p:nvSpPr>
        <p:spPr>
          <a:xfrm>
            <a:off x="6452257" y="56134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75957-FC1A-ADD9-FBD6-D2EE54C49133}"/>
              </a:ext>
            </a:extLst>
          </p:cNvPr>
          <p:cNvSpPr txBox="1"/>
          <p:nvPr/>
        </p:nvSpPr>
        <p:spPr>
          <a:xfrm>
            <a:off x="2165901" y="651365"/>
            <a:ext cx="26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i="1" dirty="0">
              <a:solidFill>
                <a:srgbClr val="FFC3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6EAF0-3678-7D13-C77D-FA9C559EE2DA}"/>
              </a:ext>
            </a:extLst>
          </p:cNvPr>
          <p:cNvSpPr txBox="1"/>
          <p:nvPr/>
        </p:nvSpPr>
        <p:spPr>
          <a:xfrm>
            <a:off x="252180" y="1095200"/>
            <a:ext cx="11296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26C6E-E0D2-42CB-82E4-849C73BC78BB}"/>
              </a:ext>
            </a:extLst>
          </p:cNvPr>
          <p:cNvSpPr txBox="1"/>
          <p:nvPr/>
        </p:nvSpPr>
        <p:spPr>
          <a:xfrm>
            <a:off x="252179" y="1574300"/>
            <a:ext cx="11939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49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43EDC-FC0A-DCFB-ED33-646E350D01DC}"/>
              </a:ext>
            </a:extLst>
          </p:cNvPr>
          <p:cNvSpPr txBox="1"/>
          <p:nvPr/>
        </p:nvSpPr>
        <p:spPr>
          <a:xfrm>
            <a:off x="126091" y="2069315"/>
            <a:ext cx="1200209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166A3C3-716C-BB73-B750-5B665DF3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901" y="5852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DDFED3E-B1DD-21F0-33C5-5EE47FE5A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36422"/>
              </p:ext>
            </p:extLst>
          </p:nvPr>
        </p:nvGraphicFramePr>
        <p:xfrm>
          <a:off x="3571619" y="2155006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190440" progId="Equation.DSMT4">
                  <p:embed/>
                </p:oleObj>
              </mc:Choice>
              <mc:Fallback>
                <p:oleObj name="Equation" r:id="rId2" imgW="58392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619" y="2155006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28E5F25-81DE-2F2E-0D7A-1CFB92D0B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63526"/>
              </p:ext>
            </p:extLst>
          </p:nvPr>
        </p:nvGraphicFramePr>
        <p:xfrm>
          <a:off x="2005267" y="2539049"/>
          <a:ext cx="573450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5267" y="2539049"/>
                        <a:ext cx="573450" cy="4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>
            <a:extLst>
              <a:ext uri="{FF2B5EF4-FFF2-40B4-BE49-F238E27FC236}">
                <a16:creationId xmlns:a16="http://schemas.microsoft.com/office/drawing/2014/main" id="{591D6593-7EAF-0CA3-849E-7FBF8573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48" y="54948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18A403C-EC1E-CF80-4664-1259535FF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13271"/>
              </p:ext>
            </p:extLst>
          </p:nvPr>
        </p:nvGraphicFramePr>
        <p:xfrm>
          <a:off x="2347709" y="3030268"/>
          <a:ext cx="1365925" cy="38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190440" progId="Equation.DSMT4">
                  <p:embed/>
                </p:oleObj>
              </mc:Choice>
              <mc:Fallback>
                <p:oleObj name="Equation" r:id="rId6" imgW="58392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709" y="3030268"/>
                        <a:ext cx="1365925" cy="38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0DE16B6-9C81-414C-9868-799472623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84059"/>
              </p:ext>
            </p:extLst>
          </p:nvPr>
        </p:nvGraphicFramePr>
        <p:xfrm>
          <a:off x="683441" y="3415558"/>
          <a:ext cx="803275" cy="4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177480" progId="Equation.DSMT4">
                  <p:embed/>
                </p:oleObj>
              </mc:Choice>
              <mc:Fallback>
                <p:oleObj name="Equation" r:id="rId8" imgW="26640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8E5F25-81DE-2F2E-0D7A-1CFB92D0B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441" y="3415558"/>
                        <a:ext cx="803275" cy="4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>
            <a:extLst>
              <a:ext uri="{FF2B5EF4-FFF2-40B4-BE49-F238E27FC236}">
                <a16:creationId xmlns:a16="http://schemas.microsoft.com/office/drawing/2014/main" id="{30A2FA8A-C4B0-D5ED-82AC-4413C4B0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363" y="5830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61673A7-DA12-124A-2681-48869D41A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09567"/>
              </p:ext>
            </p:extLst>
          </p:nvPr>
        </p:nvGraphicFramePr>
        <p:xfrm>
          <a:off x="2347709" y="3869206"/>
          <a:ext cx="1673571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15640" progId="Equation.DSMT4">
                  <p:embed/>
                </p:oleObj>
              </mc:Choice>
              <mc:Fallback>
                <p:oleObj name="Equation" r:id="rId10" imgW="82548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709" y="3869206"/>
                        <a:ext cx="1673571" cy="47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D33FD4F-864B-943D-918D-F2A71A677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80487"/>
              </p:ext>
            </p:extLst>
          </p:nvPr>
        </p:nvGraphicFramePr>
        <p:xfrm>
          <a:off x="2087563" y="4286250"/>
          <a:ext cx="9588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8E5F25-81DE-2F2E-0D7A-1CFB92D0B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7563" y="4286250"/>
                        <a:ext cx="9588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0734DC1-2F4D-B15E-890B-5080B32AA87B}"/>
              </a:ext>
            </a:extLst>
          </p:cNvPr>
          <p:cNvSpPr txBox="1"/>
          <p:nvPr/>
        </p:nvSpPr>
        <p:spPr>
          <a:xfrm>
            <a:off x="-44703" y="4731699"/>
            <a:ext cx="122031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pPr marL="514350" indent="-514350">
              <a:buAutoNum type="alphaLcParenR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 ta được số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giữa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vượt quá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Nên kết quả làm tròn có độ chính xác là 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C5EC725-1263-326C-8F30-5F38842F8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030743"/>
              </p:ext>
            </p:extLst>
          </p:nvPr>
        </p:nvGraphicFramePr>
        <p:xfrm>
          <a:off x="2291992" y="5220576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190440" progId="Equation.DSMT4">
                  <p:embed/>
                </p:oleObj>
              </mc:Choice>
              <mc:Fallback>
                <p:oleObj name="Equation" r:id="rId14" imgW="583920" imgH="1904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DDFED3E-B1DD-21F0-33C5-5EE47FE5A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992" y="5220576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>
            <a:extLst>
              <a:ext uri="{FF2B5EF4-FFF2-40B4-BE49-F238E27FC236}">
                <a16:creationId xmlns:a16="http://schemas.microsoft.com/office/drawing/2014/main" id="{56909C21-C13E-E69D-335D-AB96E59B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72" y="1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02E3153-D41D-37EA-6B4B-59F71F49D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8184"/>
              </p:ext>
            </p:extLst>
          </p:nvPr>
        </p:nvGraphicFramePr>
        <p:xfrm>
          <a:off x="7317868" y="5227564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90440" progId="Equation.DSMT4">
                  <p:embed/>
                </p:oleObj>
              </mc:Choice>
              <mc:Fallback>
                <p:oleObj name="Equation" r:id="rId15" imgW="58392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868" y="5227564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0">
            <a:extLst>
              <a:ext uri="{FF2B5EF4-FFF2-40B4-BE49-F238E27FC236}">
                <a16:creationId xmlns:a16="http://schemas.microsoft.com/office/drawing/2014/main" id="{F6CB535B-6204-ED72-5C89-CA3AE24D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5B5CA83-9A9B-2AB6-4A4F-9B73A3139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449778"/>
              </p:ext>
            </p:extLst>
          </p:nvPr>
        </p:nvGraphicFramePr>
        <p:xfrm>
          <a:off x="2486548" y="5668358"/>
          <a:ext cx="1368159" cy="40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20" imgH="190440" progId="Equation.DSMT4">
                  <p:embed/>
                </p:oleObj>
              </mc:Choice>
              <mc:Fallback>
                <p:oleObj name="Equation" r:id="rId17" imgW="58392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548" y="5668358"/>
                        <a:ext cx="1368159" cy="409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B200ADA-269B-2601-82CD-EC0F437D3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1263"/>
              </p:ext>
            </p:extLst>
          </p:nvPr>
        </p:nvGraphicFramePr>
        <p:xfrm>
          <a:off x="94848" y="5657371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3920" imgH="190440" progId="Equation.DSMT4">
                  <p:embed/>
                </p:oleObj>
              </mc:Choice>
              <mc:Fallback>
                <p:oleObj name="Equation" r:id="rId19" imgW="583920" imgH="1904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02E3153-D41D-37EA-6B4B-59F71F49D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48" y="5657371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2">
            <a:extLst>
              <a:ext uri="{FF2B5EF4-FFF2-40B4-BE49-F238E27FC236}">
                <a16:creationId xmlns:a16="http://schemas.microsoft.com/office/drawing/2014/main" id="{A4750E83-397F-8FC6-54B3-1E32CC68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F5A329B-45DC-EC65-6E9D-3E48B4F3C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41561"/>
              </p:ext>
            </p:extLst>
          </p:nvPr>
        </p:nvGraphicFramePr>
        <p:xfrm>
          <a:off x="6096000" y="5668358"/>
          <a:ext cx="601558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90440" progId="Equation.DSMT4">
                  <p:embed/>
                </p:oleObj>
              </mc:Choice>
              <mc:Fallback>
                <p:oleObj name="Equation" r:id="rId21" imgW="12672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668358"/>
                        <a:ext cx="601558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95BF61C0-E122-4F85-6278-028B576E1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58000"/>
              </p:ext>
            </p:extLst>
          </p:nvPr>
        </p:nvGraphicFramePr>
        <p:xfrm>
          <a:off x="334351" y="6074700"/>
          <a:ext cx="601558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90440" progId="Equation.DSMT4">
                  <p:embed/>
                </p:oleObj>
              </mc:Choice>
              <mc:Fallback>
                <p:oleObj name="Equation" r:id="rId23" imgW="126720" imgH="1904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F5A329B-45DC-EC65-6E9D-3E48B4F3C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51" y="6074700"/>
                        <a:ext cx="601558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2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EC52C-A843-9758-3980-CD03FF0C5B59}"/>
              </a:ext>
            </a:extLst>
          </p:cNvPr>
          <p:cNvSpPr txBox="1"/>
          <p:nvPr/>
        </p:nvSpPr>
        <p:spPr>
          <a:xfrm>
            <a:off x="2486548" y="3052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ADBD88-3B56-D3AB-EBB5-879D064B9BFF}"/>
              </a:ext>
            </a:extLst>
          </p:cNvPr>
          <p:cNvCxnSpPr>
            <a:cxnSpLocks/>
          </p:cNvCxnSpPr>
          <p:nvPr/>
        </p:nvCxnSpPr>
        <p:spPr>
          <a:xfrm>
            <a:off x="1731167" y="59450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18E9B-A9C2-E0A5-7FBE-013E50BCF9E5}"/>
              </a:ext>
            </a:extLst>
          </p:cNvPr>
          <p:cNvCxnSpPr>
            <a:cxnSpLocks/>
          </p:cNvCxnSpPr>
          <p:nvPr/>
        </p:nvCxnSpPr>
        <p:spPr>
          <a:xfrm>
            <a:off x="7141361" y="6456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51240B-3475-94FB-55D6-DF7D9112ADD1}"/>
              </a:ext>
            </a:extLst>
          </p:cNvPr>
          <p:cNvSpPr/>
          <p:nvPr/>
        </p:nvSpPr>
        <p:spPr>
          <a:xfrm>
            <a:off x="4898431" y="53613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343401-2C0F-76D4-3FF1-A12E27697E91}"/>
              </a:ext>
            </a:extLst>
          </p:cNvPr>
          <p:cNvSpPr/>
          <p:nvPr/>
        </p:nvSpPr>
        <p:spPr>
          <a:xfrm>
            <a:off x="5657124" y="562540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DA19E8F-A552-BEAB-0DB4-0398483525C4}"/>
              </a:ext>
            </a:extLst>
          </p:cNvPr>
          <p:cNvSpPr/>
          <p:nvPr/>
        </p:nvSpPr>
        <p:spPr>
          <a:xfrm>
            <a:off x="6449882" y="531531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43EDC-FC0A-DCFB-ED33-646E350D01DC}"/>
              </a:ext>
            </a:extLst>
          </p:cNvPr>
          <p:cNvSpPr txBox="1"/>
          <p:nvPr/>
        </p:nvSpPr>
        <p:spPr>
          <a:xfrm>
            <a:off x="94952" y="838867"/>
            <a:ext cx="12002095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166A3C3-716C-BB73-B750-5B665DF3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901" y="5852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DDFED3E-B1DD-21F0-33C5-5EE47FE5A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927655"/>
              </p:ext>
            </p:extLst>
          </p:nvPr>
        </p:nvGraphicFramePr>
        <p:xfrm>
          <a:off x="3540480" y="924558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190440" progId="Equation.DSMT4">
                  <p:embed/>
                </p:oleObj>
              </mc:Choice>
              <mc:Fallback>
                <p:oleObj name="Equation" r:id="rId2" imgW="583920" imgH="1904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DDFED3E-B1DD-21F0-33C5-5EE47FE5A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480" y="924558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28E5F25-81DE-2F2E-0D7A-1CFB92D0B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90360"/>
              </p:ext>
            </p:extLst>
          </p:nvPr>
        </p:nvGraphicFramePr>
        <p:xfrm>
          <a:off x="1974128" y="1308601"/>
          <a:ext cx="573450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8E5F25-81DE-2F2E-0D7A-1CFB92D0B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4128" y="1308601"/>
                        <a:ext cx="573450" cy="4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>
            <a:extLst>
              <a:ext uri="{FF2B5EF4-FFF2-40B4-BE49-F238E27FC236}">
                <a16:creationId xmlns:a16="http://schemas.microsoft.com/office/drawing/2014/main" id="{591D6593-7EAF-0CA3-849E-7FBF8573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48" y="54948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18A403C-EC1E-CF80-4664-1259535FF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07553"/>
              </p:ext>
            </p:extLst>
          </p:nvPr>
        </p:nvGraphicFramePr>
        <p:xfrm>
          <a:off x="2316570" y="1799820"/>
          <a:ext cx="1365925" cy="38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190440" progId="Equation.DSMT4">
                  <p:embed/>
                </p:oleObj>
              </mc:Choice>
              <mc:Fallback>
                <p:oleObj name="Equation" r:id="rId6" imgW="58392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18A403C-EC1E-CF80-4664-1259535FF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570" y="1799820"/>
                        <a:ext cx="1365925" cy="38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0DE16B6-9C81-414C-9868-799472623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39155"/>
              </p:ext>
            </p:extLst>
          </p:nvPr>
        </p:nvGraphicFramePr>
        <p:xfrm>
          <a:off x="652302" y="2185110"/>
          <a:ext cx="803275" cy="4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177480" progId="Equation.DSMT4">
                  <p:embed/>
                </p:oleObj>
              </mc:Choice>
              <mc:Fallback>
                <p:oleObj name="Equation" r:id="rId8" imgW="26640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0DE16B6-9C81-414C-9868-799472623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2302" y="2185110"/>
                        <a:ext cx="803275" cy="4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>
            <a:extLst>
              <a:ext uri="{FF2B5EF4-FFF2-40B4-BE49-F238E27FC236}">
                <a16:creationId xmlns:a16="http://schemas.microsoft.com/office/drawing/2014/main" id="{30A2FA8A-C4B0-D5ED-82AC-4413C4B0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363" y="5830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61673A7-DA12-124A-2681-48869D41A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465640"/>
              </p:ext>
            </p:extLst>
          </p:nvPr>
        </p:nvGraphicFramePr>
        <p:xfrm>
          <a:off x="2316570" y="2638758"/>
          <a:ext cx="1673571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15640" progId="Equation.DSMT4">
                  <p:embed/>
                </p:oleObj>
              </mc:Choice>
              <mc:Fallback>
                <p:oleObj name="Equation" r:id="rId10" imgW="825480" imgH="215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861673A7-DA12-124A-2681-48869D41A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570" y="2638758"/>
                        <a:ext cx="1673571" cy="47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D33FD4F-864B-943D-918D-F2A71A677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57236"/>
              </p:ext>
            </p:extLst>
          </p:nvPr>
        </p:nvGraphicFramePr>
        <p:xfrm>
          <a:off x="2058988" y="3055938"/>
          <a:ext cx="955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D33FD4F-864B-943D-918D-F2A71A677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8988" y="3055938"/>
                        <a:ext cx="95567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0734DC1-2F4D-B15E-890B-5080B32AA87B}"/>
              </a:ext>
            </a:extLst>
          </p:cNvPr>
          <p:cNvSpPr txBox="1"/>
          <p:nvPr/>
        </p:nvSpPr>
        <p:spPr>
          <a:xfrm>
            <a:off x="-33572" y="3475641"/>
            <a:ext cx="124577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 ta được số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Khoảng cách giữa điểm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điểm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vượt quá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.Nên kết quả làm tròn có độ chính xác là  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C5EC725-1263-326C-8F30-5F38842F8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43269"/>
              </p:ext>
            </p:extLst>
          </p:nvPr>
        </p:nvGraphicFramePr>
        <p:xfrm>
          <a:off x="2137420" y="3980314"/>
          <a:ext cx="1326808" cy="42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190440" progId="Equation.DSMT4">
                  <p:embed/>
                </p:oleObj>
              </mc:Choice>
              <mc:Fallback>
                <p:oleObj name="Equation" r:id="rId14" imgW="583920" imgH="1904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C5EC725-1263-326C-8F30-5F38842F8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420" y="3980314"/>
                        <a:ext cx="1326808" cy="421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8">
            <a:extLst>
              <a:ext uri="{FF2B5EF4-FFF2-40B4-BE49-F238E27FC236}">
                <a16:creationId xmlns:a16="http://schemas.microsoft.com/office/drawing/2014/main" id="{56909C21-C13E-E69D-335D-AB96E59B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72" y="1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02E3153-D41D-37EA-6B4B-59F71F49D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6640"/>
              </p:ext>
            </p:extLst>
          </p:nvPr>
        </p:nvGraphicFramePr>
        <p:xfrm>
          <a:off x="7133030" y="3972318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90440" progId="Equation.DSMT4">
                  <p:embed/>
                </p:oleObj>
              </mc:Choice>
              <mc:Fallback>
                <p:oleObj name="Equation" r:id="rId15" imgW="583920" imgH="1904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02E3153-D41D-37EA-6B4B-59F71F49D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030" y="3972318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0">
            <a:extLst>
              <a:ext uri="{FF2B5EF4-FFF2-40B4-BE49-F238E27FC236}">
                <a16:creationId xmlns:a16="http://schemas.microsoft.com/office/drawing/2014/main" id="{F6CB535B-6204-ED72-5C89-CA3AE24D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5B5CA83-9A9B-2AB6-4A4F-9B73A3139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49547"/>
              </p:ext>
            </p:extLst>
          </p:nvPr>
        </p:nvGraphicFramePr>
        <p:xfrm>
          <a:off x="2299729" y="4409519"/>
          <a:ext cx="1368159" cy="40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20" imgH="190440" progId="Equation.DSMT4">
                  <p:embed/>
                </p:oleObj>
              </mc:Choice>
              <mc:Fallback>
                <p:oleObj name="Equation" r:id="rId17" imgW="583920" imgH="1904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35B5CA83-9A9B-2AB6-4A4F-9B73A3139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729" y="4409519"/>
                        <a:ext cx="1368159" cy="409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B200ADA-269B-2601-82CD-EC0F437D3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47153"/>
              </p:ext>
            </p:extLst>
          </p:nvPr>
        </p:nvGraphicFramePr>
        <p:xfrm>
          <a:off x="-15173" y="4387563"/>
          <a:ext cx="1141491" cy="40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3920" imgH="190440" progId="Equation.DSMT4">
                  <p:embed/>
                </p:oleObj>
              </mc:Choice>
              <mc:Fallback>
                <p:oleObj name="Equation" r:id="rId19" imgW="583920" imgH="1904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B200ADA-269B-2601-82CD-EC0F437D38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173" y="4387563"/>
                        <a:ext cx="1141491" cy="407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2">
            <a:extLst>
              <a:ext uri="{FF2B5EF4-FFF2-40B4-BE49-F238E27FC236}">
                <a16:creationId xmlns:a16="http://schemas.microsoft.com/office/drawing/2014/main" id="{A4750E83-397F-8FC6-54B3-1E32CC68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F5A329B-45DC-EC65-6E9D-3E48B4F3C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326005"/>
              </p:ext>
            </p:extLst>
          </p:nvPr>
        </p:nvGraphicFramePr>
        <p:xfrm>
          <a:off x="5898177" y="4409625"/>
          <a:ext cx="387396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90440" progId="Equation.DSMT4">
                  <p:embed/>
                </p:oleObj>
              </mc:Choice>
              <mc:Fallback>
                <p:oleObj name="Equation" r:id="rId21" imgW="126720" imgH="1904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F5A329B-45DC-EC65-6E9D-3E48B4F3C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177" y="4409625"/>
                        <a:ext cx="387396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95BF61C0-E122-4F85-6278-028B576E1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04246"/>
              </p:ext>
            </p:extLst>
          </p:nvPr>
        </p:nvGraphicFramePr>
        <p:xfrm>
          <a:off x="11953222" y="4410517"/>
          <a:ext cx="287650" cy="42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90440" progId="Equation.DSMT4">
                  <p:embed/>
                </p:oleObj>
              </mc:Choice>
              <mc:Fallback>
                <p:oleObj name="Equation" r:id="rId23" imgW="126720" imgH="1904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95BF61C0-E122-4F85-6278-028B576E1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222" y="4410517"/>
                        <a:ext cx="287650" cy="423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A9B8AA0-7578-FE3E-C0F0-3209F3AB5F95}"/>
              </a:ext>
            </a:extLst>
          </p:cNvPr>
          <p:cNvSpPr txBox="1"/>
          <p:nvPr/>
        </p:nvSpPr>
        <p:spPr>
          <a:xfrm>
            <a:off x="-15173" y="4816753"/>
            <a:ext cx="12033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nghìn ta được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Kết quả làm tròn có độ chính xác 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 bằng nửa đơn vị của hàng làm tròn 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      )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D8403-F067-693E-5DA1-5EC6038C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BB3331-B878-ADCB-0295-87369347A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63919"/>
              </p:ext>
            </p:extLst>
          </p:nvPr>
        </p:nvGraphicFramePr>
        <p:xfrm>
          <a:off x="7018017" y="4920717"/>
          <a:ext cx="1141490" cy="36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83920" imgH="190440" progId="Equation.DSMT4">
                  <p:embed/>
                </p:oleObj>
              </mc:Choice>
              <mc:Fallback>
                <p:oleObj name="Equation" r:id="rId25" imgW="58392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017" y="4920717"/>
                        <a:ext cx="1141490" cy="369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F6D9D13-433B-817A-8C19-445252BFE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21961"/>
              </p:ext>
            </p:extLst>
          </p:nvPr>
        </p:nvGraphicFramePr>
        <p:xfrm>
          <a:off x="2240135" y="4875403"/>
          <a:ext cx="1365925" cy="40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83920" imgH="190440" progId="Equation.DSMT4">
                  <p:embed/>
                </p:oleObj>
              </mc:Choice>
              <mc:Fallback>
                <p:oleObj name="Equation" r:id="rId27" imgW="58392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18A403C-EC1E-CF80-4664-1259535FF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135" y="4875403"/>
                        <a:ext cx="1365925" cy="404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4413521-A580-262F-70CA-85AC8D956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38462"/>
              </p:ext>
            </p:extLst>
          </p:nvPr>
        </p:nvGraphicFramePr>
        <p:xfrm>
          <a:off x="1838497" y="5317170"/>
          <a:ext cx="803275" cy="41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66400" imgH="177480" progId="Equation.DSMT4">
                  <p:embed/>
                </p:oleObj>
              </mc:Choice>
              <mc:Fallback>
                <p:oleObj name="Equation" r:id="rId28" imgW="26640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0DE16B6-9C81-414C-9868-799472623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8497" y="5317170"/>
                        <a:ext cx="803275" cy="41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96938C5-FC75-2D33-DFE1-C5584A2AD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069651"/>
              </p:ext>
            </p:extLst>
          </p:nvPr>
        </p:nvGraphicFramePr>
        <p:xfrm>
          <a:off x="10648845" y="5337567"/>
          <a:ext cx="90857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30120" imgH="177480" progId="Equation.DSMT4">
                  <p:embed/>
                </p:oleObj>
              </mc:Choice>
              <mc:Fallback>
                <p:oleObj name="Equation" r:id="rId29" imgW="33012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54413521-A580-262F-70CA-85AC8D956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648845" y="5337567"/>
                        <a:ext cx="90857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AF464496-875F-4F23-6258-75201A47A7C2}"/>
              </a:ext>
            </a:extLst>
          </p:cNvPr>
          <p:cNvSpPr txBox="1"/>
          <p:nvPr/>
        </p:nvSpPr>
        <p:spPr>
          <a:xfrm>
            <a:off x="-1" y="5746954"/>
            <a:ext cx="127116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Làm tròn số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phần trăm ta được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Kết quả làm tròn có độ chính xác là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 bằng nửa đơn vị của hàng làm tròn là hàng phần trăm</a:t>
            </a:r>
          </a:p>
          <a:p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0CA9408F-5D81-AF0E-EAEF-57CFCEFAA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33759"/>
              </p:ext>
            </p:extLst>
          </p:nvPr>
        </p:nvGraphicFramePr>
        <p:xfrm>
          <a:off x="2165901" y="5807754"/>
          <a:ext cx="1412536" cy="4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25480" imgH="215640" progId="Equation.DSMT4">
                  <p:embed/>
                </p:oleObj>
              </mc:Choice>
              <mc:Fallback>
                <p:oleObj name="Equation" r:id="rId31" imgW="825480" imgH="215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861673A7-DA12-124A-2681-48869D41A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901" y="5807754"/>
                        <a:ext cx="1412536" cy="47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76C4E58-2C85-91EC-D826-6397A97E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7481E7-220C-418F-3AC8-C1F73DBC5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85729"/>
              </p:ext>
            </p:extLst>
          </p:nvPr>
        </p:nvGraphicFramePr>
        <p:xfrm>
          <a:off x="8084507" y="5830941"/>
          <a:ext cx="1127963" cy="42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47640" imgH="215640" progId="Equation.DSMT4">
                  <p:embed/>
                </p:oleObj>
              </mc:Choice>
              <mc:Fallback>
                <p:oleObj name="Equation" r:id="rId32" imgW="64764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507" y="5830941"/>
                        <a:ext cx="1127963" cy="421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3E3A852D-F555-BFA7-6474-2838083C7B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79708"/>
              </p:ext>
            </p:extLst>
          </p:nvPr>
        </p:nvGraphicFramePr>
        <p:xfrm>
          <a:off x="2320925" y="6235700"/>
          <a:ext cx="9588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93480" imgH="203040" progId="Equation.DSMT4">
                  <p:embed/>
                </p:oleObj>
              </mc:Choice>
              <mc:Fallback>
                <p:oleObj name="Equation" r:id="rId34" imgW="39348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D33FD4F-864B-943D-918D-F2A71A677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320925" y="6235700"/>
                        <a:ext cx="95885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6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7271157" y="3844521"/>
            <a:ext cx="1018404" cy="192129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defRPr/>
            </a:pPr>
            <a:endParaRPr sz="90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819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7" y="3372686"/>
            <a:ext cx="1466701" cy="242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-990406">
            <a:off x="3384956" y="1637865"/>
            <a:ext cx="7029391" cy="2259475"/>
            <a:chOff x="3524814" y="2883746"/>
            <a:chExt cx="6025347" cy="2077839"/>
          </a:xfrm>
        </p:grpSpPr>
        <p:pic>
          <p:nvPicPr>
            <p:cNvPr id="8208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/>
            <p:cNvSpPr/>
            <p:nvPr/>
          </p:nvSpPr>
          <p:spPr>
            <a:xfrm rot="990406">
              <a:off x="5389471" y="3869992"/>
              <a:ext cx="4160690" cy="90796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2940620" y="3812383"/>
            <a:ext cx="7270180" cy="2421729"/>
            <a:chOff x="2204742" y="967987"/>
            <a:chExt cx="6619914" cy="1522409"/>
          </a:xfrm>
        </p:grpSpPr>
        <p:sp>
          <p:nvSpPr>
            <p:cNvPr id="39" name="Rectangle: Rounded Corners 5"/>
            <p:cNvSpPr/>
            <p:nvPr/>
          </p:nvSpPr>
          <p:spPr>
            <a:xfrm rot="10800000">
              <a:off x="5020007" y="967987"/>
              <a:ext cx="3804649" cy="59898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DỤNG, TÌM TÒI</a:t>
              </a:r>
            </a:p>
          </p:txBody>
        </p:sp>
        <p:pic>
          <p:nvPicPr>
            <p:cNvPr id="8207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35602">
              <a:off x="2204742" y="1141776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422987" y="2578962"/>
            <a:ext cx="6330613" cy="3083901"/>
            <a:chOff x="1875225" y="2879415"/>
            <a:chExt cx="6924971" cy="2835592"/>
          </a:xfrm>
        </p:grpSpPr>
        <p:sp>
          <p:nvSpPr>
            <p:cNvPr id="42" name="Rectangle: Rounded Corners 15"/>
            <p:cNvSpPr/>
            <p:nvPr/>
          </p:nvSpPr>
          <p:spPr>
            <a:xfrm>
              <a:off x="4569729" y="4081397"/>
              <a:ext cx="4230467" cy="8919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8205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53940" flipH="1">
              <a:off x="1875225" y="2879415"/>
              <a:ext cx="2536217" cy="283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3505200" y="1206649"/>
            <a:ext cx="6229575" cy="3136751"/>
            <a:chOff x="548994" y="-396534"/>
            <a:chExt cx="3614654" cy="3796392"/>
          </a:xfrm>
        </p:grpSpPr>
        <p:pic>
          <p:nvPicPr>
            <p:cNvPr id="8202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48994" y="-396534"/>
              <a:ext cx="3483185" cy="379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Hộp Văn bản 5"/>
            <p:cNvSpPr txBox="1">
              <a:spLocks noChangeArrowheads="1"/>
            </p:cNvSpPr>
            <p:nvPr/>
          </p:nvSpPr>
          <p:spPr bwMode="auto">
            <a:xfrm>
              <a:off x="1485763" y="-260950"/>
              <a:ext cx="2677885" cy="63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1: KHỞI ĐỘNG</a:t>
              </a:r>
              <a:endParaRPr lang="vi-V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51" y="2590800"/>
            <a:ext cx="2699633" cy="22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631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EC52C-A843-9758-3980-CD03FF0C5B59}"/>
              </a:ext>
            </a:extLst>
          </p:cNvPr>
          <p:cNvSpPr txBox="1"/>
          <p:nvPr/>
        </p:nvSpPr>
        <p:spPr>
          <a:xfrm>
            <a:off x="2486548" y="3052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ADBD88-3B56-D3AB-EBB5-879D064B9BFF}"/>
              </a:ext>
            </a:extLst>
          </p:cNvPr>
          <p:cNvCxnSpPr>
            <a:cxnSpLocks/>
          </p:cNvCxnSpPr>
          <p:nvPr/>
        </p:nvCxnSpPr>
        <p:spPr>
          <a:xfrm>
            <a:off x="1731167" y="59450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D18E9B-A9C2-E0A5-7FBE-013E50BCF9E5}"/>
              </a:ext>
            </a:extLst>
          </p:cNvPr>
          <p:cNvCxnSpPr>
            <a:cxnSpLocks/>
          </p:cNvCxnSpPr>
          <p:nvPr/>
        </p:nvCxnSpPr>
        <p:spPr>
          <a:xfrm>
            <a:off x="7141361" y="64563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251240B-3475-94FB-55D6-DF7D9112ADD1}"/>
              </a:ext>
            </a:extLst>
          </p:cNvPr>
          <p:cNvSpPr/>
          <p:nvPr/>
        </p:nvSpPr>
        <p:spPr>
          <a:xfrm>
            <a:off x="4898431" y="53613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343401-2C0F-76D4-3FF1-A12E27697E91}"/>
              </a:ext>
            </a:extLst>
          </p:cNvPr>
          <p:cNvSpPr/>
          <p:nvPr/>
        </p:nvSpPr>
        <p:spPr>
          <a:xfrm>
            <a:off x="5657124" y="60722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DA19E8F-A552-BEAB-0DB4-0398483525C4}"/>
              </a:ext>
            </a:extLst>
          </p:cNvPr>
          <p:cNvSpPr/>
          <p:nvPr/>
        </p:nvSpPr>
        <p:spPr>
          <a:xfrm>
            <a:off x="6452257" y="56134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75957-FC1A-ADD9-FBD6-D2EE54C49133}"/>
              </a:ext>
            </a:extLst>
          </p:cNvPr>
          <p:cNvSpPr txBox="1"/>
          <p:nvPr/>
        </p:nvSpPr>
        <p:spPr>
          <a:xfrm>
            <a:off x="2165901" y="651365"/>
            <a:ext cx="26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i="1" dirty="0">
              <a:solidFill>
                <a:srgbClr val="FFC3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6EAF0-3678-7D13-C77D-FA9C559EE2DA}"/>
              </a:ext>
            </a:extLst>
          </p:cNvPr>
          <p:cNvSpPr txBox="1"/>
          <p:nvPr/>
        </p:nvSpPr>
        <p:spPr>
          <a:xfrm>
            <a:off x="252180" y="1095200"/>
            <a:ext cx="11296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FF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26C6E-E0D2-42CB-82E4-849C73BC78BB}"/>
              </a:ext>
            </a:extLst>
          </p:cNvPr>
          <p:cNvSpPr txBox="1"/>
          <p:nvPr/>
        </p:nvSpPr>
        <p:spPr>
          <a:xfrm>
            <a:off x="252179" y="1574300"/>
            <a:ext cx="11939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49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91D6593-7EAF-0CA3-849E-7FBF8573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48" y="54948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0A2FA8A-C4B0-D5ED-82AC-4413C4B0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794" y="4568599"/>
            <a:ext cx="3920999" cy="224676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56909C21-C13E-E69D-335D-AB96E59B4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72" y="1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F6CB535B-6204-ED72-5C89-CA3AE24D0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A4750E83-397F-8FC6-54B3-1E32CC68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E74213-81F2-43C4-20EC-F43B73CB6802}"/>
              </a:ext>
            </a:extLst>
          </p:cNvPr>
          <p:cNvSpPr txBox="1"/>
          <p:nvPr/>
        </p:nvSpPr>
        <p:spPr>
          <a:xfrm>
            <a:off x="0" y="2031595"/>
            <a:ext cx="119398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endParaRPr lang="en-US" sz="2800" i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1A8ADA-9A0E-59D2-1F28-F936226DEE42}"/>
              </a:ext>
            </a:extLst>
          </p:cNvPr>
          <p:cNvSpPr txBox="1"/>
          <p:nvPr/>
        </p:nvSpPr>
        <p:spPr>
          <a:xfrm>
            <a:off x="146207" y="3011371"/>
            <a:ext cx="11169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1B9F2E-C3EA-936A-CE35-3805E9D2ED05}"/>
              </a:ext>
            </a:extLst>
          </p:cNvPr>
          <p:cNvSpPr txBox="1"/>
          <p:nvPr/>
        </p:nvSpPr>
        <p:spPr>
          <a:xfrm>
            <a:off x="146207" y="3529556"/>
            <a:ext cx="791226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3" name="Rectangle 18">
            <a:extLst>
              <a:ext uri="{FF2B5EF4-FFF2-40B4-BE49-F238E27FC236}">
                <a16:creationId xmlns:a16="http://schemas.microsoft.com/office/drawing/2014/main" id="{42AE8119-A115-9F4A-A638-5B0F6A5D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111A186-6507-2178-DAD8-4092F6E34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64434"/>
              </p:ext>
            </p:extLst>
          </p:nvPr>
        </p:nvGraphicFramePr>
        <p:xfrm>
          <a:off x="3427521" y="3651919"/>
          <a:ext cx="1217728" cy="41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15640" progId="Equation.DSMT4">
                  <p:embed/>
                </p:oleObj>
              </mc:Choice>
              <mc:Fallback>
                <p:oleObj name="Equation" r:id="rId2" imgW="622080" imgH="215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521" y="3651919"/>
                        <a:ext cx="1217728" cy="41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716B1D32-CCE3-C70D-FD59-AAFDCD08E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60057"/>
              </p:ext>
            </p:extLst>
          </p:nvPr>
        </p:nvGraphicFramePr>
        <p:xfrm>
          <a:off x="7042018" y="3611921"/>
          <a:ext cx="682681" cy="47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2018" y="3611921"/>
                        <a:ext cx="682681" cy="47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20">
            <a:extLst>
              <a:ext uri="{FF2B5EF4-FFF2-40B4-BE49-F238E27FC236}">
                <a16:creationId xmlns:a16="http://schemas.microsoft.com/office/drawing/2014/main" id="{F00BCD16-B7EF-208B-300B-5FAF63BB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687076F0-5B9E-A19C-06A5-13247A797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788"/>
              </p:ext>
            </p:extLst>
          </p:nvPr>
        </p:nvGraphicFramePr>
        <p:xfrm>
          <a:off x="3427521" y="4089695"/>
          <a:ext cx="1253690" cy="39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15640" progId="Equation.DSMT4">
                  <p:embed/>
                </p:oleObj>
              </mc:Choice>
              <mc:Fallback>
                <p:oleObj name="Equation" r:id="rId6" imgW="711000" imgH="215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521" y="4089695"/>
                        <a:ext cx="1253690" cy="399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95DD00B2-ACE5-4DCC-C20D-315B87E62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15711"/>
              </p:ext>
            </p:extLst>
          </p:nvPr>
        </p:nvGraphicFramePr>
        <p:xfrm>
          <a:off x="7150024" y="4455804"/>
          <a:ext cx="5746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177480" progId="Equation.DSMT4">
                  <p:embed/>
                </p:oleObj>
              </mc:Choice>
              <mc:Fallback>
                <p:oleObj name="Equation" r:id="rId8" imgW="26640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16B1D32-CCE3-C70D-FD59-AAFDCD08E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50024" y="4455804"/>
                        <a:ext cx="57467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5F170AAD-A691-00D6-6917-E7D41F014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04381"/>
              </p:ext>
            </p:extLst>
          </p:nvPr>
        </p:nvGraphicFramePr>
        <p:xfrm>
          <a:off x="7212337" y="4044170"/>
          <a:ext cx="8461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16B1D32-CCE3-C70D-FD59-AAFDCD08E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12337" y="4044170"/>
                        <a:ext cx="846137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2">
            <a:extLst>
              <a:ext uri="{FF2B5EF4-FFF2-40B4-BE49-F238E27FC236}">
                <a16:creationId xmlns:a16="http://schemas.microsoft.com/office/drawing/2014/main" id="{32F315B7-3BD6-97CC-5415-0CC0F68F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ED91D72C-2C58-D94D-B018-21A67F774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84461"/>
              </p:ext>
            </p:extLst>
          </p:nvPr>
        </p:nvGraphicFramePr>
        <p:xfrm>
          <a:off x="3485032" y="4482619"/>
          <a:ext cx="1138667" cy="39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190440" progId="Equation.DSMT4">
                  <p:embed/>
                </p:oleObj>
              </mc:Choice>
              <mc:Fallback>
                <p:oleObj name="Equation" r:id="rId12" imgW="583920" imgH="1904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032" y="4482619"/>
                        <a:ext cx="1138667" cy="390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24">
            <a:extLst>
              <a:ext uri="{FF2B5EF4-FFF2-40B4-BE49-F238E27FC236}">
                <a16:creationId xmlns:a16="http://schemas.microsoft.com/office/drawing/2014/main" id="{E02C9856-0E4E-17A4-1889-7FA4F8E44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76553AB2-884F-B4FA-F890-9B79EDA91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82628"/>
              </p:ext>
            </p:extLst>
          </p:nvPr>
        </p:nvGraphicFramePr>
        <p:xfrm>
          <a:off x="3513931" y="4943252"/>
          <a:ext cx="1012900" cy="35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190440" progId="Equation.DSMT4">
                  <p:embed/>
                </p:oleObj>
              </mc:Choice>
              <mc:Fallback>
                <p:oleObj name="Equation" r:id="rId14" imgW="393480" imgH="1904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931" y="4943252"/>
                        <a:ext cx="1012900" cy="355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C746FD0F-FF20-F6D5-3932-13FF04720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10273"/>
              </p:ext>
            </p:extLst>
          </p:nvPr>
        </p:nvGraphicFramePr>
        <p:xfrm>
          <a:off x="6973782" y="4894826"/>
          <a:ext cx="409575" cy="41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177480" progId="Equation.DSMT4">
                  <p:embed/>
                </p:oleObj>
              </mc:Choice>
              <mc:Fallback>
                <p:oleObj name="Equation" r:id="rId16" imgW="19044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95DD00B2-ACE5-4DCC-C20D-315B87E62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73782" y="4894826"/>
                        <a:ext cx="409575" cy="417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3A961E4A-90FD-2BFB-75BD-5145CD756D18}"/>
              </a:ext>
            </a:extLst>
          </p:cNvPr>
          <p:cNvSpPr txBox="1"/>
          <p:nvPr/>
        </p:nvSpPr>
        <p:spPr>
          <a:xfrm>
            <a:off x="4313480" y="2641374"/>
            <a:ext cx="356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pháp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5" name="Rectangle 34">
            <a:extLst>
              <a:ext uri="{FF2B5EF4-FFF2-40B4-BE49-F238E27FC236}">
                <a16:creationId xmlns:a16="http://schemas.microsoft.com/office/drawing/2014/main" id="{10172BE0-BCD6-E399-DBD2-3E3F5EB8A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2E339EC4-5D34-DA2B-8FEA-F061C1121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47654"/>
              </p:ext>
            </p:extLst>
          </p:nvPr>
        </p:nvGraphicFramePr>
        <p:xfrm>
          <a:off x="10892586" y="5059285"/>
          <a:ext cx="846137" cy="44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215640" progId="Equation.DSMT4">
                  <p:embed/>
                </p:oleObj>
              </mc:Choice>
              <mc:Fallback>
                <p:oleObj name="Equation" r:id="rId18" imgW="45720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586" y="5059285"/>
                        <a:ext cx="846137" cy="448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86A9C08C-E2F9-747E-AE79-00F3F8918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92269"/>
              </p:ext>
            </p:extLst>
          </p:nvPr>
        </p:nvGraphicFramePr>
        <p:xfrm>
          <a:off x="10845754" y="5555050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3160" imgH="215640" progId="Equation.DSMT4">
                  <p:embed/>
                </p:oleObj>
              </mc:Choice>
              <mc:Fallback>
                <p:oleObj name="Equation" r:id="rId20" imgW="533160" imgH="2156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687076F0-5B9E-A19C-06A5-13247A797F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5754" y="5555050"/>
                        <a:ext cx="939800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44B9AF6A-39BA-409F-5392-383779177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166982"/>
              </p:ext>
            </p:extLst>
          </p:nvPr>
        </p:nvGraphicFramePr>
        <p:xfrm>
          <a:off x="10795801" y="5973009"/>
          <a:ext cx="1138667" cy="39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190440" progId="Equation.DSMT4">
                  <p:embed/>
                </p:oleObj>
              </mc:Choice>
              <mc:Fallback>
                <p:oleObj name="Equation" r:id="rId22" imgW="583920" imgH="1904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ED91D72C-2C58-D94D-B018-21A67F774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801" y="5973009"/>
                        <a:ext cx="1138667" cy="390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AD196E29-3E6B-0493-6C67-0DCFD02A4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55706"/>
              </p:ext>
            </p:extLst>
          </p:nvPr>
        </p:nvGraphicFramePr>
        <p:xfrm>
          <a:off x="10875083" y="6412023"/>
          <a:ext cx="1012900" cy="35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480" imgH="190440" progId="Equation.DSMT4">
                  <p:embed/>
                </p:oleObj>
              </mc:Choice>
              <mc:Fallback>
                <p:oleObj name="Equation" r:id="rId24" imgW="393480" imgH="19044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76553AB2-884F-B4FA-F890-9B79EDA910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083" y="6412023"/>
                        <a:ext cx="1012900" cy="355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4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43" grpId="0"/>
      <p:bldP spid="52" grpId="0" animBg="1"/>
      <p:bldP spid="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H_Number_1">
            <a:extLst>
              <a:ext uri="{FF2B5EF4-FFF2-40B4-BE49-F238E27FC236}">
                <a16:creationId xmlns:a16="http://schemas.microsoft.com/office/drawing/2014/main" id="{BBC46A10-90F6-BDAB-DE46-5CD52DDC55D8}"/>
              </a:ext>
            </a:extLst>
          </p:cNvPr>
          <p:cNvSpPr/>
          <p:nvPr/>
        </p:nvSpPr>
        <p:spPr>
          <a:xfrm flipH="1">
            <a:off x="922074" y="1599407"/>
            <a:ext cx="2610114" cy="2608792"/>
          </a:xfrm>
          <a:prstGeom prst="roundRect">
            <a:avLst>
              <a:gd name="adj" fmla="val 16667"/>
            </a:avLst>
          </a:prstGeom>
          <a:solidFill>
            <a:srgbClr val="FDB52D"/>
          </a:solidFill>
          <a:ln w="12700">
            <a:noFill/>
          </a:ln>
        </p:spPr>
        <p:txBody>
          <a:bodyPr lIns="0" tIns="0" rIns="0" bIns="0" anchor="ctr"/>
          <a:lstStyle/>
          <a:p>
            <a:pPr algn="ctr" defTabSz="914382">
              <a:defRPr/>
            </a:pPr>
            <a:r>
              <a:rPr lang="en-US" altLang="zh-CN" sz="14199" dirty="0">
                <a:solidFill>
                  <a:srgbClr val="FF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Times New Roman" pitchFamily="18" charset="0"/>
              </a:rPr>
              <a:t>04</a:t>
            </a:r>
            <a:endParaRPr lang="zh-CN" altLang="en-US" sz="14199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Times New Roman" pitchFamily="18" charset="0"/>
            </a:endParaRPr>
          </a:p>
        </p:txBody>
      </p:sp>
      <p:sp>
        <p:nvSpPr>
          <p:cNvPr id="32" name="MH_Entry_1">
            <a:extLst>
              <a:ext uri="{FF2B5EF4-FFF2-40B4-BE49-F238E27FC236}">
                <a16:creationId xmlns:a16="http://schemas.microsoft.com/office/drawing/2014/main" id="{FC6A94E3-1BFC-7C8D-8227-C432C7748D0E}"/>
              </a:ext>
            </a:extLst>
          </p:cNvPr>
          <p:cNvSpPr/>
          <p:nvPr/>
        </p:nvSpPr>
        <p:spPr>
          <a:xfrm flipH="1">
            <a:off x="3810000" y="1599407"/>
            <a:ext cx="3963458" cy="1296458"/>
          </a:xfrm>
          <a:prstGeom prst="roundRect">
            <a:avLst>
              <a:gd name="adj" fmla="val 16667"/>
            </a:avLst>
          </a:prstGeom>
          <a:solidFill>
            <a:srgbClr val="00A79D"/>
          </a:solidFill>
          <a:ln w="12700">
            <a:noFill/>
          </a:ln>
        </p:spPr>
        <p:txBody>
          <a:bodyPr anchor="ctr"/>
          <a:lstStyle>
            <a:lvl1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67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9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41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3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588" indent="-225425" defTabSz="7667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86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VẬN DỤNG</a:t>
            </a:r>
            <a:endParaRPr lang="zh-CN" altLang="en-US" sz="4286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25026921-5AF7-E869-14A4-1BB871CF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71" y="3657866"/>
            <a:ext cx="3782219" cy="287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2E6C5A-78F8-BC84-09FD-3990071ACF61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GB" sz="2800" kern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START TIMER</a:t>
            </a:r>
            <a:endParaRPr lang="en-GB" sz="28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E44DE4-2B7F-37F4-A4D9-64D8CEA67CAC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74593B-1851-D826-7D1A-4A77E29BE905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1A9CAB-66A7-4B0C-C273-31EF6AF79710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63509-F1C5-4961-9E4F-CA491084FDF5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545B38-5B6E-126E-E8BE-01F1EF7606D7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52F5EB-8E54-C54A-3C14-5510ADA8B8B3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784410-2B62-1A24-BC3E-9E37B41714EE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81F3EA-A2E3-D965-FD6F-9EA66904EC7C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A7F8C0-D3CD-DFEB-A1E1-7A23C8EFAA2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6DEF51-6C8A-22F6-58DD-E0E3465E98F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AAD457-04F2-9AD7-D2C2-6B96A2824C93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48019D-5555-018E-A4F3-BCD511AC7A2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5FB98D-B50D-2443-55CF-D95FCA88D76E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0CD507-D6D5-0522-16CF-39D76A96A4AA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2FFC74-A4C4-5684-0A27-EB2BE356CD1C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66CE40-1149-D127-BD19-B1BE0D8A61A5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US" sz="5400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C6C5DA-C3BA-4BC2-3E53-96287CF078A1}"/>
              </a:ext>
            </a:extLst>
          </p:cNvPr>
          <p:cNvSpPr/>
          <p:nvPr/>
        </p:nvSpPr>
        <p:spPr>
          <a:xfrm>
            <a:off x="4950354" y="5165990"/>
            <a:ext cx="2291292" cy="110331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82">
              <a:defRPr/>
            </a:pPr>
            <a:r>
              <a:rPr lang="en-GB" sz="36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TIME’S UP!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1962BD-FE1D-8BED-338E-C551185D90D3}"/>
              </a:ext>
            </a:extLst>
          </p:cNvPr>
          <p:cNvSpPr txBox="1"/>
          <p:nvPr/>
        </p:nvSpPr>
        <p:spPr>
          <a:xfrm>
            <a:off x="337924" y="639602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14311-B2CE-E933-618D-D17680651384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86835-9C99-E97F-1CF6-6515A75EB654}"/>
              </a:ext>
            </a:extLst>
          </p:cNvPr>
          <p:cNvCxnSpPr>
            <a:cxnSpLocks/>
          </p:cNvCxnSpPr>
          <p:nvPr/>
        </p:nvCxnSpPr>
        <p:spPr>
          <a:xfrm>
            <a:off x="1762542" y="683741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9CBC38-1C21-96F8-0A0E-A8F19E89779A}"/>
              </a:ext>
            </a:extLst>
          </p:cNvPr>
          <p:cNvCxnSpPr>
            <a:cxnSpLocks/>
          </p:cNvCxnSpPr>
          <p:nvPr/>
        </p:nvCxnSpPr>
        <p:spPr>
          <a:xfrm>
            <a:off x="7043525" y="761624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CCC493E-5717-E3E2-1EDF-0E72D4802AD9}"/>
              </a:ext>
            </a:extLst>
          </p:cNvPr>
          <p:cNvSpPr/>
          <p:nvPr/>
        </p:nvSpPr>
        <p:spPr>
          <a:xfrm>
            <a:off x="4939741" y="637168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C4DD94F-219E-1D51-C4E3-C228C6E5D18D}"/>
              </a:ext>
            </a:extLst>
          </p:cNvPr>
          <p:cNvSpPr/>
          <p:nvPr/>
        </p:nvSpPr>
        <p:spPr>
          <a:xfrm>
            <a:off x="5698434" y="708254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995B960F-2B63-A8C8-3472-1EAA9779D64A}"/>
              </a:ext>
            </a:extLst>
          </p:cNvPr>
          <p:cNvSpPr/>
          <p:nvPr/>
        </p:nvSpPr>
        <p:spPr>
          <a:xfrm>
            <a:off x="6493567" y="662381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40252-FE83-87B9-AB91-8C4D5EFD498E}"/>
              </a:ext>
            </a:extLst>
          </p:cNvPr>
          <p:cNvSpPr txBox="1"/>
          <p:nvPr/>
        </p:nvSpPr>
        <p:spPr>
          <a:xfrm>
            <a:off x="101827" y="2196728"/>
            <a:ext cx="12030533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chemeClr val="bg1"/>
                </a:solidFill>
                <a:latin typeface="+mj-lt"/>
              </a:rPr>
              <a:t>Bài 3: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a) Ta có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. Xác định độ chính xác của số làm tròn  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b) Số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được làm tròn thành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. Xác định độ chính xác của số làm tròn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A7A961-0FC3-6B9B-8B24-AFD6831871CA}"/>
              </a:ext>
            </a:extLst>
          </p:cNvPr>
          <p:cNvSpPr txBox="1"/>
          <p:nvPr/>
        </p:nvSpPr>
        <p:spPr>
          <a:xfrm>
            <a:off x="161467" y="120954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63C798BB-3221-D38B-5273-DE00724CA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4358045-7978-7135-6860-1D9DDE5D3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5442"/>
              </p:ext>
            </p:extLst>
          </p:nvPr>
        </p:nvGraphicFramePr>
        <p:xfrm>
          <a:off x="1457738" y="2695318"/>
          <a:ext cx="1696279" cy="38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0440" progId="Equation.DSMT4">
                  <p:embed/>
                </p:oleObj>
              </mc:Choice>
              <mc:Fallback>
                <p:oleObj name="Equation" r:id="rId2" imgW="91440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738" y="2695318"/>
                        <a:ext cx="1696279" cy="387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4">
            <a:extLst>
              <a:ext uri="{FF2B5EF4-FFF2-40B4-BE49-F238E27FC236}">
                <a16:creationId xmlns:a16="http://schemas.microsoft.com/office/drawing/2014/main" id="{99608C76-97E8-0F4C-7B21-1F0B2138B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B702855-86F0-FB37-A7A3-0CE870716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440921"/>
              </p:ext>
            </p:extLst>
          </p:nvPr>
        </p:nvGraphicFramePr>
        <p:xfrm>
          <a:off x="8883807" y="2695318"/>
          <a:ext cx="934750" cy="41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90440" progId="Equation.DSMT4">
                  <p:embed/>
                </p:oleObj>
              </mc:Choice>
              <mc:Fallback>
                <p:oleObj name="Equation" r:id="rId4" imgW="39348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807" y="2695318"/>
                        <a:ext cx="934750" cy="419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C8421A18-ADDC-43CB-98DF-941A10A4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692" y="4093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4111EF6-1A9A-21DD-BCDC-E9C113862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23358"/>
              </p:ext>
            </p:extLst>
          </p:nvPr>
        </p:nvGraphicFramePr>
        <p:xfrm>
          <a:off x="1041126" y="3138718"/>
          <a:ext cx="1264751" cy="44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15640" progId="Equation.DSMT4">
                  <p:embed/>
                </p:oleObj>
              </mc:Choice>
              <mc:Fallback>
                <p:oleObj name="Equation" r:id="rId6" imgW="63468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126" y="3138718"/>
                        <a:ext cx="1264751" cy="443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8">
            <a:extLst>
              <a:ext uri="{FF2B5EF4-FFF2-40B4-BE49-F238E27FC236}">
                <a16:creationId xmlns:a16="http://schemas.microsoft.com/office/drawing/2014/main" id="{10ED4D59-1473-BE58-E499-05D01C7D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E4B643F-473D-776C-4A31-3DE0F2FEB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60865"/>
              </p:ext>
            </p:extLst>
          </p:nvPr>
        </p:nvGraphicFramePr>
        <p:xfrm>
          <a:off x="5232845" y="3138718"/>
          <a:ext cx="1123115" cy="42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15640" progId="Equation.DSMT4">
                  <p:embed/>
                </p:oleObj>
              </mc:Choice>
              <mc:Fallback>
                <p:oleObj name="Equation" r:id="rId8" imgW="545760" imgH="215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845" y="3138718"/>
                        <a:ext cx="1123115" cy="42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651C315-67A5-1A33-FA79-7489AEF21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037"/>
              </p:ext>
            </p:extLst>
          </p:nvPr>
        </p:nvGraphicFramePr>
        <p:xfrm>
          <a:off x="10740991" y="3561749"/>
          <a:ext cx="1123115" cy="42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15640" progId="Equation.DSMT4">
                  <p:embed/>
                </p:oleObj>
              </mc:Choice>
              <mc:Fallback>
                <p:oleObj name="Equation" r:id="rId10" imgW="545760" imgH="215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E4B643F-473D-776C-4A31-3DE0F2FEB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0991" y="3561749"/>
                        <a:ext cx="1123115" cy="42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370AE521-1BC7-B03D-17EC-9EE96DC8CBD2}"/>
              </a:ext>
            </a:extLst>
          </p:cNvPr>
          <p:cNvSpPr txBox="1"/>
          <p:nvPr/>
        </p:nvSpPr>
        <p:spPr>
          <a:xfrm>
            <a:off x="59641" y="3930505"/>
            <a:ext cx="12030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13D2FA-DD23-B637-58CD-0815B766DE3F}"/>
              </a:ext>
            </a:extLst>
          </p:cNvPr>
          <p:cNvSpPr txBox="1"/>
          <p:nvPr/>
        </p:nvSpPr>
        <p:spPr>
          <a:xfrm>
            <a:off x="284912" y="5463693"/>
            <a:ext cx="119070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tròn thành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Nghĩa là được làm tròn đến hàng phần mười . Vậy độ chính xác của số làm tròn  </a:t>
            </a:r>
          </a:p>
          <a:p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9622776E-EE28-3006-088D-96A8D000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F83F44A-5FD2-DB01-F393-02B0C9226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605357"/>
              </p:ext>
            </p:extLst>
          </p:nvPr>
        </p:nvGraphicFramePr>
        <p:xfrm>
          <a:off x="874646" y="4453935"/>
          <a:ext cx="1775791" cy="40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0440" progId="Equation.DSMT4">
                  <p:embed/>
                </p:oleObj>
              </mc:Choice>
              <mc:Fallback>
                <p:oleObj name="Equation" r:id="rId12" imgW="91440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46" y="4453935"/>
                        <a:ext cx="1775791" cy="406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99684987-389E-CFAB-AB33-11548C873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86568"/>
              </p:ext>
            </p:extLst>
          </p:nvPr>
        </p:nvGraphicFramePr>
        <p:xfrm>
          <a:off x="11627035" y="4453988"/>
          <a:ext cx="4381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190440" progId="Equation.DSMT4">
                  <p:embed/>
                </p:oleObj>
              </mc:Choice>
              <mc:Fallback>
                <p:oleObj name="Equation" r:id="rId14" imgW="215640" imgH="1904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B702855-86F0-FB37-A7A3-0CE870716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7035" y="4453988"/>
                        <a:ext cx="438150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A8CE979-4A9E-9525-8E53-1C8BDBF9A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573450"/>
              </p:ext>
            </p:extLst>
          </p:nvPr>
        </p:nvGraphicFramePr>
        <p:xfrm>
          <a:off x="1186900" y="5524884"/>
          <a:ext cx="1264751" cy="44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680" imgH="215640" progId="Equation.DSMT4">
                  <p:embed/>
                </p:oleObj>
              </mc:Choice>
              <mc:Fallback>
                <p:oleObj name="Equation" r:id="rId16" imgW="634680" imgH="215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4111EF6-1A9A-21DD-BCDC-E9C113862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900" y="5524884"/>
                        <a:ext cx="1264751" cy="443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FC5364F-D291-BB1C-E765-66F1FAE34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1751"/>
              </p:ext>
            </p:extLst>
          </p:nvPr>
        </p:nvGraphicFramePr>
        <p:xfrm>
          <a:off x="5370452" y="5574330"/>
          <a:ext cx="1123115" cy="42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760" imgH="215640" progId="Equation.DSMT4">
                  <p:embed/>
                </p:oleObj>
              </mc:Choice>
              <mc:Fallback>
                <p:oleObj name="Equation" r:id="rId18" imgW="545760" imgH="215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E4B643F-473D-776C-4A31-3DE0F2FEB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452" y="5574330"/>
                        <a:ext cx="1123115" cy="426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C09D1BC-19B7-C0FA-0973-729992CC1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49475"/>
              </p:ext>
            </p:extLst>
          </p:nvPr>
        </p:nvGraphicFramePr>
        <p:xfrm>
          <a:off x="7043525" y="6000814"/>
          <a:ext cx="644657" cy="45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43525" y="6000814"/>
                        <a:ext cx="644657" cy="455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3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0AE1F7-9AF4-FC9C-221A-768B625123B1}"/>
              </a:ext>
            </a:extLst>
          </p:cNvPr>
          <p:cNvSpPr txBox="1"/>
          <p:nvPr/>
        </p:nvSpPr>
        <p:spPr>
          <a:xfrm>
            <a:off x="262091" y="586843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0F40A2-0281-A420-21A3-9338827937F2}"/>
              </a:ext>
            </a:extLst>
          </p:cNvPr>
          <p:cNvCxnSpPr>
            <a:cxnSpLocks/>
          </p:cNvCxnSpPr>
          <p:nvPr/>
        </p:nvCxnSpPr>
        <p:spPr>
          <a:xfrm>
            <a:off x="6755401" y="1228635"/>
            <a:ext cx="0" cy="56293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503867-1317-B471-76AD-EA92E7DF190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DAD0B0-7991-0DFC-E545-472EE1C7693F}"/>
              </a:ext>
            </a:extLst>
          </p:cNvPr>
          <p:cNvCxnSpPr>
            <a:cxnSpLocks/>
          </p:cNvCxnSpPr>
          <p:nvPr/>
        </p:nvCxnSpPr>
        <p:spPr>
          <a:xfrm>
            <a:off x="1762542" y="684732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444953-50AC-124B-CF9D-C4B94F48274C}"/>
              </a:ext>
            </a:extLst>
          </p:cNvPr>
          <p:cNvCxnSpPr>
            <a:cxnSpLocks/>
          </p:cNvCxnSpPr>
          <p:nvPr/>
        </p:nvCxnSpPr>
        <p:spPr>
          <a:xfrm flipV="1">
            <a:off x="6819677" y="657006"/>
            <a:ext cx="3453021" cy="181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4ECD71C-AEA3-08E3-FE53-918524EACECC}"/>
              </a:ext>
            </a:extLst>
          </p:cNvPr>
          <p:cNvSpPr/>
          <p:nvPr/>
        </p:nvSpPr>
        <p:spPr>
          <a:xfrm>
            <a:off x="4907452" y="644093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8BC937B2-0C3F-2B71-7CB8-071FF72DF464}"/>
              </a:ext>
            </a:extLst>
          </p:cNvPr>
          <p:cNvSpPr/>
          <p:nvPr/>
        </p:nvSpPr>
        <p:spPr>
          <a:xfrm>
            <a:off x="5678558" y="697919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38144BF4-7C9F-466E-E1BF-1F13D46AF2A9}"/>
              </a:ext>
            </a:extLst>
          </p:cNvPr>
          <p:cNvSpPr/>
          <p:nvPr/>
        </p:nvSpPr>
        <p:spPr>
          <a:xfrm>
            <a:off x="6309771" y="617369"/>
            <a:ext cx="331301" cy="198170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5FDC2-C10E-4580-2F57-76228175B149}"/>
              </a:ext>
            </a:extLst>
          </p:cNvPr>
          <p:cNvSpPr txBox="1"/>
          <p:nvPr/>
        </p:nvSpPr>
        <p:spPr>
          <a:xfrm>
            <a:off x="6844429" y="759493"/>
            <a:ext cx="5200538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chemeClr val="bg1"/>
                </a:solidFill>
                <a:latin typeface="+mj-lt"/>
              </a:rPr>
              <a:t>Bài 4</a:t>
            </a:r>
            <a:r>
              <a:rPr lang="vi-VN" sz="2800" u="sng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Một chiếc bánh xe hình tròn đường kính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. Nếu bánh xe đó quay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vòng trên mặt đất thì được đoạn đường dài bao nhiêu mét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(làm tròn đến hàng đơn vị), lấy 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B1BC5-7716-673A-AEB7-406D2BE3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4BADE5-309C-5E65-78DD-DD8585610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58327"/>
              </p:ext>
            </p:extLst>
          </p:nvPr>
        </p:nvGraphicFramePr>
        <p:xfrm>
          <a:off x="7385276" y="2978170"/>
          <a:ext cx="1108211" cy="41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15640" progId="Equation.DSMT4">
                  <p:embed/>
                </p:oleObj>
              </mc:Choice>
              <mc:Fallback>
                <p:oleObj name="Equation" r:id="rId2" imgW="6094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276" y="2978170"/>
                        <a:ext cx="1108211" cy="417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8AAFB1-B521-D23E-7F5D-1557EF20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2F259F-4FC7-1252-47A8-83128416D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08028"/>
              </p:ext>
            </p:extLst>
          </p:nvPr>
        </p:nvGraphicFramePr>
        <p:xfrm>
          <a:off x="8633517" y="1241052"/>
          <a:ext cx="1076945" cy="5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517" y="1241052"/>
                        <a:ext cx="1076945" cy="501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1DCC909-0EEA-725E-5A0F-83C39E2AB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165" y="35383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CC01063-9B90-C20E-FA36-F917C98CF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50369"/>
              </p:ext>
            </p:extLst>
          </p:nvPr>
        </p:nvGraphicFramePr>
        <p:xfrm>
          <a:off x="8152243" y="1690561"/>
          <a:ext cx="682489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243" y="1690561"/>
                        <a:ext cx="682489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C29D21B-6708-AF12-B2DA-EEB21BED7261}"/>
              </a:ext>
            </a:extLst>
          </p:cNvPr>
          <p:cNvSpPr txBox="1"/>
          <p:nvPr/>
        </p:nvSpPr>
        <p:spPr>
          <a:xfrm>
            <a:off x="14911" y="2105740"/>
            <a:ext cx="61291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Lời giải</a:t>
            </a:r>
          </a:p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Đoạn đường bánh xe quay 1 vòng bằng chu vi hình tròn đường kính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     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07164110-9007-AEE6-47DE-A649589A1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CCAA72D-C723-1211-317E-BA462747A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99044"/>
              </p:ext>
            </p:extLst>
          </p:nvPr>
        </p:nvGraphicFramePr>
        <p:xfrm>
          <a:off x="2429304" y="3953534"/>
          <a:ext cx="2676931" cy="43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0960" imgH="228600" progId="Equation.DSMT4">
                  <p:embed/>
                </p:oleObj>
              </mc:Choice>
              <mc:Fallback>
                <p:oleObj name="Equation" r:id="rId8" imgW="16509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04" y="3953534"/>
                        <a:ext cx="2676931" cy="433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C2354EE-48F9-DF28-50C9-7F7D9F6633E1}"/>
              </a:ext>
            </a:extLst>
          </p:cNvPr>
          <p:cNvSpPr txBox="1"/>
          <p:nvPr/>
        </p:nvSpPr>
        <p:spPr>
          <a:xfrm>
            <a:off x="27724" y="114361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071D089-B1BE-2B0C-DD0A-3989D1BB1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503432"/>
              </p:ext>
            </p:extLst>
          </p:nvPr>
        </p:nvGraphicFramePr>
        <p:xfrm>
          <a:off x="4191332" y="3420509"/>
          <a:ext cx="1076945" cy="5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2F259F-4FC7-1252-47A8-83128416D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332" y="3420509"/>
                        <a:ext cx="1076945" cy="501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C111A92-BEBC-3304-705C-340DB2A371EC}"/>
              </a:ext>
            </a:extLst>
          </p:cNvPr>
          <p:cNvSpPr txBox="1"/>
          <p:nvPr/>
        </p:nvSpPr>
        <p:spPr>
          <a:xfrm>
            <a:off x="36328" y="4257992"/>
            <a:ext cx="6783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đường bánh xe quay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là:</a:t>
            </a:r>
          </a:p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530E009-4AA4-30D0-4C7F-F14A25DA5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95384"/>
              </p:ext>
            </p:extLst>
          </p:nvPr>
        </p:nvGraphicFramePr>
        <p:xfrm>
          <a:off x="3952793" y="4374562"/>
          <a:ext cx="682489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160" imgH="228600" progId="Equation.DSMT4">
                  <p:embed/>
                </p:oleObj>
              </mc:Choice>
              <mc:Fallback>
                <p:oleObj name="Equation" r:id="rId11" imgW="31716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CC01063-9B90-C20E-FA36-F917C98CF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793" y="4374562"/>
                        <a:ext cx="682489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3">
            <a:extLst>
              <a:ext uri="{FF2B5EF4-FFF2-40B4-BE49-F238E27FC236}">
                <a16:creationId xmlns:a16="http://schemas.microsoft.com/office/drawing/2014/main" id="{10DAD4B9-CDAC-8519-730A-6FF01EC5E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150" y="5848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321606C-7FA6-600A-9CDF-1C74B64C2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76875"/>
              </p:ext>
            </p:extLst>
          </p:nvPr>
        </p:nvGraphicFramePr>
        <p:xfrm>
          <a:off x="2515901" y="4785144"/>
          <a:ext cx="3078528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228600" progId="Equation.DSMT4">
                  <p:embed/>
                </p:oleObj>
              </mc:Choice>
              <mc:Fallback>
                <p:oleObj name="Equation" r:id="rId12" imgW="17017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901" y="4785144"/>
                        <a:ext cx="3078528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5">
            <a:extLst>
              <a:ext uri="{FF2B5EF4-FFF2-40B4-BE49-F238E27FC236}">
                <a16:creationId xmlns:a16="http://schemas.microsoft.com/office/drawing/2014/main" id="{BBFA8588-E670-9195-3DE3-68A60CF0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82" y="60159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D500E65-F198-36D4-2AAC-F98F200AB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68431"/>
              </p:ext>
            </p:extLst>
          </p:nvPr>
        </p:nvGraphicFramePr>
        <p:xfrm>
          <a:off x="2676525" y="5203825"/>
          <a:ext cx="1181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28600" progId="Equation.DSMT4">
                  <p:embed/>
                </p:oleObj>
              </mc:Choice>
              <mc:Fallback>
                <p:oleObj name="Equation" r:id="rId14" imgW="6220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5203825"/>
                        <a:ext cx="1181100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12509D0-C9C6-D136-6B45-B715CA150591}"/>
              </a:ext>
            </a:extLst>
          </p:cNvPr>
          <p:cNvSpPr txBox="1"/>
          <p:nvPr/>
        </p:nvSpPr>
        <p:spPr>
          <a:xfrm>
            <a:off x="60700" y="5106260"/>
            <a:ext cx="2787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B1EC31-BA87-0778-D8FF-2CB60AA2F33F}"/>
              </a:ext>
            </a:extLst>
          </p:cNvPr>
          <p:cNvSpPr txBox="1"/>
          <p:nvPr/>
        </p:nvSpPr>
        <p:spPr>
          <a:xfrm>
            <a:off x="7482672" y="3550395"/>
            <a:ext cx="4652110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đường bánh xe quay 1 vòng có quan hệ gì với  chu vi hình tròn đường kính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02FB2129-49BE-CB2E-72A8-89E4F0B26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38275"/>
              </p:ext>
            </p:extLst>
          </p:nvPr>
        </p:nvGraphicFramePr>
        <p:xfrm>
          <a:off x="10710979" y="4435791"/>
          <a:ext cx="1076945" cy="50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2F259F-4FC7-1252-47A8-83128416D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979" y="4435791"/>
                        <a:ext cx="1076945" cy="501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6BDECD6E-9416-B9F7-1E86-10FC23E94C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3689" y="3614837"/>
            <a:ext cx="823031" cy="8352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21DCD3F-6E2A-2F2A-A38C-F05EB7F2203B}"/>
              </a:ext>
            </a:extLst>
          </p:cNvPr>
          <p:cNvSpPr txBox="1"/>
          <p:nvPr/>
        </p:nvSpPr>
        <p:spPr>
          <a:xfrm>
            <a:off x="7231977" y="6201114"/>
            <a:ext cx="518252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Hãy làm tròn đến đến hàng đơn vị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00E271-98F7-51D4-F4FE-F2552B73C456}"/>
              </a:ext>
            </a:extLst>
          </p:cNvPr>
          <p:cNvSpPr txBox="1"/>
          <p:nvPr/>
        </p:nvSpPr>
        <p:spPr>
          <a:xfrm>
            <a:off x="7509757" y="5082758"/>
            <a:ext cx="4569837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Đoạn đường bánh xe quay  vòng là bao nhiêu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BC9B2F37-BECD-9E5F-FC92-051197769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570800"/>
              </p:ext>
            </p:extLst>
          </p:nvPr>
        </p:nvGraphicFramePr>
        <p:xfrm>
          <a:off x="11454466" y="5168621"/>
          <a:ext cx="682489" cy="4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CC01063-9B90-C20E-FA36-F917C98CF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4466" y="5168621"/>
                        <a:ext cx="682489" cy="44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CAEBAD79-F839-888D-F748-78C23B3641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9659" y="5107764"/>
            <a:ext cx="823031" cy="8352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C48CA2-F32B-D8A7-5A51-C3884C87D9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3782" y="5990405"/>
            <a:ext cx="82303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31" grpId="0"/>
      <p:bldP spid="38" grpId="0"/>
      <p:bldP spid="40" grpId="0" animBg="1"/>
      <p:bldP spid="44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987A06-7F76-F3B4-C22B-A5D839DA9968}"/>
              </a:ext>
            </a:extLst>
          </p:cNvPr>
          <p:cNvSpPr txBox="1"/>
          <p:nvPr/>
        </p:nvSpPr>
        <p:spPr>
          <a:xfrm>
            <a:off x="270018" y="789534"/>
            <a:ext cx="3379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DB60B-6B36-6204-6BB7-909CBD6C30BE}"/>
              </a:ext>
            </a:extLst>
          </p:cNvPr>
          <p:cNvCxnSpPr>
            <a:cxnSpLocks/>
          </p:cNvCxnSpPr>
          <p:nvPr/>
        </p:nvCxnSpPr>
        <p:spPr>
          <a:xfrm>
            <a:off x="6864227" y="1291447"/>
            <a:ext cx="23191" cy="556655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E05DCF-8C3F-BDF0-D356-BAE931A6F55E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58ECD2-2EDB-ED1A-7D8D-A9567DBA5437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061A55-8C56-83F1-B064-B651D8684E21}"/>
              </a:ext>
            </a:extLst>
          </p:cNvPr>
          <p:cNvCxnSpPr>
            <a:cxnSpLocks/>
          </p:cNvCxnSpPr>
          <p:nvPr/>
        </p:nvCxnSpPr>
        <p:spPr>
          <a:xfrm>
            <a:off x="7128009" y="750999"/>
            <a:ext cx="3574968" cy="385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F171860-F70F-B5E1-8132-31F6D9F0C5F4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B05B287-D808-5014-DAC2-BB46C81E7062}"/>
              </a:ext>
            </a:extLst>
          </p:cNvPr>
          <p:cNvSpPr/>
          <p:nvPr/>
        </p:nvSpPr>
        <p:spPr>
          <a:xfrm>
            <a:off x="5676888" y="701685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1118323-FE7C-192D-F47C-B67681A78283}"/>
              </a:ext>
            </a:extLst>
          </p:cNvPr>
          <p:cNvSpPr/>
          <p:nvPr/>
        </p:nvSpPr>
        <p:spPr>
          <a:xfrm>
            <a:off x="6437251" y="667435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FAE44-839E-F345-86D2-382558DDD8B3}"/>
              </a:ext>
            </a:extLst>
          </p:cNvPr>
          <p:cNvSpPr txBox="1"/>
          <p:nvPr/>
        </p:nvSpPr>
        <p:spPr>
          <a:xfrm>
            <a:off x="7164294" y="871698"/>
            <a:ext cx="4913245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a) 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44573-AEAC-1380-DB17-05611353B15D}"/>
              </a:ext>
            </a:extLst>
          </p:cNvPr>
          <p:cNvSpPr txBox="1"/>
          <p:nvPr/>
        </p:nvSpPr>
        <p:spPr>
          <a:xfrm>
            <a:off x="115961" y="1374309"/>
            <a:ext cx="666340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3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571292-6910-74B3-E235-D8C314652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3949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85312C-2D52-E71F-2888-D8990F03E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4241"/>
              </p:ext>
            </p:extLst>
          </p:nvPr>
        </p:nvGraphicFramePr>
        <p:xfrm>
          <a:off x="8982321" y="2170362"/>
          <a:ext cx="1274701" cy="4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28600" progId="Equation.DSMT4">
                  <p:embed/>
                </p:oleObj>
              </mc:Choice>
              <mc:Fallback>
                <p:oleObj name="Equation" r:id="rId2" imgW="6476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2321" y="2170362"/>
                        <a:ext cx="1274701" cy="49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D5F923F-F096-D019-2DDB-F8C109DE4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6099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0CD88B3-CCF7-6E46-020B-E3807B348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97407"/>
              </p:ext>
            </p:extLst>
          </p:nvPr>
        </p:nvGraphicFramePr>
        <p:xfrm>
          <a:off x="8909031" y="2617913"/>
          <a:ext cx="2449582" cy="4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15640" progId="Equation.DSMT4">
                  <p:embed/>
                </p:oleObj>
              </mc:Choice>
              <mc:Fallback>
                <p:oleObj name="Equation" r:id="rId4" imgW="10918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031" y="2617913"/>
                        <a:ext cx="2449582" cy="49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5BA3E77-95D1-409A-D41A-17DDC738889B}"/>
              </a:ext>
            </a:extLst>
          </p:cNvPr>
          <p:cNvSpPr txBox="1"/>
          <p:nvPr/>
        </p:nvSpPr>
        <p:spPr>
          <a:xfrm>
            <a:off x="115961" y="2397846"/>
            <a:ext cx="68248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               (do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)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B569B54-52E2-E578-A1B7-9F04D831B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30" y="3949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36B738E-39B7-B6F4-F393-D4B84A0E6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49416"/>
              </p:ext>
            </p:extLst>
          </p:nvPr>
        </p:nvGraphicFramePr>
        <p:xfrm>
          <a:off x="660959" y="3288324"/>
          <a:ext cx="2580860" cy="51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28600" progId="Equation.DSMT4">
                  <p:embed/>
                </p:oleObj>
              </mc:Choice>
              <mc:Fallback>
                <p:oleObj name="Equation" r:id="rId6" imgW="1206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59" y="3288324"/>
                        <a:ext cx="2580860" cy="51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>
            <a:extLst>
              <a:ext uri="{FF2B5EF4-FFF2-40B4-BE49-F238E27FC236}">
                <a16:creationId xmlns:a16="http://schemas.microsoft.com/office/drawing/2014/main" id="{1FD44659-DB5D-B4A3-A511-8716C6B0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3A6DED7-B0CC-6743-3CF6-9BBFDE61A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192586"/>
              </p:ext>
            </p:extLst>
          </p:nvPr>
        </p:nvGraphicFramePr>
        <p:xfrm>
          <a:off x="1419638" y="3742143"/>
          <a:ext cx="1032013" cy="49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190440" progId="Equation.DSMT4">
                  <p:embed/>
                </p:oleObj>
              </mc:Choice>
              <mc:Fallback>
                <p:oleObj name="Equation" r:id="rId8" imgW="38088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638" y="3742143"/>
                        <a:ext cx="1032013" cy="496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E4C4C9A-65D7-F290-3852-3B749066BBB7}"/>
              </a:ext>
            </a:extLst>
          </p:cNvPr>
          <p:cNvSpPr txBox="1"/>
          <p:nvPr/>
        </p:nvSpPr>
        <p:spPr>
          <a:xfrm>
            <a:off x="115959" y="4200986"/>
            <a:ext cx="67320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)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A19A3248-7020-8F2B-5966-A2E753B68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72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A672ECE-160D-186F-6FA3-9DDD52221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819362"/>
              </p:ext>
            </p:extLst>
          </p:nvPr>
        </p:nvGraphicFramePr>
        <p:xfrm>
          <a:off x="660959" y="4309324"/>
          <a:ext cx="3167264" cy="43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960" imgH="215640" progId="Equation.DSMT4">
                  <p:embed/>
                </p:oleObj>
              </mc:Choice>
              <mc:Fallback>
                <p:oleObj name="Equation" r:id="rId10" imgW="1650960" imgH="215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59" y="4309324"/>
                        <a:ext cx="3167264" cy="434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9FA0358-8C78-8F97-4EA8-3231AF04E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353883"/>
              </p:ext>
            </p:extLst>
          </p:nvPr>
        </p:nvGraphicFramePr>
        <p:xfrm>
          <a:off x="4532383" y="4663476"/>
          <a:ext cx="456924" cy="48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32383" y="4663476"/>
                        <a:ext cx="456924" cy="483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5781E7D-2E9F-651F-B57D-25495D99748E}"/>
              </a:ext>
            </a:extLst>
          </p:cNvPr>
          <p:cNvSpPr txBox="1"/>
          <p:nvPr/>
        </p:nvSpPr>
        <p:spPr>
          <a:xfrm>
            <a:off x="7504038" y="3224978"/>
            <a:ext cx="456765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E26ECF-AE5D-CCA8-EEEB-B44C39A33B2D}"/>
              </a:ext>
            </a:extLst>
          </p:cNvPr>
          <p:cNvSpPr txBox="1"/>
          <p:nvPr/>
        </p:nvSpPr>
        <p:spPr>
          <a:xfrm>
            <a:off x="7504038" y="4758474"/>
            <a:ext cx="4664771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1521FA-EB54-9C3B-AB10-9AB383122576}"/>
              </a:ext>
            </a:extLst>
          </p:cNvPr>
          <p:cNvSpPr txBox="1"/>
          <p:nvPr/>
        </p:nvSpPr>
        <p:spPr>
          <a:xfrm>
            <a:off x="7620000" y="5825563"/>
            <a:ext cx="509712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884D06D-09BF-0BC3-04D6-1D929457B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34116"/>
              </p:ext>
            </p:extLst>
          </p:nvPr>
        </p:nvGraphicFramePr>
        <p:xfrm>
          <a:off x="11297576" y="5205206"/>
          <a:ext cx="456924" cy="48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9FA0358-8C78-8F97-4EA8-3231AF04E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297576" y="5205206"/>
                        <a:ext cx="456924" cy="483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24363BF5-7807-BFFA-6573-B438DEBB5D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1463" y="3299015"/>
            <a:ext cx="823031" cy="8352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FCE878F-309D-F974-A30F-51DCD19A7C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6969" y="4722955"/>
            <a:ext cx="823031" cy="83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EF0C95-9658-83E2-A298-E283B50071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1463" y="5630096"/>
            <a:ext cx="82303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6" grpId="0"/>
      <p:bldP spid="32" grpId="0" animBg="1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D3DBF-1BE4-6587-A8D1-5456336C7FB8}"/>
              </a:ext>
            </a:extLst>
          </p:cNvPr>
          <p:cNvSpPr txBox="1"/>
          <p:nvPr/>
        </p:nvSpPr>
        <p:spPr>
          <a:xfrm>
            <a:off x="2451651" y="92765"/>
            <a:ext cx="797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D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LÀM TRÒN VÀ ƯỚC LƯỢNG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68B83-E04B-D750-F3E6-41302F0591E9}"/>
              </a:ext>
            </a:extLst>
          </p:cNvPr>
          <p:cNvCxnSpPr>
            <a:cxnSpLocks/>
          </p:cNvCxnSpPr>
          <p:nvPr/>
        </p:nvCxnSpPr>
        <p:spPr>
          <a:xfrm>
            <a:off x="1752601" y="753088"/>
            <a:ext cx="3008244" cy="418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ED9571-9104-A58B-DDC2-EE00D4ADF052}"/>
              </a:ext>
            </a:extLst>
          </p:cNvPr>
          <p:cNvCxnSpPr>
            <a:cxnSpLocks/>
          </p:cNvCxnSpPr>
          <p:nvPr/>
        </p:nvCxnSpPr>
        <p:spPr>
          <a:xfrm>
            <a:off x="7162795" y="804219"/>
            <a:ext cx="3127513" cy="41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D0ECC1B-0691-0474-1F4E-60D10DDA8DC4}"/>
              </a:ext>
            </a:extLst>
          </p:cNvPr>
          <p:cNvSpPr/>
          <p:nvPr/>
        </p:nvSpPr>
        <p:spPr>
          <a:xfrm>
            <a:off x="4919865" y="694715"/>
            <a:ext cx="397566" cy="20417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7872CC3-8E87-3F07-D15D-47BD1BD0A385}"/>
              </a:ext>
            </a:extLst>
          </p:cNvPr>
          <p:cNvSpPr/>
          <p:nvPr/>
        </p:nvSpPr>
        <p:spPr>
          <a:xfrm>
            <a:off x="5678558" y="765801"/>
            <a:ext cx="397566" cy="204178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92692F9-3370-7893-E438-34640A14B289}"/>
              </a:ext>
            </a:extLst>
          </p:cNvPr>
          <p:cNvSpPr/>
          <p:nvPr/>
        </p:nvSpPr>
        <p:spPr>
          <a:xfrm>
            <a:off x="6473691" y="719928"/>
            <a:ext cx="331301" cy="231457"/>
          </a:xfrm>
          <a:prstGeom prst="star5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6D0C9-7ED6-E78D-200D-D095828A4343}"/>
              </a:ext>
            </a:extLst>
          </p:cNvPr>
          <p:cNvSpPr/>
          <p:nvPr/>
        </p:nvSpPr>
        <p:spPr>
          <a:xfrm>
            <a:off x="2873354" y="1348397"/>
            <a:ext cx="6445291" cy="923330"/>
          </a:xfrm>
          <a:prstGeom prst="rect">
            <a:avLst/>
          </a:prstGeom>
          <a:solidFill>
            <a:srgbClr val="0000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HƯỚNG DẪN VỀ NHÀ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22018-5957-D16A-1C00-797B1895A555}"/>
              </a:ext>
            </a:extLst>
          </p:cNvPr>
          <p:cNvSpPr txBox="1"/>
          <p:nvPr/>
        </p:nvSpPr>
        <p:spPr>
          <a:xfrm>
            <a:off x="1610910" y="2650145"/>
            <a:ext cx="103881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6D375E9-ED03-BDB4-93F9-4880BC474869}"/>
              </a:ext>
            </a:extLst>
          </p:cNvPr>
          <p:cNvSpPr/>
          <p:nvPr/>
        </p:nvSpPr>
        <p:spPr>
          <a:xfrm>
            <a:off x="1067801" y="2853868"/>
            <a:ext cx="368018" cy="42523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85DF7E3-8780-A091-321D-1979D371767A}"/>
              </a:ext>
            </a:extLst>
          </p:cNvPr>
          <p:cNvSpPr/>
          <p:nvPr/>
        </p:nvSpPr>
        <p:spPr>
          <a:xfrm>
            <a:off x="1008731" y="4611264"/>
            <a:ext cx="368018" cy="42523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B551992F-6FB4-3BC0-EED8-C3A7F4EFB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" y="0"/>
            <a:ext cx="12025313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4BB00-921C-8E9F-AAF4-B4D779A8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083" y="4376209"/>
            <a:ext cx="166506" cy="565536"/>
          </a:xfrm>
          <a:prstGeom prst="rect">
            <a:avLst/>
          </a:prstGeom>
          <a:noFill/>
          <a:ln>
            <a:noFill/>
          </a:ln>
        </p:spPr>
        <p:txBody>
          <a:bodyPr wrap="none" lIns="82416" tIns="41210" rIns="82416" bIns="4121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3524">
              <a:defRPr/>
            </a:pPr>
            <a:endParaRPr lang="vi-VN" altLang="vi-VN" sz="1567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823524">
              <a:defRPr/>
            </a:pPr>
            <a:endParaRPr lang="vi-VN" altLang="vi-VN" sz="1567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图片 30">
            <a:extLst>
              <a:ext uri="{FF2B5EF4-FFF2-40B4-BE49-F238E27FC236}">
                <a16:creationId xmlns:a16="http://schemas.microsoft.com/office/drawing/2014/main" id="{827C24B3-7080-8FDE-B04F-EC817AC55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5185" r="9344" b="24550"/>
          <a:stretch>
            <a:fillRect/>
          </a:stretch>
        </p:blipFill>
        <p:spPr bwMode="auto">
          <a:xfrm>
            <a:off x="2088886" y="3018896"/>
            <a:ext cx="7440083" cy="35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4B6188-4FB5-227B-927B-6B22FAE48B13}"/>
              </a:ext>
            </a:extLst>
          </p:cNvPr>
          <p:cNvSpPr/>
          <p:nvPr/>
        </p:nvSpPr>
        <p:spPr>
          <a:xfrm>
            <a:off x="4169980" y="4044309"/>
            <a:ext cx="3764680" cy="10947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23524">
              <a:defRPr/>
            </a:pPr>
            <a:r>
              <a:rPr lang="en-US" sz="6514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MỞ ĐẦU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0F52E1-CCA0-83E1-AFE9-E52F31AEA972}"/>
              </a:ext>
            </a:extLst>
          </p:cNvPr>
          <p:cNvSpPr txBox="1">
            <a:spLocks noChangeArrowheads="1"/>
          </p:cNvSpPr>
          <p:nvPr/>
        </p:nvSpPr>
        <p:spPr>
          <a:xfrm>
            <a:off x="335359" y="784454"/>
            <a:ext cx="11521281" cy="5509948"/>
          </a:xfrm>
          <a:prstGeom prst="rect">
            <a:avLst/>
          </a:prstGeom>
        </p:spPr>
        <p:txBody>
          <a:bodyPr/>
          <a:lstStyle>
            <a:lvl1pPr marL="369888" indent="-369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01688" indent="-307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33488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272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209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715768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209544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703320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197096" indent="-2468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16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lớp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chia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đội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3200" kern="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6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1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may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mắn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mất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Còn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hỏi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ứng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20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25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chọn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may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mắn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nhận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20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phần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quà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cần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trả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lời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hỏi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chọn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thêm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nữa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450873" indent="-450873" eaLnBrk="1" hangingPunct="1">
              <a:lnSpc>
                <a:spcPct val="115000"/>
              </a:lnSpc>
              <a:defRPr/>
            </a:pP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Đội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chiến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Times New Roman" pitchFamily="18" charset="0"/>
              </a:rPr>
              <a:t>thắng</a:t>
            </a:r>
            <a:r>
              <a:rPr lang="en-US" sz="3000" kern="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7594147-3880-BF7F-6B9E-96194767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542" y="10584"/>
            <a:ext cx="6515365" cy="4159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2103" b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703356A-6DB4-69DA-728D-025B7E0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96" y="-79375"/>
            <a:ext cx="6611938" cy="41594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2103" b="0"/>
          </a:p>
        </p:txBody>
      </p:sp>
      <p:pic>
        <p:nvPicPr>
          <p:cNvPr id="5" name="Picture 5" descr="dauhoi">
            <a:extLst>
              <a:ext uri="{FF2B5EF4-FFF2-40B4-BE49-F238E27FC236}">
                <a16:creationId xmlns:a16="http://schemas.microsoft.com/office/drawing/2014/main" id="{12BA1728-58E6-135D-7E18-7D083487D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51" y="5753791"/>
            <a:ext cx="1202531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auhoi">
            <a:extLst>
              <a:ext uri="{FF2B5EF4-FFF2-40B4-BE49-F238E27FC236}">
                <a16:creationId xmlns:a16="http://schemas.microsoft.com/office/drawing/2014/main" id="{5B75AF58-5698-2847-7789-9C9528943D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83" y="5755113"/>
            <a:ext cx="120120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auhoi">
            <a:extLst>
              <a:ext uri="{FF2B5EF4-FFF2-40B4-BE49-F238E27FC236}">
                <a16:creationId xmlns:a16="http://schemas.microsoft.com/office/drawing/2014/main" id="{26B2BCBF-4931-608C-C78F-3132BF331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82" y="5755114"/>
            <a:ext cx="1201208" cy="10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auhoi">
            <a:extLst>
              <a:ext uri="{FF2B5EF4-FFF2-40B4-BE49-F238E27FC236}">
                <a16:creationId xmlns:a16="http://schemas.microsoft.com/office/drawing/2014/main" id="{0588C699-B41B-632F-75F8-12587897B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4" y="5755114"/>
            <a:ext cx="1203854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auhoi">
            <a:extLst>
              <a:ext uri="{FF2B5EF4-FFF2-40B4-BE49-F238E27FC236}">
                <a16:creationId xmlns:a16="http://schemas.microsoft.com/office/drawing/2014/main" id="{E112AB8C-F474-8323-A275-90DCCA4DA7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32" y="5723364"/>
            <a:ext cx="120120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6DFFE86C-9E0C-0E19-D51F-917A9520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032" y="5189268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D0DB371-0028-6772-8072-F71EA5EC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292" y="5201378"/>
            <a:ext cx="501385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0D39B97-7301-46CD-80E6-AD07CFE0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518" y="5190477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EE55DE12-3B48-CE31-66A1-4C7C7AF5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717" y="5157156"/>
            <a:ext cx="501385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AEAB8F4B-0C5F-CE2D-37A4-2C5A3A90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834" y="5119211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4051" name="WordArt 20">
            <a:extLst>
              <a:ext uri="{FF2B5EF4-FFF2-40B4-BE49-F238E27FC236}">
                <a16:creationId xmlns:a16="http://schemas.microsoft.com/office/drawing/2014/main" id="{9D6F32CE-4415-4381-2208-AB3951138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6823" y="222250"/>
            <a:ext cx="8518260" cy="701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6323000" prstMaterial="legacyPlastic">
              <a:extrusionClr>
                <a:srgbClr val="99FF66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4207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A5C29F-01AE-9CF7-0665-038075F1BDDD}"/>
              </a:ext>
            </a:extLst>
          </p:cNvPr>
          <p:cNvSpPr/>
          <p:nvPr/>
        </p:nvSpPr>
        <p:spPr>
          <a:xfrm>
            <a:off x="460895" y="1085835"/>
            <a:ext cx="173186" cy="16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EDABB-F945-C98F-40A2-AA7ADCEB09D1}"/>
              </a:ext>
            </a:extLst>
          </p:cNvPr>
          <p:cNvSpPr/>
          <p:nvPr/>
        </p:nvSpPr>
        <p:spPr>
          <a:xfrm>
            <a:off x="460895" y="3345055"/>
            <a:ext cx="173186" cy="1678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BB5C5-4E57-C43B-6B0F-BA11DED7CFF1}"/>
              </a:ext>
            </a:extLst>
          </p:cNvPr>
          <p:cNvSpPr/>
          <p:nvPr/>
        </p:nvSpPr>
        <p:spPr>
          <a:xfrm>
            <a:off x="417203" y="5068400"/>
            <a:ext cx="173186" cy="16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7" descr="dauhoi">
            <a:extLst>
              <a:ext uri="{FF2B5EF4-FFF2-40B4-BE49-F238E27FC236}">
                <a16:creationId xmlns:a16="http://schemas.microsoft.com/office/drawing/2014/main" id="{5C5D214F-20F0-68AA-53CD-41117CCF2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520" y="5723364"/>
            <a:ext cx="1305920" cy="104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>
            <a:extLst>
              <a:ext uri="{FF2B5EF4-FFF2-40B4-BE49-F238E27FC236}">
                <a16:creationId xmlns:a16="http://schemas.microsoft.com/office/drawing/2014/main" id="{60E8321C-3C8B-D72D-FB99-9E532900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770" y="5015478"/>
            <a:ext cx="38298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B02CB4-E481-167A-B0D6-06AD7CEF6A55}"/>
              </a:ext>
            </a:extLst>
          </p:cNvPr>
          <p:cNvSpPr/>
          <p:nvPr/>
        </p:nvSpPr>
        <p:spPr>
          <a:xfrm>
            <a:off x="460895" y="1750400"/>
            <a:ext cx="173186" cy="1678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auhoi">
            <a:hlinkClick r:id="rId3" action="ppaction://hlinksldjump"/>
            <a:extLst>
              <a:ext uri="{FF2B5EF4-FFF2-40B4-BE49-F238E27FC236}">
                <a16:creationId xmlns:a16="http://schemas.microsoft.com/office/drawing/2014/main" id="{77CC6738-47CA-174F-2F28-74E6510C4E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4" y="2793249"/>
            <a:ext cx="1203854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dauhoi">
            <a:hlinkClick r:id="rId5" action="ppaction://hlinksldjump"/>
            <a:extLst>
              <a:ext uri="{FF2B5EF4-FFF2-40B4-BE49-F238E27FC236}">
                <a16:creationId xmlns:a16="http://schemas.microsoft.com/office/drawing/2014/main" id="{834AA6FD-23D2-4F0E-705B-30FF76439F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79" y="2831017"/>
            <a:ext cx="1201208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dauhoi">
            <a:hlinkClick r:id="rId6" action="ppaction://hlinksldjump"/>
            <a:extLst>
              <a:ext uri="{FF2B5EF4-FFF2-40B4-BE49-F238E27FC236}">
                <a16:creationId xmlns:a16="http://schemas.microsoft.com/office/drawing/2014/main" id="{4F485002-331D-619C-B363-00EADAA12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14" y="2819406"/>
            <a:ext cx="1203854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dauhoi">
            <a:hlinkClick r:id="rId7" action="ppaction://hlinksldjump"/>
            <a:extLst>
              <a:ext uri="{FF2B5EF4-FFF2-40B4-BE49-F238E27FC236}">
                <a16:creationId xmlns:a16="http://schemas.microsoft.com/office/drawing/2014/main" id="{6916D034-A669-24A9-B5FF-DDD9121F6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14" y="2812496"/>
            <a:ext cx="1203854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dauhoi">
            <a:hlinkClick r:id="rId8" action="ppaction://hlinksldjump"/>
            <a:extLst>
              <a:ext uri="{FF2B5EF4-FFF2-40B4-BE49-F238E27FC236}">
                <a16:creationId xmlns:a16="http://schemas.microsoft.com/office/drawing/2014/main" id="{0CC7601F-3FE3-DD9C-B471-A458B5C89A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11" y="2819218"/>
            <a:ext cx="1202531" cy="10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25">
            <a:extLst>
              <a:ext uri="{FF2B5EF4-FFF2-40B4-BE49-F238E27FC236}">
                <a16:creationId xmlns:a16="http://schemas.microsoft.com/office/drawing/2014/main" id="{4C80D11C-2D29-226D-D4E7-7EDFF969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4" y="4642115"/>
            <a:ext cx="2705364" cy="220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MMj02836790000[1]">
            <a:hlinkClick r:id="rId10" action="ppaction://hlinksldjump"/>
            <a:extLst>
              <a:ext uri="{FF2B5EF4-FFF2-40B4-BE49-F238E27FC236}">
                <a16:creationId xmlns:a16="http://schemas.microsoft.com/office/drawing/2014/main" id="{66A7E40E-D274-FB57-8FDC-46D5789655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3" y="4704292"/>
            <a:ext cx="1553104" cy="202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7" name="Picture 17" descr="RAISINGH">
            <a:extLst>
              <a:ext uri="{FF2B5EF4-FFF2-40B4-BE49-F238E27FC236}">
                <a16:creationId xmlns:a16="http://schemas.microsoft.com/office/drawing/2014/main" id="{001DDC5A-ABE8-F1EE-A1DE-64D6924A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07" y="3794125"/>
            <a:ext cx="3006989" cy="29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2" name="Text Box 18">
            <a:extLst>
              <a:ext uri="{FF2B5EF4-FFF2-40B4-BE49-F238E27FC236}">
                <a16:creationId xmlns:a16="http://schemas.microsoft.com/office/drawing/2014/main" id="{2B3EF64F-9150-0240-66C8-EDC5CE77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22" y="2170049"/>
            <a:ext cx="502708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7843" name="Text Box 19">
            <a:extLst>
              <a:ext uri="{FF2B5EF4-FFF2-40B4-BE49-F238E27FC236}">
                <a16:creationId xmlns:a16="http://schemas.microsoft.com/office/drawing/2014/main" id="{DCC81146-95C0-4FD5-C5D6-496841F5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2103894"/>
            <a:ext cx="452071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7844" name="Text Box 20">
            <a:extLst>
              <a:ext uri="{FF2B5EF4-FFF2-40B4-BE49-F238E27FC236}">
                <a16:creationId xmlns:a16="http://schemas.microsoft.com/office/drawing/2014/main" id="{C04BD1AB-6DBF-0F29-E7F0-0C102AF3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78" y="2203142"/>
            <a:ext cx="501386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7845" name="Text Box 21">
            <a:extLst>
              <a:ext uri="{FF2B5EF4-FFF2-40B4-BE49-F238E27FC236}">
                <a16:creationId xmlns:a16="http://schemas.microsoft.com/office/drawing/2014/main" id="{A73AC282-9CE4-DBE0-E7AC-30831BE8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731" y="2134286"/>
            <a:ext cx="502708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7846" name="Text Box 22">
            <a:extLst>
              <a:ext uri="{FF2B5EF4-FFF2-40B4-BE49-F238E27FC236}">
                <a16:creationId xmlns:a16="http://schemas.microsoft.com/office/drawing/2014/main" id="{59DD5F47-5D91-8410-DDCC-FD532474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354" y="2114605"/>
            <a:ext cx="500063" cy="658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82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075" name="AutoShape 2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D0261B46-BD61-ED70-AE25-7EDEE3AD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5104" y="7335573"/>
            <a:ext cx="903553" cy="600604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45076" name="WordArt 27">
            <a:extLst>
              <a:ext uri="{FF2B5EF4-FFF2-40B4-BE49-F238E27FC236}">
                <a16:creationId xmlns:a16="http://schemas.microsoft.com/office/drawing/2014/main" id="{A36202C5-C381-C682-E123-A0E2B99311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7500" y="422011"/>
            <a:ext cx="8515615" cy="701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6323000" prstMaterial="legacyPlastic">
              <a:extrusionClr>
                <a:srgbClr val="99FF66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4207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</a:p>
        </p:txBody>
      </p:sp>
      <p:pic>
        <p:nvPicPr>
          <p:cNvPr id="45077" name="Picture 46" descr="DSTARS-P">
            <a:extLst>
              <a:ext uri="{FF2B5EF4-FFF2-40B4-BE49-F238E27FC236}">
                <a16:creationId xmlns:a16="http://schemas.microsoft.com/office/drawing/2014/main" id="{DC60059B-E55B-3386-0268-8DB66033AD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74" y="4648635"/>
            <a:ext cx="1516063" cy="13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58" descr="DSTARS-P">
            <a:extLst>
              <a:ext uri="{FF2B5EF4-FFF2-40B4-BE49-F238E27FC236}">
                <a16:creationId xmlns:a16="http://schemas.microsoft.com/office/drawing/2014/main" id="{5498710D-D7A5-260D-33CE-B0C201D56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83" y="1455990"/>
            <a:ext cx="1516063" cy="13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64" descr="COSMOS">
            <a:extLst>
              <a:ext uri="{FF2B5EF4-FFF2-40B4-BE49-F238E27FC236}">
                <a16:creationId xmlns:a16="http://schemas.microsoft.com/office/drawing/2014/main" id="{087D0FBC-1E5B-5294-5812-D5BEF016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" y="74084"/>
            <a:ext cx="1504156" cy="12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67" descr="FIREWRK8">
            <a:extLst>
              <a:ext uri="{FF2B5EF4-FFF2-40B4-BE49-F238E27FC236}">
                <a16:creationId xmlns:a16="http://schemas.microsoft.com/office/drawing/2014/main" id="{8BC8AF36-F692-3E39-6B9A-CE88E1BC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5" y="3921245"/>
            <a:ext cx="903552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71" descr="FIREWRK8">
            <a:extLst>
              <a:ext uri="{FF2B5EF4-FFF2-40B4-BE49-F238E27FC236}">
                <a16:creationId xmlns:a16="http://schemas.microsoft.com/office/drawing/2014/main" id="{81C51C8B-970D-BE8A-ECB7-C2A8FEE8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19" y="3628339"/>
            <a:ext cx="903553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72" descr="Picture56">
            <a:extLst>
              <a:ext uri="{FF2B5EF4-FFF2-40B4-BE49-F238E27FC236}">
                <a16:creationId xmlns:a16="http://schemas.microsoft.com/office/drawing/2014/main" id="{2C7208E8-7A28-1052-81C1-CEF2FC19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203657" y="522553"/>
            <a:ext cx="1270000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3" name="Picture 73" descr="Picture56">
            <a:extLst>
              <a:ext uri="{FF2B5EF4-FFF2-40B4-BE49-F238E27FC236}">
                <a16:creationId xmlns:a16="http://schemas.microsoft.com/office/drawing/2014/main" id="{38DDC8AD-8784-4E22-3870-5C770A8A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176574" y="4492626"/>
            <a:ext cx="1639093" cy="177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4" name="Picture 74" descr="Picture56">
            <a:extLst>
              <a:ext uri="{FF2B5EF4-FFF2-40B4-BE49-F238E27FC236}">
                <a16:creationId xmlns:a16="http://schemas.microsoft.com/office/drawing/2014/main" id="{DFE6F762-37E8-BE81-56F1-34364D1F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587500" y="4329907"/>
            <a:ext cx="1268678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5" name="Picture 75" descr="Picture56">
            <a:extLst>
              <a:ext uri="{FF2B5EF4-FFF2-40B4-BE49-F238E27FC236}">
                <a16:creationId xmlns:a16="http://schemas.microsoft.com/office/drawing/2014/main" id="{9D1D47C7-EA8A-64F8-8E4E-82D8465D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9554104" y="4429125"/>
            <a:ext cx="1547813" cy="16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76" descr="Picture56">
            <a:extLst>
              <a:ext uri="{FF2B5EF4-FFF2-40B4-BE49-F238E27FC236}">
                <a16:creationId xmlns:a16="http://schemas.microsoft.com/office/drawing/2014/main" id="{946E4E1A-19EC-8FC3-156F-E9819EA0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2671397" y="1197140"/>
            <a:ext cx="1268678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77" descr="Picture56">
            <a:extLst>
              <a:ext uri="{FF2B5EF4-FFF2-40B4-BE49-F238E27FC236}">
                <a16:creationId xmlns:a16="http://schemas.microsoft.com/office/drawing/2014/main" id="{BF6E79B9-3AF5-49ED-5843-BC4ADE89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642230" y="1193323"/>
            <a:ext cx="1270000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8" name="Picture 78" descr="Picture56">
            <a:extLst>
              <a:ext uri="{FF2B5EF4-FFF2-40B4-BE49-F238E27FC236}">
                <a16:creationId xmlns:a16="http://schemas.microsoft.com/office/drawing/2014/main" id="{577357B2-415A-D9B5-A43E-F02FBB69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335775" y="1387214"/>
            <a:ext cx="1270000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hlinkClick r:id="rId18" action="ppaction://hlinksldjump"/>
            <a:extLst>
              <a:ext uri="{FF2B5EF4-FFF2-40B4-BE49-F238E27FC236}">
                <a16:creationId xmlns:a16="http://schemas.microsoft.com/office/drawing/2014/main" id="{D9D4089C-34EF-4AEF-2E5E-AF6AE293464B}"/>
              </a:ext>
            </a:extLst>
          </p:cNvPr>
          <p:cNvSpPr/>
          <p:nvPr/>
        </p:nvSpPr>
        <p:spPr>
          <a:xfrm>
            <a:off x="4452079" y="6250898"/>
            <a:ext cx="799966" cy="480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7" descr="dauhoi">
            <a:hlinkClick r:id="rId19" action="ppaction://hlinksldjump"/>
            <a:extLst>
              <a:ext uri="{FF2B5EF4-FFF2-40B4-BE49-F238E27FC236}">
                <a16:creationId xmlns:a16="http://schemas.microsoft.com/office/drawing/2014/main" id="{0E2D0D85-BC02-C10B-00E8-62FA5D51B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758" y="2773568"/>
            <a:ext cx="1305920" cy="11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3">
            <a:extLst>
              <a:ext uri="{FF2B5EF4-FFF2-40B4-BE49-F238E27FC236}">
                <a16:creationId xmlns:a16="http://schemas.microsoft.com/office/drawing/2014/main" id="{C2531947-8FBC-06C3-297A-A5F9B2B5D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6853" y="2020136"/>
            <a:ext cx="500063" cy="773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19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7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7842" grpId="0"/>
      <p:bldP spid="77842" grpId="1"/>
      <p:bldP spid="77843" grpId="0"/>
      <p:bldP spid="77843" grpId="1"/>
      <p:bldP spid="77844" grpId="0"/>
      <p:bldP spid="77844" grpId="1"/>
      <p:bldP spid="77845" grpId="0"/>
      <p:bldP spid="77845" grpId="1"/>
      <p:bldP spid="77846" grpId="0"/>
      <p:bldP spid="77846" grpId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3" descr="90%">
            <a:extLst>
              <a:ext uri="{FF2B5EF4-FFF2-40B4-BE49-F238E27FC236}">
                <a16:creationId xmlns:a16="http://schemas.microsoft.com/office/drawing/2014/main" id="{98EEB054-0EE5-707B-74E4-8425C066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916" y="3993852"/>
            <a:ext cx="3807354" cy="1905000"/>
          </a:xfrm>
          <a:prstGeom prst="cloudCallout">
            <a:avLst>
              <a:gd name="adj1" fmla="val 18532"/>
              <a:gd name="adj2" fmla="val -300111"/>
            </a:avLst>
          </a:prstGeom>
          <a:pattFill prst="pct90">
            <a:fgClr>
              <a:srgbClr val="FF3399"/>
            </a:fgClr>
            <a:bgClr>
              <a:schemeClr val="bg1"/>
            </a:bgClr>
          </a:patt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4733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733" dirty="0">
                <a:solidFill>
                  <a:srgbClr val="FFFF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4733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733" dirty="0">
                <a:solidFill>
                  <a:srgbClr val="FFFF00"/>
                </a:solidFill>
                <a:latin typeface="Quangngai" pitchFamily="2" charset="0"/>
              </a:rPr>
              <a:t> 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807475C6-C13E-756A-778B-F4B1AF11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291" y="1384641"/>
            <a:ext cx="94394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http://danso.org/vietnam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11/02/2020,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sp>
        <p:nvSpPr>
          <p:cNvPr id="46087" name="Rectangle 18">
            <a:extLst>
              <a:ext uri="{FF2B5EF4-FFF2-40B4-BE49-F238E27FC236}">
                <a16:creationId xmlns:a16="http://schemas.microsoft.com/office/drawing/2014/main" id="{6F288875-5DE2-5FE5-7253-27963D81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282" y="3698875"/>
            <a:ext cx="1847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667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8" name="Oval 22">
            <a:extLst>
              <a:ext uri="{FF2B5EF4-FFF2-40B4-BE49-F238E27FC236}">
                <a16:creationId xmlns:a16="http://schemas.microsoft.com/office/drawing/2014/main" id="{A1C13125-BE63-6076-0A04-1D81D0F6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1" y="59532"/>
            <a:ext cx="3808678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109" name="Text Box 23">
            <a:extLst>
              <a:ext uri="{FF2B5EF4-FFF2-40B4-BE49-F238E27FC236}">
                <a16:creationId xmlns:a16="http://schemas.microsoft.com/office/drawing/2014/main" id="{CE1766E4-8E69-C577-C63F-73314AFF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47" y="348344"/>
            <a:ext cx="3606271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 Box 42">
            <a:extLst>
              <a:ext uri="{FF2B5EF4-FFF2-40B4-BE49-F238E27FC236}">
                <a16:creationId xmlns:a16="http://schemas.microsoft.com/office/drawing/2014/main" id="{C732E4F3-0F65-F03E-9CD8-9160A8D5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277365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pic>
        <p:nvPicPr>
          <p:cNvPr id="46091" name="Picture 18" descr="Cau hoi">
            <a:extLst>
              <a:ext uri="{FF2B5EF4-FFF2-40B4-BE49-F238E27FC236}">
                <a16:creationId xmlns:a16="http://schemas.microsoft.com/office/drawing/2014/main" id="{EE846B02-D84C-DA07-AB58-0D068F7D1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6" y="1070750"/>
            <a:ext cx="1202532" cy="1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88">
            <a:extLst>
              <a:ext uri="{FF2B5EF4-FFF2-40B4-BE49-F238E27FC236}">
                <a16:creationId xmlns:a16="http://schemas.microsoft.com/office/drawing/2014/main" id="{FD464757-08B9-2717-C610-A787E12F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925" y="327502"/>
            <a:ext cx="2924968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D5559D99-AAD7-F03A-482B-2ED27230101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5" name="Oval 90">
              <a:extLst>
                <a:ext uri="{FF2B5EF4-FFF2-40B4-BE49-F238E27FC236}">
                  <a16:creationId xmlns:a16="http://schemas.microsoft.com/office/drawing/2014/main" id="{6A67B27B-77FD-E054-5BED-80517F19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5" name="Text Box 91">
              <a:extLst>
                <a:ext uri="{FF2B5EF4-FFF2-40B4-BE49-F238E27FC236}">
                  <a16:creationId xmlns:a16="http://schemas.microsoft.com/office/drawing/2014/main" id="{0277F70D-9905-0A66-AACD-ED9C13C0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116" name="Group 92">
            <a:extLst>
              <a:ext uri="{FF2B5EF4-FFF2-40B4-BE49-F238E27FC236}">
                <a16:creationId xmlns:a16="http://schemas.microsoft.com/office/drawing/2014/main" id="{361FD29C-C5BA-A770-F9F9-6D5068DADA53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3" name="Oval 93">
              <a:extLst>
                <a:ext uri="{FF2B5EF4-FFF2-40B4-BE49-F238E27FC236}">
                  <a16:creationId xmlns:a16="http://schemas.microsoft.com/office/drawing/2014/main" id="{C580B3F9-3F70-329E-7838-7480E8EF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18" name="Text Box 94">
              <a:extLst>
                <a:ext uri="{FF2B5EF4-FFF2-40B4-BE49-F238E27FC236}">
                  <a16:creationId xmlns:a16="http://schemas.microsoft.com/office/drawing/2014/main" id="{3EE34CAC-9461-2E2D-D52C-8970F36EA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119" name="Group 95">
            <a:extLst>
              <a:ext uri="{FF2B5EF4-FFF2-40B4-BE49-F238E27FC236}">
                <a16:creationId xmlns:a16="http://schemas.microsoft.com/office/drawing/2014/main" id="{A1BC9EA6-ECA5-D0D8-D985-6E7D5DD0864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71" name="Oval 96">
              <a:extLst>
                <a:ext uri="{FF2B5EF4-FFF2-40B4-BE49-F238E27FC236}">
                  <a16:creationId xmlns:a16="http://schemas.microsoft.com/office/drawing/2014/main" id="{4638AF47-4D56-C4F2-F179-7D5FA6B0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1" name="Text Box 97">
              <a:extLst>
                <a:ext uri="{FF2B5EF4-FFF2-40B4-BE49-F238E27FC236}">
                  <a16:creationId xmlns:a16="http://schemas.microsoft.com/office/drawing/2014/main" id="{9E25B5CE-EFE4-D3EC-C071-BD41F003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122" name="Group 98">
            <a:extLst>
              <a:ext uri="{FF2B5EF4-FFF2-40B4-BE49-F238E27FC236}">
                <a16:creationId xmlns:a16="http://schemas.microsoft.com/office/drawing/2014/main" id="{4C7A9870-5B59-F7B2-55C5-939862665660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9" name="Oval 99">
              <a:extLst>
                <a:ext uri="{FF2B5EF4-FFF2-40B4-BE49-F238E27FC236}">
                  <a16:creationId xmlns:a16="http://schemas.microsoft.com/office/drawing/2014/main" id="{8EEFD04B-0D99-DBEA-B75F-B6F6A5CF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4" name="Text Box 100">
              <a:extLst>
                <a:ext uri="{FF2B5EF4-FFF2-40B4-BE49-F238E27FC236}">
                  <a16:creationId xmlns:a16="http://schemas.microsoft.com/office/drawing/2014/main" id="{28EAA7CE-A869-CE7D-5F87-B1B2CBC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125" name="Group 101">
            <a:extLst>
              <a:ext uri="{FF2B5EF4-FFF2-40B4-BE49-F238E27FC236}">
                <a16:creationId xmlns:a16="http://schemas.microsoft.com/office/drawing/2014/main" id="{2917693B-FC4A-F0DD-6F8E-6333051E159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7" name="Oval 102">
              <a:extLst>
                <a:ext uri="{FF2B5EF4-FFF2-40B4-BE49-F238E27FC236}">
                  <a16:creationId xmlns:a16="http://schemas.microsoft.com/office/drawing/2014/main" id="{E217D316-972D-2E9F-1A51-A44FA158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27" name="Text Box 103">
              <a:extLst>
                <a:ext uri="{FF2B5EF4-FFF2-40B4-BE49-F238E27FC236}">
                  <a16:creationId xmlns:a16="http://schemas.microsoft.com/office/drawing/2014/main" id="{EB5F4EF2-EB25-E381-73C1-68881C47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28" name="Group 104">
            <a:extLst>
              <a:ext uri="{FF2B5EF4-FFF2-40B4-BE49-F238E27FC236}">
                <a16:creationId xmlns:a16="http://schemas.microsoft.com/office/drawing/2014/main" id="{B2A19778-4B54-2EF8-6C8B-741DACD3E7CF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5" name="Oval 105">
              <a:extLst>
                <a:ext uri="{FF2B5EF4-FFF2-40B4-BE49-F238E27FC236}">
                  <a16:creationId xmlns:a16="http://schemas.microsoft.com/office/drawing/2014/main" id="{B057458A-E982-2CC2-CED4-4FB01C8F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0" name="Text Box 106">
              <a:extLst>
                <a:ext uri="{FF2B5EF4-FFF2-40B4-BE49-F238E27FC236}">
                  <a16:creationId xmlns:a16="http://schemas.microsoft.com/office/drawing/2014/main" id="{710AF6B0-F903-8EBB-8C3B-6A1FA212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31" name="Group 107">
            <a:extLst>
              <a:ext uri="{FF2B5EF4-FFF2-40B4-BE49-F238E27FC236}">
                <a16:creationId xmlns:a16="http://schemas.microsoft.com/office/drawing/2014/main" id="{43702789-B250-7E36-8521-8196CB8F34D5}"/>
              </a:ext>
            </a:extLst>
          </p:cNvPr>
          <p:cNvGrpSpPr>
            <a:grpSpLocks/>
          </p:cNvGrpSpPr>
          <p:nvPr/>
        </p:nvGrpSpPr>
        <p:grpSpPr bwMode="auto">
          <a:xfrm>
            <a:off x="9235282" y="59532"/>
            <a:ext cx="2004218" cy="1248833"/>
            <a:chOff x="1440" y="1536"/>
            <a:chExt cx="960" cy="576"/>
          </a:xfrm>
        </p:grpSpPr>
        <p:sp>
          <p:nvSpPr>
            <p:cNvPr id="46163" name="Oval 108">
              <a:extLst>
                <a:ext uri="{FF2B5EF4-FFF2-40B4-BE49-F238E27FC236}">
                  <a16:creationId xmlns:a16="http://schemas.microsoft.com/office/drawing/2014/main" id="{52CFE44D-D668-3A21-83ED-1E632D5D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3" name="Text Box 109">
              <a:extLst>
                <a:ext uri="{FF2B5EF4-FFF2-40B4-BE49-F238E27FC236}">
                  <a16:creationId xmlns:a16="http://schemas.microsoft.com/office/drawing/2014/main" id="{70831C2F-A928-7830-3C3E-DC3E26CE0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134" name="Group 110">
            <a:extLst>
              <a:ext uri="{FF2B5EF4-FFF2-40B4-BE49-F238E27FC236}">
                <a16:creationId xmlns:a16="http://schemas.microsoft.com/office/drawing/2014/main" id="{482F64D3-0E63-497F-2B91-F179280C8C6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61" name="Oval 111">
              <a:extLst>
                <a:ext uri="{FF2B5EF4-FFF2-40B4-BE49-F238E27FC236}">
                  <a16:creationId xmlns:a16="http://schemas.microsoft.com/office/drawing/2014/main" id="{841F9FC0-72A4-570C-9D2D-73F0BA5E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6" name="Text Box 112">
              <a:extLst>
                <a:ext uri="{FF2B5EF4-FFF2-40B4-BE49-F238E27FC236}">
                  <a16:creationId xmlns:a16="http://schemas.microsoft.com/office/drawing/2014/main" id="{7A04F6D8-6303-3AEB-F817-0C8BCD0B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37" name="Group 113">
            <a:extLst>
              <a:ext uri="{FF2B5EF4-FFF2-40B4-BE49-F238E27FC236}">
                <a16:creationId xmlns:a16="http://schemas.microsoft.com/office/drawing/2014/main" id="{0CB5FA80-03E6-CD21-E02B-A466ED66608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9" name="Oval 114">
              <a:extLst>
                <a:ext uri="{FF2B5EF4-FFF2-40B4-BE49-F238E27FC236}">
                  <a16:creationId xmlns:a16="http://schemas.microsoft.com/office/drawing/2014/main" id="{7D1C4D94-3EFF-4035-78FE-30631342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39" name="Text Box 115">
              <a:extLst>
                <a:ext uri="{FF2B5EF4-FFF2-40B4-BE49-F238E27FC236}">
                  <a16:creationId xmlns:a16="http://schemas.microsoft.com/office/drawing/2014/main" id="{232B3BEB-C29E-4026-080E-E68F8D762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40" name="Group 116">
            <a:extLst>
              <a:ext uri="{FF2B5EF4-FFF2-40B4-BE49-F238E27FC236}">
                <a16:creationId xmlns:a16="http://schemas.microsoft.com/office/drawing/2014/main" id="{DF6CAF1D-0F73-80F1-0361-D61848C52D4C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7" name="Oval 117">
              <a:extLst>
                <a:ext uri="{FF2B5EF4-FFF2-40B4-BE49-F238E27FC236}">
                  <a16:creationId xmlns:a16="http://schemas.microsoft.com/office/drawing/2014/main" id="{620F8D25-F9E1-BD89-5C0C-3BB95BDA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2" name="Text Box 118">
              <a:extLst>
                <a:ext uri="{FF2B5EF4-FFF2-40B4-BE49-F238E27FC236}">
                  <a16:creationId xmlns:a16="http://schemas.microsoft.com/office/drawing/2014/main" id="{28180C6D-1D26-592D-336D-53067086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43" name="Group 119">
            <a:extLst>
              <a:ext uri="{FF2B5EF4-FFF2-40B4-BE49-F238E27FC236}">
                <a16:creationId xmlns:a16="http://schemas.microsoft.com/office/drawing/2014/main" id="{CFC31964-81C4-F419-57AC-9D68B02E32E8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5" name="Oval 120">
              <a:extLst>
                <a:ext uri="{FF2B5EF4-FFF2-40B4-BE49-F238E27FC236}">
                  <a16:creationId xmlns:a16="http://schemas.microsoft.com/office/drawing/2014/main" id="{43225CA9-8ADF-EFC0-A575-BB9245C9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5" name="Text Box 121">
              <a:extLst>
                <a:ext uri="{FF2B5EF4-FFF2-40B4-BE49-F238E27FC236}">
                  <a16:creationId xmlns:a16="http://schemas.microsoft.com/office/drawing/2014/main" id="{AC236F1F-8F75-3BDF-C82F-69682F298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146" name="Group 122">
            <a:extLst>
              <a:ext uri="{FF2B5EF4-FFF2-40B4-BE49-F238E27FC236}">
                <a16:creationId xmlns:a16="http://schemas.microsoft.com/office/drawing/2014/main" id="{326F34F1-8614-9C52-8F5E-C75FB5B685AA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3" name="Oval 123">
              <a:extLst>
                <a:ext uri="{FF2B5EF4-FFF2-40B4-BE49-F238E27FC236}">
                  <a16:creationId xmlns:a16="http://schemas.microsoft.com/office/drawing/2014/main" id="{B60E72C8-B594-0C49-A7B6-37353451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48" name="Text Box 124">
              <a:extLst>
                <a:ext uri="{FF2B5EF4-FFF2-40B4-BE49-F238E27FC236}">
                  <a16:creationId xmlns:a16="http://schemas.microsoft.com/office/drawing/2014/main" id="{BC610331-5E1D-4EA0-1246-508F5B53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49" name="Group 125">
            <a:extLst>
              <a:ext uri="{FF2B5EF4-FFF2-40B4-BE49-F238E27FC236}">
                <a16:creationId xmlns:a16="http://schemas.microsoft.com/office/drawing/2014/main" id="{83C7B5F9-B41E-EC13-BB89-9B7878436AF6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51" name="Oval 126">
              <a:extLst>
                <a:ext uri="{FF2B5EF4-FFF2-40B4-BE49-F238E27FC236}">
                  <a16:creationId xmlns:a16="http://schemas.microsoft.com/office/drawing/2014/main" id="{9627C25F-9203-7C16-366B-A86D774E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1" name="Text Box 127">
              <a:extLst>
                <a:ext uri="{FF2B5EF4-FFF2-40B4-BE49-F238E27FC236}">
                  <a16:creationId xmlns:a16="http://schemas.microsoft.com/office/drawing/2014/main" id="{5C7EEF20-82F7-2D0E-62E7-8E497C32A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52" name="Group 128">
            <a:extLst>
              <a:ext uri="{FF2B5EF4-FFF2-40B4-BE49-F238E27FC236}">
                <a16:creationId xmlns:a16="http://schemas.microsoft.com/office/drawing/2014/main" id="{6C713367-CDC5-143D-317A-39C25BA87CF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9" name="Oval 129">
              <a:extLst>
                <a:ext uri="{FF2B5EF4-FFF2-40B4-BE49-F238E27FC236}">
                  <a16:creationId xmlns:a16="http://schemas.microsoft.com/office/drawing/2014/main" id="{4F09C684-47F8-2783-EDD9-B6069403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4" name="Text Box 130">
              <a:extLst>
                <a:ext uri="{FF2B5EF4-FFF2-40B4-BE49-F238E27FC236}">
                  <a16:creationId xmlns:a16="http://schemas.microsoft.com/office/drawing/2014/main" id="{902D18E4-FACD-7783-2BA8-58D505632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55" name="Group 131">
            <a:extLst>
              <a:ext uri="{FF2B5EF4-FFF2-40B4-BE49-F238E27FC236}">
                <a16:creationId xmlns:a16="http://schemas.microsoft.com/office/drawing/2014/main" id="{BD1B28C1-9DCC-B335-A9D3-188243761811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7" name="Oval 132">
              <a:extLst>
                <a:ext uri="{FF2B5EF4-FFF2-40B4-BE49-F238E27FC236}">
                  <a16:creationId xmlns:a16="http://schemas.microsoft.com/office/drawing/2014/main" id="{BE4D0967-6389-7D50-5190-E93C1BB1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57" name="Text Box 133">
              <a:extLst>
                <a:ext uri="{FF2B5EF4-FFF2-40B4-BE49-F238E27FC236}">
                  <a16:creationId xmlns:a16="http://schemas.microsoft.com/office/drawing/2014/main" id="{8E4ADC23-EED2-2CE6-3F55-45BC0559B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D71E3BAD-219F-21F6-5DA9-79E0F5215E27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5" name="Oval 135">
              <a:extLst>
                <a:ext uri="{FF2B5EF4-FFF2-40B4-BE49-F238E27FC236}">
                  <a16:creationId xmlns:a16="http://schemas.microsoft.com/office/drawing/2014/main" id="{028F0EE6-59CC-FE2B-AF78-C87B74ED9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0" name="Text Box 136">
              <a:extLst>
                <a:ext uri="{FF2B5EF4-FFF2-40B4-BE49-F238E27FC236}">
                  <a16:creationId xmlns:a16="http://schemas.microsoft.com/office/drawing/2014/main" id="{8445273F-FD42-2797-0222-4B731242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1" name="Group 137">
            <a:extLst>
              <a:ext uri="{FF2B5EF4-FFF2-40B4-BE49-F238E27FC236}">
                <a16:creationId xmlns:a16="http://schemas.microsoft.com/office/drawing/2014/main" id="{8CE83EC2-CAEF-E936-16C5-775E0B6251EB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3" name="Oval 138">
              <a:extLst>
                <a:ext uri="{FF2B5EF4-FFF2-40B4-BE49-F238E27FC236}">
                  <a16:creationId xmlns:a16="http://schemas.microsoft.com/office/drawing/2014/main" id="{D5B2A757-AFF2-781D-4DD9-3447F699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3" name="Text Box 139">
              <a:extLst>
                <a:ext uri="{FF2B5EF4-FFF2-40B4-BE49-F238E27FC236}">
                  <a16:creationId xmlns:a16="http://schemas.microsoft.com/office/drawing/2014/main" id="{35EFA878-1335-7BB7-5D31-441A4C4A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64" name="Group 140">
            <a:extLst>
              <a:ext uri="{FF2B5EF4-FFF2-40B4-BE49-F238E27FC236}">
                <a16:creationId xmlns:a16="http://schemas.microsoft.com/office/drawing/2014/main" id="{101680F0-2D48-A706-87E8-D6787A8C990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41" name="Oval 141">
              <a:extLst>
                <a:ext uri="{FF2B5EF4-FFF2-40B4-BE49-F238E27FC236}">
                  <a16:creationId xmlns:a16="http://schemas.microsoft.com/office/drawing/2014/main" id="{D809CE00-0834-0191-1B48-5327EEB8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6" name="Text Box 142">
              <a:extLst>
                <a:ext uri="{FF2B5EF4-FFF2-40B4-BE49-F238E27FC236}">
                  <a16:creationId xmlns:a16="http://schemas.microsoft.com/office/drawing/2014/main" id="{782CDE37-22B9-6FA3-F759-637123CDC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7" name="Group 143">
            <a:extLst>
              <a:ext uri="{FF2B5EF4-FFF2-40B4-BE49-F238E27FC236}">
                <a16:creationId xmlns:a16="http://schemas.microsoft.com/office/drawing/2014/main" id="{B4D266B9-3A3B-FD02-B4BE-5251621FB074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9" name="Oval 144">
              <a:extLst>
                <a:ext uri="{FF2B5EF4-FFF2-40B4-BE49-F238E27FC236}">
                  <a16:creationId xmlns:a16="http://schemas.microsoft.com/office/drawing/2014/main" id="{F6A4699F-EAFC-19EC-4C79-8543B057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69" name="Text Box 145">
              <a:extLst>
                <a:ext uri="{FF2B5EF4-FFF2-40B4-BE49-F238E27FC236}">
                  <a16:creationId xmlns:a16="http://schemas.microsoft.com/office/drawing/2014/main" id="{C4448C3C-1CF7-BAFA-818E-D5E9A5C0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0" name="Group 146">
            <a:extLst>
              <a:ext uri="{FF2B5EF4-FFF2-40B4-BE49-F238E27FC236}">
                <a16:creationId xmlns:a16="http://schemas.microsoft.com/office/drawing/2014/main" id="{A6C1312C-CD41-8402-0EF3-C0BC4B0327A9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7" name="Oval 147">
              <a:extLst>
                <a:ext uri="{FF2B5EF4-FFF2-40B4-BE49-F238E27FC236}">
                  <a16:creationId xmlns:a16="http://schemas.microsoft.com/office/drawing/2014/main" id="{B6257E8E-EEA3-1F55-DCAA-343E5928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2" name="Text Box 148">
              <a:extLst>
                <a:ext uri="{FF2B5EF4-FFF2-40B4-BE49-F238E27FC236}">
                  <a16:creationId xmlns:a16="http://schemas.microsoft.com/office/drawing/2014/main" id="{E7FD56A1-20C6-63AB-A728-611EC585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3" name="Group 149">
            <a:extLst>
              <a:ext uri="{FF2B5EF4-FFF2-40B4-BE49-F238E27FC236}">
                <a16:creationId xmlns:a16="http://schemas.microsoft.com/office/drawing/2014/main" id="{50010651-8C3C-F250-7897-3C562D32FF7D}"/>
              </a:ext>
            </a:extLst>
          </p:cNvPr>
          <p:cNvGrpSpPr>
            <a:grpSpLocks/>
          </p:cNvGrpSpPr>
          <p:nvPr/>
        </p:nvGrpSpPr>
        <p:grpSpPr bwMode="auto">
          <a:xfrm>
            <a:off x="9215438" y="59532"/>
            <a:ext cx="2004219" cy="1248833"/>
            <a:chOff x="1440" y="1536"/>
            <a:chExt cx="960" cy="576"/>
          </a:xfrm>
        </p:grpSpPr>
        <p:sp>
          <p:nvSpPr>
            <p:cNvPr id="46135" name="Oval 150">
              <a:extLst>
                <a:ext uri="{FF2B5EF4-FFF2-40B4-BE49-F238E27FC236}">
                  <a16:creationId xmlns:a16="http://schemas.microsoft.com/office/drawing/2014/main" id="{90EA6C2E-07A3-5C3B-D491-00B91E04E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5" name="Text Box 151">
              <a:extLst>
                <a:ext uri="{FF2B5EF4-FFF2-40B4-BE49-F238E27FC236}">
                  <a16:creationId xmlns:a16="http://schemas.microsoft.com/office/drawing/2014/main" id="{9D80A982-82DC-B174-8FEC-BC4F16C3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76" name="Group 152">
            <a:extLst>
              <a:ext uri="{FF2B5EF4-FFF2-40B4-BE49-F238E27FC236}">
                <a16:creationId xmlns:a16="http://schemas.microsoft.com/office/drawing/2014/main" id="{CE66EE71-FCE9-003F-C22A-EEFD0E8B7104}"/>
              </a:ext>
            </a:extLst>
          </p:cNvPr>
          <p:cNvGrpSpPr>
            <a:grpSpLocks/>
          </p:cNvGrpSpPr>
          <p:nvPr/>
        </p:nvGrpSpPr>
        <p:grpSpPr bwMode="auto">
          <a:xfrm>
            <a:off x="9479840" y="-133580"/>
            <a:ext cx="2004219" cy="1905000"/>
            <a:chOff x="2784" y="1488"/>
            <a:chExt cx="960" cy="576"/>
          </a:xfrm>
        </p:grpSpPr>
        <p:sp>
          <p:nvSpPr>
            <p:cNvPr id="46133" name="Oval 153">
              <a:extLst>
                <a:ext uri="{FF2B5EF4-FFF2-40B4-BE49-F238E27FC236}">
                  <a16:creationId xmlns:a16="http://schemas.microsoft.com/office/drawing/2014/main" id="{871CBE01-983D-28AB-2F9A-CB98352A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178" name="Text Box 154">
              <a:extLst>
                <a:ext uri="{FF2B5EF4-FFF2-40B4-BE49-F238E27FC236}">
                  <a16:creationId xmlns:a16="http://schemas.microsoft.com/office/drawing/2014/main" id="{C58A8C66-1C42-143C-2160-9EBE211D2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156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156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đầu</a:t>
              </a:r>
              <a:endParaRPr lang="en-US" altLang="en-US" sz="3156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9" name="AutoShape 9">
            <a:extLst>
              <a:ext uri="{FF2B5EF4-FFF2-40B4-BE49-F238E27FC236}">
                <a16:creationId xmlns:a16="http://schemas.microsoft.com/office/drawing/2014/main" id="{8254CA0F-9B74-140A-2B4E-B6CC1498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6122" y="2044802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AutoShape 32">
            <a:extLst>
              <a:ext uri="{FF2B5EF4-FFF2-40B4-BE49-F238E27FC236}">
                <a16:creationId xmlns:a16="http://schemas.microsoft.com/office/drawing/2014/main" id="{77DC6184-661A-92B2-1B8B-65744DE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53" y="3233252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AutoShape 9">
            <a:extLst>
              <a:ext uri="{FF2B5EF4-FFF2-40B4-BE49-F238E27FC236}">
                <a16:creationId xmlns:a16="http://schemas.microsoft.com/office/drawing/2014/main" id="{77635CA4-DF18-B114-7B32-9B6C17DD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215" y="5745428"/>
            <a:ext cx="509323" cy="57811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2">
            <a:extLst>
              <a:ext uri="{FF2B5EF4-FFF2-40B4-BE49-F238E27FC236}">
                <a16:creationId xmlns:a16="http://schemas.microsoft.com/office/drawing/2014/main" id="{55FA29E5-2646-CE0C-13D6-48FD0B8E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160" y="807849"/>
            <a:ext cx="509323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183" name="AutoShape 9">
            <a:extLst>
              <a:ext uri="{FF2B5EF4-FFF2-40B4-BE49-F238E27FC236}">
                <a16:creationId xmlns:a16="http://schemas.microsoft.com/office/drawing/2014/main" id="{B092D06F-1FC5-AA23-F8C3-19DB1EF7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32">
            <a:extLst>
              <a:ext uri="{FF2B5EF4-FFF2-40B4-BE49-F238E27FC236}">
                <a16:creationId xmlns:a16="http://schemas.microsoft.com/office/drawing/2014/main" id="{D1A94878-1EDB-C35B-094A-BB1E95D1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5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21" name="Picture 167" descr="Picture56">
            <a:extLst>
              <a:ext uri="{FF2B5EF4-FFF2-40B4-BE49-F238E27FC236}">
                <a16:creationId xmlns:a16="http://schemas.microsoft.com/office/drawing/2014/main" id="{ED729B6B-4C36-7D94-5511-90D28367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496021" y="5035021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68" descr="Picture56">
            <a:extLst>
              <a:ext uri="{FF2B5EF4-FFF2-40B4-BE49-F238E27FC236}">
                <a16:creationId xmlns:a16="http://schemas.microsoft.com/office/drawing/2014/main" id="{D62B63A9-C2BA-07F6-EF96-D409DF5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72954" y="2004720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169" descr="Picture56">
            <a:extLst>
              <a:ext uri="{FF2B5EF4-FFF2-40B4-BE49-F238E27FC236}">
                <a16:creationId xmlns:a16="http://schemas.microsoft.com/office/drawing/2014/main" id="{5F0F27E9-8BA6-97D4-76C8-6ACCC77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390188" y="392907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170" descr="Picture56">
            <a:extLst>
              <a:ext uri="{FF2B5EF4-FFF2-40B4-BE49-F238E27FC236}">
                <a16:creationId xmlns:a16="http://schemas.microsoft.com/office/drawing/2014/main" id="{C8A4AAE1-3386-E035-87A2-84F1CD1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187270" y="2623651"/>
            <a:ext cx="3457341" cy="37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CE7A97-6781-6D27-A96B-5B4E6697B2F4}"/>
              </a:ext>
            </a:extLst>
          </p:cNvPr>
          <p:cNvSpPr txBox="1"/>
          <p:nvPr/>
        </p:nvSpPr>
        <p:spPr>
          <a:xfrm>
            <a:off x="2867983" y="2725440"/>
            <a:ext cx="90226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4" name="Arrow: Right 43">
            <a:hlinkClick r:id="rId8" action="ppaction://hlinksldjump"/>
            <a:extLst>
              <a:ext uri="{FF2B5EF4-FFF2-40B4-BE49-F238E27FC236}">
                <a16:creationId xmlns:a16="http://schemas.microsoft.com/office/drawing/2014/main" id="{C69E27A5-7B5C-D729-6AEF-C1D26FFB5E0F}"/>
              </a:ext>
            </a:extLst>
          </p:cNvPr>
          <p:cNvSpPr/>
          <p:nvPr/>
        </p:nvSpPr>
        <p:spPr>
          <a:xfrm>
            <a:off x="1109272" y="6140109"/>
            <a:ext cx="835928" cy="572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005DC1-9134-B4EC-21A4-3869B958D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06246"/>
              </p:ext>
            </p:extLst>
          </p:nvPr>
        </p:nvGraphicFramePr>
        <p:xfrm>
          <a:off x="239988" y="1087016"/>
          <a:ext cx="8286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88" y="1087016"/>
                        <a:ext cx="8286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B2D081-5242-BE9B-1AAB-C1F44D16E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457"/>
              </p:ext>
            </p:extLst>
          </p:nvPr>
        </p:nvGraphicFramePr>
        <p:xfrm>
          <a:off x="7229952" y="1867604"/>
          <a:ext cx="196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29952" y="1867604"/>
                        <a:ext cx="1966913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AC905F9-6CA9-C5D2-485C-630948F55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32670"/>
              </p:ext>
            </p:extLst>
          </p:nvPr>
        </p:nvGraphicFramePr>
        <p:xfrm>
          <a:off x="6451460" y="3172568"/>
          <a:ext cx="1852352" cy="5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51460" y="3172568"/>
                        <a:ext cx="1852352" cy="56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B8E4C66-D5D3-3DBA-D0EE-D135D7D7A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34220"/>
              </p:ext>
            </p:extLst>
          </p:nvPr>
        </p:nvGraphicFramePr>
        <p:xfrm>
          <a:off x="4964113" y="3665538"/>
          <a:ext cx="15128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03040" progId="Equation.DSMT4">
                  <p:embed/>
                </p:oleObj>
              </mc:Choice>
              <mc:Fallback>
                <p:oleObj name="Equation" r:id="rId15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64113" y="3665538"/>
                        <a:ext cx="1512887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2" grpId="0"/>
      <p:bldP spid="112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Tieu Binh\hinh nen\%21_%2844%29~20.gif">
            <a:extLst>
              <a:ext uri="{FF2B5EF4-FFF2-40B4-BE49-F238E27FC236}">
                <a16:creationId xmlns:a16="http://schemas.microsoft.com/office/drawing/2014/main" id="{E9634803-0EE6-49C2-13BB-053E87574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" y="0"/>
            <a:ext cx="12151649" cy="68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1F46D61-1DC3-AA17-D16F-997423FE3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602" y="725375"/>
            <a:ext cx="9818688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4207" kern="0">
              <a:solidFill>
                <a:srgbClr val="99CC00"/>
              </a:solidFill>
            </a:endParaRPr>
          </a:p>
        </p:txBody>
      </p:sp>
      <p:sp>
        <p:nvSpPr>
          <p:cNvPr id="5" name="AutoShape 5" descr="90%">
            <a:extLst>
              <a:ext uri="{FF2B5EF4-FFF2-40B4-BE49-F238E27FC236}">
                <a16:creationId xmlns:a16="http://schemas.microsoft.com/office/drawing/2014/main" id="{802DED78-7E85-C259-1B93-EFD985F0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96" y="1437315"/>
            <a:ext cx="9519708" cy="4308740"/>
          </a:xfrm>
          <a:prstGeom prst="cloudCallout">
            <a:avLst>
              <a:gd name="adj1" fmla="val -31009"/>
              <a:gd name="adj2" fmla="val -73741"/>
            </a:avLst>
          </a:prstGeom>
          <a:pattFill prst="pct90">
            <a:fgClr>
              <a:srgbClr val="6666FF"/>
            </a:fgClr>
            <a:bgClr>
              <a:srgbClr val="000066"/>
            </a:bgClr>
          </a:pattFill>
          <a:ln w="57150">
            <a:solidFill>
              <a:srgbClr val="CCFF66"/>
            </a:solidFill>
            <a:round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4207" kern="0" dirty="0">
              <a:solidFill>
                <a:srgbClr val="FFFF00"/>
              </a:solidFill>
              <a:latin typeface=".VnArial Narrow" pitchFamily="34" charset="0"/>
            </a:endParaRPr>
          </a:p>
          <a:p>
            <a:pPr algn="ctr">
              <a:defRPr/>
            </a:pP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mắn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Xin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7" kern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4207" kern="0" dirty="0">
                <a:solidFill>
                  <a:srgbClr val="FFFF00"/>
                </a:solidFill>
                <a:latin typeface="Times New Roman" panose="02020603050405020304" pitchFamily="18" charset="0"/>
              </a:rPr>
              <a:t>! </a:t>
            </a:r>
          </a:p>
          <a:p>
            <a:pPr algn="ctr">
              <a:defRPr/>
            </a:pPr>
            <a:endParaRPr lang="en-US" altLang="en-US" sz="4207" kern="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521E31-673F-9CAE-F7B1-59CDAC179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5" y="-1469761"/>
            <a:ext cx="11822906" cy="302948"/>
          </a:xfrm>
          <a:prstGeom prst="rect">
            <a:avLst/>
          </a:prstGeom>
          <a:solidFill>
            <a:srgbClr val="000066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500" kern="0">
              <a:solidFill>
                <a:srgbClr val="FFFFFF"/>
              </a:solidFill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1004B54B-4E76-51AC-67BD-9A1C1793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1635125"/>
            <a:ext cx="506678" cy="578115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8" name="AutoShape 32">
            <a:extLst>
              <a:ext uri="{FF2B5EF4-FFF2-40B4-BE49-F238E27FC236}">
                <a16:creationId xmlns:a16="http://schemas.microsoft.com/office/drawing/2014/main" id="{F21307C0-B51E-6B05-A9DB-8C18E0F9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46" y="2838979"/>
            <a:ext cx="506678" cy="576792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FDC4444E-B0D5-4247-DD5A-81DE8373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824" y="3040063"/>
            <a:ext cx="509323" cy="578115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A2BEB696-18C8-78A8-9068-C12C7657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817" y="623790"/>
            <a:ext cx="509323" cy="576792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2BA0C8EA-58FA-610D-24EB-8B12C185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5943865"/>
            <a:ext cx="506678" cy="580760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2" name="AutoShape 32">
            <a:extLst>
              <a:ext uri="{FF2B5EF4-FFF2-40B4-BE49-F238E27FC236}">
                <a16:creationId xmlns:a16="http://schemas.microsoft.com/office/drawing/2014/main" id="{A6A8A222-FD2D-F538-951A-21EC74A8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044407"/>
            <a:ext cx="508000" cy="578114"/>
          </a:xfrm>
          <a:prstGeom prst="star5">
            <a:avLst/>
          </a:prstGeom>
          <a:gradFill rotWithShape="1">
            <a:gsLst>
              <a:gs pos="0">
                <a:srgbClr val="66CC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 kern="0">
              <a:solidFill>
                <a:srgbClr val="FFFFFF"/>
              </a:solidFill>
              <a:latin typeface=".VnTime" pitchFamily="34" charset="0"/>
            </a:endParaRPr>
          </a:p>
        </p:txBody>
      </p:sp>
      <p:pic>
        <p:nvPicPr>
          <p:cNvPr id="47117" name="Picture 19" descr="Picture56">
            <a:extLst>
              <a:ext uri="{FF2B5EF4-FFF2-40B4-BE49-F238E27FC236}">
                <a16:creationId xmlns:a16="http://schemas.microsoft.com/office/drawing/2014/main" id="{85C2CAFA-1300-6A22-4A11-2B4E931C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506605" y="6475678"/>
            <a:ext cx="1267354" cy="13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20" descr="Picture56">
            <a:extLst>
              <a:ext uri="{FF2B5EF4-FFF2-40B4-BE49-F238E27FC236}">
                <a16:creationId xmlns:a16="http://schemas.microsoft.com/office/drawing/2014/main" id="{4BDA5BD6-76FB-7A9C-2E68-FB65D4E8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43718" y="1156768"/>
            <a:ext cx="1270000" cy="13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21" descr="Picture56">
            <a:extLst>
              <a:ext uri="{FF2B5EF4-FFF2-40B4-BE49-F238E27FC236}">
                <a16:creationId xmlns:a16="http://schemas.microsoft.com/office/drawing/2014/main" id="{09670686-2EEC-5AAE-5CC1-890AD8F7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124943" y="824261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22" descr="Picture56">
            <a:extLst>
              <a:ext uri="{FF2B5EF4-FFF2-40B4-BE49-F238E27FC236}">
                <a16:creationId xmlns:a16="http://schemas.microsoft.com/office/drawing/2014/main" id="{7162DE80-4890-31E4-2AD8-2F67A275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384969" y="6475678"/>
            <a:ext cx="1268677" cy="137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hlinkClick r:id="rId5" action="ppaction://hlinksldjump"/>
            <a:extLst>
              <a:ext uri="{FF2B5EF4-FFF2-40B4-BE49-F238E27FC236}">
                <a16:creationId xmlns:a16="http://schemas.microsoft.com/office/drawing/2014/main" id="{1DABE8BA-9F6D-233F-C953-B8FF4B0A54E1}"/>
              </a:ext>
            </a:extLst>
          </p:cNvPr>
          <p:cNvSpPr/>
          <p:nvPr/>
        </p:nvSpPr>
        <p:spPr>
          <a:xfrm>
            <a:off x="2288646" y="6457995"/>
            <a:ext cx="707759" cy="32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BDAF050-B960-4E55-4B76-C137707F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5873" y="4746616"/>
            <a:ext cx="4567956" cy="1739086"/>
          </a:xfrm>
          <a:prstGeom prst="cloudCallout">
            <a:avLst>
              <a:gd name="adj1" fmla="val -62435"/>
              <a:gd name="adj2" fmla="val -212421"/>
            </a:avLst>
          </a:prstGeom>
          <a:solidFill>
            <a:srgbClr val="FF99CC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4000" dirty="0">
                <a:latin typeface="Times New Roman" panose="02020603050405020304" pitchFamily="18" charset="0"/>
              </a:rPr>
              <a:t>!</a:t>
            </a:r>
          </a:p>
          <a:p>
            <a:pPr algn="ctr" eaLnBrk="1" hangingPunct="1">
              <a:defRPr/>
            </a:pPr>
            <a:r>
              <a:rPr lang="en-US" altLang="en-US" sz="4000" dirty="0">
                <a:latin typeface="Times New Roman" panose="02020603050405020304" pitchFamily="18" charset="0"/>
              </a:rPr>
              <a:t>20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điểm</a:t>
            </a:r>
            <a:endParaRPr lang="en-US" altLang="en-US" sz="4000" dirty="0">
              <a:latin typeface=".VnTime" panose="020B7200000000000000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ED95B09-6D95-AD1D-F402-44F5DC4D0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96" y="7175500"/>
            <a:ext cx="184731" cy="7397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4207">
              <a:latin typeface=".VnArial" pitchFamily="34" charset="0"/>
            </a:endParaRPr>
          </a:p>
        </p:txBody>
      </p:sp>
      <p:sp>
        <p:nvSpPr>
          <p:cNvPr id="50183" name="Oval 64">
            <a:extLst>
              <a:ext uri="{FF2B5EF4-FFF2-40B4-BE49-F238E27FC236}">
                <a16:creationId xmlns:a16="http://schemas.microsoft.com/office/drawing/2014/main" id="{1A9F85B1-9914-AC75-C9F9-47F28F467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18" y="385871"/>
            <a:ext cx="3806031" cy="1201208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22" name="Text Box 65">
            <a:extLst>
              <a:ext uri="{FF2B5EF4-FFF2-40B4-BE49-F238E27FC236}">
                <a16:creationId xmlns:a16="http://schemas.microsoft.com/office/drawing/2014/main" id="{5FD1FFD4-9DE1-92A1-568D-DA2FBA2E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80" y="599396"/>
            <a:ext cx="3610240" cy="577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156" dirty="0">
                <a:solidFill>
                  <a:srgbClr val="66FF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156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3156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5" name="Picture 18" descr="Cau hoi">
            <a:extLst>
              <a:ext uri="{FF2B5EF4-FFF2-40B4-BE49-F238E27FC236}">
                <a16:creationId xmlns:a16="http://schemas.microsoft.com/office/drawing/2014/main" id="{E1B8022E-9795-6E5B-04E5-2759537965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32" y="1322232"/>
            <a:ext cx="1203854" cy="12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3">
            <a:extLst>
              <a:ext uri="{FF2B5EF4-FFF2-40B4-BE49-F238E27FC236}">
                <a16:creationId xmlns:a16="http://schemas.microsoft.com/office/drawing/2014/main" id="{02406917-C74E-50D7-5709-F47FB0E5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761" y="498326"/>
            <a:ext cx="2976563" cy="114432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Hết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26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giờ</a:t>
            </a:r>
            <a:r>
              <a:rPr lang="en-US" sz="526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  <a:endParaRPr lang="vi-VN" sz="526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5" name="Group 74">
            <a:extLst>
              <a:ext uri="{FF2B5EF4-FFF2-40B4-BE49-F238E27FC236}">
                <a16:creationId xmlns:a16="http://schemas.microsoft.com/office/drawing/2014/main" id="{FE32BD5C-1CB2-11E1-C047-3A9409D5D8E7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9" name="Oval 75">
              <a:extLst>
                <a:ext uri="{FF2B5EF4-FFF2-40B4-BE49-F238E27FC236}">
                  <a16:creationId xmlns:a16="http://schemas.microsoft.com/office/drawing/2014/main" id="{ADC4C502-2B41-8B14-86CB-FBECEC24B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7" name="Text Box 76">
              <a:extLst>
                <a:ext uri="{FF2B5EF4-FFF2-40B4-BE49-F238E27FC236}">
                  <a16:creationId xmlns:a16="http://schemas.microsoft.com/office/drawing/2014/main" id="{E956F4AF-12F1-16EA-F84E-A643C9D51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28" name="Group 77">
            <a:extLst>
              <a:ext uri="{FF2B5EF4-FFF2-40B4-BE49-F238E27FC236}">
                <a16:creationId xmlns:a16="http://schemas.microsoft.com/office/drawing/2014/main" id="{333E066F-AA01-7315-BEC7-8B25D650A676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7" name="Oval 78">
              <a:extLst>
                <a:ext uri="{FF2B5EF4-FFF2-40B4-BE49-F238E27FC236}">
                  <a16:creationId xmlns:a16="http://schemas.microsoft.com/office/drawing/2014/main" id="{5CC4E536-3C3E-3009-B2E6-2B47772F4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0" name="Text Box 79">
              <a:extLst>
                <a:ext uri="{FF2B5EF4-FFF2-40B4-BE49-F238E27FC236}">
                  <a16:creationId xmlns:a16="http://schemas.microsoft.com/office/drawing/2014/main" id="{E3FBD047-0BEB-567D-B474-160809812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1" name="Group 80">
            <a:extLst>
              <a:ext uri="{FF2B5EF4-FFF2-40B4-BE49-F238E27FC236}">
                <a16:creationId xmlns:a16="http://schemas.microsoft.com/office/drawing/2014/main" id="{9A9F37AF-F56F-7E2F-DDF3-EF85F4801275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5" name="Oval 81">
              <a:extLst>
                <a:ext uri="{FF2B5EF4-FFF2-40B4-BE49-F238E27FC236}">
                  <a16:creationId xmlns:a16="http://schemas.microsoft.com/office/drawing/2014/main" id="{CFBFBFC7-CD29-9A54-2389-A6DC6010B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3" name="Text Box 82">
              <a:extLst>
                <a:ext uri="{FF2B5EF4-FFF2-40B4-BE49-F238E27FC236}">
                  <a16:creationId xmlns:a16="http://schemas.microsoft.com/office/drawing/2014/main" id="{173686A6-3D2A-0E4C-308D-59F5DF6F2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34" name="Group 83">
            <a:extLst>
              <a:ext uri="{FF2B5EF4-FFF2-40B4-BE49-F238E27FC236}">
                <a16:creationId xmlns:a16="http://schemas.microsoft.com/office/drawing/2014/main" id="{EA420E6C-0AA5-A198-4FF9-142CDDBF7E9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3" name="Oval 84">
              <a:extLst>
                <a:ext uri="{FF2B5EF4-FFF2-40B4-BE49-F238E27FC236}">
                  <a16:creationId xmlns:a16="http://schemas.microsoft.com/office/drawing/2014/main" id="{8DE33380-6170-B2FD-B8FB-559487CB5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6" name="Text Box 85">
              <a:extLst>
                <a:ext uri="{FF2B5EF4-FFF2-40B4-BE49-F238E27FC236}">
                  <a16:creationId xmlns:a16="http://schemas.microsoft.com/office/drawing/2014/main" id="{5847D417-42BA-C355-D138-4C90A9FB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37" name="Group 86">
            <a:extLst>
              <a:ext uri="{FF2B5EF4-FFF2-40B4-BE49-F238E27FC236}">
                <a16:creationId xmlns:a16="http://schemas.microsoft.com/office/drawing/2014/main" id="{A3925E87-1623-E07E-0D03-D38C978A8E14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61" name="Oval 87">
              <a:extLst>
                <a:ext uri="{FF2B5EF4-FFF2-40B4-BE49-F238E27FC236}">
                  <a16:creationId xmlns:a16="http://schemas.microsoft.com/office/drawing/2014/main" id="{3BA50AE9-19A8-16CF-4592-5CA5406F7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39" name="Text Box 88">
              <a:extLst>
                <a:ext uri="{FF2B5EF4-FFF2-40B4-BE49-F238E27FC236}">
                  <a16:creationId xmlns:a16="http://schemas.microsoft.com/office/drawing/2014/main" id="{E6A87F83-C149-EDD2-8713-0191CF365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0" name="Group 89">
            <a:extLst>
              <a:ext uri="{FF2B5EF4-FFF2-40B4-BE49-F238E27FC236}">
                <a16:creationId xmlns:a16="http://schemas.microsoft.com/office/drawing/2014/main" id="{26730BF2-76D1-78FC-2968-DBD2F06FC450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9" name="Oval 90">
              <a:extLst>
                <a:ext uri="{FF2B5EF4-FFF2-40B4-BE49-F238E27FC236}">
                  <a16:creationId xmlns:a16="http://schemas.microsoft.com/office/drawing/2014/main" id="{5A776C2F-03C8-6B51-9ACD-97545142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42" name="Text Box 91">
              <a:extLst>
                <a:ext uri="{FF2B5EF4-FFF2-40B4-BE49-F238E27FC236}">
                  <a16:creationId xmlns:a16="http://schemas.microsoft.com/office/drawing/2014/main" id="{A188ED0A-AEE4-BFB7-9AFE-626323C9B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3" name="Group 92">
            <a:extLst>
              <a:ext uri="{FF2B5EF4-FFF2-40B4-BE49-F238E27FC236}">
                <a16:creationId xmlns:a16="http://schemas.microsoft.com/office/drawing/2014/main" id="{4C55A9EF-875F-14E8-5AE6-D92B116FC420}"/>
              </a:ext>
            </a:extLst>
          </p:cNvPr>
          <p:cNvGrpSpPr>
            <a:grpSpLocks/>
          </p:cNvGrpSpPr>
          <p:nvPr/>
        </p:nvGrpSpPr>
        <p:grpSpPr bwMode="auto">
          <a:xfrm>
            <a:off x="9511771" y="-39687"/>
            <a:ext cx="2004219" cy="1248833"/>
            <a:chOff x="1440" y="1536"/>
            <a:chExt cx="960" cy="576"/>
          </a:xfrm>
        </p:grpSpPr>
        <p:sp>
          <p:nvSpPr>
            <p:cNvPr id="50257" name="Oval 93">
              <a:extLst>
                <a:ext uri="{FF2B5EF4-FFF2-40B4-BE49-F238E27FC236}">
                  <a16:creationId xmlns:a16="http://schemas.microsoft.com/office/drawing/2014/main" id="{857B0FB3-0E30-2451-1C1D-9DFA35A0A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45" name="Text Box 94">
              <a:extLst>
                <a:ext uri="{FF2B5EF4-FFF2-40B4-BE49-F238E27FC236}">
                  <a16:creationId xmlns:a16="http://schemas.microsoft.com/office/drawing/2014/main" id="{26C91DDF-212C-7804-8A66-C98381630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6" name="Group 95">
            <a:extLst>
              <a:ext uri="{FF2B5EF4-FFF2-40B4-BE49-F238E27FC236}">
                <a16:creationId xmlns:a16="http://schemas.microsoft.com/office/drawing/2014/main" id="{44A6AA42-AC44-926A-7731-520EDDE97D4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5" name="Oval 96">
              <a:extLst>
                <a:ext uri="{FF2B5EF4-FFF2-40B4-BE49-F238E27FC236}">
                  <a16:creationId xmlns:a16="http://schemas.microsoft.com/office/drawing/2014/main" id="{23C627F1-ABB9-7EA4-9EE5-C626EB29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48" name="Text Box 97">
              <a:extLst>
                <a:ext uri="{FF2B5EF4-FFF2-40B4-BE49-F238E27FC236}">
                  <a16:creationId xmlns:a16="http://schemas.microsoft.com/office/drawing/2014/main" id="{BC2633F2-1791-E0CA-0882-9F58CE4EE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9" name="Group 98">
            <a:extLst>
              <a:ext uri="{FF2B5EF4-FFF2-40B4-BE49-F238E27FC236}">
                <a16:creationId xmlns:a16="http://schemas.microsoft.com/office/drawing/2014/main" id="{D7375B34-4C79-1400-E077-10009C6FCFE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3" name="Oval 99">
              <a:extLst>
                <a:ext uri="{FF2B5EF4-FFF2-40B4-BE49-F238E27FC236}">
                  <a16:creationId xmlns:a16="http://schemas.microsoft.com/office/drawing/2014/main" id="{2928E119-F76A-2AFF-8647-54591D73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51" name="Text Box 100">
              <a:extLst>
                <a:ext uri="{FF2B5EF4-FFF2-40B4-BE49-F238E27FC236}">
                  <a16:creationId xmlns:a16="http://schemas.microsoft.com/office/drawing/2014/main" id="{190FD9F1-BBE6-C440-7701-1D7FA99B0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52" name="Group 101">
            <a:extLst>
              <a:ext uri="{FF2B5EF4-FFF2-40B4-BE49-F238E27FC236}">
                <a16:creationId xmlns:a16="http://schemas.microsoft.com/office/drawing/2014/main" id="{3376D9BE-E0FE-BC11-DBF3-5DF912B2C16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51" name="Oval 102">
              <a:extLst>
                <a:ext uri="{FF2B5EF4-FFF2-40B4-BE49-F238E27FC236}">
                  <a16:creationId xmlns:a16="http://schemas.microsoft.com/office/drawing/2014/main" id="{C0297C7D-4DE0-FDA9-BBEE-07E043843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54" name="Text Box 103">
              <a:extLst>
                <a:ext uri="{FF2B5EF4-FFF2-40B4-BE49-F238E27FC236}">
                  <a16:creationId xmlns:a16="http://schemas.microsoft.com/office/drawing/2014/main" id="{E2C73B36-E91C-0527-007C-07288BCA9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55" name="Group 104">
            <a:extLst>
              <a:ext uri="{FF2B5EF4-FFF2-40B4-BE49-F238E27FC236}">
                <a16:creationId xmlns:a16="http://schemas.microsoft.com/office/drawing/2014/main" id="{B4A9A5A5-FDFA-AB7C-593D-958CE868BCFB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9" name="Oval 105">
              <a:extLst>
                <a:ext uri="{FF2B5EF4-FFF2-40B4-BE49-F238E27FC236}">
                  <a16:creationId xmlns:a16="http://schemas.microsoft.com/office/drawing/2014/main" id="{51E60501-E884-22C6-0572-FF7DC8214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57" name="Text Box 106">
              <a:extLst>
                <a:ext uri="{FF2B5EF4-FFF2-40B4-BE49-F238E27FC236}">
                  <a16:creationId xmlns:a16="http://schemas.microsoft.com/office/drawing/2014/main" id="{E49FFCED-4157-8235-A9DD-3DE76EFC9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8" name="Group 107">
            <a:extLst>
              <a:ext uri="{FF2B5EF4-FFF2-40B4-BE49-F238E27FC236}">
                <a16:creationId xmlns:a16="http://schemas.microsoft.com/office/drawing/2014/main" id="{8ECAA3D2-AA5E-FEC2-79D1-AA3EE9D91CAF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7" name="Oval 108">
              <a:extLst>
                <a:ext uri="{FF2B5EF4-FFF2-40B4-BE49-F238E27FC236}">
                  <a16:creationId xmlns:a16="http://schemas.microsoft.com/office/drawing/2014/main" id="{1FB7833F-6459-2915-F49A-9D9E61848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0" name="Text Box 109">
              <a:extLst>
                <a:ext uri="{FF2B5EF4-FFF2-40B4-BE49-F238E27FC236}">
                  <a16:creationId xmlns:a16="http://schemas.microsoft.com/office/drawing/2014/main" id="{82DF77C9-8E1C-FB3F-34F2-BB40FBF26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1" name="Group 110">
            <a:extLst>
              <a:ext uri="{FF2B5EF4-FFF2-40B4-BE49-F238E27FC236}">
                <a16:creationId xmlns:a16="http://schemas.microsoft.com/office/drawing/2014/main" id="{8AC6A127-2CE4-E6F4-C9D5-FA3946DD71FA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5" name="Oval 111">
              <a:extLst>
                <a:ext uri="{FF2B5EF4-FFF2-40B4-BE49-F238E27FC236}">
                  <a16:creationId xmlns:a16="http://schemas.microsoft.com/office/drawing/2014/main" id="{ED543423-21CB-2719-B523-C363B098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3" name="Text Box 112">
              <a:extLst>
                <a:ext uri="{FF2B5EF4-FFF2-40B4-BE49-F238E27FC236}">
                  <a16:creationId xmlns:a16="http://schemas.microsoft.com/office/drawing/2014/main" id="{4D14009D-28F7-2210-20BC-1485A7CDB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4" name="Group 113">
            <a:extLst>
              <a:ext uri="{FF2B5EF4-FFF2-40B4-BE49-F238E27FC236}">
                <a16:creationId xmlns:a16="http://schemas.microsoft.com/office/drawing/2014/main" id="{BB4DD69C-82B9-705A-569B-8D4393F38584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3" name="Oval 114">
              <a:extLst>
                <a:ext uri="{FF2B5EF4-FFF2-40B4-BE49-F238E27FC236}">
                  <a16:creationId xmlns:a16="http://schemas.microsoft.com/office/drawing/2014/main" id="{6C169380-F417-0C11-8D8E-2E2873AE6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6" name="Text Box 115">
              <a:extLst>
                <a:ext uri="{FF2B5EF4-FFF2-40B4-BE49-F238E27FC236}">
                  <a16:creationId xmlns:a16="http://schemas.microsoft.com/office/drawing/2014/main" id="{D05525F0-9F61-D724-7B4D-87CA06362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67" name="Group 116">
            <a:extLst>
              <a:ext uri="{FF2B5EF4-FFF2-40B4-BE49-F238E27FC236}">
                <a16:creationId xmlns:a16="http://schemas.microsoft.com/office/drawing/2014/main" id="{532A052A-C00B-A5A2-74ED-8A5C6F84230B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41" name="Oval 117">
              <a:extLst>
                <a:ext uri="{FF2B5EF4-FFF2-40B4-BE49-F238E27FC236}">
                  <a16:creationId xmlns:a16="http://schemas.microsoft.com/office/drawing/2014/main" id="{A54B7421-801E-D277-1BC0-A6E281F3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9" name="Text Box 118">
              <a:extLst>
                <a:ext uri="{FF2B5EF4-FFF2-40B4-BE49-F238E27FC236}">
                  <a16:creationId xmlns:a16="http://schemas.microsoft.com/office/drawing/2014/main" id="{F48D084E-BA1B-0220-CD28-E9000F1C8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70" name="Group 119">
            <a:extLst>
              <a:ext uri="{FF2B5EF4-FFF2-40B4-BE49-F238E27FC236}">
                <a16:creationId xmlns:a16="http://schemas.microsoft.com/office/drawing/2014/main" id="{C389634B-6A6A-A4B1-F535-E0790F3951F1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9" name="Oval 120">
              <a:extLst>
                <a:ext uri="{FF2B5EF4-FFF2-40B4-BE49-F238E27FC236}">
                  <a16:creationId xmlns:a16="http://schemas.microsoft.com/office/drawing/2014/main" id="{148F876D-C360-7895-D4A5-C95AD49C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2" name="Text Box 121">
              <a:extLst>
                <a:ext uri="{FF2B5EF4-FFF2-40B4-BE49-F238E27FC236}">
                  <a16:creationId xmlns:a16="http://schemas.microsoft.com/office/drawing/2014/main" id="{9FF81DE7-D0B4-F420-8678-BD2F6D943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73" name="Group 122">
            <a:extLst>
              <a:ext uri="{FF2B5EF4-FFF2-40B4-BE49-F238E27FC236}">
                <a16:creationId xmlns:a16="http://schemas.microsoft.com/office/drawing/2014/main" id="{1411EEFD-E2B9-A90C-0941-8E205938D880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7" name="Oval 123">
              <a:extLst>
                <a:ext uri="{FF2B5EF4-FFF2-40B4-BE49-F238E27FC236}">
                  <a16:creationId xmlns:a16="http://schemas.microsoft.com/office/drawing/2014/main" id="{2CAB71C0-D360-FF1E-1D6E-55D873A27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5" name="Text Box 124">
              <a:extLst>
                <a:ext uri="{FF2B5EF4-FFF2-40B4-BE49-F238E27FC236}">
                  <a16:creationId xmlns:a16="http://schemas.microsoft.com/office/drawing/2014/main" id="{7E05950D-43A5-5F60-1D0E-0C548CBD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76" name="Group 125">
            <a:extLst>
              <a:ext uri="{FF2B5EF4-FFF2-40B4-BE49-F238E27FC236}">
                <a16:creationId xmlns:a16="http://schemas.microsoft.com/office/drawing/2014/main" id="{DC98BBD8-79BE-558C-F44A-B685BDCC32E0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5" name="Oval 126">
              <a:extLst>
                <a:ext uri="{FF2B5EF4-FFF2-40B4-BE49-F238E27FC236}">
                  <a16:creationId xmlns:a16="http://schemas.microsoft.com/office/drawing/2014/main" id="{9B41C00C-0571-EDC7-C4F8-B82D0986C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8" name="Text Box 127">
              <a:extLst>
                <a:ext uri="{FF2B5EF4-FFF2-40B4-BE49-F238E27FC236}">
                  <a16:creationId xmlns:a16="http://schemas.microsoft.com/office/drawing/2014/main" id="{B6FF838A-8989-7FDA-EF78-A98F93723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9" name="Group 128">
            <a:extLst>
              <a:ext uri="{FF2B5EF4-FFF2-40B4-BE49-F238E27FC236}">
                <a16:creationId xmlns:a16="http://schemas.microsoft.com/office/drawing/2014/main" id="{8FA26DA4-2773-71AC-F0DE-30EB559A6243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3" name="Oval 129">
              <a:extLst>
                <a:ext uri="{FF2B5EF4-FFF2-40B4-BE49-F238E27FC236}">
                  <a16:creationId xmlns:a16="http://schemas.microsoft.com/office/drawing/2014/main" id="{806C2FD1-9AAF-A1F5-8DAC-7026CB2ED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1" name="Text Box 130">
              <a:extLst>
                <a:ext uri="{FF2B5EF4-FFF2-40B4-BE49-F238E27FC236}">
                  <a16:creationId xmlns:a16="http://schemas.microsoft.com/office/drawing/2014/main" id="{33B96D61-A63C-04A2-5BEA-054DB57D6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2" name="Group 131">
            <a:extLst>
              <a:ext uri="{FF2B5EF4-FFF2-40B4-BE49-F238E27FC236}">
                <a16:creationId xmlns:a16="http://schemas.microsoft.com/office/drawing/2014/main" id="{BE5BFB5F-9465-5CD3-4F3D-0D3596ADB39E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31" name="Oval 132">
              <a:extLst>
                <a:ext uri="{FF2B5EF4-FFF2-40B4-BE49-F238E27FC236}">
                  <a16:creationId xmlns:a16="http://schemas.microsoft.com/office/drawing/2014/main" id="{10006640-1EE0-8192-5FEC-8EE2EAAC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4" name="Text Box 133">
              <a:extLst>
                <a:ext uri="{FF2B5EF4-FFF2-40B4-BE49-F238E27FC236}">
                  <a16:creationId xmlns:a16="http://schemas.microsoft.com/office/drawing/2014/main" id="{C9E1D471-6630-FCD7-4FAE-3549F5612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5" name="Group 134">
            <a:extLst>
              <a:ext uri="{FF2B5EF4-FFF2-40B4-BE49-F238E27FC236}">
                <a16:creationId xmlns:a16="http://schemas.microsoft.com/office/drawing/2014/main" id="{022B8697-4333-C59A-527D-2847BAB31225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-39687"/>
            <a:ext cx="2004218" cy="1248833"/>
            <a:chOff x="1440" y="1536"/>
            <a:chExt cx="960" cy="576"/>
          </a:xfrm>
        </p:grpSpPr>
        <p:sp>
          <p:nvSpPr>
            <p:cNvPr id="50229" name="Oval 135">
              <a:extLst>
                <a:ext uri="{FF2B5EF4-FFF2-40B4-BE49-F238E27FC236}">
                  <a16:creationId xmlns:a16="http://schemas.microsoft.com/office/drawing/2014/main" id="{98D2A23C-3C22-B2DF-70FF-3E1E21B17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536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7" name="Text Box 136">
              <a:extLst>
                <a:ext uri="{FF2B5EF4-FFF2-40B4-BE49-F238E27FC236}">
                  <a16:creationId xmlns:a16="http://schemas.microsoft.com/office/drawing/2014/main" id="{A0595BDA-84CA-0F8C-B738-D7EED1B47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632"/>
              <a:ext cx="516" cy="341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4207">
                  <a:solidFill>
                    <a:srgbClr val="FFFF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88" name="Group 137">
            <a:extLst>
              <a:ext uri="{FF2B5EF4-FFF2-40B4-BE49-F238E27FC236}">
                <a16:creationId xmlns:a16="http://schemas.microsoft.com/office/drawing/2014/main" id="{F7DC5024-5675-75D8-69A6-EA888DF868CC}"/>
              </a:ext>
            </a:extLst>
          </p:cNvPr>
          <p:cNvGrpSpPr>
            <a:grpSpLocks/>
          </p:cNvGrpSpPr>
          <p:nvPr/>
        </p:nvGrpSpPr>
        <p:grpSpPr bwMode="auto">
          <a:xfrm>
            <a:off x="9491928" y="109159"/>
            <a:ext cx="2004218" cy="1581285"/>
            <a:chOff x="2784" y="1488"/>
            <a:chExt cx="960" cy="576"/>
          </a:xfrm>
        </p:grpSpPr>
        <p:sp>
          <p:nvSpPr>
            <p:cNvPr id="50227" name="Oval 138">
              <a:extLst>
                <a:ext uri="{FF2B5EF4-FFF2-40B4-BE49-F238E27FC236}">
                  <a16:creationId xmlns:a16="http://schemas.microsoft.com/office/drawing/2014/main" id="{B9B1C400-4F5D-EB41-E1E8-0688057C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88"/>
              <a:ext cx="960" cy="576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90" name="Text Box 139">
              <a:extLst>
                <a:ext uri="{FF2B5EF4-FFF2-40B4-BE49-F238E27FC236}">
                  <a16:creationId xmlns:a16="http://schemas.microsoft.com/office/drawing/2014/main" id="{2C873AB3-A8EC-F074-373A-4B885EDD2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1613"/>
              <a:ext cx="779" cy="175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156">
                  <a:solidFill>
                    <a:srgbClr val="FFFF00"/>
                  </a:solidFill>
                  <a:latin typeface="Times New Roman" panose="02020603050405020304" pitchFamily="18" charset="0"/>
                </a:rPr>
                <a:t>Bắt đầu</a:t>
              </a:r>
            </a:p>
          </p:txBody>
        </p:sp>
      </p:grpSp>
      <p:sp>
        <p:nvSpPr>
          <p:cNvPr id="91" name="AutoShape 9">
            <a:extLst>
              <a:ext uri="{FF2B5EF4-FFF2-40B4-BE49-F238E27FC236}">
                <a16:creationId xmlns:a16="http://schemas.microsoft.com/office/drawing/2014/main" id="{186924BD-B479-D0CE-0B55-2E1D1A99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210" y="1572543"/>
            <a:ext cx="506678" cy="57679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94" name="AutoShape 32">
            <a:extLst>
              <a:ext uri="{FF2B5EF4-FFF2-40B4-BE49-F238E27FC236}">
                <a16:creationId xmlns:a16="http://schemas.microsoft.com/office/drawing/2014/main" id="{25C8B248-D234-37A7-5D10-9D84C4113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549" y="1328162"/>
            <a:ext cx="509323" cy="57679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95" name="AutoShape 9">
            <a:extLst>
              <a:ext uri="{FF2B5EF4-FFF2-40B4-BE49-F238E27FC236}">
                <a16:creationId xmlns:a16="http://schemas.microsoft.com/office/drawing/2014/main" id="{770F6533-606F-5AEA-FD73-F30CEE3E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604" y="6033824"/>
            <a:ext cx="506678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sp>
        <p:nvSpPr>
          <p:cNvPr id="96" name="AutoShape 32">
            <a:extLst>
              <a:ext uri="{FF2B5EF4-FFF2-40B4-BE49-F238E27FC236}">
                <a16:creationId xmlns:a16="http://schemas.microsoft.com/office/drawing/2014/main" id="{F9625B53-39A9-D46A-81D1-6217741E7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083" y="6133042"/>
            <a:ext cx="508000" cy="5794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.VnTime" pitchFamily="34" charset="0"/>
            </a:endParaRPr>
          </a:p>
        </p:txBody>
      </p:sp>
      <p:pic>
        <p:nvPicPr>
          <p:cNvPr id="50215" name="Picture 153" descr="Picture56">
            <a:extLst>
              <a:ext uri="{FF2B5EF4-FFF2-40B4-BE49-F238E27FC236}">
                <a16:creationId xmlns:a16="http://schemas.microsoft.com/office/drawing/2014/main" id="{911DDB79-CE25-A03E-778D-36F6F5E4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1019233" y="6003617"/>
            <a:ext cx="1267354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6" name="Picture 154" descr="Picture56">
            <a:extLst>
              <a:ext uri="{FF2B5EF4-FFF2-40B4-BE49-F238E27FC236}">
                <a16:creationId xmlns:a16="http://schemas.microsoft.com/office/drawing/2014/main" id="{DFAFE6BC-33AC-6A53-9DF9-97342C1E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5326759" y="619304"/>
            <a:ext cx="1270000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7" name="Picture 155" descr="Picture56">
            <a:extLst>
              <a:ext uri="{FF2B5EF4-FFF2-40B4-BE49-F238E27FC236}">
                <a16:creationId xmlns:a16="http://schemas.microsoft.com/office/drawing/2014/main" id="{FDC6B712-804F-22E9-294E-80E36EB2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10604500" y="-879740"/>
            <a:ext cx="127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8" name="Picture 156" descr="Picture56">
            <a:extLst>
              <a:ext uri="{FF2B5EF4-FFF2-40B4-BE49-F238E27FC236}">
                <a16:creationId xmlns:a16="http://schemas.microsoft.com/office/drawing/2014/main" id="{647CBEA8-FEC0-48D6-02E1-E9608F3A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131">
            <a:off x="-106413" y="3042565"/>
            <a:ext cx="1268677" cy="1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27CB5F4-B451-EAB2-B8F3-BB05E2257C8B}"/>
              </a:ext>
            </a:extLst>
          </p:cNvPr>
          <p:cNvSpPr txBox="1"/>
          <p:nvPr/>
        </p:nvSpPr>
        <p:spPr>
          <a:xfrm>
            <a:off x="934293" y="1529238"/>
            <a:ext cx="10861494" cy="2255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http://danso.org/vietnam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11/02/2020,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57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224" name="Picture 4" descr="B01">
            <a:extLst>
              <a:ext uri="{FF2B5EF4-FFF2-40B4-BE49-F238E27FC236}">
                <a16:creationId xmlns:a16="http://schemas.microsoft.com/office/drawing/2014/main" id="{3F1E91CE-45ED-6C51-1C83-4086D97505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" y="-29922"/>
            <a:ext cx="12526698" cy="4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34EFD9-6DF5-C4CA-A309-78A0C65D9A08}"/>
              </a:ext>
            </a:extLst>
          </p:cNvPr>
          <p:cNvSpPr txBox="1"/>
          <p:nvPr/>
        </p:nvSpPr>
        <p:spPr>
          <a:xfrm>
            <a:off x="2419874" y="3354485"/>
            <a:ext cx="9577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          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3D51430-46E1-F33C-E3F6-29005FCDA841}"/>
              </a:ext>
            </a:extLst>
          </p:cNvPr>
          <p:cNvSpPr/>
          <p:nvPr/>
        </p:nvSpPr>
        <p:spPr>
          <a:xfrm>
            <a:off x="11079469" y="5587808"/>
            <a:ext cx="716318" cy="44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CF3ACB-E41E-DD64-948E-3D4656F0D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13286"/>
              </p:ext>
            </p:extLst>
          </p:nvPr>
        </p:nvGraphicFramePr>
        <p:xfrm>
          <a:off x="2954170" y="2042807"/>
          <a:ext cx="1760587" cy="47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03040" progId="Equation.DSMT4">
                  <p:embed/>
                </p:oleObj>
              </mc:Choice>
              <mc:Fallback>
                <p:oleObj name="Equation" r:id="rId10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54170" y="2042807"/>
                        <a:ext cx="1760587" cy="47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0343CD-2091-C919-7410-EB69D2647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232025"/>
              </p:ext>
            </p:extLst>
          </p:nvPr>
        </p:nvGraphicFramePr>
        <p:xfrm>
          <a:off x="6040865" y="3850466"/>
          <a:ext cx="1799620" cy="50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203040" progId="Equation.DSMT4">
                  <p:embed/>
                </p:oleObj>
              </mc:Choice>
              <mc:Fallback>
                <p:oleObj name="Equation" r:id="rId12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40865" y="3850466"/>
                        <a:ext cx="1799620" cy="508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74A750-EF2F-6C99-BC74-F5906EF8B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65216"/>
              </p:ext>
            </p:extLst>
          </p:nvPr>
        </p:nvGraphicFramePr>
        <p:xfrm>
          <a:off x="9491928" y="3860431"/>
          <a:ext cx="1799620" cy="50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203040" progId="Equation.DSMT4">
                  <p:embed/>
                </p:oleObj>
              </mc:Choice>
              <mc:Fallback>
                <p:oleObj name="Equation" r:id="rId14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91928" y="3860431"/>
                        <a:ext cx="1799620" cy="50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5D1C83-72FC-93FF-ADA8-B5ADDF5C1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54647"/>
              </p:ext>
            </p:extLst>
          </p:nvPr>
        </p:nvGraphicFramePr>
        <p:xfrm>
          <a:off x="6647390" y="4290624"/>
          <a:ext cx="9683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47390" y="4290624"/>
                        <a:ext cx="9683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4" grpId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3352</Words>
  <Application>Microsoft Office PowerPoint</Application>
  <PresentationFormat>Widescreen</PresentationFormat>
  <Paragraphs>447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.VnArial</vt:lpstr>
      <vt:lpstr>.VnArial Narrow</vt:lpstr>
      <vt:lpstr>.VnTime</vt:lpstr>
      <vt:lpstr>Arial</vt:lpstr>
      <vt:lpstr>Calibri</vt:lpstr>
      <vt:lpstr>Calibri Light</vt:lpstr>
      <vt:lpstr>Permanent Marker</vt:lpstr>
      <vt:lpstr>Quangngai</vt:lpstr>
      <vt:lpstr>Times New Roman</vt:lpstr>
      <vt:lpstr>VNI-Times</vt:lpstr>
      <vt:lpstr>Wingdings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doxuanthuy711@gmail.com</cp:lastModifiedBy>
  <cp:revision>108</cp:revision>
  <dcterms:created xsi:type="dcterms:W3CDTF">2022-06-14T04:40:39Z</dcterms:created>
  <dcterms:modified xsi:type="dcterms:W3CDTF">2022-07-21T09:13:07Z</dcterms:modified>
</cp:coreProperties>
</file>