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5"/>
  </p:sldMasterIdLst>
  <p:notesMasterIdLst>
    <p:notesMasterId r:id="rId6"/>
  </p:notesMasterIdLst>
  <p:sldIdLst>
    <p:sldId id="256" r:id="rId7"/>
    <p:sldId id="257" r:id="rId8"/>
    <p:sldId id="258" r:id="rId9"/>
    <p:sldId id="259" r:id="rId10"/>
    <p:sldId id="260" r:id="rId11"/>
    <p:sldId id="261" r:id="rId12"/>
    <p:sldId id="262" r:id="rId13"/>
    <p:sldId id="263" r:id="rId14"/>
    <p:sldId id="264" r:id="rId15"/>
    <p:sldId id="265" r:id="rId16"/>
    <p:sldId id="266" r:id="rId17"/>
    <p:sldId id="267" r:id="rId18"/>
    <p:sldId id="268" r:id="rId19"/>
    <p:sldId id="269" r:id="rId20"/>
    <p:sldId id="270" r:id="rId21"/>
    <p:sldId id="271" r:id="rId22"/>
  </p:sldIdLst>
  <p:sldSz cy="68580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000000"/>
          </p15:clr>
        </p15:guide>
        <p15:guide id="2" pos="2880">
          <p15:clr>
            <a:srgbClr val="000000"/>
          </p15:clr>
        </p15:guide>
      </p15:sldGuideLst>
    </p:ext>
    <p:ext uri="http://customooxmlschemas.google.com/">
      <go:slidesCustomData xmlns:go="http://customooxmlschemas.google.com/" r:id="rId23" roundtripDataSignature="AMtx7mhejWLESprN+gzOmEb9PJtX/FIjRw=="/>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BD9B91EE-2746-4692-BD9B-AB7DE1687B01}">
  <a:tblStyle styleId="{BD9B91EE-2746-4692-BD9B-AB7DE1687B01}" styleName="Table_0">
    <a:wholeTbl>
      <a:tcTxStyle b="off" i="off">
        <a:font>
          <a:latin typeface="Calibri"/>
          <a:ea typeface="Calibri"/>
          <a:cs typeface="Calibri"/>
        </a:font>
        <a:schemeClr val="dk1"/>
      </a:tcTxStyle>
      <a:tcStyle>
        <a:tcBdr>
          <a:left>
            <a:ln cap="flat" cmpd="sng" w="12700">
              <a:solidFill>
                <a:schemeClr val="lt1"/>
              </a:solidFill>
              <a:prstDash val="solid"/>
              <a:round/>
              <a:headEnd len="sm" w="sm" type="none"/>
              <a:tailEnd len="sm" w="sm" type="none"/>
            </a:ln>
          </a:left>
          <a:right>
            <a:ln cap="flat" cmpd="sng" w="12700">
              <a:solidFill>
                <a:schemeClr val="lt1"/>
              </a:solidFill>
              <a:prstDash val="solid"/>
              <a:round/>
              <a:headEnd len="sm" w="sm" type="none"/>
              <a:tailEnd len="sm" w="sm" type="none"/>
            </a:ln>
          </a:right>
          <a:top>
            <a:ln cap="flat" cmpd="sng" w="12700">
              <a:solidFill>
                <a:schemeClr val="lt1"/>
              </a:solidFill>
              <a:prstDash val="solid"/>
              <a:round/>
              <a:headEnd len="sm" w="sm" type="none"/>
              <a:tailEnd len="sm" w="sm" type="none"/>
            </a:ln>
          </a:top>
          <a:bottom>
            <a:ln cap="flat" cmpd="sng" w="12700">
              <a:solidFill>
                <a:schemeClr val="lt1"/>
              </a:solidFill>
              <a:prstDash val="solid"/>
              <a:round/>
              <a:headEnd len="sm" w="sm" type="none"/>
              <a:tailEnd len="sm" w="sm" type="none"/>
            </a:ln>
          </a:bottom>
          <a:insideH>
            <a:ln cap="flat" cmpd="sng" w="12700">
              <a:solidFill>
                <a:schemeClr val="lt1"/>
              </a:solidFill>
              <a:prstDash val="solid"/>
              <a:round/>
              <a:headEnd len="sm" w="sm" type="none"/>
              <a:tailEnd len="sm" w="sm" type="none"/>
            </a:ln>
          </a:insideH>
          <a:insideV>
            <a:ln cap="flat" cmpd="sng" w="12700">
              <a:solidFill>
                <a:schemeClr val="lt1"/>
              </a:solidFill>
              <a:prstDash val="solid"/>
              <a:round/>
              <a:headEnd len="sm" w="sm" type="none"/>
              <a:tailEnd len="sm" w="sm" type="none"/>
            </a:ln>
          </a:insideV>
        </a:tcBdr>
        <a:fill>
          <a:solidFill>
            <a:srgbClr val="E8ECF4"/>
          </a:solidFill>
        </a:fill>
      </a:tcStyle>
    </a:wholeTbl>
    <a:band1H>
      <a:tcTxStyle/>
      <a:tcStyle>
        <a:fill>
          <a:solidFill>
            <a:srgbClr val="CFD7E7"/>
          </a:solidFill>
        </a:fill>
      </a:tcStyle>
    </a:band1H>
    <a:band2H>
      <a:tcTxStyle/>
    </a:band2H>
    <a:band1V>
      <a:tcTxStyle/>
      <a:tcStyle>
        <a:fill>
          <a:solidFill>
            <a:srgbClr val="CFD7E7"/>
          </a:solidFill>
        </a:fill>
      </a:tcStyle>
    </a:band1V>
    <a:band2V>
      <a:tcTxStyle/>
    </a:band2V>
    <a:lastCol>
      <a:tcTxStyle b="on" i="off">
        <a:font>
          <a:latin typeface="Calibri"/>
          <a:ea typeface="Calibri"/>
          <a:cs typeface="Calibri"/>
        </a:font>
        <a:schemeClr val="lt1"/>
      </a:tcTxStyle>
      <a:tcStyle>
        <a:fill>
          <a:solidFill>
            <a:schemeClr val="accent1"/>
          </a:solidFill>
        </a:fill>
      </a:tcStyle>
    </a:lastCol>
    <a:firstCol>
      <a:tcTxStyle b="on" i="off">
        <a:font>
          <a:latin typeface="Calibri"/>
          <a:ea typeface="Calibri"/>
          <a:cs typeface="Calibri"/>
        </a:font>
        <a:schemeClr val="lt1"/>
      </a:tcTxStyle>
      <a:tcStyle>
        <a:fill>
          <a:solidFill>
            <a:schemeClr val="accent1"/>
          </a:solidFill>
        </a:fill>
      </a:tcStyle>
    </a:firstCol>
    <a:lastRow>
      <a:tcTxStyle b="on" i="off">
        <a:font>
          <a:latin typeface="Calibri"/>
          <a:ea typeface="Calibri"/>
          <a:cs typeface="Calibri"/>
        </a:font>
        <a:schemeClr val="lt1"/>
      </a:tcTxStyle>
      <a:tcStyle>
        <a:tcBdr>
          <a:top>
            <a:ln cap="flat" cmpd="sng" w="38100">
              <a:solidFill>
                <a:schemeClr val="lt1"/>
              </a:solidFill>
              <a:prstDash val="solid"/>
              <a:round/>
              <a:headEnd len="sm" w="sm" type="none"/>
              <a:tailEnd len="sm" w="sm" type="none"/>
            </a:ln>
          </a:top>
        </a:tcBdr>
        <a:fill>
          <a:solidFill>
            <a:schemeClr val="accent1"/>
          </a:solidFill>
        </a:fill>
      </a:tcStyle>
    </a:lastRow>
    <a:seCell>
      <a:tcTxStyle/>
    </a:seCell>
    <a:swCell>
      <a:tcTxStyle/>
    </a:swCell>
    <a:firstRow>
      <a:tcTxStyle b="on" i="off">
        <a:font>
          <a:latin typeface="Calibri"/>
          <a:ea typeface="Calibri"/>
          <a:cs typeface="Calibri"/>
        </a:font>
        <a:schemeClr val="lt1"/>
      </a:tcTxStyle>
      <a:tcStyle>
        <a:tcBdr>
          <a:bottom>
            <a:ln cap="flat" cmpd="sng" w="38100">
              <a:solidFill>
                <a:schemeClr val="lt1"/>
              </a:solidFill>
              <a:prstDash val="solid"/>
              <a:round/>
              <a:headEnd len="sm" w="sm" type="none"/>
              <a:tailEnd len="sm" w="sm" type="none"/>
            </a:ln>
          </a:bottom>
        </a:tcBdr>
        <a:fill>
          <a:solidFill>
            <a:schemeClr val="accent1"/>
          </a:solidFill>
        </a:fill>
      </a:tcStyle>
    </a:firstRow>
    <a:neCell>
      <a:tcTxStyle/>
    </a:neCell>
    <a:nwCell>
      <a:tcTxStyle/>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16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4.xml"/><Relationship Id="rId11" Type="http://schemas.openxmlformats.org/officeDocument/2006/relationships/slide" Target="slides/slide5.xml"/><Relationship Id="rId22" Type="http://schemas.openxmlformats.org/officeDocument/2006/relationships/slide" Target="slides/slide16.xml"/><Relationship Id="rId10" Type="http://schemas.openxmlformats.org/officeDocument/2006/relationships/slide" Target="slides/slide4.xml"/><Relationship Id="rId21" Type="http://schemas.openxmlformats.org/officeDocument/2006/relationships/slide" Target="slides/slide15.xml"/><Relationship Id="rId13" Type="http://schemas.openxmlformats.org/officeDocument/2006/relationships/slide" Target="slides/slide7.xml"/><Relationship Id="rId12" Type="http://schemas.openxmlformats.org/officeDocument/2006/relationships/slide" Target="slides/slide6.xml"/><Relationship Id="rId23" Type="http://customschemas.google.com/relationships/presentationmetadata" Target="metadata"/><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9" Type="http://schemas.openxmlformats.org/officeDocument/2006/relationships/slide" Target="slides/slide3.xml"/><Relationship Id="rId15" Type="http://schemas.openxmlformats.org/officeDocument/2006/relationships/slide" Target="slides/slide9.xml"/><Relationship Id="rId14" Type="http://schemas.openxmlformats.org/officeDocument/2006/relationships/slide" Target="slides/slide8.xml"/><Relationship Id="rId17" Type="http://schemas.openxmlformats.org/officeDocument/2006/relationships/slide" Target="slides/slide11.xml"/><Relationship Id="rId16" Type="http://schemas.openxmlformats.org/officeDocument/2006/relationships/slide" Target="slides/slide10.xml"/><Relationship Id="rId5" Type="http://schemas.openxmlformats.org/officeDocument/2006/relationships/slideMaster" Target="slideMasters/slideMaster1.xml"/><Relationship Id="rId19" Type="http://schemas.openxmlformats.org/officeDocument/2006/relationships/slide" Target="slides/slide13.xml"/><Relationship Id="rId6" Type="http://schemas.openxmlformats.org/officeDocument/2006/relationships/notesMaster" Target="notesMasters/notesMaster1.xml"/><Relationship Id="rId18" Type="http://schemas.openxmlformats.org/officeDocument/2006/relationships/slide" Target="slides/slide12.xml"/><Relationship Id="rId7" Type="http://schemas.openxmlformats.org/officeDocument/2006/relationships/slide" Target="slides/slide1.xml"/><Relationship Id="rId8"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0" name="Shape 80"/>
        <p:cNvGrpSpPr/>
        <p:nvPr/>
      </p:nvGrpSpPr>
      <p:grpSpPr>
        <a:xfrm>
          <a:off x="0" y="0"/>
          <a:ext cx="0" cy="0"/>
          <a:chOff x="0" y="0"/>
          <a:chExt cx="0" cy="0"/>
        </a:xfrm>
      </p:grpSpPr>
      <p:sp>
        <p:nvSpPr>
          <p:cNvPr id="81" name="Google Shape;81;p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82" name="Google Shape;82;p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8" name="Shape 138"/>
        <p:cNvGrpSpPr/>
        <p:nvPr/>
      </p:nvGrpSpPr>
      <p:grpSpPr>
        <a:xfrm>
          <a:off x="0" y="0"/>
          <a:ext cx="0" cy="0"/>
          <a:chOff x="0" y="0"/>
          <a:chExt cx="0" cy="0"/>
        </a:xfrm>
      </p:grpSpPr>
      <p:sp>
        <p:nvSpPr>
          <p:cNvPr id="139" name="Google Shape;139;p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40" name="Google Shape;140;p10: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3" name="Shape 143"/>
        <p:cNvGrpSpPr/>
        <p:nvPr/>
      </p:nvGrpSpPr>
      <p:grpSpPr>
        <a:xfrm>
          <a:off x="0" y="0"/>
          <a:ext cx="0" cy="0"/>
          <a:chOff x="0" y="0"/>
          <a:chExt cx="0" cy="0"/>
        </a:xfrm>
      </p:grpSpPr>
      <p:sp>
        <p:nvSpPr>
          <p:cNvPr id="144" name="Google Shape;144;p1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45" name="Google Shape;145;p1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0" name="Shape 150"/>
        <p:cNvGrpSpPr/>
        <p:nvPr/>
      </p:nvGrpSpPr>
      <p:grpSpPr>
        <a:xfrm>
          <a:off x="0" y="0"/>
          <a:ext cx="0" cy="0"/>
          <a:chOff x="0" y="0"/>
          <a:chExt cx="0" cy="0"/>
        </a:xfrm>
      </p:grpSpPr>
      <p:sp>
        <p:nvSpPr>
          <p:cNvPr id="151" name="Google Shape;151;p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52" name="Google Shape;152;p1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6" name="Shape 156"/>
        <p:cNvGrpSpPr/>
        <p:nvPr/>
      </p:nvGrpSpPr>
      <p:grpSpPr>
        <a:xfrm>
          <a:off x="0" y="0"/>
          <a:ext cx="0" cy="0"/>
          <a:chOff x="0" y="0"/>
          <a:chExt cx="0" cy="0"/>
        </a:xfrm>
      </p:grpSpPr>
      <p:sp>
        <p:nvSpPr>
          <p:cNvPr id="157" name="Google Shape;157;p1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58" name="Google Shape;158;p1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2" name="Shape 162"/>
        <p:cNvGrpSpPr/>
        <p:nvPr/>
      </p:nvGrpSpPr>
      <p:grpSpPr>
        <a:xfrm>
          <a:off x="0" y="0"/>
          <a:ext cx="0" cy="0"/>
          <a:chOff x="0" y="0"/>
          <a:chExt cx="0" cy="0"/>
        </a:xfrm>
      </p:grpSpPr>
      <p:sp>
        <p:nvSpPr>
          <p:cNvPr id="163" name="Google Shape;163;p1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64" name="Google Shape;164;p1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8" name="Shape 168"/>
        <p:cNvGrpSpPr/>
        <p:nvPr/>
      </p:nvGrpSpPr>
      <p:grpSpPr>
        <a:xfrm>
          <a:off x="0" y="0"/>
          <a:ext cx="0" cy="0"/>
          <a:chOff x="0" y="0"/>
          <a:chExt cx="0" cy="0"/>
        </a:xfrm>
      </p:grpSpPr>
      <p:sp>
        <p:nvSpPr>
          <p:cNvPr id="169" name="Google Shape;169;p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70" name="Google Shape;170;p1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4" name="Shape 174"/>
        <p:cNvGrpSpPr/>
        <p:nvPr/>
      </p:nvGrpSpPr>
      <p:grpSpPr>
        <a:xfrm>
          <a:off x="0" y="0"/>
          <a:ext cx="0" cy="0"/>
          <a:chOff x="0" y="0"/>
          <a:chExt cx="0" cy="0"/>
        </a:xfrm>
      </p:grpSpPr>
      <p:sp>
        <p:nvSpPr>
          <p:cNvPr id="175" name="Google Shape;175;p1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76" name="Google Shape;176;p16: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0" name="Shape 90"/>
        <p:cNvGrpSpPr/>
        <p:nvPr/>
      </p:nvGrpSpPr>
      <p:grpSpPr>
        <a:xfrm>
          <a:off x="0" y="0"/>
          <a:ext cx="0" cy="0"/>
          <a:chOff x="0" y="0"/>
          <a:chExt cx="0" cy="0"/>
        </a:xfrm>
      </p:grpSpPr>
      <p:sp>
        <p:nvSpPr>
          <p:cNvPr id="91" name="Google Shape;91;p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92" name="Google Shape;92;p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5" name="Shape 95"/>
        <p:cNvGrpSpPr/>
        <p:nvPr/>
      </p:nvGrpSpPr>
      <p:grpSpPr>
        <a:xfrm>
          <a:off x="0" y="0"/>
          <a:ext cx="0" cy="0"/>
          <a:chOff x="0" y="0"/>
          <a:chExt cx="0" cy="0"/>
        </a:xfrm>
      </p:grpSpPr>
      <p:sp>
        <p:nvSpPr>
          <p:cNvPr id="96" name="Google Shape;96;p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97" name="Google Shape;97;p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2" name="Shape 102"/>
        <p:cNvGrpSpPr/>
        <p:nvPr/>
      </p:nvGrpSpPr>
      <p:grpSpPr>
        <a:xfrm>
          <a:off x="0" y="0"/>
          <a:ext cx="0" cy="0"/>
          <a:chOff x="0" y="0"/>
          <a:chExt cx="0" cy="0"/>
        </a:xfrm>
      </p:grpSpPr>
      <p:sp>
        <p:nvSpPr>
          <p:cNvPr id="103" name="Google Shape;103;p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04" name="Google Shape;104;p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7" name="Shape 107"/>
        <p:cNvGrpSpPr/>
        <p:nvPr/>
      </p:nvGrpSpPr>
      <p:grpSpPr>
        <a:xfrm>
          <a:off x="0" y="0"/>
          <a:ext cx="0" cy="0"/>
          <a:chOff x="0" y="0"/>
          <a:chExt cx="0" cy="0"/>
        </a:xfrm>
      </p:grpSpPr>
      <p:sp>
        <p:nvSpPr>
          <p:cNvPr id="108" name="Google Shape;108;p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09" name="Google Shape;109;p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5" name="Shape 115"/>
        <p:cNvGrpSpPr/>
        <p:nvPr/>
      </p:nvGrpSpPr>
      <p:grpSpPr>
        <a:xfrm>
          <a:off x="0" y="0"/>
          <a:ext cx="0" cy="0"/>
          <a:chOff x="0" y="0"/>
          <a:chExt cx="0" cy="0"/>
        </a:xfrm>
      </p:grpSpPr>
      <p:sp>
        <p:nvSpPr>
          <p:cNvPr id="116" name="Google Shape;116;p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17" name="Google Shape;117;p6: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0" name="Shape 120"/>
        <p:cNvGrpSpPr/>
        <p:nvPr/>
      </p:nvGrpSpPr>
      <p:grpSpPr>
        <a:xfrm>
          <a:off x="0" y="0"/>
          <a:ext cx="0" cy="0"/>
          <a:chOff x="0" y="0"/>
          <a:chExt cx="0" cy="0"/>
        </a:xfrm>
      </p:grpSpPr>
      <p:sp>
        <p:nvSpPr>
          <p:cNvPr id="121" name="Google Shape;121;p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22" name="Google Shape;122;p7: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7" name="Shape 127"/>
        <p:cNvGrpSpPr/>
        <p:nvPr/>
      </p:nvGrpSpPr>
      <p:grpSpPr>
        <a:xfrm>
          <a:off x="0" y="0"/>
          <a:ext cx="0" cy="0"/>
          <a:chOff x="0" y="0"/>
          <a:chExt cx="0" cy="0"/>
        </a:xfrm>
      </p:grpSpPr>
      <p:sp>
        <p:nvSpPr>
          <p:cNvPr id="128" name="Google Shape;128;p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29" name="Google Shape;129;p8: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2" name="Shape 132"/>
        <p:cNvGrpSpPr/>
        <p:nvPr/>
      </p:nvGrpSpPr>
      <p:grpSpPr>
        <a:xfrm>
          <a:off x="0" y="0"/>
          <a:ext cx="0" cy="0"/>
          <a:chOff x="0" y="0"/>
          <a:chExt cx="0" cy="0"/>
        </a:xfrm>
      </p:grpSpPr>
      <p:sp>
        <p:nvSpPr>
          <p:cNvPr id="133" name="Google Shape;133;p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34" name="Google Shape;134;p9: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1" name="Shape 11"/>
        <p:cNvGrpSpPr/>
        <p:nvPr/>
      </p:nvGrpSpPr>
      <p:grpSpPr>
        <a:xfrm>
          <a:off x="0" y="0"/>
          <a:ext cx="0" cy="0"/>
          <a:chOff x="0" y="0"/>
          <a:chExt cx="0" cy="0"/>
        </a:xfrm>
      </p:grpSpPr>
      <p:sp>
        <p:nvSpPr>
          <p:cNvPr id="12" name="Google Shape;12;p18"/>
          <p:cNvSpPr txBox="1"/>
          <p:nvPr>
            <p:ph type="ctrTitle"/>
          </p:nvPr>
        </p:nvSpPr>
        <p:spPr>
          <a:xfrm>
            <a:off x="685800" y="2130425"/>
            <a:ext cx="7772400" cy="1470025"/>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3" name="Google Shape;13;p18"/>
          <p:cNvSpPr txBox="1"/>
          <p:nvPr>
            <p:ph idx="1" type="subTitle"/>
          </p:nvPr>
        </p:nvSpPr>
        <p:spPr>
          <a:xfrm>
            <a:off x="1371600" y="3886200"/>
            <a:ext cx="6400800" cy="1752600"/>
          </a:xfrm>
          <a:prstGeom prst="rect">
            <a:avLst/>
          </a:prstGeom>
          <a:noFill/>
          <a:ln>
            <a:noFill/>
          </a:ln>
        </p:spPr>
        <p:txBody>
          <a:bodyPr anchorCtr="0" anchor="t" bIns="45700" lIns="91425" spcFirstLastPara="1" rIns="91425" wrap="square" tIns="45700">
            <a:normAutofit/>
          </a:bodyPr>
          <a:lstStyle>
            <a:lvl1pPr lvl="0" algn="ctr">
              <a:spcBef>
                <a:spcPts val="640"/>
              </a:spcBef>
              <a:spcAft>
                <a:spcPts val="0"/>
              </a:spcAft>
              <a:buClr>
                <a:srgbClr val="888888"/>
              </a:buClr>
              <a:buSzPts val="3200"/>
              <a:buNone/>
              <a:defRPr>
                <a:solidFill>
                  <a:srgbClr val="888888"/>
                </a:solidFill>
              </a:defRPr>
            </a:lvl1pPr>
            <a:lvl2pPr lvl="1" algn="ctr">
              <a:spcBef>
                <a:spcPts val="560"/>
              </a:spcBef>
              <a:spcAft>
                <a:spcPts val="0"/>
              </a:spcAft>
              <a:buClr>
                <a:srgbClr val="888888"/>
              </a:buClr>
              <a:buSzPts val="2800"/>
              <a:buNone/>
              <a:defRPr>
                <a:solidFill>
                  <a:srgbClr val="888888"/>
                </a:solidFill>
              </a:defRPr>
            </a:lvl2pPr>
            <a:lvl3pPr lvl="2" algn="ctr">
              <a:spcBef>
                <a:spcPts val="480"/>
              </a:spcBef>
              <a:spcAft>
                <a:spcPts val="0"/>
              </a:spcAft>
              <a:buClr>
                <a:srgbClr val="888888"/>
              </a:buClr>
              <a:buSzPts val="2400"/>
              <a:buNone/>
              <a:defRPr>
                <a:solidFill>
                  <a:srgbClr val="888888"/>
                </a:solidFill>
              </a:defRPr>
            </a:lvl3pPr>
            <a:lvl4pPr lvl="3" algn="ctr">
              <a:spcBef>
                <a:spcPts val="400"/>
              </a:spcBef>
              <a:spcAft>
                <a:spcPts val="0"/>
              </a:spcAft>
              <a:buClr>
                <a:srgbClr val="888888"/>
              </a:buClr>
              <a:buSzPts val="2000"/>
              <a:buNone/>
              <a:defRPr>
                <a:solidFill>
                  <a:srgbClr val="888888"/>
                </a:solidFill>
              </a:defRPr>
            </a:lvl4pPr>
            <a:lvl5pPr lvl="4" algn="ctr">
              <a:spcBef>
                <a:spcPts val="400"/>
              </a:spcBef>
              <a:spcAft>
                <a:spcPts val="0"/>
              </a:spcAft>
              <a:buClr>
                <a:srgbClr val="888888"/>
              </a:buClr>
              <a:buSzPts val="2000"/>
              <a:buNone/>
              <a:defRPr>
                <a:solidFill>
                  <a:srgbClr val="888888"/>
                </a:solidFill>
              </a:defRPr>
            </a:lvl5pPr>
            <a:lvl6pPr lvl="5" algn="ctr">
              <a:spcBef>
                <a:spcPts val="400"/>
              </a:spcBef>
              <a:spcAft>
                <a:spcPts val="0"/>
              </a:spcAft>
              <a:buClr>
                <a:srgbClr val="888888"/>
              </a:buClr>
              <a:buSzPts val="2000"/>
              <a:buNone/>
              <a:defRPr>
                <a:solidFill>
                  <a:srgbClr val="888888"/>
                </a:solidFill>
              </a:defRPr>
            </a:lvl6pPr>
            <a:lvl7pPr lvl="6" algn="ctr">
              <a:spcBef>
                <a:spcPts val="400"/>
              </a:spcBef>
              <a:spcAft>
                <a:spcPts val="0"/>
              </a:spcAft>
              <a:buClr>
                <a:srgbClr val="888888"/>
              </a:buClr>
              <a:buSzPts val="2000"/>
              <a:buNone/>
              <a:defRPr>
                <a:solidFill>
                  <a:srgbClr val="888888"/>
                </a:solidFill>
              </a:defRPr>
            </a:lvl7pPr>
            <a:lvl8pPr lvl="7" algn="ctr">
              <a:spcBef>
                <a:spcPts val="400"/>
              </a:spcBef>
              <a:spcAft>
                <a:spcPts val="0"/>
              </a:spcAft>
              <a:buClr>
                <a:srgbClr val="888888"/>
              </a:buClr>
              <a:buSzPts val="2000"/>
              <a:buNone/>
              <a:defRPr>
                <a:solidFill>
                  <a:srgbClr val="888888"/>
                </a:solidFill>
              </a:defRPr>
            </a:lvl8pPr>
            <a:lvl9pPr lvl="8" algn="ctr">
              <a:spcBef>
                <a:spcPts val="400"/>
              </a:spcBef>
              <a:spcAft>
                <a:spcPts val="0"/>
              </a:spcAft>
              <a:buClr>
                <a:srgbClr val="888888"/>
              </a:buClr>
              <a:buSzPts val="2000"/>
              <a:buNone/>
              <a:defRPr>
                <a:solidFill>
                  <a:srgbClr val="888888"/>
                </a:solidFill>
              </a:defRPr>
            </a:lvl9pPr>
          </a:lstStyle>
          <a:p/>
        </p:txBody>
      </p:sp>
      <p:sp>
        <p:nvSpPr>
          <p:cNvPr id="14" name="Google Shape;14;p18"/>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5" name="Google Shape;15;p18"/>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6" name="Google Shape;16;p18"/>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68" name="Shape 68"/>
        <p:cNvGrpSpPr/>
        <p:nvPr/>
      </p:nvGrpSpPr>
      <p:grpSpPr>
        <a:xfrm>
          <a:off x="0" y="0"/>
          <a:ext cx="0" cy="0"/>
          <a:chOff x="0" y="0"/>
          <a:chExt cx="0" cy="0"/>
        </a:xfrm>
      </p:grpSpPr>
      <p:sp>
        <p:nvSpPr>
          <p:cNvPr id="69" name="Google Shape;69;p27"/>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0" name="Google Shape;70;p27"/>
          <p:cNvSpPr txBox="1"/>
          <p:nvPr>
            <p:ph idx="1" type="body"/>
          </p:nvPr>
        </p:nvSpPr>
        <p:spPr>
          <a:xfrm rot="5400000">
            <a:off x="2309019" y="-251618"/>
            <a:ext cx="4525963" cy="8229600"/>
          </a:xfrm>
          <a:prstGeom prst="rect">
            <a:avLst/>
          </a:prstGeom>
          <a:noFill/>
          <a:ln>
            <a:noFill/>
          </a:ln>
        </p:spPr>
        <p:txBody>
          <a:bodyPr anchorCtr="0" anchor="t" bIns="45700" lIns="91425" spcFirstLastPara="1" rIns="91425" wrap="square" tIns="45700">
            <a:norm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71" name="Google Shape;71;p27"/>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2" name="Google Shape;72;p27"/>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3" name="Google Shape;73;p27"/>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74" name="Shape 74"/>
        <p:cNvGrpSpPr/>
        <p:nvPr/>
      </p:nvGrpSpPr>
      <p:grpSpPr>
        <a:xfrm>
          <a:off x="0" y="0"/>
          <a:ext cx="0" cy="0"/>
          <a:chOff x="0" y="0"/>
          <a:chExt cx="0" cy="0"/>
        </a:xfrm>
      </p:grpSpPr>
      <p:sp>
        <p:nvSpPr>
          <p:cNvPr id="75" name="Google Shape;75;p28"/>
          <p:cNvSpPr txBox="1"/>
          <p:nvPr>
            <p:ph type="title"/>
          </p:nvPr>
        </p:nvSpPr>
        <p:spPr>
          <a:xfrm rot="5400000">
            <a:off x="4732338" y="2171701"/>
            <a:ext cx="5851525" cy="205740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6" name="Google Shape;76;p28"/>
          <p:cNvSpPr txBox="1"/>
          <p:nvPr>
            <p:ph idx="1" type="body"/>
          </p:nvPr>
        </p:nvSpPr>
        <p:spPr>
          <a:xfrm rot="5400000">
            <a:off x="541338" y="190500"/>
            <a:ext cx="5851525" cy="6019800"/>
          </a:xfrm>
          <a:prstGeom prst="rect">
            <a:avLst/>
          </a:prstGeom>
          <a:noFill/>
          <a:ln>
            <a:noFill/>
          </a:ln>
        </p:spPr>
        <p:txBody>
          <a:bodyPr anchorCtr="0" anchor="t" bIns="45700" lIns="91425" spcFirstLastPara="1" rIns="91425" wrap="square" tIns="45700">
            <a:norm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77" name="Google Shape;77;p28"/>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8" name="Google Shape;78;p28"/>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9" name="Google Shape;79;p28"/>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17" name="Shape 17"/>
        <p:cNvGrpSpPr/>
        <p:nvPr/>
      </p:nvGrpSpPr>
      <p:grpSpPr>
        <a:xfrm>
          <a:off x="0" y="0"/>
          <a:ext cx="0" cy="0"/>
          <a:chOff x="0" y="0"/>
          <a:chExt cx="0" cy="0"/>
        </a:xfrm>
      </p:grpSpPr>
      <p:sp>
        <p:nvSpPr>
          <p:cNvPr id="18" name="Google Shape;18;p19"/>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9" name="Google Shape;19;p19"/>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rm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20" name="Google Shape;20;p19"/>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1" name="Google Shape;21;p19"/>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2" name="Google Shape;22;p19"/>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23" name="Shape 23"/>
        <p:cNvGrpSpPr/>
        <p:nvPr/>
      </p:nvGrpSpPr>
      <p:grpSpPr>
        <a:xfrm>
          <a:off x="0" y="0"/>
          <a:ext cx="0" cy="0"/>
          <a:chOff x="0" y="0"/>
          <a:chExt cx="0" cy="0"/>
        </a:xfrm>
      </p:grpSpPr>
      <p:sp>
        <p:nvSpPr>
          <p:cNvPr id="24" name="Google Shape;24;p20"/>
          <p:cNvSpPr txBox="1"/>
          <p:nvPr>
            <p:ph type="title"/>
          </p:nvPr>
        </p:nvSpPr>
        <p:spPr>
          <a:xfrm>
            <a:off x="722313" y="4406900"/>
            <a:ext cx="7772400" cy="1362075"/>
          </a:xfrm>
          <a:prstGeom prst="rect">
            <a:avLst/>
          </a:prstGeom>
          <a:noFill/>
          <a:ln>
            <a:noFill/>
          </a:ln>
        </p:spPr>
        <p:txBody>
          <a:bodyPr anchorCtr="0" anchor="t" bIns="45700" lIns="91425" spcFirstLastPara="1" rIns="91425" wrap="square" tIns="45700">
            <a:normAutofit/>
          </a:bodyPr>
          <a:lstStyle>
            <a:lvl1pPr lvl="0" algn="l">
              <a:spcBef>
                <a:spcPts val="0"/>
              </a:spcBef>
              <a:spcAft>
                <a:spcPts val="0"/>
              </a:spcAft>
              <a:buClr>
                <a:schemeClr val="dk1"/>
              </a:buClr>
              <a:buSzPts val="4000"/>
              <a:buFont typeface="Calibri"/>
              <a:buNone/>
              <a:defRPr b="1" sz="4000" cap="none"/>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5" name="Google Shape;25;p20"/>
          <p:cNvSpPr txBox="1"/>
          <p:nvPr>
            <p:ph idx="1" type="body"/>
          </p:nvPr>
        </p:nvSpPr>
        <p:spPr>
          <a:xfrm>
            <a:off x="722313" y="2906713"/>
            <a:ext cx="7772400" cy="1500187"/>
          </a:xfrm>
          <a:prstGeom prst="rect">
            <a:avLst/>
          </a:prstGeom>
          <a:noFill/>
          <a:ln>
            <a:noFill/>
          </a:ln>
        </p:spPr>
        <p:txBody>
          <a:bodyPr anchorCtr="0" anchor="b" bIns="45700" lIns="91425" spcFirstLastPara="1" rIns="91425" wrap="square" tIns="45700">
            <a:normAutofit/>
          </a:bodyPr>
          <a:lstStyle>
            <a:lvl1pPr indent="-228600" lvl="0" marL="457200" algn="l">
              <a:spcBef>
                <a:spcPts val="400"/>
              </a:spcBef>
              <a:spcAft>
                <a:spcPts val="0"/>
              </a:spcAft>
              <a:buClr>
                <a:srgbClr val="888888"/>
              </a:buClr>
              <a:buSzPts val="2000"/>
              <a:buNone/>
              <a:defRPr sz="2000">
                <a:solidFill>
                  <a:srgbClr val="888888"/>
                </a:solidFill>
              </a:defRPr>
            </a:lvl1pPr>
            <a:lvl2pPr indent="-228600" lvl="1" marL="914400" algn="l">
              <a:spcBef>
                <a:spcPts val="360"/>
              </a:spcBef>
              <a:spcAft>
                <a:spcPts val="0"/>
              </a:spcAft>
              <a:buClr>
                <a:srgbClr val="888888"/>
              </a:buClr>
              <a:buSzPts val="1800"/>
              <a:buNone/>
              <a:defRPr sz="1800">
                <a:solidFill>
                  <a:srgbClr val="888888"/>
                </a:solidFill>
              </a:defRPr>
            </a:lvl2pPr>
            <a:lvl3pPr indent="-228600" lvl="2" marL="1371600" algn="l">
              <a:spcBef>
                <a:spcPts val="320"/>
              </a:spcBef>
              <a:spcAft>
                <a:spcPts val="0"/>
              </a:spcAft>
              <a:buClr>
                <a:srgbClr val="888888"/>
              </a:buClr>
              <a:buSzPts val="1600"/>
              <a:buNone/>
              <a:defRPr sz="1600">
                <a:solidFill>
                  <a:srgbClr val="888888"/>
                </a:solidFill>
              </a:defRPr>
            </a:lvl3pPr>
            <a:lvl4pPr indent="-228600" lvl="3" marL="1828800" algn="l">
              <a:spcBef>
                <a:spcPts val="280"/>
              </a:spcBef>
              <a:spcAft>
                <a:spcPts val="0"/>
              </a:spcAft>
              <a:buClr>
                <a:srgbClr val="888888"/>
              </a:buClr>
              <a:buSzPts val="1400"/>
              <a:buNone/>
              <a:defRPr sz="1400">
                <a:solidFill>
                  <a:srgbClr val="888888"/>
                </a:solidFill>
              </a:defRPr>
            </a:lvl4pPr>
            <a:lvl5pPr indent="-228600" lvl="4" marL="2286000" algn="l">
              <a:spcBef>
                <a:spcPts val="280"/>
              </a:spcBef>
              <a:spcAft>
                <a:spcPts val="0"/>
              </a:spcAft>
              <a:buClr>
                <a:srgbClr val="888888"/>
              </a:buClr>
              <a:buSzPts val="1400"/>
              <a:buNone/>
              <a:defRPr sz="1400">
                <a:solidFill>
                  <a:srgbClr val="888888"/>
                </a:solidFill>
              </a:defRPr>
            </a:lvl5pPr>
            <a:lvl6pPr indent="-228600" lvl="5" marL="2743200" algn="l">
              <a:spcBef>
                <a:spcPts val="280"/>
              </a:spcBef>
              <a:spcAft>
                <a:spcPts val="0"/>
              </a:spcAft>
              <a:buClr>
                <a:srgbClr val="888888"/>
              </a:buClr>
              <a:buSzPts val="1400"/>
              <a:buNone/>
              <a:defRPr sz="1400">
                <a:solidFill>
                  <a:srgbClr val="888888"/>
                </a:solidFill>
              </a:defRPr>
            </a:lvl6pPr>
            <a:lvl7pPr indent="-228600" lvl="6" marL="3200400" algn="l">
              <a:spcBef>
                <a:spcPts val="280"/>
              </a:spcBef>
              <a:spcAft>
                <a:spcPts val="0"/>
              </a:spcAft>
              <a:buClr>
                <a:srgbClr val="888888"/>
              </a:buClr>
              <a:buSzPts val="1400"/>
              <a:buNone/>
              <a:defRPr sz="1400">
                <a:solidFill>
                  <a:srgbClr val="888888"/>
                </a:solidFill>
              </a:defRPr>
            </a:lvl7pPr>
            <a:lvl8pPr indent="-228600" lvl="7" marL="3657600" algn="l">
              <a:spcBef>
                <a:spcPts val="280"/>
              </a:spcBef>
              <a:spcAft>
                <a:spcPts val="0"/>
              </a:spcAft>
              <a:buClr>
                <a:srgbClr val="888888"/>
              </a:buClr>
              <a:buSzPts val="1400"/>
              <a:buNone/>
              <a:defRPr sz="1400">
                <a:solidFill>
                  <a:srgbClr val="888888"/>
                </a:solidFill>
              </a:defRPr>
            </a:lvl8pPr>
            <a:lvl9pPr indent="-228600" lvl="8" marL="4114800" algn="l">
              <a:spcBef>
                <a:spcPts val="280"/>
              </a:spcBef>
              <a:spcAft>
                <a:spcPts val="0"/>
              </a:spcAft>
              <a:buClr>
                <a:srgbClr val="888888"/>
              </a:buClr>
              <a:buSzPts val="1400"/>
              <a:buNone/>
              <a:defRPr sz="1400">
                <a:solidFill>
                  <a:srgbClr val="888888"/>
                </a:solidFill>
              </a:defRPr>
            </a:lvl9pPr>
          </a:lstStyle>
          <a:p/>
        </p:txBody>
      </p:sp>
      <p:sp>
        <p:nvSpPr>
          <p:cNvPr id="26" name="Google Shape;26;p20"/>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7" name="Google Shape;27;p20"/>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8" name="Google Shape;28;p20"/>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29" name="Shape 29"/>
        <p:cNvGrpSpPr/>
        <p:nvPr/>
      </p:nvGrpSpPr>
      <p:grpSpPr>
        <a:xfrm>
          <a:off x="0" y="0"/>
          <a:ext cx="0" cy="0"/>
          <a:chOff x="0" y="0"/>
          <a:chExt cx="0" cy="0"/>
        </a:xfrm>
      </p:grpSpPr>
      <p:sp>
        <p:nvSpPr>
          <p:cNvPr id="30" name="Google Shape;30;p21"/>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1" name="Google Shape;31;p21"/>
          <p:cNvSpPr txBox="1"/>
          <p:nvPr>
            <p:ph idx="1" type="body"/>
          </p:nvPr>
        </p:nvSpPr>
        <p:spPr>
          <a:xfrm>
            <a:off x="457200" y="1600200"/>
            <a:ext cx="4038600" cy="4525963"/>
          </a:xfrm>
          <a:prstGeom prst="rect">
            <a:avLst/>
          </a:prstGeom>
          <a:noFill/>
          <a:ln>
            <a:noFill/>
          </a:ln>
        </p:spPr>
        <p:txBody>
          <a:bodyPr anchorCtr="0" anchor="t" bIns="45700" lIns="91425" spcFirstLastPara="1" rIns="91425" wrap="square" tIns="45700">
            <a:normAutofit/>
          </a:bodyPr>
          <a:lstStyle>
            <a:lvl1pPr indent="-406400" lvl="0" marL="457200" algn="l">
              <a:spcBef>
                <a:spcPts val="560"/>
              </a:spcBef>
              <a:spcAft>
                <a:spcPts val="0"/>
              </a:spcAft>
              <a:buClr>
                <a:schemeClr val="dk1"/>
              </a:buClr>
              <a:buSzPts val="2800"/>
              <a:buChar char="•"/>
              <a:defRPr sz="2800"/>
            </a:lvl1pPr>
            <a:lvl2pPr indent="-381000" lvl="1" marL="914400" algn="l">
              <a:spcBef>
                <a:spcPts val="480"/>
              </a:spcBef>
              <a:spcAft>
                <a:spcPts val="0"/>
              </a:spcAft>
              <a:buClr>
                <a:schemeClr val="dk1"/>
              </a:buClr>
              <a:buSzPts val="2400"/>
              <a:buChar char="–"/>
              <a:defRPr sz="2400"/>
            </a:lvl2pPr>
            <a:lvl3pPr indent="-355600" lvl="2" marL="1371600" algn="l">
              <a:spcBef>
                <a:spcPts val="400"/>
              </a:spcBef>
              <a:spcAft>
                <a:spcPts val="0"/>
              </a:spcAft>
              <a:buClr>
                <a:schemeClr val="dk1"/>
              </a:buClr>
              <a:buSzPts val="2000"/>
              <a:buChar char="•"/>
              <a:defRPr sz="2000"/>
            </a:lvl3pPr>
            <a:lvl4pPr indent="-342900" lvl="3" marL="1828800" algn="l">
              <a:spcBef>
                <a:spcPts val="360"/>
              </a:spcBef>
              <a:spcAft>
                <a:spcPts val="0"/>
              </a:spcAft>
              <a:buClr>
                <a:schemeClr val="dk1"/>
              </a:buClr>
              <a:buSzPts val="1800"/>
              <a:buChar char="–"/>
              <a:defRPr sz="1800"/>
            </a:lvl4pPr>
            <a:lvl5pPr indent="-342900" lvl="4" marL="2286000" algn="l">
              <a:spcBef>
                <a:spcPts val="360"/>
              </a:spcBef>
              <a:spcAft>
                <a:spcPts val="0"/>
              </a:spcAft>
              <a:buClr>
                <a:schemeClr val="dk1"/>
              </a:buClr>
              <a:buSzPts val="1800"/>
              <a:buChar char="»"/>
              <a:defRPr sz="1800"/>
            </a:lvl5pPr>
            <a:lvl6pPr indent="-342900" lvl="5" marL="2743200" algn="l">
              <a:spcBef>
                <a:spcPts val="360"/>
              </a:spcBef>
              <a:spcAft>
                <a:spcPts val="0"/>
              </a:spcAft>
              <a:buClr>
                <a:schemeClr val="dk1"/>
              </a:buClr>
              <a:buSzPts val="1800"/>
              <a:buChar char="•"/>
              <a:defRPr sz="1800"/>
            </a:lvl6pPr>
            <a:lvl7pPr indent="-342900" lvl="6" marL="3200400" algn="l">
              <a:spcBef>
                <a:spcPts val="360"/>
              </a:spcBef>
              <a:spcAft>
                <a:spcPts val="0"/>
              </a:spcAft>
              <a:buClr>
                <a:schemeClr val="dk1"/>
              </a:buClr>
              <a:buSzPts val="1800"/>
              <a:buChar char="•"/>
              <a:defRPr sz="1800"/>
            </a:lvl7pPr>
            <a:lvl8pPr indent="-342900" lvl="7" marL="3657600" algn="l">
              <a:spcBef>
                <a:spcPts val="360"/>
              </a:spcBef>
              <a:spcAft>
                <a:spcPts val="0"/>
              </a:spcAft>
              <a:buClr>
                <a:schemeClr val="dk1"/>
              </a:buClr>
              <a:buSzPts val="1800"/>
              <a:buChar char="•"/>
              <a:defRPr sz="1800"/>
            </a:lvl8pPr>
            <a:lvl9pPr indent="-342900" lvl="8" marL="4114800" algn="l">
              <a:spcBef>
                <a:spcPts val="360"/>
              </a:spcBef>
              <a:spcAft>
                <a:spcPts val="0"/>
              </a:spcAft>
              <a:buClr>
                <a:schemeClr val="dk1"/>
              </a:buClr>
              <a:buSzPts val="1800"/>
              <a:buChar char="•"/>
              <a:defRPr sz="1800"/>
            </a:lvl9pPr>
          </a:lstStyle>
          <a:p/>
        </p:txBody>
      </p:sp>
      <p:sp>
        <p:nvSpPr>
          <p:cNvPr id="32" name="Google Shape;32;p21"/>
          <p:cNvSpPr txBox="1"/>
          <p:nvPr>
            <p:ph idx="2" type="body"/>
          </p:nvPr>
        </p:nvSpPr>
        <p:spPr>
          <a:xfrm>
            <a:off x="4648200" y="1600200"/>
            <a:ext cx="4038600" cy="4525963"/>
          </a:xfrm>
          <a:prstGeom prst="rect">
            <a:avLst/>
          </a:prstGeom>
          <a:noFill/>
          <a:ln>
            <a:noFill/>
          </a:ln>
        </p:spPr>
        <p:txBody>
          <a:bodyPr anchorCtr="0" anchor="t" bIns="45700" lIns="91425" spcFirstLastPara="1" rIns="91425" wrap="square" tIns="45700">
            <a:normAutofit/>
          </a:bodyPr>
          <a:lstStyle>
            <a:lvl1pPr indent="-406400" lvl="0" marL="457200" algn="l">
              <a:spcBef>
                <a:spcPts val="560"/>
              </a:spcBef>
              <a:spcAft>
                <a:spcPts val="0"/>
              </a:spcAft>
              <a:buClr>
                <a:schemeClr val="dk1"/>
              </a:buClr>
              <a:buSzPts val="2800"/>
              <a:buChar char="•"/>
              <a:defRPr sz="2800"/>
            </a:lvl1pPr>
            <a:lvl2pPr indent="-381000" lvl="1" marL="914400" algn="l">
              <a:spcBef>
                <a:spcPts val="480"/>
              </a:spcBef>
              <a:spcAft>
                <a:spcPts val="0"/>
              </a:spcAft>
              <a:buClr>
                <a:schemeClr val="dk1"/>
              </a:buClr>
              <a:buSzPts val="2400"/>
              <a:buChar char="–"/>
              <a:defRPr sz="2400"/>
            </a:lvl2pPr>
            <a:lvl3pPr indent="-355600" lvl="2" marL="1371600" algn="l">
              <a:spcBef>
                <a:spcPts val="400"/>
              </a:spcBef>
              <a:spcAft>
                <a:spcPts val="0"/>
              </a:spcAft>
              <a:buClr>
                <a:schemeClr val="dk1"/>
              </a:buClr>
              <a:buSzPts val="2000"/>
              <a:buChar char="•"/>
              <a:defRPr sz="2000"/>
            </a:lvl3pPr>
            <a:lvl4pPr indent="-342900" lvl="3" marL="1828800" algn="l">
              <a:spcBef>
                <a:spcPts val="360"/>
              </a:spcBef>
              <a:spcAft>
                <a:spcPts val="0"/>
              </a:spcAft>
              <a:buClr>
                <a:schemeClr val="dk1"/>
              </a:buClr>
              <a:buSzPts val="1800"/>
              <a:buChar char="–"/>
              <a:defRPr sz="1800"/>
            </a:lvl4pPr>
            <a:lvl5pPr indent="-342900" lvl="4" marL="2286000" algn="l">
              <a:spcBef>
                <a:spcPts val="360"/>
              </a:spcBef>
              <a:spcAft>
                <a:spcPts val="0"/>
              </a:spcAft>
              <a:buClr>
                <a:schemeClr val="dk1"/>
              </a:buClr>
              <a:buSzPts val="1800"/>
              <a:buChar char="»"/>
              <a:defRPr sz="1800"/>
            </a:lvl5pPr>
            <a:lvl6pPr indent="-342900" lvl="5" marL="2743200" algn="l">
              <a:spcBef>
                <a:spcPts val="360"/>
              </a:spcBef>
              <a:spcAft>
                <a:spcPts val="0"/>
              </a:spcAft>
              <a:buClr>
                <a:schemeClr val="dk1"/>
              </a:buClr>
              <a:buSzPts val="1800"/>
              <a:buChar char="•"/>
              <a:defRPr sz="1800"/>
            </a:lvl6pPr>
            <a:lvl7pPr indent="-342900" lvl="6" marL="3200400" algn="l">
              <a:spcBef>
                <a:spcPts val="360"/>
              </a:spcBef>
              <a:spcAft>
                <a:spcPts val="0"/>
              </a:spcAft>
              <a:buClr>
                <a:schemeClr val="dk1"/>
              </a:buClr>
              <a:buSzPts val="1800"/>
              <a:buChar char="•"/>
              <a:defRPr sz="1800"/>
            </a:lvl7pPr>
            <a:lvl8pPr indent="-342900" lvl="7" marL="3657600" algn="l">
              <a:spcBef>
                <a:spcPts val="360"/>
              </a:spcBef>
              <a:spcAft>
                <a:spcPts val="0"/>
              </a:spcAft>
              <a:buClr>
                <a:schemeClr val="dk1"/>
              </a:buClr>
              <a:buSzPts val="1800"/>
              <a:buChar char="•"/>
              <a:defRPr sz="1800"/>
            </a:lvl8pPr>
            <a:lvl9pPr indent="-342900" lvl="8" marL="4114800" algn="l">
              <a:spcBef>
                <a:spcPts val="360"/>
              </a:spcBef>
              <a:spcAft>
                <a:spcPts val="0"/>
              </a:spcAft>
              <a:buClr>
                <a:schemeClr val="dk1"/>
              </a:buClr>
              <a:buSzPts val="1800"/>
              <a:buChar char="•"/>
              <a:defRPr sz="1800"/>
            </a:lvl9pPr>
          </a:lstStyle>
          <a:p/>
        </p:txBody>
      </p:sp>
      <p:sp>
        <p:nvSpPr>
          <p:cNvPr id="33" name="Google Shape;33;p21"/>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4" name="Google Shape;34;p21"/>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5" name="Google Shape;35;p21"/>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36" name="Shape 36"/>
        <p:cNvGrpSpPr/>
        <p:nvPr/>
      </p:nvGrpSpPr>
      <p:grpSpPr>
        <a:xfrm>
          <a:off x="0" y="0"/>
          <a:ext cx="0" cy="0"/>
          <a:chOff x="0" y="0"/>
          <a:chExt cx="0" cy="0"/>
        </a:xfrm>
      </p:grpSpPr>
      <p:sp>
        <p:nvSpPr>
          <p:cNvPr id="37" name="Google Shape;37;p22"/>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44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8" name="Google Shape;38;p22"/>
          <p:cNvSpPr txBox="1"/>
          <p:nvPr>
            <p:ph idx="1" type="body"/>
          </p:nvPr>
        </p:nvSpPr>
        <p:spPr>
          <a:xfrm>
            <a:off x="457200" y="1535113"/>
            <a:ext cx="4040188" cy="639762"/>
          </a:xfrm>
          <a:prstGeom prst="rect">
            <a:avLst/>
          </a:prstGeom>
          <a:noFill/>
          <a:ln>
            <a:noFill/>
          </a:ln>
        </p:spPr>
        <p:txBody>
          <a:bodyPr anchorCtr="0" anchor="b" bIns="45700" lIns="91425" spcFirstLastPara="1" rIns="91425" wrap="square" tIns="45700">
            <a:normAutofit/>
          </a:bodyPr>
          <a:lstStyle>
            <a:lvl1pPr indent="-228600" lvl="0" marL="457200" algn="l">
              <a:spcBef>
                <a:spcPts val="480"/>
              </a:spcBef>
              <a:spcAft>
                <a:spcPts val="0"/>
              </a:spcAft>
              <a:buClr>
                <a:schemeClr val="dk1"/>
              </a:buClr>
              <a:buSzPts val="2400"/>
              <a:buNone/>
              <a:defRPr b="1" sz="2400"/>
            </a:lvl1pPr>
            <a:lvl2pPr indent="-228600" lvl="1" marL="914400" algn="l">
              <a:spcBef>
                <a:spcPts val="400"/>
              </a:spcBef>
              <a:spcAft>
                <a:spcPts val="0"/>
              </a:spcAft>
              <a:buClr>
                <a:schemeClr val="dk1"/>
              </a:buClr>
              <a:buSzPts val="2000"/>
              <a:buNone/>
              <a:defRPr b="1" sz="2000"/>
            </a:lvl2pPr>
            <a:lvl3pPr indent="-228600" lvl="2" marL="1371600" algn="l">
              <a:spcBef>
                <a:spcPts val="360"/>
              </a:spcBef>
              <a:spcAft>
                <a:spcPts val="0"/>
              </a:spcAft>
              <a:buClr>
                <a:schemeClr val="dk1"/>
              </a:buClr>
              <a:buSzPts val="1800"/>
              <a:buNone/>
              <a:defRPr b="1" sz="1800"/>
            </a:lvl3pPr>
            <a:lvl4pPr indent="-228600" lvl="3" marL="1828800" algn="l">
              <a:spcBef>
                <a:spcPts val="320"/>
              </a:spcBef>
              <a:spcAft>
                <a:spcPts val="0"/>
              </a:spcAft>
              <a:buClr>
                <a:schemeClr val="dk1"/>
              </a:buClr>
              <a:buSzPts val="1600"/>
              <a:buNone/>
              <a:defRPr b="1" sz="1600"/>
            </a:lvl4pPr>
            <a:lvl5pPr indent="-228600" lvl="4" marL="2286000" algn="l">
              <a:spcBef>
                <a:spcPts val="320"/>
              </a:spcBef>
              <a:spcAft>
                <a:spcPts val="0"/>
              </a:spcAft>
              <a:buClr>
                <a:schemeClr val="dk1"/>
              </a:buClr>
              <a:buSzPts val="1600"/>
              <a:buNone/>
              <a:defRPr b="1" sz="1600"/>
            </a:lvl5pPr>
            <a:lvl6pPr indent="-228600" lvl="5" marL="2743200" algn="l">
              <a:spcBef>
                <a:spcPts val="320"/>
              </a:spcBef>
              <a:spcAft>
                <a:spcPts val="0"/>
              </a:spcAft>
              <a:buClr>
                <a:schemeClr val="dk1"/>
              </a:buClr>
              <a:buSzPts val="1600"/>
              <a:buNone/>
              <a:defRPr b="1" sz="1600"/>
            </a:lvl6pPr>
            <a:lvl7pPr indent="-228600" lvl="6" marL="3200400" algn="l">
              <a:spcBef>
                <a:spcPts val="320"/>
              </a:spcBef>
              <a:spcAft>
                <a:spcPts val="0"/>
              </a:spcAft>
              <a:buClr>
                <a:schemeClr val="dk1"/>
              </a:buClr>
              <a:buSzPts val="1600"/>
              <a:buNone/>
              <a:defRPr b="1" sz="1600"/>
            </a:lvl7pPr>
            <a:lvl8pPr indent="-228600" lvl="7" marL="3657600" algn="l">
              <a:spcBef>
                <a:spcPts val="320"/>
              </a:spcBef>
              <a:spcAft>
                <a:spcPts val="0"/>
              </a:spcAft>
              <a:buClr>
                <a:schemeClr val="dk1"/>
              </a:buClr>
              <a:buSzPts val="1600"/>
              <a:buNone/>
              <a:defRPr b="1" sz="1600"/>
            </a:lvl8pPr>
            <a:lvl9pPr indent="-228600" lvl="8" marL="4114800" algn="l">
              <a:spcBef>
                <a:spcPts val="320"/>
              </a:spcBef>
              <a:spcAft>
                <a:spcPts val="0"/>
              </a:spcAft>
              <a:buClr>
                <a:schemeClr val="dk1"/>
              </a:buClr>
              <a:buSzPts val="1600"/>
              <a:buNone/>
              <a:defRPr b="1" sz="1600"/>
            </a:lvl9pPr>
          </a:lstStyle>
          <a:p/>
        </p:txBody>
      </p:sp>
      <p:sp>
        <p:nvSpPr>
          <p:cNvPr id="39" name="Google Shape;39;p22"/>
          <p:cNvSpPr txBox="1"/>
          <p:nvPr>
            <p:ph idx="2" type="body"/>
          </p:nvPr>
        </p:nvSpPr>
        <p:spPr>
          <a:xfrm>
            <a:off x="457200" y="2174875"/>
            <a:ext cx="4040188" cy="3951288"/>
          </a:xfrm>
          <a:prstGeom prst="rect">
            <a:avLst/>
          </a:prstGeom>
          <a:noFill/>
          <a:ln>
            <a:noFill/>
          </a:ln>
        </p:spPr>
        <p:txBody>
          <a:bodyPr anchorCtr="0" anchor="t" bIns="45700" lIns="91425" spcFirstLastPara="1" rIns="91425" wrap="square" tIns="45700">
            <a:normAutofit/>
          </a:bodyPr>
          <a:lstStyle>
            <a:lvl1pPr indent="-381000" lvl="0" marL="457200" algn="l">
              <a:spcBef>
                <a:spcPts val="480"/>
              </a:spcBef>
              <a:spcAft>
                <a:spcPts val="0"/>
              </a:spcAft>
              <a:buClr>
                <a:schemeClr val="dk1"/>
              </a:buClr>
              <a:buSzPts val="2400"/>
              <a:buChar char="•"/>
              <a:defRPr sz="2400"/>
            </a:lvl1pPr>
            <a:lvl2pPr indent="-355600" lvl="1" marL="914400" algn="l">
              <a:spcBef>
                <a:spcPts val="400"/>
              </a:spcBef>
              <a:spcAft>
                <a:spcPts val="0"/>
              </a:spcAft>
              <a:buClr>
                <a:schemeClr val="dk1"/>
              </a:buClr>
              <a:buSzPts val="2000"/>
              <a:buChar char="–"/>
              <a:defRPr sz="2000"/>
            </a:lvl2pPr>
            <a:lvl3pPr indent="-342900" lvl="2" marL="1371600" algn="l">
              <a:spcBef>
                <a:spcPts val="360"/>
              </a:spcBef>
              <a:spcAft>
                <a:spcPts val="0"/>
              </a:spcAft>
              <a:buClr>
                <a:schemeClr val="dk1"/>
              </a:buClr>
              <a:buSzPts val="1800"/>
              <a:buChar char="•"/>
              <a:defRPr sz="1800"/>
            </a:lvl3pPr>
            <a:lvl4pPr indent="-330200" lvl="3" marL="1828800" algn="l">
              <a:spcBef>
                <a:spcPts val="320"/>
              </a:spcBef>
              <a:spcAft>
                <a:spcPts val="0"/>
              </a:spcAft>
              <a:buClr>
                <a:schemeClr val="dk1"/>
              </a:buClr>
              <a:buSzPts val="1600"/>
              <a:buChar char="–"/>
              <a:defRPr sz="1600"/>
            </a:lvl4pPr>
            <a:lvl5pPr indent="-330200" lvl="4" marL="2286000" algn="l">
              <a:spcBef>
                <a:spcPts val="320"/>
              </a:spcBef>
              <a:spcAft>
                <a:spcPts val="0"/>
              </a:spcAft>
              <a:buClr>
                <a:schemeClr val="dk1"/>
              </a:buClr>
              <a:buSzPts val="1600"/>
              <a:buChar char="»"/>
              <a:defRPr sz="1600"/>
            </a:lvl5pPr>
            <a:lvl6pPr indent="-330200" lvl="5" marL="2743200" algn="l">
              <a:spcBef>
                <a:spcPts val="320"/>
              </a:spcBef>
              <a:spcAft>
                <a:spcPts val="0"/>
              </a:spcAft>
              <a:buClr>
                <a:schemeClr val="dk1"/>
              </a:buClr>
              <a:buSzPts val="1600"/>
              <a:buChar char="•"/>
              <a:defRPr sz="1600"/>
            </a:lvl6pPr>
            <a:lvl7pPr indent="-330200" lvl="6" marL="3200400" algn="l">
              <a:spcBef>
                <a:spcPts val="320"/>
              </a:spcBef>
              <a:spcAft>
                <a:spcPts val="0"/>
              </a:spcAft>
              <a:buClr>
                <a:schemeClr val="dk1"/>
              </a:buClr>
              <a:buSzPts val="1600"/>
              <a:buChar char="•"/>
              <a:defRPr sz="1600"/>
            </a:lvl7pPr>
            <a:lvl8pPr indent="-330200" lvl="7" marL="3657600" algn="l">
              <a:spcBef>
                <a:spcPts val="320"/>
              </a:spcBef>
              <a:spcAft>
                <a:spcPts val="0"/>
              </a:spcAft>
              <a:buClr>
                <a:schemeClr val="dk1"/>
              </a:buClr>
              <a:buSzPts val="1600"/>
              <a:buChar char="•"/>
              <a:defRPr sz="1600"/>
            </a:lvl8pPr>
            <a:lvl9pPr indent="-330200" lvl="8" marL="4114800" algn="l">
              <a:spcBef>
                <a:spcPts val="320"/>
              </a:spcBef>
              <a:spcAft>
                <a:spcPts val="0"/>
              </a:spcAft>
              <a:buClr>
                <a:schemeClr val="dk1"/>
              </a:buClr>
              <a:buSzPts val="1600"/>
              <a:buChar char="•"/>
              <a:defRPr sz="1600"/>
            </a:lvl9pPr>
          </a:lstStyle>
          <a:p/>
        </p:txBody>
      </p:sp>
      <p:sp>
        <p:nvSpPr>
          <p:cNvPr id="40" name="Google Shape;40;p22"/>
          <p:cNvSpPr txBox="1"/>
          <p:nvPr>
            <p:ph idx="3" type="body"/>
          </p:nvPr>
        </p:nvSpPr>
        <p:spPr>
          <a:xfrm>
            <a:off x="4645025" y="1535113"/>
            <a:ext cx="4041775" cy="639762"/>
          </a:xfrm>
          <a:prstGeom prst="rect">
            <a:avLst/>
          </a:prstGeom>
          <a:noFill/>
          <a:ln>
            <a:noFill/>
          </a:ln>
        </p:spPr>
        <p:txBody>
          <a:bodyPr anchorCtr="0" anchor="b" bIns="45700" lIns="91425" spcFirstLastPara="1" rIns="91425" wrap="square" tIns="45700">
            <a:normAutofit/>
          </a:bodyPr>
          <a:lstStyle>
            <a:lvl1pPr indent="-228600" lvl="0" marL="457200" algn="l">
              <a:spcBef>
                <a:spcPts val="480"/>
              </a:spcBef>
              <a:spcAft>
                <a:spcPts val="0"/>
              </a:spcAft>
              <a:buClr>
                <a:schemeClr val="dk1"/>
              </a:buClr>
              <a:buSzPts val="2400"/>
              <a:buNone/>
              <a:defRPr b="1" sz="2400"/>
            </a:lvl1pPr>
            <a:lvl2pPr indent="-228600" lvl="1" marL="914400" algn="l">
              <a:spcBef>
                <a:spcPts val="400"/>
              </a:spcBef>
              <a:spcAft>
                <a:spcPts val="0"/>
              </a:spcAft>
              <a:buClr>
                <a:schemeClr val="dk1"/>
              </a:buClr>
              <a:buSzPts val="2000"/>
              <a:buNone/>
              <a:defRPr b="1" sz="2000"/>
            </a:lvl2pPr>
            <a:lvl3pPr indent="-228600" lvl="2" marL="1371600" algn="l">
              <a:spcBef>
                <a:spcPts val="360"/>
              </a:spcBef>
              <a:spcAft>
                <a:spcPts val="0"/>
              </a:spcAft>
              <a:buClr>
                <a:schemeClr val="dk1"/>
              </a:buClr>
              <a:buSzPts val="1800"/>
              <a:buNone/>
              <a:defRPr b="1" sz="1800"/>
            </a:lvl3pPr>
            <a:lvl4pPr indent="-228600" lvl="3" marL="1828800" algn="l">
              <a:spcBef>
                <a:spcPts val="320"/>
              </a:spcBef>
              <a:spcAft>
                <a:spcPts val="0"/>
              </a:spcAft>
              <a:buClr>
                <a:schemeClr val="dk1"/>
              </a:buClr>
              <a:buSzPts val="1600"/>
              <a:buNone/>
              <a:defRPr b="1" sz="1600"/>
            </a:lvl4pPr>
            <a:lvl5pPr indent="-228600" lvl="4" marL="2286000" algn="l">
              <a:spcBef>
                <a:spcPts val="320"/>
              </a:spcBef>
              <a:spcAft>
                <a:spcPts val="0"/>
              </a:spcAft>
              <a:buClr>
                <a:schemeClr val="dk1"/>
              </a:buClr>
              <a:buSzPts val="1600"/>
              <a:buNone/>
              <a:defRPr b="1" sz="1600"/>
            </a:lvl5pPr>
            <a:lvl6pPr indent="-228600" lvl="5" marL="2743200" algn="l">
              <a:spcBef>
                <a:spcPts val="320"/>
              </a:spcBef>
              <a:spcAft>
                <a:spcPts val="0"/>
              </a:spcAft>
              <a:buClr>
                <a:schemeClr val="dk1"/>
              </a:buClr>
              <a:buSzPts val="1600"/>
              <a:buNone/>
              <a:defRPr b="1" sz="1600"/>
            </a:lvl6pPr>
            <a:lvl7pPr indent="-228600" lvl="6" marL="3200400" algn="l">
              <a:spcBef>
                <a:spcPts val="320"/>
              </a:spcBef>
              <a:spcAft>
                <a:spcPts val="0"/>
              </a:spcAft>
              <a:buClr>
                <a:schemeClr val="dk1"/>
              </a:buClr>
              <a:buSzPts val="1600"/>
              <a:buNone/>
              <a:defRPr b="1" sz="1600"/>
            </a:lvl7pPr>
            <a:lvl8pPr indent="-228600" lvl="7" marL="3657600" algn="l">
              <a:spcBef>
                <a:spcPts val="320"/>
              </a:spcBef>
              <a:spcAft>
                <a:spcPts val="0"/>
              </a:spcAft>
              <a:buClr>
                <a:schemeClr val="dk1"/>
              </a:buClr>
              <a:buSzPts val="1600"/>
              <a:buNone/>
              <a:defRPr b="1" sz="1600"/>
            </a:lvl8pPr>
            <a:lvl9pPr indent="-228600" lvl="8" marL="4114800" algn="l">
              <a:spcBef>
                <a:spcPts val="320"/>
              </a:spcBef>
              <a:spcAft>
                <a:spcPts val="0"/>
              </a:spcAft>
              <a:buClr>
                <a:schemeClr val="dk1"/>
              </a:buClr>
              <a:buSzPts val="1600"/>
              <a:buNone/>
              <a:defRPr b="1" sz="1600"/>
            </a:lvl9pPr>
          </a:lstStyle>
          <a:p/>
        </p:txBody>
      </p:sp>
      <p:sp>
        <p:nvSpPr>
          <p:cNvPr id="41" name="Google Shape;41;p22"/>
          <p:cNvSpPr txBox="1"/>
          <p:nvPr>
            <p:ph idx="4" type="body"/>
          </p:nvPr>
        </p:nvSpPr>
        <p:spPr>
          <a:xfrm>
            <a:off x="4645025" y="2174875"/>
            <a:ext cx="4041775" cy="3951288"/>
          </a:xfrm>
          <a:prstGeom prst="rect">
            <a:avLst/>
          </a:prstGeom>
          <a:noFill/>
          <a:ln>
            <a:noFill/>
          </a:ln>
        </p:spPr>
        <p:txBody>
          <a:bodyPr anchorCtr="0" anchor="t" bIns="45700" lIns="91425" spcFirstLastPara="1" rIns="91425" wrap="square" tIns="45700">
            <a:normAutofit/>
          </a:bodyPr>
          <a:lstStyle>
            <a:lvl1pPr indent="-381000" lvl="0" marL="457200" algn="l">
              <a:spcBef>
                <a:spcPts val="480"/>
              </a:spcBef>
              <a:spcAft>
                <a:spcPts val="0"/>
              </a:spcAft>
              <a:buClr>
                <a:schemeClr val="dk1"/>
              </a:buClr>
              <a:buSzPts val="2400"/>
              <a:buChar char="•"/>
              <a:defRPr sz="2400"/>
            </a:lvl1pPr>
            <a:lvl2pPr indent="-355600" lvl="1" marL="914400" algn="l">
              <a:spcBef>
                <a:spcPts val="400"/>
              </a:spcBef>
              <a:spcAft>
                <a:spcPts val="0"/>
              </a:spcAft>
              <a:buClr>
                <a:schemeClr val="dk1"/>
              </a:buClr>
              <a:buSzPts val="2000"/>
              <a:buChar char="–"/>
              <a:defRPr sz="2000"/>
            </a:lvl2pPr>
            <a:lvl3pPr indent="-342900" lvl="2" marL="1371600" algn="l">
              <a:spcBef>
                <a:spcPts val="360"/>
              </a:spcBef>
              <a:spcAft>
                <a:spcPts val="0"/>
              </a:spcAft>
              <a:buClr>
                <a:schemeClr val="dk1"/>
              </a:buClr>
              <a:buSzPts val="1800"/>
              <a:buChar char="•"/>
              <a:defRPr sz="1800"/>
            </a:lvl3pPr>
            <a:lvl4pPr indent="-330200" lvl="3" marL="1828800" algn="l">
              <a:spcBef>
                <a:spcPts val="320"/>
              </a:spcBef>
              <a:spcAft>
                <a:spcPts val="0"/>
              </a:spcAft>
              <a:buClr>
                <a:schemeClr val="dk1"/>
              </a:buClr>
              <a:buSzPts val="1600"/>
              <a:buChar char="–"/>
              <a:defRPr sz="1600"/>
            </a:lvl4pPr>
            <a:lvl5pPr indent="-330200" lvl="4" marL="2286000" algn="l">
              <a:spcBef>
                <a:spcPts val="320"/>
              </a:spcBef>
              <a:spcAft>
                <a:spcPts val="0"/>
              </a:spcAft>
              <a:buClr>
                <a:schemeClr val="dk1"/>
              </a:buClr>
              <a:buSzPts val="1600"/>
              <a:buChar char="»"/>
              <a:defRPr sz="1600"/>
            </a:lvl5pPr>
            <a:lvl6pPr indent="-330200" lvl="5" marL="2743200" algn="l">
              <a:spcBef>
                <a:spcPts val="320"/>
              </a:spcBef>
              <a:spcAft>
                <a:spcPts val="0"/>
              </a:spcAft>
              <a:buClr>
                <a:schemeClr val="dk1"/>
              </a:buClr>
              <a:buSzPts val="1600"/>
              <a:buChar char="•"/>
              <a:defRPr sz="1600"/>
            </a:lvl6pPr>
            <a:lvl7pPr indent="-330200" lvl="6" marL="3200400" algn="l">
              <a:spcBef>
                <a:spcPts val="320"/>
              </a:spcBef>
              <a:spcAft>
                <a:spcPts val="0"/>
              </a:spcAft>
              <a:buClr>
                <a:schemeClr val="dk1"/>
              </a:buClr>
              <a:buSzPts val="1600"/>
              <a:buChar char="•"/>
              <a:defRPr sz="1600"/>
            </a:lvl7pPr>
            <a:lvl8pPr indent="-330200" lvl="7" marL="3657600" algn="l">
              <a:spcBef>
                <a:spcPts val="320"/>
              </a:spcBef>
              <a:spcAft>
                <a:spcPts val="0"/>
              </a:spcAft>
              <a:buClr>
                <a:schemeClr val="dk1"/>
              </a:buClr>
              <a:buSzPts val="1600"/>
              <a:buChar char="•"/>
              <a:defRPr sz="1600"/>
            </a:lvl8pPr>
            <a:lvl9pPr indent="-330200" lvl="8" marL="4114800" algn="l">
              <a:spcBef>
                <a:spcPts val="320"/>
              </a:spcBef>
              <a:spcAft>
                <a:spcPts val="0"/>
              </a:spcAft>
              <a:buClr>
                <a:schemeClr val="dk1"/>
              </a:buClr>
              <a:buSzPts val="1600"/>
              <a:buChar char="•"/>
              <a:defRPr sz="1600"/>
            </a:lvl9pPr>
          </a:lstStyle>
          <a:p/>
        </p:txBody>
      </p:sp>
      <p:sp>
        <p:nvSpPr>
          <p:cNvPr id="42" name="Google Shape;42;p22"/>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3" name="Google Shape;43;p22"/>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4" name="Google Shape;44;p22"/>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45" name="Shape 45"/>
        <p:cNvGrpSpPr/>
        <p:nvPr/>
      </p:nvGrpSpPr>
      <p:grpSpPr>
        <a:xfrm>
          <a:off x="0" y="0"/>
          <a:ext cx="0" cy="0"/>
          <a:chOff x="0" y="0"/>
          <a:chExt cx="0" cy="0"/>
        </a:xfrm>
      </p:grpSpPr>
      <p:sp>
        <p:nvSpPr>
          <p:cNvPr id="46" name="Google Shape;46;p23"/>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7" name="Google Shape;47;p23"/>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8" name="Google Shape;48;p23"/>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9" name="Google Shape;49;p23"/>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50" name="Shape 50"/>
        <p:cNvGrpSpPr/>
        <p:nvPr/>
      </p:nvGrpSpPr>
      <p:grpSpPr>
        <a:xfrm>
          <a:off x="0" y="0"/>
          <a:ext cx="0" cy="0"/>
          <a:chOff x="0" y="0"/>
          <a:chExt cx="0" cy="0"/>
        </a:xfrm>
      </p:grpSpPr>
      <p:sp>
        <p:nvSpPr>
          <p:cNvPr id="51" name="Google Shape;51;p24"/>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2" name="Google Shape;52;p24"/>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3" name="Google Shape;53;p24"/>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54" name="Shape 54"/>
        <p:cNvGrpSpPr/>
        <p:nvPr/>
      </p:nvGrpSpPr>
      <p:grpSpPr>
        <a:xfrm>
          <a:off x="0" y="0"/>
          <a:ext cx="0" cy="0"/>
          <a:chOff x="0" y="0"/>
          <a:chExt cx="0" cy="0"/>
        </a:xfrm>
      </p:grpSpPr>
      <p:sp>
        <p:nvSpPr>
          <p:cNvPr id="55" name="Google Shape;55;p25"/>
          <p:cNvSpPr txBox="1"/>
          <p:nvPr>
            <p:ph type="title"/>
          </p:nvPr>
        </p:nvSpPr>
        <p:spPr>
          <a:xfrm>
            <a:off x="457200" y="273050"/>
            <a:ext cx="3008313" cy="1162050"/>
          </a:xfrm>
          <a:prstGeom prst="rect">
            <a:avLst/>
          </a:prstGeom>
          <a:noFill/>
          <a:ln>
            <a:noFill/>
          </a:ln>
        </p:spPr>
        <p:txBody>
          <a:bodyPr anchorCtr="0" anchor="b" bIns="45700" lIns="91425" spcFirstLastPara="1" rIns="91425" wrap="square" tIns="45700">
            <a:normAutofit/>
          </a:bodyPr>
          <a:lstStyle>
            <a:lvl1pPr lvl="0" algn="l">
              <a:spcBef>
                <a:spcPts val="0"/>
              </a:spcBef>
              <a:spcAft>
                <a:spcPts val="0"/>
              </a:spcAft>
              <a:buClr>
                <a:schemeClr val="dk1"/>
              </a:buClr>
              <a:buSzPts val="2000"/>
              <a:buFont typeface="Calibri"/>
              <a:buNone/>
              <a:defRPr b="1" sz="2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6" name="Google Shape;56;p25"/>
          <p:cNvSpPr txBox="1"/>
          <p:nvPr>
            <p:ph idx="1" type="body"/>
          </p:nvPr>
        </p:nvSpPr>
        <p:spPr>
          <a:xfrm>
            <a:off x="3575050" y="273050"/>
            <a:ext cx="5111750" cy="5853113"/>
          </a:xfrm>
          <a:prstGeom prst="rect">
            <a:avLst/>
          </a:prstGeom>
          <a:noFill/>
          <a:ln>
            <a:noFill/>
          </a:ln>
        </p:spPr>
        <p:txBody>
          <a:bodyPr anchorCtr="0" anchor="t" bIns="45700" lIns="91425" spcFirstLastPara="1" rIns="91425" wrap="square" tIns="45700">
            <a:normAutofit/>
          </a:bodyPr>
          <a:lstStyle>
            <a:lvl1pPr indent="-431800" lvl="0" marL="457200" algn="l">
              <a:spcBef>
                <a:spcPts val="640"/>
              </a:spcBef>
              <a:spcAft>
                <a:spcPts val="0"/>
              </a:spcAft>
              <a:buClr>
                <a:schemeClr val="dk1"/>
              </a:buClr>
              <a:buSzPts val="3200"/>
              <a:buChar char="•"/>
              <a:defRPr sz="3200"/>
            </a:lvl1pPr>
            <a:lvl2pPr indent="-406400" lvl="1" marL="914400" algn="l">
              <a:spcBef>
                <a:spcPts val="560"/>
              </a:spcBef>
              <a:spcAft>
                <a:spcPts val="0"/>
              </a:spcAft>
              <a:buClr>
                <a:schemeClr val="dk1"/>
              </a:buClr>
              <a:buSzPts val="2800"/>
              <a:buChar char="–"/>
              <a:defRPr sz="2800"/>
            </a:lvl2pPr>
            <a:lvl3pPr indent="-381000" lvl="2" marL="1371600" algn="l">
              <a:spcBef>
                <a:spcPts val="480"/>
              </a:spcBef>
              <a:spcAft>
                <a:spcPts val="0"/>
              </a:spcAft>
              <a:buClr>
                <a:schemeClr val="dk1"/>
              </a:buClr>
              <a:buSzPts val="2400"/>
              <a:buChar char="•"/>
              <a:defRPr sz="2400"/>
            </a:lvl3pPr>
            <a:lvl4pPr indent="-355600" lvl="3" marL="1828800" algn="l">
              <a:spcBef>
                <a:spcPts val="400"/>
              </a:spcBef>
              <a:spcAft>
                <a:spcPts val="0"/>
              </a:spcAft>
              <a:buClr>
                <a:schemeClr val="dk1"/>
              </a:buClr>
              <a:buSzPts val="2000"/>
              <a:buChar char="–"/>
              <a:defRPr sz="2000"/>
            </a:lvl4pPr>
            <a:lvl5pPr indent="-355600" lvl="4" marL="2286000" algn="l">
              <a:spcBef>
                <a:spcPts val="400"/>
              </a:spcBef>
              <a:spcAft>
                <a:spcPts val="0"/>
              </a:spcAft>
              <a:buClr>
                <a:schemeClr val="dk1"/>
              </a:buClr>
              <a:buSzPts val="2000"/>
              <a:buChar char="»"/>
              <a:defRPr sz="2000"/>
            </a:lvl5pPr>
            <a:lvl6pPr indent="-355600" lvl="5" marL="2743200" algn="l">
              <a:spcBef>
                <a:spcPts val="400"/>
              </a:spcBef>
              <a:spcAft>
                <a:spcPts val="0"/>
              </a:spcAft>
              <a:buClr>
                <a:schemeClr val="dk1"/>
              </a:buClr>
              <a:buSzPts val="2000"/>
              <a:buChar char="•"/>
              <a:defRPr sz="2000"/>
            </a:lvl6pPr>
            <a:lvl7pPr indent="-355600" lvl="6" marL="3200400" algn="l">
              <a:spcBef>
                <a:spcPts val="400"/>
              </a:spcBef>
              <a:spcAft>
                <a:spcPts val="0"/>
              </a:spcAft>
              <a:buClr>
                <a:schemeClr val="dk1"/>
              </a:buClr>
              <a:buSzPts val="2000"/>
              <a:buChar char="•"/>
              <a:defRPr sz="2000"/>
            </a:lvl7pPr>
            <a:lvl8pPr indent="-355600" lvl="7" marL="3657600" algn="l">
              <a:spcBef>
                <a:spcPts val="400"/>
              </a:spcBef>
              <a:spcAft>
                <a:spcPts val="0"/>
              </a:spcAft>
              <a:buClr>
                <a:schemeClr val="dk1"/>
              </a:buClr>
              <a:buSzPts val="2000"/>
              <a:buChar char="•"/>
              <a:defRPr sz="2000"/>
            </a:lvl8pPr>
            <a:lvl9pPr indent="-355600" lvl="8" marL="4114800" algn="l">
              <a:spcBef>
                <a:spcPts val="400"/>
              </a:spcBef>
              <a:spcAft>
                <a:spcPts val="0"/>
              </a:spcAft>
              <a:buClr>
                <a:schemeClr val="dk1"/>
              </a:buClr>
              <a:buSzPts val="2000"/>
              <a:buChar char="•"/>
              <a:defRPr sz="2000"/>
            </a:lvl9pPr>
          </a:lstStyle>
          <a:p/>
        </p:txBody>
      </p:sp>
      <p:sp>
        <p:nvSpPr>
          <p:cNvPr id="57" name="Google Shape;57;p25"/>
          <p:cNvSpPr txBox="1"/>
          <p:nvPr>
            <p:ph idx="2" type="body"/>
          </p:nvPr>
        </p:nvSpPr>
        <p:spPr>
          <a:xfrm>
            <a:off x="457200" y="1435100"/>
            <a:ext cx="3008313" cy="4691063"/>
          </a:xfrm>
          <a:prstGeom prst="rect">
            <a:avLst/>
          </a:prstGeom>
          <a:noFill/>
          <a:ln>
            <a:noFill/>
          </a:ln>
        </p:spPr>
        <p:txBody>
          <a:bodyPr anchorCtr="0" anchor="t" bIns="45700" lIns="91425" spcFirstLastPara="1" rIns="91425" wrap="square" tIns="45700">
            <a:normAutofit/>
          </a:bodyPr>
          <a:lstStyle>
            <a:lvl1pPr indent="-228600" lvl="0" marL="457200" algn="l">
              <a:spcBef>
                <a:spcPts val="280"/>
              </a:spcBef>
              <a:spcAft>
                <a:spcPts val="0"/>
              </a:spcAft>
              <a:buClr>
                <a:schemeClr val="dk1"/>
              </a:buClr>
              <a:buSzPts val="1400"/>
              <a:buNone/>
              <a:defRPr sz="1400"/>
            </a:lvl1pPr>
            <a:lvl2pPr indent="-228600" lvl="1" marL="914400" algn="l">
              <a:spcBef>
                <a:spcPts val="240"/>
              </a:spcBef>
              <a:spcAft>
                <a:spcPts val="0"/>
              </a:spcAft>
              <a:buClr>
                <a:schemeClr val="dk1"/>
              </a:buClr>
              <a:buSzPts val="1200"/>
              <a:buNone/>
              <a:defRPr sz="1200"/>
            </a:lvl2pPr>
            <a:lvl3pPr indent="-228600" lvl="2" marL="1371600" algn="l">
              <a:spcBef>
                <a:spcPts val="200"/>
              </a:spcBef>
              <a:spcAft>
                <a:spcPts val="0"/>
              </a:spcAft>
              <a:buClr>
                <a:schemeClr val="dk1"/>
              </a:buClr>
              <a:buSzPts val="1000"/>
              <a:buNone/>
              <a:defRPr sz="1000"/>
            </a:lvl3pPr>
            <a:lvl4pPr indent="-228600" lvl="3" marL="1828800" algn="l">
              <a:spcBef>
                <a:spcPts val="180"/>
              </a:spcBef>
              <a:spcAft>
                <a:spcPts val="0"/>
              </a:spcAft>
              <a:buClr>
                <a:schemeClr val="dk1"/>
              </a:buClr>
              <a:buSzPts val="900"/>
              <a:buNone/>
              <a:defRPr sz="900"/>
            </a:lvl4pPr>
            <a:lvl5pPr indent="-228600" lvl="4" marL="2286000" algn="l">
              <a:spcBef>
                <a:spcPts val="180"/>
              </a:spcBef>
              <a:spcAft>
                <a:spcPts val="0"/>
              </a:spcAft>
              <a:buClr>
                <a:schemeClr val="dk1"/>
              </a:buClr>
              <a:buSzPts val="900"/>
              <a:buNone/>
              <a:defRPr sz="900"/>
            </a:lvl5pPr>
            <a:lvl6pPr indent="-228600" lvl="5" marL="2743200" algn="l">
              <a:spcBef>
                <a:spcPts val="180"/>
              </a:spcBef>
              <a:spcAft>
                <a:spcPts val="0"/>
              </a:spcAft>
              <a:buClr>
                <a:schemeClr val="dk1"/>
              </a:buClr>
              <a:buSzPts val="900"/>
              <a:buNone/>
              <a:defRPr sz="900"/>
            </a:lvl6pPr>
            <a:lvl7pPr indent="-228600" lvl="6" marL="3200400" algn="l">
              <a:spcBef>
                <a:spcPts val="180"/>
              </a:spcBef>
              <a:spcAft>
                <a:spcPts val="0"/>
              </a:spcAft>
              <a:buClr>
                <a:schemeClr val="dk1"/>
              </a:buClr>
              <a:buSzPts val="900"/>
              <a:buNone/>
              <a:defRPr sz="900"/>
            </a:lvl7pPr>
            <a:lvl8pPr indent="-228600" lvl="7" marL="3657600" algn="l">
              <a:spcBef>
                <a:spcPts val="180"/>
              </a:spcBef>
              <a:spcAft>
                <a:spcPts val="0"/>
              </a:spcAft>
              <a:buClr>
                <a:schemeClr val="dk1"/>
              </a:buClr>
              <a:buSzPts val="900"/>
              <a:buNone/>
              <a:defRPr sz="900"/>
            </a:lvl8pPr>
            <a:lvl9pPr indent="-228600" lvl="8" marL="4114800" algn="l">
              <a:spcBef>
                <a:spcPts val="180"/>
              </a:spcBef>
              <a:spcAft>
                <a:spcPts val="0"/>
              </a:spcAft>
              <a:buClr>
                <a:schemeClr val="dk1"/>
              </a:buClr>
              <a:buSzPts val="900"/>
              <a:buNone/>
              <a:defRPr sz="900"/>
            </a:lvl9pPr>
          </a:lstStyle>
          <a:p/>
        </p:txBody>
      </p:sp>
      <p:sp>
        <p:nvSpPr>
          <p:cNvPr id="58" name="Google Shape;58;p25"/>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9" name="Google Shape;59;p25"/>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0" name="Google Shape;60;p25"/>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61" name="Shape 61"/>
        <p:cNvGrpSpPr/>
        <p:nvPr/>
      </p:nvGrpSpPr>
      <p:grpSpPr>
        <a:xfrm>
          <a:off x="0" y="0"/>
          <a:ext cx="0" cy="0"/>
          <a:chOff x="0" y="0"/>
          <a:chExt cx="0" cy="0"/>
        </a:xfrm>
      </p:grpSpPr>
      <p:sp>
        <p:nvSpPr>
          <p:cNvPr id="62" name="Google Shape;62;p26"/>
          <p:cNvSpPr txBox="1"/>
          <p:nvPr>
            <p:ph type="title"/>
          </p:nvPr>
        </p:nvSpPr>
        <p:spPr>
          <a:xfrm>
            <a:off x="1792288" y="4800600"/>
            <a:ext cx="5486400" cy="566738"/>
          </a:xfrm>
          <a:prstGeom prst="rect">
            <a:avLst/>
          </a:prstGeom>
          <a:noFill/>
          <a:ln>
            <a:noFill/>
          </a:ln>
        </p:spPr>
        <p:txBody>
          <a:bodyPr anchorCtr="0" anchor="b" bIns="45700" lIns="91425" spcFirstLastPara="1" rIns="91425" wrap="square" tIns="45700">
            <a:normAutofit/>
          </a:bodyPr>
          <a:lstStyle>
            <a:lvl1pPr lvl="0" algn="l">
              <a:spcBef>
                <a:spcPts val="0"/>
              </a:spcBef>
              <a:spcAft>
                <a:spcPts val="0"/>
              </a:spcAft>
              <a:buClr>
                <a:schemeClr val="dk1"/>
              </a:buClr>
              <a:buSzPts val="2000"/>
              <a:buFont typeface="Calibri"/>
              <a:buNone/>
              <a:defRPr b="1" sz="2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3" name="Google Shape;63;p26"/>
          <p:cNvSpPr/>
          <p:nvPr>
            <p:ph idx="2" type="pic"/>
          </p:nvPr>
        </p:nvSpPr>
        <p:spPr>
          <a:xfrm>
            <a:off x="1792288" y="612775"/>
            <a:ext cx="5486400" cy="4114800"/>
          </a:xfrm>
          <a:prstGeom prst="rect">
            <a:avLst/>
          </a:prstGeom>
          <a:noFill/>
          <a:ln>
            <a:noFill/>
          </a:ln>
        </p:spPr>
      </p:sp>
      <p:sp>
        <p:nvSpPr>
          <p:cNvPr id="64" name="Google Shape;64;p26"/>
          <p:cNvSpPr txBox="1"/>
          <p:nvPr>
            <p:ph idx="1" type="body"/>
          </p:nvPr>
        </p:nvSpPr>
        <p:spPr>
          <a:xfrm>
            <a:off x="1792288" y="5367338"/>
            <a:ext cx="5486400" cy="804862"/>
          </a:xfrm>
          <a:prstGeom prst="rect">
            <a:avLst/>
          </a:prstGeom>
          <a:noFill/>
          <a:ln>
            <a:noFill/>
          </a:ln>
        </p:spPr>
        <p:txBody>
          <a:bodyPr anchorCtr="0" anchor="t" bIns="45700" lIns="91425" spcFirstLastPara="1" rIns="91425" wrap="square" tIns="45700">
            <a:normAutofit/>
          </a:bodyPr>
          <a:lstStyle>
            <a:lvl1pPr indent="-228600" lvl="0" marL="457200" algn="l">
              <a:spcBef>
                <a:spcPts val="280"/>
              </a:spcBef>
              <a:spcAft>
                <a:spcPts val="0"/>
              </a:spcAft>
              <a:buClr>
                <a:schemeClr val="dk1"/>
              </a:buClr>
              <a:buSzPts val="1400"/>
              <a:buNone/>
              <a:defRPr sz="1400"/>
            </a:lvl1pPr>
            <a:lvl2pPr indent="-228600" lvl="1" marL="914400" algn="l">
              <a:spcBef>
                <a:spcPts val="240"/>
              </a:spcBef>
              <a:spcAft>
                <a:spcPts val="0"/>
              </a:spcAft>
              <a:buClr>
                <a:schemeClr val="dk1"/>
              </a:buClr>
              <a:buSzPts val="1200"/>
              <a:buNone/>
              <a:defRPr sz="1200"/>
            </a:lvl2pPr>
            <a:lvl3pPr indent="-228600" lvl="2" marL="1371600" algn="l">
              <a:spcBef>
                <a:spcPts val="200"/>
              </a:spcBef>
              <a:spcAft>
                <a:spcPts val="0"/>
              </a:spcAft>
              <a:buClr>
                <a:schemeClr val="dk1"/>
              </a:buClr>
              <a:buSzPts val="1000"/>
              <a:buNone/>
              <a:defRPr sz="1000"/>
            </a:lvl3pPr>
            <a:lvl4pPr indent="-228600" lvl="3" marL="1828800" algn="l">
              <a:spcBef>
                <a:spcPts val="180"/>
              </a:spcBef>
              <a:spcAft>
                <a:spcPts val="0"/>
              </a:spcAft>
              <a:buClr>
                <a:schemeClr val="dk1"/>
              </a:buClr>
              <a:buSzPts val="900"/>
              <a:buNone/>
              <a:defRPr sz="900"/>
            </a:lvl4pPr>
            <a:lvl5pPr indent="-228600" lvl="4" marL="2286000" algn="l">
              <a:spcBef>
                <a:spcPts val="180"/>
              </a:spcBef>
              <a:spcAft>
                <a:spcPts val="0"/>
              </a:spcAft>
              <a:buClr>
                <a:schemeClr val="dk1"/>
              </a:buClr>
              <a:buSzPts val="900"/>
              <a:buNone/>
              <a:defRPr sz="900"/>
            </a:lvl5pPr>
            <a:lvl6pPr indent="-228600" lvl="5" marL="2743200" algn="l">
              <a:spcBef>
                <a:spcPts val="180"/>
              </a:spcBef>
              <a:spcAft>
                <a:spcPts val="0"/>
              </a:spcAft>
              <a:buClr>
                <a:schemeClr val="dk1"/>
              </a:buClr>
              <a:buSzPts val="900"/>
              <a:buNone/>
              <a:defRPr sz="900"/>
            </a:lvl6pPr>
            <a:lvl7pPr indent="-228600" lvl="6" marL="3200400" algn="l">
              <a:spcBef>
                <a:spcPts val="180"/>
              </a:spcBef>
              <a:spcAft>
                <a:spcPts val="0"/>
              </a:spcAft>
              <a:buClr>
                <a:schemeClr val="dk1"/>
              </a:buClr>
              <a:buSzPts val="900"/>
              <a:buNone/>
              <a:defRPr sz="900"/>
            </a:lvl7pPr>
            <a:lvl8pPr indent="-228600" lvl="7" marL="3657600" algn="l">
              <a:spcBef>
                <a:spcPts val="180"/>
              </a:spcBef>
              <a:spcAft>
                <a:spcPts val="0"/>
              </a:spcAft>
              <a:buClr>
                <a:schemeClr val="dk1"/>
              </a:buClr>
              <a:buSzPts val="900"/>
              <a:buNone/>
              <a:defRPr sz="900"/>
            </a:lvl8pPr>
            <a:lvl9pPr indent="-228600" lvl="8" marL="4114800" algn="l">
              <a:spcBef>
                <a:spcPts val="180"/>
              </a:spcBef>
              <a:spcAft>
                <a:spcPts val="0"/>
              </a:spcAft>
              <a:buClr>
                <a:schemeClr val="dk1"/>
              </a:buClr>
              <a:buSzPts val="900"/>
              <a:buNone/>
              <a:defRPr sz="900"/>
            </a:lvl9pPr>
          </a:lstStyle>
          <a:p/>
        </p:txBody>
      </p:sp>
      <p:sp>
        <p:nvSpPr>
          <p:cNvPr id="65" name="Google Shape;65;p26"/>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6" name="Google Shape;66;p26"/>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7" name="Google Shape;67;p26"/>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 name="Shape 5"/>
        <p:cNvGrpSpPr/>
        <p:nvPr/>
      </p:nvGrpSpPr>
      <p:grpSpPr>
        <a:xfrm>
          <a:off x="0" y="0"/>
          <a:ext cx="0" cy="0"/>
          <a:chOff x="0" y="0"/>
          <a:chExt cx="0" cy="0"/>
        </a:xfrm>
      </p:grpSpPr>
      <p:sp>
        <p:nvSpPr>
          <p:cNvPr id="6" name="Google Shape;6;p17"/>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marR="0" rtl="0" algn="ctr">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7" name="Google Shape;7;p17"/>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rmAutofit/>
          </a:bodyPr>
          <a:lstStyle>
            <a:lvl1pPr indent="-431800" lvl="0" marL="457200" marR="0" rtl="0" algn="l">
              <a:spcBef>
                <a:spcPts val="640"/>
              </a:spcBef>
              <a:spcAft>
                <a:spcPts val="0"/>
              </a:spcAft>
              <a:buClr>
                <a:schemeClr val="dk1"/>
              </a:buClr>
              <a:buSzPts val="3200"/>
              <a:buFont typeface="Arial"/>
              <a:buChar char="•"/>
              <a:defRPr b="0" i="0" sz="3200" u="none" cap="none" strike="noStrike">
                <a:solidFill>
                  <a:schemeClr val="dk1"/>
                </a:solidFill>
                <a:latin typeface="Calibri"/>
                <a:ea typeface="Calibri"/>
                <a:cs typeface="Calibri"/>
                <a:sym typeface="Calibri"/>
              </a:defRPr>
            </a:lvl1pPr>
            <a:lvl2pPr indent="-406400" lvl="1" marL="914400" marR="0" rtl="0" algn="l">
              <a:spcBef>
                <a:spcPts val="56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2pPr>
            <a:lvl3pPr indent="-381000" lvl="2" marL="1371600" marR="0" rtl="0" algn="l">
              <a:spcBef>
                <a:spcPts val="48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3pPr>
            <a:lvl4pPr indent="-355600" lvl="3" marL="1828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4pPr>
            <a:lvl5pPr indent="-355600" lvl="4" marL="22860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5pPr>
            <a:lvl6pPr indent="-355600" lvl="5" marL="27432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6pPr>
            <a:lvl7pPr indent="-355600" lvl="6" marL="32004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7pPr>
            <a:lvl8pPr indent="-355600" lvl="7" marL="36576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8pPr>
            <a:lvl9pPr indent="-355600" lvl="8" marL="4114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9pPr>
          </a:lstStyle>
          <a:p/>
        </p:txBody>
      </p:sp>
      <p:sp>
        <p:nvSpPr>
          <p:cNvPr id="8" name="Google Shape;8;p17"/>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9" name="Google Shape;9;p17"/>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0" name="Google Shape;10;p17"/>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200" u="none" cap="none" strike="noStrike">
                <a:solidFill>
                  <a:srgbClr val="888888"/>
                </a:solidFill>
                <a:latin typeface="Calibri"/>
                <a:ea typeface="Calibri"/>
                <a:cs typeface="Calibri"/>
                <a:sym typeface="Calibri"/>
              </a:defRPr>
            </a:lvl1pPr>
            <a:lvl2pPr indent="0" lvl="1" marL="0" marR="0" rtl="0" algn="r">
              <a:spcBef>
                <a:spcPts val="0"/>
              </a:spcBef>
              <a:buNone/>
              <a:defRPr b="0" i="0" sz="1200" u="none" cap="none" strike="noStrike">
                <a:solidFill>
                  <a:srgbClr val="888888"/>
                </a:solidFill>
                <a:latin typeface="Calibri"/>
                <a:ea typeface="Calibri"/>
                <a:cs typeface="Calibri"/>
                <a:sym typeface="Calibri"/>
              </a:defRPr>
            </a:lvl2pPr>
            <a:lvl3pPr indent="0" lvl="2" marL="0" marR="0" rtl="0" algn="r">
              <a:spcBef>
                <a:spcPts val="0"/>
              </a:spcBef>
              <a:buNone/>
              <a:defRPr b="0" i="0" sz="1200" u="none" cap="none" strike="noStrike">
                <a:solidFill>
                  <a:srgbClr val="888888"/>
                </a:solidFill>
                <a:latin typeface="Calibri"/>
                <a:ea typeface="Calibri"/>
                <a:cs typeface="Calibri"/>
                <a:sym typeface="Calibri"/>
              </a:defRPr>
            </a:lvl3pPr>
            <a:lvl4pPr indent="0" lvl="3" marL="0" marR="0" rtl="0" algn="r">
              <a:spcBef>
                <a:spcPts val="0"/>
              </a:spcBef>
              <a:buNone/>
              <a:defRPr b="0" i="0" sz="1200" u="none" cap="none" strike="noStrike">
                <a:solidFill>
                  <a:srgbClr val="888888"/>
                </a:solidFill>
                <a:latin typeface="Calibri"/>
                <a:ea typeface="Calibri"/>
                <a:cs typeface="Calibri"/>
                <a:sym typeface="Calibri"/>
              </a:defRPr>
            </a:lvl4pPr>
            <a:lvl5pPr indent="0" lvl="4" marL="0" marR="0" rtl="0" algn="r">
              <a:spcBef>
                <a:spcPts val="0"/>
              </a:spcBef>
              <a:buNone/>
              <a:defRPr b="0" i="0" sz="1200" u="none" cap="none" strike="noStrike">
                <a:solidFill>
                  <a:srgbClr val="888888"/>
                </a:solidFill>
                <a:latin typeface="Calibri"/>
                <a:ea typeface="Calibri"/>
                <a:cs typeface="Calibri"/>
                <a:sym typeface="Calibri"/>
              </a:defRPr>
            </a:lvl5pPr>
            <a:lvl6pPr indent="0" lvl="5" marL="0" marR="0" rtl="0" algn="r">
              <a:spcBef>
                <a:spcPts val="0"/>
              </a:spcBef>
              <a:buNone/>
              <a:defRPr b="0" i="0" sz="1200" u="none" cap="none" strike="noStrike">
                <a:solidFill>
                  <a:srgbClr val="888888"/>
                </a:solidFill>
                <a:latin typeface="Calibri"/>
                <a:ea typeface="Calibri"/>
                <a:cs typeface="Calibri"/>
                <a:sym typeface="Calibri"/>
              </a:defRPr>
            </a:lvl6pPr>
            <a:lvl7pPr indent="0" lvl="6" marL="0" marR="0" rtl="0" algn="r">
              <a:spcBef>
                <a:spcPts val="0"/>
              </a:spcBef>
              <a:buNone/>
              <a:defRPr b="0" i="0" sz="1200" u="none" cap="none" strike="noStrike">
                <a:solidFill>
                  <a:srgbClr val="888888"/>
                </a:solidFill>
                <a:latin typeface="Calibri"/>
                <a:ea typeface="Calibri"/>
                <a:cs typeface="Calibri"/>
                <a:sym typeface="Calibri"/>
              </a:defRPr>
            </a:lvl7pPr>
            <a:lvl8pPr indent="0" lvl="7" marL="0" marR="0" rtl="0" algn="r">
              <a:spcBef>
                <a:spcPts val="0"/>
              </a:spcBef>
              <a:buNone/>
              <a:defRPr b="0" i="0" sz="1200" u="none" cap="none" strike="noStrike">
                <a:solidFill>
                  <a:srgbClr val="888888"/>
                </a:solidFill>
                <a:latin typeface="Calibri"/>
                <a:ea typeface="Calibri"/>
                <a:cs typeface="Calibri"/>
                <a:sym typeface="Calibri"/>
              </a:defRPr>
            </a:lvl8pPr>
            <a:lvl9pPr indent="0" lvl="8" marL="0" marR="0" rtl="0" algn="r">
              <a:spcBef>
                <a:spcPts val="0"/>
              </a:spcBef>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5.jpg"/><Relationship Id="rId4" Type="http://schemas.openxmlformats.org/officeDocument/2006/relationships/image" Target="../media/image3.jpg"/><Relationship Id="rId5" Type="http://schemas.openxmlformats.org/officeDocument/2006/relationships/image" Target="../media/image1.jpg"/><Relationship Id="rId6" Type="http://schemas.openxmlformats.org/officeDocument/2006/relationships/image" Target="../media/image4.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2.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3" name="Shape 83"/>
        <p:cNvGrpSpPr/>
        <p:nvPr/>
      </p:nvGrpSpPr>
      <p:grpSpPr>
        <a:xfrm>
          <a:off x="0" y="0"/>
          <a:ext cx="0" cy="0"/>
          <a:chOff x="0" y="0"/>
          <a:chExt cx="0" cy="0"/>
        </a:xfrm>
      </p:grpSpPr>
      <p:sp>
        <p:nvSpPr>
          <p:cNvPr id="84" name="Google Shape;84;p1"/>
          <p:cNvSpPr/>
          <p:nvPr/>
        </p:nvSpPr>
        <p:spPr>
          <a:xfrm>
            <a:off x="1691680" y="168558"/>
            <a:ext cx="6104428" cy="52322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i="0" lang="en-US" sz="2800" u="none" cap="none" strike="noStrike">
                <a:solidFill>
                  <a:srgbClr val="FF0000"/>
                </a:solidFill>
                <a:latin typeface="Times New Roman"/>
                <a:ea typeface="Times New Roman"/>
                <a:cs typeface="Times New Roman"/>
                <a:sym typeface="Times New Roman"/>
              </a:rPr>
              <a:t>BÀI 9. GIỚI THIỆU VỀ CHĂN NUÔI</a:t>
            </a:r>
            <a:endParaRPr/>
          </a:p>
        </p:txBody>
      </p:sp>
      <p:sp>
        <p:nvSpPr>
          <p:cNvPr id="85" name="Google Shape;85;p1"/>
          <p:cNvSpPr/>
          <p:nvPr/>
        </p:nvSpPr>
        <p:spPr>
          <a:xfrm>
            <a:off x="251520" y="5445224"/>
            <a:ext cx="8424936" cy="1200329"/>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2400">
                <a:solidFill>
                  <a:srgbClr val="00B050"/>
                </a:solidFill>
                <a:latin typeface="Times New Roman"/>
                <a:ea typeface="Times New Roman"/>
                <a:cs typeface="Times New Roman"/>
                <a:sym typeface="Times New Roman"/>
              </a:rPr>
              <a:t>Chăn nuôi có vai trò như thế nào đối với con người và nẻn kinh tế? ở nước ta, có những vật nuôi phố biển nào, vật nuôi nào đặc trưng cho vùng miền và được nuôi theo những phương thức nào?</a:t>
            </a:r>
            <a:endParaRPr/>
          </a:p>
        </p:txBody>
      </p:sp>
      <p:pic>
        <p:nvPicPr>
          <p:cNvPr id="86" name="Google Shape;86;p1"/>
          <p:cNvPicPr preferRelativeResize="0"/>
          <p:nvPr/>
        </p:nvPicPr>
        <p:blipFill rotWithShape="1">
          <a:blip r:embed="rId3">
            <a:alphaModFix/>
          </a:blip>
          <a:srcRect b="0" l="0" r="0" t="0"/>
          <a:stretch/>
        </p:blipFill>
        <p:spPr>
          <a:xfrm>
            <a:off x="443561" y="836712"/>
            <a:ext cx="3527585" cy="2310191"/>
          </a:xfrm>
          <a:prstGeom prst="rect">
            <a:avLst/>
          </a:prstGeom>
          <a:noFill/>
          <a:ln>
            <a:noFill/>
          </a:ln>
        </p:spPr>
      </p:pic>
      <p:pic>
        <p:nvPicPr>
          <p:cNvPr id="87" name="Google Shape;87;p1"/>
          <p:cNvPicPr preferRelativeResize="0"/>
          <p:nvPr/>
        </p:nvPicPr>
        <p:blipFill rotWithShape="1">
          <a:blip r:embed="rId4">
            <a:alphaModFix/>
          </a:blip>
          <a:srcRect b="0" l="0" r="0" t="0"/>
          <a:stretch/>
        </p:blipFill>
        <p:spPr>
          <a:xfrm>
            <a:off x="415325" y="3199680"/>
            <a:ext cx="3591723" cy="2272319"/>
          </a:xfrm>
          <a:prstGeom prst="rect">
            <a:avLst/>
          </a:prstGeom>
          <a:noFill/>
          <a:ln>
            <a:noFill/>
          </a:ln>
        </p:spPr>
      </p:pic>
      <p:pic>
        <p:nvPicPr>
          <p:cNvPr id="88" name="Google Shape;88;p1"/>
          <p:cNvPicPr preferRelativeResize="0"/>
          <p:nvPr/>
        </p:nvPicPr>
        <p:blipFill rotWithShape="1">
          <a:blip r:embed="rId5">
            <a:alphaModFix/>
          </a:blip>
          <a:srcRect b="0" l="0" r="0" t="0"/>
          <a:stretch/>
        </p:blipFill>
        <p:spPr>
          <a:xfrm>
            <a:off x="4660932" y="3180743"/>
            <a:ext cx="3681516" cy="2310191"/>
          </a:xfrm>
          <a:prstGeom prst="rect">
            <a:avLst/>
          </a:prstGeom>
          <a:noFill/>
          <a:ln>
            <a:noFill/>
          </a:ln>
        </p:spPr>
      </p:pic>
      <p:pic>
        <p:nvPicPr>
          <p:cNvPr id="89" name="Google Shape;89;p1"/>
          <p:cNvPicPr preferRelativeResize="0"/>
          <p:nvPr/>
        </p:nvPicPr>
        <p:blipFill rotWithShape="1">
          <a:blip r:embed="rId6">
            <a:alphaModFix/>
          </a:blip>
          <a:srcRect b="0" l="0" r="0" t="0"/>
          <a:stretch/>
        </p:blipFill>
        <p:spPr>
          <a:xfrm>
            <a:off x="4660932" y="852533"/>
            <a:ext cx="3681516" cy="2221823"/>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85"/>
                                        </p:tgtEl>
                                        <p:attrNameLst>
                                          <p:attrName>style.visibility</p:attrName>
                                        </p:attrNameLst>
                                      </p:cBhvr>
                                      <p:to>
                                        <p:strVal val="visible"/>
                                      </p:to>
                                    </p:set>
                                    <p:anim calcmode="lin" valueType="num">
                                      <p:cBhvr additive="base">
                                        <p:cTn dur="500"/>
                                        <p:tgtEl>
                                          <p:spTgt spid="85"/>
                                        </p:tgtEl>
                                        <p:attrNameLst>
                                          <p:attrName>ppt_y</p:attrName>
                                        </p:attrNameLst>
                                      </p:cBhvr>
                                      <p:tavLst>
                                        <p:tav fmla="" tm="0">
                                          <p:val>
                                            <p:strVal val="#ppt_y+1"/>
                                          </p:val>
                                        </p:tav>
                                        <p:tav fmla=""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1" name="Shape 141"/>
        <p:cNvGrpSpPr/>
        <p:nvPr/>
      </p:nvGrpSpPr>
      <p:grpSpPr>
        <a:xfrm>
          <a:off x="0" y="0"/>
          <a:ext cx="0" cy="0"/>
          <a:chOff x="0" y="0"/>
          <a:chExt cx="0" cy="0"/>
        </a:xfrm>
      </p:grpSpPr>
      <p:sp>
        <p:nvSpPr>
          <p:cNvPr id="142" name="Google Shape;142;p10"/>
          <p:cNvSpPr/>
          <p:nvPr/>
        </p:nvSpPr>
        <p:spPr>
          <a:xfrm>
            <a:off x="323528" y="188640"/>
            <a:ext cx="8568952" cy="4524315"/>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2400">
                <a:solidFill>
                  <a:srgbClr val="FF0000"/>
                </a:solidFill>
                <a:latin typeface="Times New Roman"/>
                <a:ea typeface="Times New Roman"/>
                <a:cs typeface="Times New Roman"/>
                <a:sym typeface="Times New Roman"/>
              </a:rPr>
              <a:t>IV. Một số ngành nghề phổ biến trong chăn nuôi</a:t>
            </a:r>
            <a:endParaRPr/>
          </a:p>
          <a:p>
            <a:pPr indent="0" lvl="0" marL="0" marR="0" rtl="0" algn="l">
              <a:spcBef>
                <a:spcPts val="0"/>
              </a:spcBef>
              <a:spcAft>
                <a:spcPts val="0"/>
              </a:spcAft>
              <a:buNone/>
            </a:pPr>
            <a:r>
              <a:rPr b="1" lang="en-US" sz="2400">
                <a:solidFill>
                  <a:srgbClr val="FF0000"/>
                </a:solidFill>
                <a:latin typeface="Times New Roman"/>
                <a:ea typeface="Times New Roman"/>
                <a:cs typeface="Times New Roman"/>
                <a:sym typeface="Times New Roman"/>
              </a:rPr>
              <a:t>1. Bác sĩ thú y</a:t>
            </a:r>
            <a:endParaRPr/>
          </a:p>
          <a:p>
            <a:pPr indent="0" lvl="0" marL="0" marR="0" rtl="0" algn="l">
              <a:spcBef>
                <a:spcPts val="0"/>
              </a:spcBef>
              <a:spcAft>
                <a:spcPts val="0"/>
              </a:spcAft>
              <a:buNone/>
            </a:pPr>
            <a:r>
              <a:rPr lang="en-US" sz="2400">
                <a:solidFill>
                  <a:schemeClr val="dk1"/>
                </a:solidFill>
                <a:latin typeface="Times New Roman"/>
                <a:ea typeface="Times New Roman"/>
                <a:cs typeface="Times New Roman"/>
                <a:sym typeface="Times New Roman"/>
              </a:rPr>
              <a:t>Bác Sĩ thú y là những người làm nhiệm vụ phòng bệnh, khảm và chữa bệnh cho vật nuôi, từ đó góp phần bào vệ sức khoẻ cộng đồng; đồng thời nghiên cứu, thử nghiệm các loại thuốc, vaccine cho vật nuôi. Phẩm chẩt cẩn có của bác sĩ thú y là yêu động vật, cần thận, tì mỉ, khéo tay.</a:t>
            </a:r>
            <a:endParaRPr/>
          </a:p>
          <a:p>
            <a:pPr indent="0" lvl="0" marL="0" marR="0" rtl="0" algn="l">
              <a:spcBef>
                <a:spcPts val="0"/>
              </a:spcBef>
              <a:spcAft>
                <a:spcPts val="0"/>
              </a:spcAft>
              <a:buNone/>
            </a:pPr>
            <a:r>
              <a:rPr b="1" lang="en-US" sz="2400">
                <a:solidFill>
                  <a:srgbClr val="FF0000"/>
                </a:solidFill>
                <a:latin typeface="Times New Roman"/>
                <a:ea typeface="Times New Roman"/>
                <a:cs typeface="Times New Roman"/>
                <a:sym typeface="Times New Roman"/>
              </a:rPr>
              <a:t>2. Kĩ sư chăn nuôi</a:t>
            </a:r>
            <a:endParaRPr/>
          </a:p>
          <a:p>
            <a:pPr indent="0" lvl="0" marL="0" marR="0" rtl="0" algn="l">
              <a:spcBef>
                <a:spcPts val="0"/>
              </a:spcBef>
              <a:spcAft>
                <a:spcPts val="0"/>
              </a:spcAft>
              <a:buNone/>
            </a:pPr>
            <a:r>
              <a:rPr lang="en-US" sz="2400">
                <a:solidFill>
                  <a:schemeClr val="dk1"/>
                </a:solidFill>
                <a:latin typeface="Times New Roman"/>
                <a:ea typeface="Times New Roman"/>
                <a:cs typeface="Times New Roman"/>
                <a:sym typeface="Times New Roman"/>
              </a:rPr>
              <a:t>Kĩ sư chăn nuôi lã những người làm nhiệm vụ chọn và nhân giống vật nuôi; chề biến thức ăn, chăm sóc, phòng bệnh cho vật nuôi  </a:t>
            </a:r>
            <a:endParaRPr/>
          </a:p>
          <a:p>
            <a:pPr indent="0" lvl="0" marL="0" marR="0" rtl="0" algn="l">
              <a:spcBef>
                <a:spcPts val="0"/>
              </a:spcBef>
              <a:spcAft>
                <a:spcPts val="0"/>
              </a:spcAft>
              <a:buNone/>
            </a:pPr>
            <a:r>
              <a:rPr lang="en-US" sz="2400">
                <a:solidFill>
                  <a:schemeClr val="dk1"/>
                </a:solidFill>
                <a:latin typeface="Times New Roman"/>
                <a:ea typeface="Times New Roman"/>
                <a:cs typeface="Times New Roman"/>
                <a:sym typeface="Times New Roman"/>
              </a:rPr>
              <a:t>Phầm chất cẩn có của kĩ sư chân nuôi là yêu động vật, thích nghiên cứu khoa học, thích châm sóc vật nuôi.</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6" name="Shape 146"/>
        <p:cNvGrpSpPr/>
        <p:nvPr/>
      </p:nvGrpSpPr>
      <p:grpSpPr>
        <a:xfrm>
          <a:off x="0" y="0"/>
          <a:ext cx="0" cy="0"/>
          <a:chOff x="0" y="0"/>
          <a:chExt cx="0" cy="0"/>
        </a:xfrm>
      </p:grpSpPr>
      <p:sp>
        <p:nvSpPr>
          <p:cNvPr id="147" name="Google Shape;147;p11"/>
          <p:cNvSpPr/>
          <p:nvPr/>
        </p:nvSpPr>
        <p:spPr>
          <a:xfrm>
            <a:off x="574643" y="147990"/>
            <a:ext cx="8136904" cy="461665"/>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2400">
                <a:solidFill>
                  <a:srgbClr val="FF0000"/>
                </a:solidFill>
                <a:latin typeface="Times New Roman"/>
                <a:ea typeface="Times New Roman"/>
                <a:cs typeface="Times New Roman"/>
                <a:sym typeface="Times New Roman"/>
              </a:rPr>
              <a:t>V. Một số biện pháp bảo vệ môi trường trong chăn nuôi</a:t>
            </a:r>
            <a:endParaRPr sz="2400">
              <a:solidFill>
                <a:srgbClr val="FF0000"/>
              </a:solidFill>
              <a:latin typeface="Times New Roman"/>
              <a:ea typeface="Times New Roman"/>
              <a:cs typeface="Times New Roman"/>
              <a:sym typeface="Times New Roman"/>
            </a:endParaRPr>
          </a:p>
        </p:txBody>
      </p:sp>
      <p:sp>
        <p:nvSpPr>
          <p:cNvPr id="148" name="Google Shape;148;p11"/>
          <p:cNvSpPr/>
          <p:nvPr/>
        </p:nvSpPr>
        <p:spPr>
          <a:xfrm>
            <a:off x="557197" y="764704"/>
            <a:ext cx="8154349" cy="830997"/>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i="1" lang="en-US" sz="2400">
                <a:solidFill>
                  <a:srgbClr val="00B0F0"/>
                </a:solidFill>
                <a:latin typeface="Times New Roman"/>
                <a:ea typeface="Times New Roman"/>
                <a:cs typeface="Times New Roman"/>
                <a:sym typeface="Times New Roman"/>
              </a:rPr>
              <a:t>Quan sát Hình 9.</a:t>
            </a:r>
            <a:r>
              <a:rPr lang="en-US" sz="2400">
                <a:solidFill>
                  <a:srgbClr val="00B0F0"/>
                </a:solidFill>
                <a:latin typeface="Times New Roman"/>
                <a:ea typeface="Times New Roman"/>
                <a:cs typeface="Times New Roman"/>
                <a:sym typeface="Times New Roman"/>
              </a:rPr>
              <a:t>7 </a:t>
            </a:r>
            <a:r>
              <a:rPr i="1" lang="en-US" sz="2400">
                <a:solidFill>
                  <a:srgbClr val="00B0F0"/>
                </a:solidFill>
                <a:latin typeface="Times New Roman"/>
                <a:ea typeface="Times New Roman"/>
                <a:cs typeface="Times New Roman"/>
                <a:sym typeface="Times New Roman"/>
              </a:rPr>
              <a:t>và nêu những biện phảp phố biển trong xừ li chất thài chăn nuôi?</a:t>
            </a:r>
            <a:endParaRPr i="1" sz="2400">
              <a:solidFill>
                <a:srgbClr val="00B0F0"/>
              </a:solidFill>
              <a:latin typeface="Times New Roman"/>
              <a:ea typeface="Times New Roman"/>
              <a:cs typeface="Times New Roman"/>
              <a:sym typeface="Times New Roman"/>
            </a:endParaRPr>
          </a:p>
        </p:txBody>
      </p:sp>
      <p:sp>
        <p:nvSpPr>
          <p:cNvPr id="149" name="Google Shape;149;p11"/>
          <p:cNvSpPr/>
          <p:nvPr/>
        </p:nvSpPr>
        <p:spPr>
          <a:xfrm>
            <a:off x="395536" y="1772816"/>
            <a:ext cx="8424936" cy="4524315"/>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2400">
                <a:solidFill>
                  <a:srgbClr val="FF0000"/>
                </a:solidFill>
                <a:latin typeface="Times New Roman"/>
                <a:ea typeface="Times New Roman"/>
                <a:cs typeface="Times New Roman"/>
                <a:sym typeface="Times New Roman"/>
              </a:rPr>
              <a:t>1. Vệ sinh khu vực chuồng trại</a:t>
            </a:r>
            <a:endParaRPr/>
          </a:p>
          <a:p>
            <a:pPr indent="0" lvl="0" marL="0" marR="0" rtl="0" algn="l">
              <a:spcBef>
                <a:spcPts val="0"/>
              </a:spcBef>
              <a:spcAft>
                <a:spcPts val="0"/>
              </a:spcAft>
              <a:buNone/>
            </a:pPr>
            <a:r>
              <a:rPr lang="en-US" sz="2400">
                <a:solidFill>
                  <a:schemeClr val="dk1"/>
                </a:solidFill>
                <a:latin typeface="Times New Roman"/>
                <a:ea typeface="Times New Roman"/>
                <a:cs typeface="Times New Roman"/>
                <a:sym typeface="Times New Roman"/>
              </a:rPr>
              <a:t>Thường xuyên vệ sinh chuồng nuôi và khu vực xung quanh, giữ cho chuồng nuôi luôn sạch, khô ráo, đù ánh sáng, thoáng mát về mùa hè, ấm về mùa đông.</a:t>
            </a:r>
            <a:endParaRPr/>
          </a:p>
          <a:p>
            <a:pPr indent="0" lvl="0" marL="0" marR="0" rtl="0" algn="l">
              <a:spcBef>
                <a:spcPts val="0"/>
              </a:spcBef>
              <a:spcAft>
                <a:spcPts val="0"/>
              </a:spcAft>
              <a:buNone/>
            </a:pPr>
            <a:r>
              <a:rPr b="1" lang="en-US" sz="2400">
                <a:solidFill>
                  <a:srgbClr val="FF0000"/>
                </a:solidFill>
                <a:latin typeface="Times New Roman"/>
                <a:ea typeface="Times New Roman"/>
                <a:cs typeface="Times New Roman"/>
                <a:sym typeface="Times New Roman"/>
              </a:rPr>
              <a:t>2. Thu gom và xử lí chất thài chăn nuôi</a:t>
            </a:r>
            <a:endParaRPr/>
          </a:p>
          <a:p>
            <a:pPr indent="0" lvl="0" marL="0" marR="0" rtl="0" algn="l">
              <a:spcBef>
                <a:spcPts val="0"/>
              </a:spcBef>
              <a:spcAft>
                <a:spcPts val="0"/>
              </a:spcAft>
              <a:buNone/>
            </a:pPr>
            <a:r>
              <a:rPr lang="en-US" sz="2400">
                <a:solidFill>
                  <a:schemeClr val="dk1"/>
                </a:solidFill>
                <a:latin typeface="Times New Roman"/>
                <a:ea typeface="Times New Roman"/>
                <a:cs typeface="Times New Roman"/>
                <a:sym typeface="Times New Roman"/>
              </a:rPr>
              <a:t>Chất thải chăn nuôi bao gồm phân, nưởc tiều, xác vật nuôi chết, nưởc thải,... Nếu chất thải khổng được thu gom và xử lí đủng cách sẽ gây ô nhiễm môi trường, ảnh hưởng đến sửc khoẻ con người và vật nuôi.</a:t>
            </a:r>
            <a:endParaRPr/>
          </a:p>
          <a:p>
            <a:pPr indent="0" lvl="0" marL="0" marR="0" rtl="0" algn="l">
              <a:spcBef>
                <a:spcPts val="0"/>
              </a:spcBef>
              <a:spcAft>
                <a:spcPts val="0"/>
              </a:spcAft>
              <a:buNone/>
            </a:pPr>
            <a:r>
              <a:rPr lang="en-US" sz="2400">
                <a:solidFill>
                  <a:schemeClr val="dk1"/>
                </a:solidFill>
                <a:latin typeface="Times New Roman"/>
                <a:ea typeface="Times New Roman"/>
                <a:cs typeface="Times New Roman"/>
                <a:sym typeface="Times New Roman"/>
              </a:rPr>
              <a:t>Chất thải chăn nuôi phài được thu gom triệt để càng sớm càng tốt, bảo quản và lưu trữ đúng nơi quy định, không đề chúng phát tán ra môi trường.</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48"/>
                                        </p:tgtEl>
                                        <p:attrNameLst>
                                          <p:attrName>style.visibility</p:attrName>
                                        </p:attrNameLst>
                                      </p:cBhvr>
                                      <p:to>
                                        <p:strVal val="visible"/>
                                      </p:to>
                                    </p:set>
                                    <p:animEffect filter="fade" transition="in">
                                      <p:cBhvr>
                                        <p:cTn dur="500"/>
                                        <p:tgtEl>
                                          <p:spTgt spid="148"/>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49"/>
                                        </p:tgtEl>
                                        <p:attrNameLst>
                                          <p:attrName>style.visibility</p:attrName>
                                        </p:attrNameLst>
                                      </p:cBhvr>
                                      <p:to>
                                        <p:strVal val="visible"/>
                                      </p:to>
                                    </p:set>
                                    <p:animEffect filter="fade" transition="in">
                                      <p:cBhvr>
                                        <p:cTn dur="2000"/>
                                        <p:tgtEl>
                                          <p:spTgt spid="149"/>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3" name="Shape 153"/>
        <p:cNvGrpSpPr/>
        <p:nvPr/>
      </p:nvGrpSpPr>
      <p:grpSpPr>
        <a:xfrm>
          <a:off x="0" y="0"/>
          <a:ext cx="0" cy="0"/>
          <a:chOff x="0" y="0"/>
          <a:chExt cx="0" cy="0"/>
        </a:xfrm>
      </p:grpSpPr>
      <p:sp>
        <p:nvSpPr>
          <p:cNvPr id="154" name="Google Shape;154;p12"/>
          <p:cNvSpPr/>
          <p:nvPr/>
        </p:nvSpPr>
        <p:spPr>
          <a:xfrm>
            <a:off x="539552" y="317847"/>
            <a:ext cx="7560840" cy="461665"/>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2400">
                <a:solidFill>
                  <a:srgbClr val="FF0000"/>
                </a:solidFill>
                <a:latin typeface="Times New Roman"/>
                <a:ea typeface="Times New Roman"/>
                <a:cs typeface="Times New Roman"/>
                <a:sym typeface="Times New Roman"/>
              </a:rPr>
              <a:t>Bài 1. Nêu mối quan hệ giữa trồng trọt vả chăn nuôi.</a:t>
            </a:r>
            <a:endParaRPr b="1" sz="2400">
              <a:solidFill>
                <a:srgbClr val="FF0000"/>
              </a:solidFill>
              <a:latin typeface="Times New Roman"/>
              <a:ea typeface="Times New Roman"/>
              <a:cs typeface="Times New Roman"/>
              <a:sym typeface="Times New Roman"/>
            </a:endParaRPr>
          </a:p>
        </p:txBody>
      </p:sp>
      <p:sp>
        <p:nvSpPr>
          <p:cNvPr id="155" name="Google Shape;155;p12"/>
          <p:cNvSpPr/>
          <p:nvPr/>
        </p:nvSpPr>
        <p:spPr>
          <a:xfrm>
            <a:off x="683568" y="1268760"/>
            <a:ext cx="7848872" cy="3046988"/>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2400">
                <a:solidFill>
                  <a:schemeClr val="dk1"/>
                </a:solidFill>
                <a:latin typeface="Times New Roman"/>
                <a:ea typeface="Times New Roman"/>
                <a:cs typeface="Times New Roman"/>
                <a:sym typeface="Times New Roman"/>
              </a:rPr>
              <a:t>- Chăn nuôi và trồng trọt có mối quan hệ, tác động qua lại lần nhau. Chăn nuôi cung cấp nguồn phân bón và sức kéo cho trồng trọt. Ngược lại, trồng trọt cung cấp nguồn thức ăn chủ yếu cho ngành chăn nuôi.</a:t>
            </a:r>
            <a:br>
              <a:rPr lang="en-US" sz="2400">
                <a:solidFill>
                  <a:schemeClr val="dk1"/>
                </a:solidFill>
                <a:latin typeface="Times New Roman"/>
                <a:ea typeface="Times New Roman"/>
                <a:cs typeface="Times New Roman"/>
                <a:sym typeface="Times New Roman"/>
              </a:rPr>
            </a:br>
            <a:r>
              <a:rPr lang="en-US" sz="2400">
                <a:solidFill>
                  <a:schemeClr val="dk1"/>
                </a:solidFill>
                <a:latin typeface="Times New Roman"/>
                <a:ea typeface="Times New Roman"/>
                <a:cs typeface="Times New Roman"/>
                <a:sym typeface="Times New Roman"/>
              </a:rPr>
              <a:t>- Chăn nuôi và trồng trọt đều là một trong những ngành sản xuất chính của nước ta</a:t>
            </a:r>
            <a:br>
              <a:rPr lang="en-US" sz="2400">
                <a:solidFill>
                  <a:schemeClr val="dk1"/>
                </a:solidFill>
                <a:latin typeface="Times New Roman"/>
                <a:ea typeface="Times New Roman"/>
                <a:cs typeface="Times New Roman"/>
                <a:sym typeface="Times New Roman"/>
              </a:rPr>
            </a:br>
            <a:r>
              <a:rPr lang="en-US" sz="2400">
                <a:solidFill>
                  <a:schemeClr val="dk1"/>
                </a:solidFill>
                <a:latin typeface="Times New Roman"/>
                <a:ea typeface="Times New Roman"/>
                <a:cs typeface="Times New Roman"/>
                <a:sym typeface="Times New Roman"/>
              </a:rPr>
              <a:t>- Trồng trọt cung cấp thức ăn cho chăn nuôi</a:t>
            </a:r>
            <a:br>
              <a:rPr lang="en-US" sz="2400">
                <a:solidFill>
                  <a:schemeClr val="dk1"/>
                </a:solidFill>
                <a:latin typeface="Times New Roman"/>
                <a:ea typeface="Times New Roman"/>
                <a:cs typeface="Times New Roman"/>
                <a:sym typeface="Times New Roman"/>
              </a:rPr>
            </a:br>
            <a:r>
              <a:rPr lang="en-US" sz="2400">
                <a:solidFill>
                  <a:schemeClr val="dk1"/>
                </a:solidFill>
                <a:latin typeface="Times New Roman"/>
                <a:ea typeface="Times New Roman"/>
                <a:cs typeface="Times New Roman"/>
                <a:sym typeface="Times New Roman"/>
              </a:rPr>
              <a:t>- Chăn nuôi cung cấp sức kéo cho trồng trọt.</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55"/>
                                        </p:tgtEl>
                                        <p:attrNameLst>
                                          <p:attrName>style.visibility</p:attrName>
                                        </p:attrNameLst>
                                      </p:cBhvr>
                                      <p:to>
                                        <p:strVal val="visible"/>
                                      </p:to>
                                    </p:set>
                                    <p:animEffect filter="fade" transition="in">
                                      <p:cBhvr>
                                        <p:cTn dur="2000"/>
                                        <p:tgtEl>
                                          <p:spTgt spid="155"/>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9" name="Shape 159"/>
        <p:cNvGrpSpPr/>
        <p:nvPr/>
      </p:nvGrpSpPr>
      <p:grpSpPr>
        <a:xfrm>
          <a:off x="0" y="0"/>
          <a:ext cx="0" cy="0"/>
          <a:chOff x="0" y="0"/>
          <a:chExt cx="0" cy="0"/>
        </a:xfrm>
      </p:grpSpPr>
      <p:graphicFrame>
        <p:nvGraphicFramePr>
          <p:cNvPr id="160" name="Google Shape;160;p13"/>
          <p:cNvGraphicFramePr/>
          <p:nvPr/>
        </p:nvGraphicFramePr>
        <p:xfrm>
          <a:off x="323528" y="1268760"/>
          <a:ext cx="3000000" cy="3000000"/>
        </p:xfrm>
        <a:graphic>
          <a:graphicData uri="http://schemas.openxmlformats.org/drawingml/2006/table">
            <a:tbl>
              <a:tblPr bandRow="1" firstCol="1" firstRow="1">
                <a:noFill/>
                <a:tableStyleId>{BD9B91EE-2746-4692-BD9B-AB7DE1687B01}</a:tableStyleId>
              </a:tblPr>
              <a:tblGrid>
                <a:gridCol w="1465975"/>
                <a:gridCol w="3335450"/>
                <a:gridCol w="3335450"/>
              </a:tblGrid>
              <a:tr h="252725">
                <a:tc gridSpan="2">
                  <a:txBody>
                    <a:bodyPr/>
                    <a:lstStyle/>
                    <a:p>
                      <a:pPr indent="12700" lvl="0" marL="0" marR="0" rtl="0" algn="ctr">
                        <a:lnSpc>
                          <a:spcPct val="115000"/>
                        </a:lnSpc>
                        <a:spcBef>
                          <a:spcPts val="0"/>
                        </a:spcBef>
                        <a:spcAft>
                          <a:spcPts val="0"/>
                        </a:spcAft>
                        <a:buNone/>
                      </a:pPr>
                      <a:r>
                        <a:rPr lang="en-US" sz="2400" u="none" cap="none" strike="noStrike">
                          <a:latin typeface="Times New Roman"/>
                          <a:ea typeface="Times New Roman"/>
                          <a:cs typeface="Times New Roman"/>
                          <a:sym typeface="Times New Roman"/>
                        </a:rPr>
                        <a:t>Vật nuôi</a:t>
                      </a:r>
                      <a:endParaRPr sz="2400" u="none" cap="none" strike="noStrike">
                        <a:latin typeface="Times New Roman"/>
                        <a:ea typeface="Times New Roman"/>
                        <a:cs typeface="Times New Roman"/>
                        <a:sym typeface="Times New Roman"/>
                      </a:endParaRPr>
                    </a:p>
                  </a:txBody>
                  <a:tcPr marT="0" marB="0" marR="6350" marL="6350" anchor="b"/>
                </a:tc>
                <a:tc hMerge="1"/>
                <a:tc>
                  <a:txBody>
                    <a:bodyPr/>
                    <a:lstStyle/>
                    <a:p>
                      <a:pPr indent="12700" lvl="0" marL="0" marR="0" rtl="0" algn="ctr">
                        <a:lnSpc>
                          <a:spcPct val="115000"/>
                        </a:lnSpc>
                        <a:spcBef>
                          <a:spcPts val="0"/>
                        </a:spcBef>
                        <a:spcAft>
                          <a:spcPts val="0"/>
                        </a:spcAft>
                        <a:buNone/>
                      </a:pPr>
                      <a:r>
                        <a:rPr lang="en-US" sz="2400" u="none" cap="none" strike="noStrike">
                          <a:latin typeface="Times New Roman"/>
                          <a:ea typeface="Times New Roman"/>
                          <a:cs typeface="Times New Roman"/>
                          <a:sym typeface="Times New Roman"/>
                        </a:rPr>
                        <a:t>Vai trỏ</a:t>
                      </a:r>
                      <a:endParaRPr sz="2400" u="none" cap="none" strike="noStrike">
                        <a:latin typeface="Times New Roman"/>
                        <a:ea typeface="Times New Roman"/>
                        <a:cs typeface="Times New Roman"/>
                        <a:sym typeface="Times New Roman"/>
                      </a:endParaRPr>
                    </a:p>
                  </a:txBody>
                  <a:tcPr marT="0" marB="0" marR="6350" marL="6350" anchor="b"/>
                </a:tc>
              </a:tr>
              <a:tr h="243200">
                <a:tc rowSpan="2">
                  <a:txBody>
                    <a:bodyPr/>
                    <a:lstStyle/>
                    <a:p>
                      <a:pPr indent="12700" lvl="0" marL="0" marR="0" rtl="0" algn="ctr">
                        <a:lnSpc>
                          <a:spcPct val="115000"/>
                        </a:lnSpc>
                        <a:spcBef>
                          <a:spcPts val="0"/>
                        </a:spcBef>
                        <a:spcAft>
                          <a:spcPts val="0"/>
                        </a:spcAft>
                        <a:buNone/>
                      </a:pPr>
                      <a:r>
                        <a:rPr lang="en-US" sz="2400" u="none" cap="none" strike="noStrike">
                          <a:latin typeface="Times New Roman"/>
                          <a:ea typeface="Times New Roman"/>
                          <a:cs typeface="Times New Roman"/>
                          <a:sym typeface="Times New Roman"/>
                        </a:rPr>
                        <a:t>Gia súc</a:t>
                      </a:r>
                      <a:endParaRPr sz="2400" u="none" cap="none" strike="noStrike">
                        <a:latin typeface="Times New Roman"/>
                        <a:ea typeface="Times New Roman"/>
                        <a:cs typeface="Times New Roman"/>
                        <a:sym typeface="Times New Roman"/>
                      </a:endParaRPr>
                    </a:p>
                  </a:txBody>
                  <a:tcPr marT="0" marB="0" marR="6350" marL="6350" anchor="ctr"/>
                </a:tc>
                <a:tc>
                  <a:txBody>
                    <a:bodyPr/>
                    <a:lstStyle/>
                    <a:p>
                      <a:pPr indent="12700" lvl="0" marL="0" marR="0" rtl="0" algn="ctr">
                        <a:lnSpc>
                          <a:spcPct val="115000"/>
                        </a:lnSpc>
                        <a:spcBef>
                          <a:spcPts val="0"/>
                        </a:spcBef>
                        <a:spcAft>
                          <a:spcPts val="0"/>
                        </a:spcAft>
                        <a:buNone/>
                      </a:pPr>
                      <a:r>
                        <a:rPr lang="en-US" sz="2400" u="none" cap="none" strike="noStrike">
                          <a:latin typeface="Times New Roman"/>
                          <a:ea typeface="Times New Roman"/>
                          <a:cs typeface="Times New Roman"/>
                          <a:sym typeface="Times New Roman"/>
                        </a:rPr>
                        <a:t>?</a:t>
                      </a:r>
                      <a:endParaRPr sz="2400" u="none" cap="none" strike="noStrike">
                        <a:latin typeface="Times New Roman"/>
                        <a:ea typeface="Times New Roman"/>
                        <a:cs typeface="Times New Roman"/>
                        <a:sym typeface="Times New Roman"/>
                      </a:endParaRPr>
                    </a:p>
                  </a:txBody>
                  <a:tcPr marT="0" marB="0" marR="6350" marL="6350" anchor="ctr"/>
                </a:tc>
                <a:tc>
                  <a:txBody>
                    <a:bodyPr/>
                    <a:lstStyle/>
                    <a:p>
                      <a:pPr indent="12700" lvl="0" marL="0" marR="0" rtl="0" algn="ctr">
                        <a:lnSpc>
                          <a:spcPct val="115000"/>
                        </a:lnSpc>
                        <a:spcBef>
                          <a:spcPts val="0"/>
                        </a:spcBef>
                        <a:spcAft>
                          <a:spcPts val="0"/>
                        </a:spcAft>
                        <a:buNone/>
                      </a:pPr>
                      <a:r>
                        <a:rPr lang="en-US" sz="2400" u="none" cap="none" strike="noStrike">
                          <a:latin typeface="Times New Roman"/>
                          <a:ea typeface="Times New Roman"/>
                          <a:cs typeface="Times New Roman"/>
                          <a:sym typeface="Times New Roman"/>
                        </a:rPr>
                        <a:t>?</a:t>
                      </a:r>
                      <a:endParaRPr sz="2400" u="none" cap="none" strike="noStrike">
                        <a:latin typeface="Times New Roman"/>
                        <a:ea typeface="Times New Roman"/>
                        <a:cs typeface="Times New Roman"/>
                        <a:sym typeface="Times New Roman"/>
                      </a:endParaRPr>
                    </a:p>
                  </a:txBody>
                  <a:tcPr marT="0" marB="0" marR="6350" marL="6350" anchor="ctr"/>
                </a:tc>
              </a:tr>
              <a:tr h="247650">
                <a:tc vMerge="1"/>
                <a:tc>
                  <a:txBody>
                    <a:bodyPr/>
                    <a:lstStyle/>
                    <a:p>
                      <a:pPr indent="12700" lvl="0" marL="0" marR="0" rtl="0" algn="ctr">
                        <a:lnSpc>
                          <a:spcPct val="115000"/>
                        </a:lnSpc>
                        <a:spcBef>
                          <a:spcPts val="0"/>
                        </a:spcBef>
                        <a:spcAft>
                          <a:spcPts val="0"/>
                        </a:spcAft>
                        <a:buNone/>
                      </a:pPr>
                      <a:r>
                        <a:rPr lang="en-US" sz="2400" u="none" cap="none" strike="noStrike">
                          <a:latin typeface="Times New Roman"/>
                          <a:ea typeface="Times New Roman"/>
                          <a:cs typeface="Times New Roman"/>
                          <a:sym typeface="Times New Roman"/>
                        </a:rPr>
                        <a:t>...</a:t>
                      </a:r>
                      <a:endParaRPr sz="2400" u="none" cap="none" strike="noStrike">
                        <a:latin typeface="Times New Roman"/>
                        <a:ea typeface="Times New Roman"/>
                        <a:cs typeface="Times New Roman"/>
                        <a:sym typeface="Times New Roman"/>
                      </a:endParaRPr>
                    </a:p>
                  </a:txBody>
                  <a:tcPr marT="0" marB="0" marR="6350" marL="6350" anchor="b"/>
                </a:tc>
                <a:tc>
                  <a:txBody>
                    <a:bodyPr/>
                    <a:lstStyle/>
                    <a:p>
                      <a:pPr indent="12700" lvl="0" marL="0" marR="0" rtl="0" algn="ctr">
                        <a:lnSpc>
                          <a:spcPct val="115000"/>
                        </a:lnSpc>
                        <a:spcBef>
                          <a:spcPts val="0"/>
                        </a:spcBef>
                        <a:spcAft>
                          <a:spcPts val="0"/>
                        </a:spcAft>
                        <a:buNone/>
                      </a:pPr>
                      <a:r>
                        <a:rPr lang="en-US" sz="2400" u="none" cap="none" strike="noStrike">
                          <a:latin typeface="Times New Roman"/>
                          <a:ea typeface="Times New Roman"/>
                          <a:cs typeface="Times New Roman"/>
                          <a:sym typeface="Times New Roman"/>
                        </a:rPr>
                        <a:t>...</a:t>
                      </a:r>
                      <a:endParaRPr sz="2400" u="none" cap="none" strike="noStrike">
                        <a:latin typeface="Times New Roman"/>
                        <a:ea typeface="Times New Roman"/>
                        <a:cs typeface="Times New Roman"/>
                        <a:sym typeface="Times New Roman"/>
                      </a:endParaRPr>
                    </a:p>
                  </a:txBody>
                  <a:tcPr marT="0" marB="0" marR="6350" marL="6350" anchor="b"/>
                </a:tc>
              </a:tr>
              <a:tr h="247650">
                <a:tc rowSpan="2">
                  <a:txBody>
                    <a:bodyPr/>
                    <a:lstStyle/>
                    <a:p>
                      <a:pPr indent="12700" lvl="0" marL="0" marR="0" rtl="0" algn="ctr">
                        <a:lnSpc>
                          <a:spcPct val="115000"/>
                        </a:lnSpc>
                        <a:spcBef>
                          <a:spcPts val="0"/>
                        </a:spcBef>
                        <a:spcAft>
                          <a:spcPts val="0"/>
                        </a:spcAft>
                        <a:buNone/>
                      </a:pPr>
                      <a:r>
                        <a:rPr lang="en-US" sz="2400" u="none" cap="none" strike="noStrike">
                          <a:latin typeface="Times New Roman"/>
                          <a:ea typeface="Times New Roman"/>
                          <a:cs typeface="Times New Roman"/>
                          <a:sym typeface="Times New Roman"/>
                        </a:rPr>
                        <a:t>Gia cẩm</a:t>
                      </a:r>
                      <a:endParaRPr sz="2400" u="none" cap="none" strike="noStrike">
                        <a:latin typeface="Times New Roman"/>
                        <a:ea typeface="Times New Roman"/>
                        <a:cs typeface="Times New Roman"/>
                        <a:sym typeface="Times New Roman"/>
                      </a:endParaRPr>
                    </a:p>
                  </a:txBody>
                  <a:tcPr marT="0" marB="0" marR="6350" marL="6350" anchor="ctr"/>
                </a:tc>
                <a:tc>
                  <a:txBody>
                    <a:bodyPr/>
                    <a:lstStyle/>
                    <a:p>
                      <a:pPr indent="12700" lvl="0" marL="0" marR="0" rtl="0" algn="ctr">
                        <a:lnSpc>
                          <a:spcPct val="115000"/>
                        </a:lnSpc>
                        <a:spcBef>
                          <a:spcPts val="0"/>
                        </a:spcBef>
                        <a:spcAft>
                          <a:spcPts val="0"/>
                        </a:spcAft>
                        <a:buNone/>
                      </a:pPr>
                      <a:r>
                        <a:rPr lang="en-US" sz="2400" u="none" cap="none" strike="noStrike">
                          <a:latin typeface="Times New Roman"/>
                          <a:ea typeface="Times New Roman"/>
                          <a:cs typeface="Times New Roman"/>
                          <a:sym typeface="Times New Roman"/>
                        </a:rPr>
                        <a:t>?</a:t>
                      </a:r>
                      <a:endParaRPr sz="2400" u="none" cap="none" strike="noStrike">
                        <a:latin typeface="Times New Roman"/>
                        <a:ea typeface="Times New Roman"/>
                        <a:cs typeface="Times New Roman"/>
                        <a:sym typeface="Times New Roman"/>
                      </a:endParaRPr>
                    </a:p>
                  </a:txBody>
                  <a:tcPr marT="0" marB="0" marR="6350" marL="6350" anchor="ctr"/>
                </a:tc>
                <a:tc>
                  <a:txBody>
                    <a:bodyPr/>
                    <a:lstStyle/>
                    <a:p>
                      <a:pPr indent="12700" lvl="0" marL="0" marR="0" rtl="0" algn="ctr">
                        <a:lnSpc>
                          <a:spcPct val="115000"/>
                        </a:lnSpc>
                        <a:spcBef>
                          <a:spcPts val="0"/>
                        </a:spcBef>
                        <a:spcAft>
                          <a:spcPts val="0"/>
                        </a:spcAft>
                        <a:buNone/>
                      </a:pPr>
                      <a:r>
                        <a:rPr lang="en-US" sz="2400" u="none" cap="none" strike="noStrike">
                          <a:latin typeface="Times New Roman"/>
                          <a:ea typeface="Times New Roman"/>
                          <a:cs typeface="Times New Roman"/>
                          <a:sym typeface="Times New Roman"/>
                        </a:rPr>
                        <a:t>?</a:t>
                      </a:r>
                      <a:endParaRPr sz="2400" u="none" cap="none" strike="noStrike">
                        <a:latin typeface="Times New Roman"/>
                        <a:ea typeface="Times New Roman"/>
                        <a:cs typeface="Times New Roman"/>
                        <a:sym typeface="Times New Roman"/>
                      </a:endParaRPr>
                    </a:p>
                  </a:txBody>
                  <a:tcPr marT="0" marB="0" marR="6350" marL="6350" anchor="ctr"/>
                </a:tc>
              </a:tr>
              <a:tr h="252725">
                <a:tc vMerge="1"/>
                <a:tc>
                  <a:txBody>
                    <a:bodyPr/>
                    <a:lstStyle/>
                    <a:p>
                      <a:pPr indent="12700" lvl="0" marL="0" marR="0" rtl="0" algn="ctr">
                        <a:lnSpc>
                          <a:spcPct val="115000"/>
                        </a:lnSpc>
                        <a:spcBef>
                          <a:spcPts val="0"/>
                        </a:spcBef>
                        <a:spcAft>
                          <a:spcPts val="0"/>
                        </a:spcAft>
                        <a:buNone/>
                      </a:pPr>
                      <a:r>
                        <a:rPr lang="en-US" sz="2400" u="none" cap="none" strike="noStrike">
                          <a:latin typeface="Times New Roman"/>
                          <a:ea typeface="Times New Roman"/>
                          <a:cs typeface="Times New Roman"/>
                          <a:sym typeface="Times New Roman"/>
                        </a:rPr>
                        <a:t>...</a:t>
                      </a:r>
                      <a:endParaRPr sz="2400" u="none" cap="none" strike="noStrike">
                        <a:latin typeface="Times New Roman"/>
                        <a:ea typeface="Times New Roman"/>
                        <a:cs typeface="Times New Roman"/>
                        <a:sym typeface="Times New Roman"/>
                      </a:endParaRPr>
                    </a:p>
                  </a:txBody>
                  <a:tcPr marT="0" marB="0" marR="6350" marL="6350" anchor="ctr"/>
                </a:tc>
                <a:tc>
                  <a:txBody>
                    <a:bodyPr/>
                    <a:lstStyle/>
                    <a:p>
                      <a:pPr indent="12700" lvl="0" marL="0" marR="0" rtl="0" algn="ctr">
                        <a:lnSpc>
                          <a:spcPct val="115000"/>
                        </a:lnSpc>
                        <a:spcBef>
                          <a:spcPts val="0"/>
                        </a:spcBef>
                        <a:spcAft>
                          <a:spcPts val="0"/>
                        </a:spcAft>
                        <a:buNone/>
                      </a:pPr>
                      <a:r>
                        <a:rPr lang="en-US" sz="2400" u="none" cap="none" strike="noStrike">
                          <a:latin typeface="Times New Roman"/>
                          <a:ea typeface="Times New Roman"/>
                          <a:cs typeface="Times New Roman"/>
                          <a:sym typeface="Times New Roman"/>
                        </a:rPr>
                        <a:t>...</a:t>
                      </a:r>
                      <a:endParaRPr sz="2400" u="none" cap="none" strike="noStrike">
                        <a:latin typeface="Times New Roman"/>
                        <a:ea typeface="Times New Roman"/>
                        <a:cs typeface="Times New Roman"/>
                        <a:sym typeface="Times New Roman"/>
                      </a:endParaRPr>
                    </a:p>
                  </a:txBody>
                  <a:tcPr marT="0" marB="0" marR="6350" marL="6350" anchor="ctr"/>
                </a:tc>
              </a:tr>
            </a:tbl>
          </a:graphicData>
        </a:graphic>
      </p:graphicFrame>
      <p:sp>
        <p:nvSpPr>
          <p:cNvPr id="161" name="Google Shape;161;p13"/>
          <p:cNvSpPr/>
          <p:nvPr/>
        </p:nvSpPr>
        <p:spPr>
          <a:xfrm>
            <a:off x="107504" y="116632"/>
            <a:ext cx="8568952" cy="707886"/>
          </a:xfrm>
          <a:prstGeom prst="rect">
            <a:avLst/>
          </a:prstGeom>
          <a:solidFill>
            <a:srgbClr val="FFFFFF"/>
          </a:solidFill>
          <a:ln>
            <a:noFill/>
          </a:ln>
        </p:spPr>
        <p:txBody>
          <a:bodyPr anchorCtr="0" anchor="ctr" bIns="45700" lIns="91425" spcFirstLastPara="1" rIns="91425" wrap="square" tIns="45700">
            <a:spAutoFit/>
          </a:bodyPr>
          <a:lstStyle/>
          <a:p>
            <a:pPr indent="12700" lvl="0" marL="0" marR="0" rtl="0" algn="l">
              <a:lnSpc>
                <a:spcPct val="100000"/>
              </a:lnSpc>
              <a:spcBef>
                <a:spcPts val="0"/>
              </a:spcBef>
              <a:spcAft>
                <a:spcPts val="0"/>
              </a:spcAft>
              <a:buClr>
                <a:srgbClr val="FF0000"/>
              </a:buClr>
              <a:buSzPts val="2000"/>
              <a:buFont typeface="Times New Roman"/>
              <a:buNone/>
            </a:pPr>
            <a:r>
              <a:rPr b="0" i="0" lang="en-US" sz="2000" u="none" cap="none" strike="noStrike">
                <a:solidFill>
                  <a:srgbClr val="FF0000"/>
                </a:solidFill>
                <a:latin typeface="Times New Roman"/>
                <a:ea typeface="Times New Roman"/>
                <a:cs typeface="Times New Roman"/>
                <a:sym typeface="Times New Roman"/>
              </a:rPr>
              <a:t>Bài 2. Hãy kẻ tên 3 loại vật nuôi thuộc nhóm gia súc. 3 loại thuộc nhỏm gia cầm vá vai trò của chúng theo mẫu bảng dưởi đày.</a:t>
            </a:r>
            <a:endParaRPr b="0" i="0" sz="2000" u="none" cap="none" strike="noStrike">
              <a:solidFill>
                <a:srgbClr val="FF0000"/>
              </a:solidFill>
              <a:latin typeface="Arial"/>
              <a:ea typeface="Arial"/>
              <a:cs typeface="Arial"/>
              <a:sym typeface="Arial"/>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5" name="Shape 165"/>
        <p:cNvGrpSpPr/>
        <p:nvPr/>
      </p:nvGrpSpPr>
      <p:grpSpPr>
        <a:xfrm>
          <a:off x="0" y="0"/>
          <a:ext cx="0" cy="0"/>
          <a:chOff x="0" y="0"/>
          <a:chExt cx="0" cy="0"/>
        </a:xfrm>
      </p:grpSpPr>
      <p:sp>
        <p:nvSpPr>
          <p:cNvPr id="166" name="Google Shape;166;p14"/>
          <p:cNvSpPr/>
          <p:nvPr/>
        </p:nvSpPr>
        <p:spPr>
          <a:xfrm>
            <a:off x="107504" y="116632"/>
            <a:ext cx="8568952" cy="707886"/>
          </a:xfrm>
          <a:prstGeom prst="rect">
            <a:avLst/>
          </a:prstGeom>
          <a:solidFill>
            <a:srgbClr val="FFFFFF"/>
          </a:solidFill>
          <a:ln>
            <a:noFill/>
          </a:ln>
        </p:spPr>
        <p:txBody>
          <a:bodyPr anchorCtr="0" anchor="ctr" bIns="45700" lIns="91425" spcFirstLastPara="1" rIns="91425" wrap="square" tIns="45700">
            <a:spAutoFit/>
          </a:bodyPr>
          <a:lstStyle/>
          <a:p>
            <a:pPr indent="12700" lvl="0" marL="0" marR="0" rtl="0" algn="l">
              <a:lnSpc>
                <a:spcPct val="100000"/>
              </a:lnSpc>
              <a:spcBef>
                <a:spcPts val="0"/>
              </a:spcBef>
              <a:spcAft>
                <a:spcPts val="0"/>
              </a:spcAft>
              <a:buClr>
                <a:srgbClr val="FF0000"/>
              </a:buClr>
              <a:buSzPts val="2000"/>
              <a:buFont typeface="Times New Roman"/>
              <a:buNone/>
            </a:pPr>
            <a:r>
              <a:rPr b="0" i="0" lang="en-US" sz="2000" u="none" cap="none" strike="noStrike">
                <a:solidFill>
                  <a:srgbClr val="FF0000"/>
                </a:solidFill>
                <a:latin typeface="Times New Roman"/>
                <a:ea typeface="Times New Roman"/>
                <a:cs typeface="Times New Roman"/>
                <a:sym typeface="Times New Roman"/>
              </a:rPr>
              <a:t>Bài 2. Hãy kẻ tên 3 loại vật nuôi thuộc nhóm gia súc. 3 loại thuộc nhỏm gia cầm vá vai trò của chúng theo mẫu bảng dưởi đày.</a:t>
            </a:r>
            <a:endParaRPr b="0" i="0" sz="2000" u="none" cap="none" strike="noStrike">
              <a:solidFill>
                <a:srgbClr val="FF0000"/>
              </a:solidFill>
              <a:latin typeface="Arial"/>
              <a:ea typeface="Arial"/>
              <a:cs typeface="Arial"/>
              <a:sym typeface="Arial"/>
            </a:endParaRPr>
          </a:p>
        </p:txBody>
      </p:sp>
      <p:graphicFrame>
        <p:nvGraphicFramePr>
          <p:cNvPr id="167" name="Google Shape;167;p14"/>
          <p:cNvGraphicFramePr/>
          <p:nvPr/>
        </p:nvGraphicFramePr>
        <p:xfrm>
          <a:off x="107504" y="1052736"/>
          <a:ext cx="3000000" cy="3000000"/>
        </p:xfrm>
        <a:graphic>
          <a:graphicData uri="http://schemas.openxmlformats.org/drawingml/2006/table">
            <a:tbl>
              <a:tblPr bandRow="1" firstCol="1" firstRow="1">
                <a:noFill/>
                <a:tableStyleId>{BD9B91EE-2746-4692-BD9B-AB7DE1687B01}</a:tableStyleId>
              </a:tblPr>
              <a:tblGrid>
                <a:gridCol w="1010375"/>
                <a:gridCol w="1581925"/>
                <a:gridCol w="6120675"/>
              </a:tblGrid>
              <a:tr h="304800">
                <a:tc gridSpan="2">
                  <a:txBody>
                    <a:bodyPr/>
                    <a:lstStyle/>
                    <a:p>
                      <a:pPr indent="0" lvl="0" marL="0" marR="0" rtl="0" algn="ctr">
                        <a:lnSpc>
                          <a:spcPct val="115000"/>
                        </a:lnSpc>
                        <a:spcBef>
                          <a:spcPts val="0"/>
                        </a:spcBef>
                        <a:spcAft>
                          <a:spcPts val="0"/>
                        </a:spcAft>
                        <a:buNone/>
                      </a:pPr>
                      <a:r>
                        <a:rPr lang="en-US" sz="2400" u="none" cap="none" strike="noStrike">
                          <a:latin typeface="Times New Roman"/>
                          <a:ea typeface="Times New Roman"/>
                          <a:cs typeface="Times New Roman"/>
                          <a:sym typeface="Times New Roman"/>
                        </a:rPr>
                        <a:t>Vật nuôi</a:t>
                      </a:r>
                      <a:endParaRPr sz="2400" u="none" cap="none" strike="noStrike">
                        <a:latin typeface="Times New Roman"/>
                        <a:ea typeface="Times New Roman"/>
                        <a:cs typeface="Times New Roman"/>
                        <a:sym typeface="Times New Roman"/>
                      </a:endParaRPr>
                    </a:p>
                  </a:txBody>
                  <a:tcPr marT="47625" marB="47625" marR="47625" marL="47625"/>
                </a:tc>
                <a:tc hMerge="1"/>
                <a:tc>
                  <a:txBody>
                    <a:bodyPr/>
                    <a:lstStyle/>
                    <a:p>
                      <a:pPr indent="0" lvl="0" marL="0" marR="0" rtl="0" algn="ctr">
                        <a:lnSpc>
                          <a:spcPct val="115000"/>
                        </a:lnSpc>
                        <a:spcBef>
                          <a:spcPts val="0"/>
                        </a:spcBef>
                        <a:spcAft>
                          <a:spcPts val="0"/>
                        </a:spcAft>
                        <a:buNone/>
                      </a:pPr>
                      <a:r>
                        <a:rPr lang="en-US" sz="2400" u="none" cap="none" strike="noStrike">
                          <a:latin typeface="Times New Roman"/>
                          <a:ea typeface="Times New Roman"/>
                          <a:cs typeface="Times New Roman"/>
                          <a:sym typeface="Times New Roman"/>
                        </a:rPr>
                        <a:t>Vai trò</a:t>
                      </a:r>
                      <a:endParaRPr sz="2400" u="none" cap="none" strike="noStrike">
                        <a:latin typeface="Times New Roman"/>
                        <a:ea typeface="Times New Roman"/>
                        <a:cs typeface="Times New Roman"/>
                        <a:sym typeface="Times New Roman"/>
                      </a:endParaRPr>
                    </a:p>
                  </a:txBody>
                  <a:tcPr marT="47625" marB="47625" marR="47625" marL="47625"/>
                </a:tc>
              </a:tr>
              <a:tr h="304800">
                <a:tc rowSpan="3">
                  <a:txBody>
                    <a:bodyPr/>
                    <a:lstStyle/>
                    <a:p>
                      <a:pPr indent="0" lvl="0" marL="0" marR="0" rtl="0" algn="ctr">
                        <a:lnSpc>
                          <a:spcPct val="115000"/>
                        </a:lnSpc>
                        <a:spcBef>
                          <a:spcPts val="0"/>
                        </a:spcBef>
                        <a:spcAft>
                          <a:spcPts val="0"/>
                        </a:spcAft>
                        <a:buNone/>
                      </a:pPr>
                      <a:r>
                        <a:rPr lang="en-US" sz="2400" u="none" cap="none" strike="noStrike">
                          <a:latin typeface="Times New Roman"/>
                          <a:ea typeface="Times New Roman"/>
                          <a:cs typeface="Times New Roman"/>
                          <a:sym typeface="Times New Roman"/>
                        </a:rPr>
                        <a:t>Gia súc</a:t>
                      </a:r>
                      <a:endParaRPr sz="2400" u="none" cap="none" strike="noStrike">
                        <a:latin typeface="Times New Roman"/>
                        <a:ea typeface="Times New Roman"/>
                        <a:cs typeface="Times New Roman"/>
                        <a:sym typeface="Times New Roman"/>
                      </a:endParaRPr>
                    </a:p>
                  </a:txBody>
                  <a:tcPr marT="47625" marB="47625" marR="47625" marL="47625"/>
                </a:tc>
                <a:tc>
                  <a:txBody>
                    <a:bodyPr/>
                    <a:lstStyle/>
                    <a:p>
                      <a:pPr indent="0" lvl="0" marL="0" marR="0" rtl="0" algn="ctr">
                        <a:lnSpc>
                          <a:spcPct val="115000"/>
                        </a:lnSpc>
                        <a:spcBef>
                          <a:spcPts val="0"/>
                        </a:spcBef>
                        <a:spcAft>
                          <a:spcPts val="0"/>
                        </a:spcAft>
                        <a:buNone/>
                      </a:pPr>
                      <a:r>
                        <a:rPr lang="en-US" sz="2400" u="none" cap="none" strike="noStrike">
                          <a:latin typeface="Times New Roman"/>
                          <a:ea typeface="Times New Roman"/>
                          <a:cs typeface="Times New Roman"/>
                          <a:sym typeface="Times New Roman"/>
                        </a:rPr>
                        <a:t>Bò sữa</a:t>
                      </a:r>
                      <a:endParaRPr sz="2400" u="none" cap="none" strike="noStrike">
                        <a:latin typeface="Times New Roman"/>
                        <a:ea typeface="Times New Roman"/>
                        <a:cs typeface="Times New Roman"/>
                        <a:sym typeface="Times New Roman"/>
                      </a:endParaRPr>
                    </a:p>
                  </a:txBody>
                  <a:tcPr marT="47625" marB="47625" marR="47625" marL="47625"/>
                </a:tc>
                <a:tc>
                  <a:txBody>
                    <a:bodyPr/>
                    <a:lstStyle/>
                    <a:p>
                      <a:pPr indent="0" lvl="0" marL="0" marR="0" rtl="0" algn="l">
                        <a:lnSpc>
                          <a:spcPct val="115000"/>
                        </a:lnSpc>
                        <a:spcBef>
                          <a:spcPts val="0"/>
                        </a:spcBef>
                        <a:spcAft>
                          <a:spcPts val="0"/>
                        </a:spcAft>
                        <a:buNone/>
                      </a:pPr>
                      <a:r>
                        <a:rPr lang="en-US" sz="2400" u="none" cap="none" strike="noStrike">
                          <a:latin typeface="Times New Roman"/>
                          <a:ea typeface="Times New Roman"/>
                          <a:cs typeface="Times New Roman"/>
                          <a:sym typeface="Times New Roman"/>
                        </a:rPr>
                        <a:t>Cung cấp thực phẩm (thịt, sữa) và xuất khẩu</a:t>
                      </a:r>
                      <a:endParaRPr sz="2400" u="none" cap="none" strike="noStrike">
                        <a:latin typeface="Times New Roman"/>
                        <a:ea typeface="Times New Roman"/>
                        <a:cs typeface="Times New Roman"/>
                        <a:sym typeface="Times New Roman"/>
                      </a:endParaRPr>
                    </a:p>
                  </a:txBody>
                  <a:tcPr marT="47625" marB="47625" marR="47625" marL="47625"/>
                </a:tc>
              </a:tr>
              <a:tr h="304800">
                <a:tc vMerge="1"/>
                <a:tc>
                  <a:txBody>
                    <a:bodyPr/>
                    <a:lstStyle/>
                    <a:p>
                      <a:pPr indent="0" lvl="0" marL="0" marR="0" rtl="0" algn="ctr">
                        <a:lnSpc>
                          <a:spcPct val="115000"/>
                        </a:lnSpc>
                        <a:spcBef>
                          <a:spcPts val="0"/>
                        </a:spcBef>
                        <a:spcAft>
                          <a:spcPts val="0"/>
                        </a:spcAft>
                        <a:buNone/>
                      </a:pPr>
                      <a:r>
                        <a:rPr lang="en-US" sz="2400" u="none" cap="none" strike="noStrike">
                          <a:latin typeface="Times New Roman"/>
                          <a:ea typeface="Times New Roman"/>
                          <a:cs typeface="Times New Roman"/>
                          <a:sym typeface="Times New Roman"/>
                        </a:rPr>
                        <a:t>Trâu</a:t>
                      </a:r>
                      <a:endParaRPr sz="2400" u="none" cap="none" strike="noStrike">
                        <a:latin typeface="Times New Roman"/>
                        <a:ea typeface="Times New Roman"/>
                        <a:cs typeface="Times New Roman"/>
                        <a:sym typeface="Times New Roman"/>
                      </a:endParaRPr>
                    </a:p>
                  </a:txBody>
                  <a:tcPr marT="47625" marB="47625" marR="47625" marL="47625"/>
                </a:tc>
                <a:tc>
                  <a:txBody>
                    <a:bodyPr/>
                    <a:lstStyle/>
                    <a:p>
                      <a:pPr indent="0" lvl="0" marL="0" marR="0" rtl="0" algn="l">
                        <a:lnSpc>
                          <a:spcPct val="115000"/>
                        </a:lnSpc>
                        <a:spcBef>
                          <a:spcPts val="0"/>
                        </a:spcBef>
                        <a:spcAft>
                          <a:spcPts val="0"/>
                        </a:spcAft>
                        <a:buNone/>
                      </a:pPr>
                      <a:r>
                        <a:rPr lang="en-US" sz="2400" u="none" cap="none" strike="noStrike">
                          <a:latin typeface="Times New Roman"/>
                          <a:ea typeface="Times New Roman"/>
                          <a:cs typeface="Times New Roman"/>
                          <a:sym typeface="Times New Roman"/>
                        </a:rPr>
                        <a:t>Cung cấp thực phẩm và sức kéo.</a:t>
                      </a:r>
                      <a:endParaRPr sz="2400" u="none" cap="none" strike="noStrike">
                        <a:latin typeface="Times New Roman"/>
                        <a:ea typeface="Times New Roman"/>
                        <a:cs typeface="Times New Roman"/>
                        <a:sym typeface="Times New Roman"/>
                      </a:endParaRPr>
                    </a:p>
                  </a:txBody>
                  <a:tcPr marT="47625" marB="47625" marR="47625" marL="47625"/>
                </a:tc>
              </a:tr>
              <a:tr h="304800">
                <a:tc vMerge="1"/>
                <a:tc>
                  <a:txBody>
                    <a:bodyPr/>
                    <a:lstStyle/>
                    <a:p>
                      <a:pPr indent="0" lvl="0" marL="0" marR="0" rtl="0" algn="ctr">
                        <a:lnSpc>
                          <a:spcPct val="115000"/>
                        </a:lnSpc>
                        <a:spcBef>
                          <a:spcPts val="0"/>
                        </a:spcBef>
                        <a:spcAft>
                          <a:spcPts val="0"/>
                        </a:spcAft>
                        <a:buNone/>
                      </a:pPr>
                      <a:r>
                        <a:rPr lang="en-US" sz="2400" u="none" cap="none" strike="noStrike">
                          <a:latin typeface="Times New Roman"/>
                          <a:ea typeface="Times New Roman"/>
                          <a:cs typeface="Times New Roman"/>
                          <a:sym typeface="Times New Roman"/>
                        </a:rPr>
                        <a:t>Chó</a:t>
                      </a:r>
                      <a:endParaRPr sz="2400" u="none" cap="none" strike="noStrike">
                        <a:latin typeface="Times New Roman"/>
                        <a:ea typeface="Times New Roman"/>
                        <a:cs typeface="Times New Roman"/>
                        <a:sym typeface="Times New Roman"/>
                      </a:endParaRPr>
                    </a:p>
                  </a:txBody>
                  <a:tcPr marT="47625" marB="47625" marR="47625" marL="47625"/>
                </a:tc>
                <a:tc>
                  <a:txBody>
                    <a:bodyPr/>
                    <a:lstStyle/>
                    <a:p>
                      <a:pPr indent="0" lvl="0" marL="0" marR="0" rtl="0" algn="l">
                        <a:lnSpc>
                          <a:spcPct val="115000"/>
                        </a:lnSpc>
                        <a:spcBef>
                          <a:spcPts val="0"/>
                        </a:spcBef>
                        <a:spcAft>
                          <a:spcPts val="0"/>
                        </a:spcAft>
                        <a:buNone/>
                      </a:pPr>
                      <a:r>
                        <a:rPr lang="en-US" sz="2400" u="none" cap="none" strike="noStrike">
                          <a:latin typeface="Times New Roman"/>
                          <a:ea typeface="Times New Roman"/>
                          <a:cs typeface="Times New Roman"/>
                          <a:sym typeface="Times New Roman"/>
                        </a:rPr>
                        <a:t>Giữ nhà, làm cảnh; làm bạn, cung cấp thực phẩm</a:t>
                      </a:r>
                      <a:endParaRPr sz="2400" u="none" cap="none" strike="noStrike">
                        <a:latin typeface="Times New Roman"/>
                        <a:ea typeface="Times New Roman"/>
                        <a:cs typeface="Times New Roman"/>
                        <a:sym typeface="Times New Roman"/>
                      </a:endParaRPr>
                    </a:p>
                  </a:txBody>
                  <a:tcPr marT="47625" marB="47625" marR="47625" marL="47625"/>
                </a:tc>
              </a:tr>
              <a:tr h="304800">
                <a:tc rowSpan="3">
                  <a:txBody>
                    <a:bodyPr/>
                    <a:lstStyle/>
                    <a:p>
                      <a:pPr indent="0" lvl="0" marL="0" marR="0" rtl="0" algn="ctr">
                        <a:lnSpc>
                          <a:spcPct val="115000"/>
                        </a:lnSpc>
                        <a:spcBef>
                          <a:spcPts val="0"/>
                        </a:spcBef>
                        <a:spcAft>
                          <a:spcPts val="0"/>
                        </a:spcAft>
                        <a:buNone/>
                      </a:pPr>
                      <a:r>
                        <a:rPr lang="en-US" sz="2400" u="none" cap="none" strike="noStrike">
                          <a:latin typeface="Times New Roman"/>
                          <a:ea typeface="Times New Roman"/>
                          <a:cs typeface="Times New Roman"/>
                          <a:sym typeface="Times New Roman"/>
                        </a:rPr>
                        <a:t>Gia cầm</a:t>
                      </a:r>
                      <a:endParaRPr sz="2400" u="none" cap="none" strike="noStrike">
                        <a:latin typeface="Times New Roman"/>
                        <a:ea typeface="Times New Roman"/>
                        <a:cs typeface="Times New Roman"/>
                        <a:sym typeface="Times New Roman"/>
                      </a:endParaRPr>
                    </a:p>
                  </a:txBody>
                  <a:tcPr marT="47625" marB="47625" marR="47625" marL="47625"/>
                </a:tc>
                <a:tc>
                  <a:txBody>
                    <a:bodyPr/>
                    <a:lstStyle/>
                    <a:p>
                      <a:pPr indent="0" lvl="0" marL="0" marR="0" rtl="0" algn="ctr">
                        <a:lnSpc>
                          <a:spcPct val="115000"/>
                        </a:lnSpc>
                        <a:spcBef>
                          <a:spcPts val="0"/>
                        </a:spcBef>
                        <a:spcAft>
                          <a:spcPts val="0"/>
                        </a:spcAft>
                        <a:buNone/>
                      </a:pPr>
                      <a:r>
                        <a:rPr lang="en-US" sz="2400" u="none" cap="none" strike="noStrike">
                          <a:latin typeface="Times New Roman"/>
                          <a:ea typeface="Times New Roman"/>
                          <a:cs typeface="Times New Roman"/>
                          <a:sym typeface="Times New Roman"/>
                        </a:rPr>
                        <a:t>Gà</a:t>
                      </a:r>
                      <a:endParaRPr sz="2400" u="none" cap="none" strike="noStrike">
                        <a:latin typeface="Times New Roman"/>
                        <a:ea typeface="Times New Roman"/>
                        <a:cs typeface="Times New Roman"/>
                        <a:sym typeface="Times New Roman"/>
                      </a:endParaRPr>
                    </a:p>
                  </a:txBody>
                  <a:tcPr marT="47625" marB="47625" marR="47625" marL="47625"/>
                </a:tc>
                <a:tc>
                  <a:txBody>
                    <a:bodyPr/>
                    <a:lstStyle/>
                    <a:p>
                      <a:pPr indent="0" lvl="0" marL="0" marR="0" rtl="0" algn="l">
                        <a:lnSpc>
                          <a:spcPct val="115000"/>
                        </a:lnSpc>
                        <a:spcBef>
                          <a:spcPts val="0"/>
                        </a:spcBef>
                        <a:spcAft>
                          <a:spcPts val="0"/>
                        </a:spcAft>
                        <a:buNone/>
                      </a:pPr>
                      <a:r>
                        <a:rPr lang="en-US" sz="2400" u="none" cap="none" strike="noStrike">
                          <a:latin typeface="Times New Roman"/>
                          <a:ea typeface="Times New Roman"/>
                          <a:cs typeface="Times New Roman"/>
                          <a:sym typeface="Times New Roman"/>
                        </a:rPr>
                        <a:t>Cung cấp thực phẩm (thịt, trứng); lấy lông chế biến các sản phẩm tiêu dùng khác; phương tiện báo thức ở nông thôn; làm cảnh; đá gà;</a:t>
                      </a:r>
                      <a:endParaRPr sz="2400" u="none" cap="none" strike="noStrike">
                        <a:latin typeface="Times New Roman"/>
                        <a:ea typeface="Times New Roman"/>
                        <a:cs typeface="Times New Roman"/>
                        <a:sym typeface="Times New Roman"/>
                      </a:endParaRPr>
                    </a:p>
                  </a:txBody>
                  <a:tcPr marT="47625" marB="47625" marR="47625" marL="47625"/>
                </a:tc>
              </a:tr>
              <a:tr h="304800">
                <a:tc vMerge="1"/>
                <a:tc>
                  <a:txBody>
                    <a:bodyPr/>
                    <a:lstStyle/>
                    <a:p>
                      <a:pPr indent="0" lvl="0" marL="0" marR="0" rtl="0" algn="ctr">
                        <a:lnSpc>
                          <a:spcPct val="115000"/>
                        </a:lnSpc>
                        <a:spcBef>
                          <a:spcPts val="0"/>
                        </a:spcBef>
                        <a:spcAft>
                          <a:spcPts val="0"/>
                        </a:spcAft>
                        <a:buNone/>
                      </a:pPr>
                      <a:r>
                        <a:rPr lang="en-US" sz="2400" u="none" cap="none" strike="noStrike">
                          <a:latin typeface="Times New Roman"/>
                          <a:ea typeface="Times New Roman"/>
                          <a:cs typeface="Times New Roman"/>
                          <a:sym typeface="Times New Roman"/>
                        </a:rPr>
                        <a:t>Vịt</a:t>
                      </a:r>
                      <a:endParaRPr sz="2400" u="none" cap="none" strike="noStrike">
                        <a:latin typeface="Times New Roman"/>
                        <a:ea typeface="Times New Roman"/>
                        <a:cs typeface="Times New Roman"/>
                        <a:sym typeface="Times New Roman"/>
                      </a:endParaRPr>
                    </a:p>
                  </a:txBody>
                  <a:tcPr marT="47625" marB="47625" marR="47625" marL="47625"/>
                </a:tc>
                <a:tc>
                  <a:txBody>
                    <a:bodyPr/>
                    <a:lstStyle/>
                    <a:p>
                      <a:pPr indent="0" lvl="0" marL="0" marR="0" rtl="0" algn="l">
                        <a:lnSpc>
                          <a:spcPct val="115000"/>
                        </a:lnSpc>
                        <a:spcBef>
                          <a:spcPts val="0"/>
                        </a:spcBef>
                        <a:spcAft>
                          <a:spcPts val="0"/>
                        </a:spcAft>
                        <a:buNone/>
                      </a:pPr>
                      <a:r>
                        <a:rPr lang="en-US" sz="2400" u="none" cap="none" strike="noStrike">
                          <a:latin typeface="Times New Roman"/>
                          <a:ea typeface="Times New Roman"/>
                          <a:cs typeface="Times New Roman"/>
                          <a:sym typeface="Times New Roman"/>
                        </a:rPr>
                        <a:t>Cung cấp thịt, trứng, lông; một số loài phục vụ xiếc/</a:t>
                      </a:r>
                      <a:endParaRPr sz="2400" u="none" cap="none" strike="noStrike">
                        <a:latin typeface="Times New Roman"/>
                        <a:ea typeface="Times New Roman"/>
                        <a:cs typeface="Times New Roman"/>
                        <a:sym typeface="Times New Roman"/>
                      </a:endParaRPr>
                    </a:p>
                  </a:txBody>
                  <a:tcPr marT="47625" marB="47625" marR="47625" marL="47625"/>
                </a:tc>
              </a:tr>
              <a:tr h="304800">
                <a:tc vMerge="1"/>
                <a:tc>
                  <a:txBody>
                    <a:bodyPr/>
                    <a:lstStyle/>
                    <a:p>
                      <a:pPr indent="0" lvl="0" marL="0" marR="0" rtl="0" algn="ctr">
                        <a:lnSpc>
                          <a:spcPct val="115000"/>
                        </a:lnSpc>
                        <a:spcBef>
                          <a:spcPts val="0"/>
                        </a:spcBef>
                        <a:spcAft>
                          <a:spcPts val="0"/>
                        </a:spcAft>
                        <a:buNone/>
                      </a:pPr>
                      <a:r>
                        <a:rPr lang="en-US" sz="2400" u="none" cap="none" strike="noStrike">
                          <a:latin typeface="Times New Roman"/>
                          <a:ea typeface="Times New Roman"/>
                          <a:cs typeface="Times New Roman"/>
                          <a:sym typeface="Times New Roman"/>
                        </a:rPr>
                        <a:t>Ngỗng</a:t>
                      </a:r>
                      <a:endParaRPr sz="2400" u="none" cap="none" strike="noStrike">
                        <a:latin typeface="Times New Roman"/>
                        <a:ea typeface="Times New Roman"/>
                        <a:cs typeface="Times New Roman"/>
                        <a:sym typeface="Times New Roman"/>
                      </a:endParaRPr>
                    </a:p>
                  </a:txBody>
                  <a:tcPr marT="47625" marB="47625" marR="47625" marL="47625"/>
                </a:tc>
                <a:tc>
                  <a:txBody>
                    <a:bodyPr/>
                    <a:lstStyle/>
                    <a:p>
                      <a:pPr indent="0" lvl="0" marL="0" marR="0" rtl="0" algn="l">
                        <a:lnSpc>
                          <a:spcPct val="115000"/>
                        </a:lnSpc>
                        <a:spcBef>
                          <a:spcPts val="0"/>
                        </a:spcBef>
                        <a:spcAft>
                          <a:spcPts val="0"/>
                        </a:spcAft>
                        <a:buNone/>
                      </a:pPr>
                      <a:r>
                        <a:rPr lang="en-US" sz="2400" u="none" cap="none" strike="noStrike">
                          <a:latin typeface="Times New Roman"/>
                          <a:ea typeface="Times New Roman"/>
                          <a:cs typeface="Times New Roman"/>
                          <a:sym typeface="Times New Roman"/>
                        </a:rPr>
                        <a:t>Cung cấp thịt, trứng, lông, ngoài ra còn canh gác, giữ nhà.</a:t>
                      </a:r>
                      <a:endParaRPr sz="2400" u="none" cap="none" strike="noStrike">
                        <a:latin typeface="Times New Roman"/>
                        <a:ea typeface="Times New Roman"/>
                        <a:cs typeface="Times New Roman"/>
                        <a:sym typeface="Times New Roman"/>
                      </a:endParaRPr>
                    </a:p>
                  </a:txBody>
                  <a:tcPr marT="47625" marB="47625" marR="47625" marL="47625"/>
                </a:tc>
              </a:tr>
            </a:tbl>
          </a:graphicData>
        </a:graphic>
      </p:graphicFrame>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67"/>
                                        </p:tgtEl>
                                        <p:attrNameLst>
                                          <p:attrName>style.visibility</p:attrName>
                                        </p:attrNameLst>
                                      </p:cBhvr>
                                      <p:to>
                                        <p:strVal val="visible"/>
                                      </p:to>
                                    </p:set>
                                    <p:animEffect filter="fade" transition="in">
                                      <p:cBhvr>
                                        <p:cTn dur="1000"/>
                                        <p:tgtEl>
                                          <p:spTgt spid="167"/>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1" name="Shape 171"/>
        <p:cNvGrpSpPr/>
        <p:nvPr/>
      </p:nvGrpSpPr>
      <p:grpSpPr>
        <a:xfrm>
          <a:off x="0" y="0"/>
          <a:ext cx="0" cy="0"/>
          <a:chOff x="0" y="0"/>
          <a:chExt cx="0" cy="0"/>
        </a:xfrm>
      </p:grpSpPr>
      <p:sp>
        <p:nvSpPr>
          <p:cNvPr id="172" name="Google Shape;172;p15"/>
          <p:cNvSpPr/>
          <p:nvPr/>
        </p:nvSpPr>
        <p:spPr>
          <a:xfrm>
            <a:off x="467544" y="332656"/>
            <a:ext cx="8208912" cy="156966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2400">
                <a:solidFill>
                  <a:srgbClr val="FF0000"/>
                </a:solidFill>
                <a:latin typeface="Times New Roman"/>
                <a:ea typeface="Times New Roman"/>
                <a:cs typeface="Times New Roman"/>
                <a:sym typeface="Times New Roman"/>
              </a:rPr>
              <a:t>Bài 3. Ngày nay, người ta cho ràng chất thải chân nuôi là một nguổn tài nguyên rất có giá trị. Em cho biết ý kiên trén đúng hay sai. Tại sao?</a:t>
            </a:r>
            <a:endParaRPr/>
          </a:p>
          <a:p>
            <a:pPr indent="0" lvl="0" marL="0" marR="0" rtl="0" algn="l">
              <a:spcBef>
                <a:spcPts val="0"/>
              </a:spcBef>
              <a:spcAft>
                <a:spcPts val="0"/>
              </a:spcAft>
              <a:buNone/>
            </a:pPr>
            <a:r>
              <a:rPr lang="en-US" sz="2400">
                <a:solidFill>
                  <a:srgbClr val="FF0000"/>
                </a:solidFill>
                <a:latin typeface="Times New Roman"/>
                <a:ea typeface="Times New Roman"/>
                <a:cs typeface="Times New Roman"/>
                <a:sym typeface="Times New Roman"/>
              </a:rPr>
              <a:t>	</a:t>
            </a:r>
            <a:endParaRPr sz="2400">
              <a:solidFill>
                <a:srgbClr val="FF0000"/>
              </a:solidFill>
              <a:latin typeface="Times New Roman"/>
              <a:ea typeface="Times New Roman"/>
              <a:cs typeface="Times New Roman"/>
              <a:sym typeface="Times New Roman"/>
            </a:endParaRPr>
          </a:p>
        </p:txBody>
      </p:sp>
      <p:sp>
        <p:nvSpPr>
          <p:cNvPr id="173" name="Google Shape;173;p15"/>
          <p:cNvSpPr/>
          <p:nvPr/>
        </p:nvSpPr>
        <p:spPr>
          <a:xfrm>
            <a:off x="467544" y="1921789"/>
            <a:ext cx="8280920" cy="1200329"/>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2400">
                <a:solidFill>
                  <a:schemeClr val="dk1"/>
                </a:solidFill>
                <a:latin typeface="Times New Roman"/>
                <a:ea typeface="Times New Roman"/>
                <a:cs typeface="Times New Roman"/>
                <a:sym typeface="Times New Roman"/>
              </a:rPr>
              <a:t>Theo em ý kiến trên đúng. Vì chất thải chăn nuôi có thể được tái sử dụng gom lại phục vụ nông nghiệp và nhu cầu của từng địa phương.</a:t>
            </a:r>
            <a:endParaRPr sz="2400">
              <a:solidFill>
                <a:schemeClr val="dk1"/>
              </a:solidFill>
              <a:latin typeface="Times New Roman"/>
              <a:ea typeface="Times New Roman"/>
              <a:cs typeface="Times New Roman"/>
              <a:sym typeface="Times New Roman"/>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73"/>
                                        </p:tgtEl>
                                        <p:attrNameLst>
                                          <p:attrName>style.visibility</p:attrName>
                                        </p:attrNameLst>
                                      </p:cBhvr>
                                      <p:to>
                                        <p:strVal val="visible"/>
                                      </p:to>
                                    </p:set>
                                    <p:animEffect filter="fade" transition="in">
                                      <p:cBhvr>
                                        <p:cTn dur="500"/>
                                        <p:tgtEl>
                                          <p:spTgt spid="173"/>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7" name="Shape 177"/>
        <p:cNvGrpSpPr/>
        <p:nvPr/>
      </p:nvGrpSpPr>
      <p:grpSpPr>
        <a:xfrm>
          <a:off x="0" y="0"/>
          <a:ext cx="0" cy="0"/>
          <a:chOff x="0" y="0"/>
          <a:chExt cx="0" cy="0"/>
        </a:xfrm>
      </p:grpSpPr>
      <p:sp>
        <p:nvSpPr>
          <p:cNvPr id="178" name="Google Shape;178;p16"/>
          <p:cNvSpPr/>
          <p:nvPr/>
        </p:nvSpPr>
        <p:spPr>
          <a:xfrm>
            <a:off x="323528" y="153506"/>
            <a:ext cx="8424936" cy="830997"/>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2400">
                <a:solidFill>
                  <a:srgbClr val="FF0000"/>
                </a:solidFill>
                <a:latin typeface="Times New Roman"/>
                <a:ea typeface="Times New Roman"/>
                <a:cs typeface="Times New Roman"/>
                <a:sym typeface="Times New Roman"/>
              </a:rPr>
              <a:t>Bài 4. Biện pháp não sau đày là nên hoặc không nén làm đẻ bào vê môi trường?</a:t>
            </a:r>
            <a:endParaRPr sz="2400">
              <a:solidFill>
                <a:srgbClr val="FF0000"/>
              </a:solidFill>
              <a:latin typeface="Times New Roman"/>
              <a:ea typeface="Times New Roman"/>
              <a:cs typeface="Times New Roman"/>
              <a:sym typeface="Times New Roman"/>
            </a:endParaRPr>
          </a:p>
        </p:txBody>
      </p:sp>
      <p:sp>
        <p:nvSpPr>
          <p:cNvPr id="179" name="Google Shape;179;p16"/>
          <p:cNvSpPr/>
          <p:nvPr/>
        </p:nvSpPr>
        <p:spPr>
          <a:xfrm>
            <a:off x="323528" y="1124744"/>
            <a:ext cx="8424936" cy="4893647"/>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2400">
                <a:solidFill>
                  <a:schemeClr val="dk1"/>
                </a:solidFill>
                <a:latin typeface="Times New Roman"/>
                <a:ea typeface="Times New Roman"/>
                <a:cs typeface="Times New Roman"/>
                <a:sym typeface="Times New Roman"/>
              </a:rPr>
              <a:t>- Các biện pháp nên làm:</a:t>
            </a:r>
            <a:endParaRPr/>
          </a:p>
          <a:p>
            <a:pPr indent="0" lvl="0" marL="0" marR="0" rtl="0" algn="l">
              <a:spcBef>
                <a:spcPts val="0"/>
              </a:spcBef>
              <a:spcAft>
                <a:spcPts val="0"/>
              </a:spcAft>
              <a:buNone/>
            </a:pPr>
            <a:r>
              <a:rPr lang="en-US" sz="2400">
                <a:solidFill>
                  <a:schemeClr val="dk1"/>
                </a:solidFill>
                <a:latin typeface="Times New Roman"/>
                <a:ea typeface="Times New Roman"/>
                <a:cs typeface="Times New Roman"/>
                <a:sym typeface="Times New Roman"/>
              </a:rPr>
              <a:t>1. Thường xuyên vệ sinh chuồng nuôi sạch sẽ</a:t>
            </a:r>
            <a:endParaRPr/>
          </a:p>
          <a:p>
            <a:pPr indent="0" lvl="0" marL="0" marR="0" rtl="0" algn="l">
              <a:spcBef>
                <a:spcPts val="0"/>
              </a:spcBef>
              <a:spcAft>
                <a:spcPts val="0"/>
              </a:spcAft>
              <a:buNone/>
            </a:pPr>
            <a:r>
              <a:rPr lang="en-US" sz="2400">
                <a:solidFill>
                  <a:schemeClr val="dk1"/>
                </a:solidFill>
                <a:latin typeface="Times New Roman"/>
                <a:ea typeface="Times New Roman"/>
                <a:cs typeface="Times New Roman"/>
                <a:sym typeface="Times New Roman"/>
              </a:rPr>
              <a:t>2. Thu gom chất thải triệt để và sớm nhất có thể</a:t>
            </a:r>
            <a:endParaRPr/>
          </a:p>
          <a:p>
            <a:pPr indent="0" lvl="0" marL="0" marR="0" rtl="0" algn="l">
              <a:spcBef>
                <a:spcPts val="0"/>
              </a:spcBef>
              <a:spcAft>
                <a:spcPts val="0"/>
              </a:spcAft>
              <a:buNone/>
            </a:pPr>
            <a:r>
              <a:rPr lang="en-US" sz="2400">
                <a:solidFill>
                  <a:schemeClr val="dk1"/>
                </a:solidFill>
                <a:latin typeface="Times New Roman"/>
                <a:ea typeface="Times New Roman"/>
                <a:cs typeface="Times New Roman"/>
                <a:sym typeface="Times New Roman"/>
              </a:rPr>
              <a:t>3. Thu phân để ủ làm bón phân hữu cơ</a:t>
            </a:r>
            <a:endParaRPr/>
          </a:p>
          <a:p>
            <a:pPr indent="0" lvl="0" marL="0" marR="0" rtl="0" algn="l">
              <a:spcBef>
                <a:spcPts val="0"/>
              </a:spcBef>
              <a:spcAft>
                <a:spcPts val="0"/>
              </a:spcAft>
              <a:buNone/>
            </a:pPr>
            <a:r>
              <a:rPr lang="en-US" sz="2400">
                <a:solidFill>
                  <a:schemeClr val="dk1"/>
                </a:solidFill>
                <a:latin typeface="Times New Roman"/>
                <a:ea typeface="Times New Roman"/>
                <a:cs typeface="Times New Roman"/>
                <a:sym typeface="Times New Roman"/>
              </a:rPr>
              <a:t>4. Xây hầm biogas để xử lí chất thải cho trại chăn nuôi</a:t>
            </a:r>
            <a:endParaRPr/>
          </a:p>
          <a:p>
            <a:pPr indent="0" lvl="0" marL="0" marR="0" rtl="0" algn="l">
              <a:spcBef>
                <a:spcPts val="0"/>
              </a:spcBef>
              <a:spcAft>
                <a:spcPts val="0"/>
              </a:spcAft>
              <a:buNone/>
            </a:pPr>
            <a:r>
              <a:rPr lang="en-US" sz="2400">
                <a:solidFill>
                  <a:schemeClr val="dk1"/>
                </a:solidFill>
                <a:latin typeface="Times New Roman"/>
                <a:ea typeface="Times New Roman"/>
                <a:cs typeface="Times New Roman"/>
                <a:sym typeface="Times New Roman"/>
              </a:rPr>
              <a:t>- Các biện pháp không nên làm:</a:t>
            </a:r>
            <a:endParaRPr/>
          </a:p>
          <a:p>
            <a:pPr indent="0" lvl="0" marL="0" marR="0" rtl="0" algn="l">
              <a:spcBef>
                <a:spcPts val="0"/>
              </a:spcBef>
              <a:spcAft>
                <a:spcPts val="0"/>
              </a:spcAft>
              <a:buNone/>
            </a:pPr>
            <a:r>
              <a:rPr lang="en-US" sz="2400">
                <a:solidFill>
                  <a:schemeClr val="dk1"/>
                </a:solidFill>
                <a:latin typeface="Times New Roman"/>
                <a:ea typeface="Times New Roman"/>
                <a:cs typeface="Times New Roman"/>
                <a:sym typeface="Times New Roman"/>
              </a:rPr>
              <a:t>1. Thả rông vật nuôi, cho vật nuôi đi vệ sinh bừa bãi.</a:t>
            </a:r>
            <a:endParaRPr/>
          </a:p>
          <a:p>
            <a:pPr indent="0" lvl="0" marL="0" marR="0" rtl="0" algn="l">
              <a:spcBef>
                <a:spcPts val="0"/>
              </a:spcBef>
              <a:spcAft>
                <a:spcPts val="0"/>
              </a:spcAft>
              <a:buNone/>
            </a:pPr>
            <a:r>
              <a:rPr lang="en-US" sz="2400">
                <a:solidFill>
                  <a:schemeClr val="dk1"/>
                </a:solidFill>
                <a:latin typeface="Times New Roman"/>
                <a:ea typeface="Times New Roman"/>
                <a:cs typeface="Times New Roman"/>
                <a:sym typeface="Times New Roman"/>
              </a:rPr>
              <a:t>2. Nuôi vật nuôi dưới gầm nhà sàn hay quá gần nơi ở</a:t>
            </a:r>
            <a:endParaRPr/>
          </a:p>
          <a:p>
            <a:pPr indent="0" lvl="0" marL="0" marR="0" rtl="0" algn="l">
              <a:spcBef>
                <a:spcPts val="0"/>
              </a:spcBef>
              <a:spcAft>
                <a:spcPts val="0"/>
              </a:spcAft>
              <a:buNone/>
            </a:pPr>
            <a:r>
              <a:rPr lang="en-US" sz="2400">
                <a:solidFill>
                  <a:schemeClr val="dk1"/>
                </a:solidFill>
                <a:latin typeface="Times New Roman"/>
                <a:ea typeface="Times New Roman"/>
                <a:cs typeface="Times New Roman"/>
                <a:sym typeface="Times New Roman"/>
              </a:rPr>
              <a:t>3. Chuồng nuôi cạnh đường giao thông, chợ hay khu công cộng để thuận tiện cho việc vận chuyển.</a:t>
            </a:r>
            <a:endParaRPr/>
          </a:p>
          <a:p>
            <a:pPr indent="0" lvl="0" marL="0" marR="0" rtl="0" algn="l">
              <a:spcBef>
                <a:spcPts val="0"/>
              </a:spcBef>
              <a:spcAft>
                <a:spcPts val="0"/>
              </a:spcAft>
              <a:buNone/>
            </a:pPr>
            <a:r>
              <a:rPr lang="en-US" sz="2400">
                <a:solidFill>
                  <a:schemeClr val="dk1"/>
                </a:solidFill>
                <a:latin typeface="Times New Roman"/>
                <a:ea typeface="Times New Roman"/>
                <a:cs typeface="Times New Roman"/>
                <a:sym typeface="Times New Roman"/>
              </a:rPr>
              <a:t>4. Xả thẳng chất thải chăn nuôi ra ao, hồ, sông , suối..</a:t>
            </a:r>
            <a:endParaRPr/>
          </a:p>
          <a:p>
            <a:pPr indent="0" lvl="0" marL="0" marR="0" rtl="0" algn="l">
              <a:spcBef>
                <a:spcPts val="0"/>
              </a:spcBef>
              <a:spcAft>
                <a:spcPts val="0"/>
              </a:spcAft>
              <a:buNone/>
            </a:pPr>
            <a:r>
              <a:rPr lang="en-US" sz="2400">
                <a:solidFill>
                  <a:schemeClr val="dk1"/>
                </a:solidFill>
                <a:latin typeface="Times New Roman"/>
                <a:ea typeface="Times New Roman"/>
                <a:cs typeface="Times New Roman"/>
                <a:sym typeface="Times New Roman"/>
              </a:rPr>
              <a:t>5. Vứt rác vật nuôi chết xuống ao, hồ, sông, suối,..</a:t>
            </a:r>
            <a:endParaRPr/>
          </a:p>
          <a:p>
            <a:pPr indent="0" lvl="0" marL="0" marR="0" rtl="0" algn="l">
              <a:spcBef>
                <a:spcPts val="0"/>
              </a:spcBef>
              <a:spcAft>
                <a:spcPts val="0"/>
              </a:spcAft>
              <a:buNone/>
            </a:pPr>
            <a:r>
              <a:rPr lang="en-US" sz="2400">
                <a:solidFill>
                  <a:schemeClr val="dk1"/>
                </a:solidFill>
                <a:latin typeface="Times New Roman"/>
                <a:ea typeface="Times New Roman"/>
                <a:cs typeface="Times New Roman"/>
                <a:sym typeface="Times New Roman"/>
              </a:rPr>
              <a:t>6. Cho người lạ, chó, mèo,, tự do ra vào khu chăn nuôi</a:t>
            </a:r>
            <a:endParaRPr sz="2400">
              <a:solidFill>
                <a:schemeClr val="dk1"/>
              </a:solidFill>
              <a:latin typeface="Times New Roman"/>
              <a:ea typeface="Times New Roman"/>
              <a:cs typeface="Times New Roman"/>
              <a:sym typeface="Times New Roman"/>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79"/>
                                        </p:tgtEl>
                                        <p:attrNameLst>
                                          <p:attrName>style.visibility</p:attrName>
                                        </p:attrNameLst>
                                      </p:cBhvr>
                                      <p:to>
                                        <p:strVal val="visible"/>
                                      </p:to>
                                    </p:set>
                                    <p:animEffect filter="fade" transition="in">
                                      <p:cBhvr>
                                        <p:cTn dur="500"/>
                                        <p:tgtEl>
                                          <p:spTgt spid="179"/>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3" name="Shape 93"/>
        <p:cNvGrpSpPr/>
        <p:nvPr/>
      </p:nvGrpSpPr>
      <p:grpSpPr>
        <a:xfrm>
          <a:off x="0" y="0"/>
          <a:ext cx="0" cy="0"/>
          <a:chOff x="0" y="0"/>
          <a:chExt cx="0" cy="0"/>
        </a:xfrm>
      </p:grpSpPr>
      <p:sp>
        <p:nvSpPr>
          <p:cNvPr id="94" name="Google Shape;94;p2"/>
          <p:cNvSpPr/>
          <p:nvPr/>
        </p:nvSpPr>
        <p:spPr>
          <a:xfrm>
            <a:off x="755576" y="808720"/>
            <a:ext cx="6480720" cy="3046988"/>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2400">
                <a:solidFill>
                  <a:schemeClr val="dk1"/>
                </a:solidFill>
                <a:latin typeface="Calibri"/>
                <a:ea typeface="Calibri"/>
                <a:cs typeface="Calibri"/>
                <a:sym typeface="Calibri"/>
              </a:rPr>
              <a:t>Trả lời:</a:t>
            </a:r>
            <a:endParaRPr sz="2400">
              <a:solidFill>
                <a:schemeClr val="dk1"/>
              </a:solidFill>
              <a:latin typeface="Calibri"/>
              <a:ea typeface="Calibri"/>
              <a:cs typeface="Calibri"/>
              <a:sym typeface="Calibri"/>
            </a:endParaRPr>
          </a:p>
          <a:p>
            <a:pPr indent="0" lvl="0" marL="0" marR="0" rtl="0" algn="l">
              <a:spcBef>
                <a:spcPts val="0"/>
              </a:spcBef>
              <a:spcAft>
                <a:spcPts val="0"/>
              </a:spcAft>
              <a:buNone/>
            </a:pPr>
            <a:r>
              <a:rPr lang="en-US" sz="2400">
                <a:solidFill>
                  <a:schemeClr val="dk1"/>
                </a:solidFill>
                <a:latin typeface="Calibri"/>
                <a:ea typeface="Calibri"/>
                <a:cs typeface="Calibri"/>
                <a:sym typeface="Calibri"/>
              </a:rPr>
              <a:t>* Vai trò của chăn nuôi:</a:t>
            </a:r>
            <a:endParaRPr/>
          </a:p>
          <a:p>
            <a:pPr indent="0" lvl="0" marL="0" marR="0" rtl="0" algn="l">
              <a:spcBef>
                <a:spcPts val="0"/>
              </a:spcBef>
              <a:spcAft>
                <a:spcPts val="0"/>
              </a:spcAft>
              <a:buNone/>
            </a:pPr>
            <a:r>
              <a:rPr lang="en-US" sz="2400">
                <a:solidFill>
                  <a:schemeClr val="dk1"/>
                </a:solidFill>
                <a:latin typeface="Calibri"/>
                <a:ea typeface="Calibri"/>
                <a:cs typeface="Calibri"/>
                <a:sym typeface="Calibri"/>
              </a:rPr>
              <a:t>+ Cung cấp thực phẩm hàng ngày cho con người.</a:t>
            </a:r>
            <a:endParaRPr/>
          </a:p>
          <a:p>
            <a:pPr indent="0" lvl="0" marL="0" marR="0" rtl="0" algn="l">
              <a:spcBef>
                <a:spcPts val="0"/>
              </a:spcBef>
              <a:spcAft>
                <a:spcPts val="0"/>
              </a:spcAft>
              <a:buNone/>
            </a:pPr>
            <a:r>
              <a:rPr lang="en-US" sz="2400">
                <a:solidFill>
                  <a:schemeClr val="dk1"/>
                </a:solidFill>
                <a:latin typeface="Calibri"/>
                <a:ea typeface="Calibri"/>
                <a:cs typeface="Calibri"/>
                <a:sym typeface="Calibri"/>
              </a:rPr>
              <a:t>+ Cung cấp nguyên liệu cho xuất khẩu </a:t>
            </a:r>
            <a:endParaRPr/>
          </a:p>
          <a:p>
            <a:pPr indent="0" lvl="0" marL="0" marR="0" rtl="0" algn="l">
              <a:spcBef>
                <a:spcPts val="0"/>
              </a:spcBef>
              <a:spcAft>
                <a:spcPts val="0"/>
              </a:spcAft>
              <a:buNone/>
            </a:pPr>
            <a:r>
              <a:rPr lang="en-US" sz="2400">
                <a:solidFill>
                  <a:schemeClr val="dk1"/>
                </a:solidFill>
                <a:latin typeface="Calibri"/>
                <a:ea typeface="Calibri"/>
                <a:cs typeface="Calibri"/>
                <a:sym typeface="Calibri"/>
              </a:rPr>
              <a:t>+ …….</a:t>
            </a:r>
            <a:endParaRPr sz="2400">
              <a:solidFill>
                <a:schemeClr val="dk1"/>
              </a:solidFill>
              <a:latin typeface="Calibri"/>
              <a:ea typeface="Calibri"/>
              <a:cs typeface="Calibri"/>
              <a:sym typeface="Calibri"/>
            </a:endParaRPr>
          </a:p>
          <a:p>
            <a:pPr indent="0" lvl="0" marL="0" marR="0" rtl="0" algn="l">
              <a:spcBef>
                <a:spcPts val="0"/>
              </a:spcBef>
              <a:spcAft>
                <a:spcPts val="0"/>
              </a:spcAft>
              <a:buNone/>
            </a:pPr>
            <a:r>
              <a:rPr lang="en-US" sz="2400">
                <a:solidFill>
                  <a:schemeClr val="dk1"/>
                </a:solidFill>
                <a:latin typeface="Calibri"/>
                <a:ea typeface="Calibri"/>
                <a:cs typeface="Calibri"/>
                <a:sym typeface="Calibri"/>
              </a:rPr>
              <a:t>* Vật nuôi phổ biến ở nước ta:</a:t>
            </a:r>
            <a:endParaRPr/>
          </a:p>
          <a:p>
            <a:pPr indent="0" lvl="0" marL="0" marR="0" rtl="0" algn="l">
              <a:spcBef>
                <a:spcPts val="0"/>
              </a:spcBef>
              <a:spcAft>
                <a:spcPts val="0"/>
              </a:spcAft>
              <a:buNone/>
            </a:pPr>
            <a:r>
              <a:rPr lang="en-US" sz="2400">
                <a:solidFill>
                  <a:schemeClr val="dk1"/>
                </a:solidFill>
                <a:latin typeface="Calibri"/>
                <a:ea typeface="Calibri"/>
                <a:cs typeface="Calibri"/>
                <a:sym typeface="Calibri"/>
              </a:rPr>
              <a:t>- Gia súc: trâu, bò, chó, lợn, …</a:t>
            </a:r>
            <a:endParaRPr/>
          </a:p>
          <a:p>
            <a:pPr indent="0" lvl="0" marL="0" marR="0" rtl="0" algn="l">
              <a:spcBef>
                <a:spcPts val="0"/>
              </a:spcBef>
              <a:spcAft>
                <a:spcPts val="0"/>
              </a:spcAft>
              <a:buNone/>
            </a:pPr>
            <a:r>
              <a:rPr lang="en-US" sz="2400">
                <a:solidFill>
                  <a:schemeClr val="dk1"/>
                </a:solidFill>
                <a:latin typeface="Calibri"/>
                <a:ea typeface="Calibri"/>
                <a:cs typeface="Calibri"/>
                <a:sym typeface="Calibri"/>
              </a:rPr>
              <a:t>- …</a:t>
            </a:r>
            <a:endParaRPr sz="2400">
              <a:solidFill>
                <a:schemeClr val="dk1"/>
              </a:solidFill>
              <a:latin typeface="Calibri"/>
              <a:ea typeface="Calibri"/>
              <a:cs typeface="Calibri"/>
              <a:sym typeface="Calibri"/>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8" name="Shape 98"/>
        <p:cNvGrpSpPr/>
        <p:nvPr/>
      </p:nvGrpSpPr>
      <p:grpSpPr>
        <a:xfrm>
          <a:off x="0" y="0"/>
          <a:ext cx="0" cy="0"/>
          <a:chOff x="0" y="0"/>
          <a:chExt cx="0" cy="0"/>
        </a:xfrm>
      </p:grpSpPr>
      <p:sp>
        <p:nvSpPr>
          <p:cNvPr id="99" name="Google Shape;99;p3"/>
          <p:cNvSpPr/>
          <p:nvPr/>
        </p:nvSpPr>
        <p:spPr>
          <a:xfrm>
            <a:off x="1691680" y="168558"/>
            <a:ext cx="5523307" cy="52322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2800">
                <a:solidFill>
                  <a:srgbClr val="FF0000"/>
                </a:solidFill>
                <a:latin typeface="Calibri"/>
                <a:ea typeface="Calibri"/>
                <a:cs typeface="Calibri"/>
                <a:sym typeface="Calibri"/>
              </a:rPr>
              <a:t>I. Vai trò, triển vọng của chăn nuôi</a:t>
            </a:r>
            <a:endParaRPr/>
          </a:p>
        </p:txBody>
      </p:sp>
      <p:pic>
        <p:nvPicPr>
          <p:cNvPr id="100" name="Google Shape;100;p3"/>
          <p:cNvPicPr preferRelativeResize="0"/>
          <p:nvPr/>
        </p:nvPicPr>
        <p:blipFill rotWithShape="1">
          <a:blip r:embed="rId3">
            <a:alphaModFix/>
          </a:blip>
          <a:srcRect b="0" l="0" r="0" t="0"/>
          <a:stretch/>
        </p:blipFill>
        <p:spPr>
          <a:xfrm>
            <a:off x="611560" y="1052736"/>
            <a:ext cx="8064896" cy="3528998"/>
          </a:xfrm>
          <a:prstGeom prst="rect">
            <a:avLst/>
          </a:prstGeom>
          <a:noFill/>
          <a:ln>
            <a:noFill/>
          </a:ln>
        </p:spPr>
      </p:pic>
      <p:sp>
        <p:nvSpPr>
          <p:cNvPr id="101" name="Google Shape;101;p3"/>
          <p:cNvSpPr/>
          <p:nvPr/>
        </p:nvSpPr>
        <p:spPr>
          <a:xfrm>
            <a:off x="1043608" y="5013176"/>
            <a:ext cx="7200800" cy="830997"/>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2400">
                <a:solidFill>
                  <a:srgbClr val="7030A0"/>
                </a:solidFill>
                <a:latin typeface="Times New Roman"/>
                <a:ea typeface="Times New Roman"/>
                <a:cs typeface="Times New Roman"/>
                <a:sym typeface="Times New Roman"/>
              </a:rPr>
              <a:t>Quan sát Hình 9.1 – Thảo luận nhóm 2,  nêu một số vai trò của chăn nuôi?</a:t>
            </a:r>
            <a:endParaRPr i="1" sz="2400">
              <a:solidFill>
                <a:srgbClr val="7030A0"/>
              </a:solidFill>
              <a:latin typeface="Times New Roman"/>
              <a:ea typeface="Times New Roman"/>
              <a:cs typeface="Times New Roman"/>
              <a:sym typeface="Times New Roman"/>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00"/>
                                        </p:tgtEl>
                                        <p:attrNameLst>
                                          <p:attrName>style.visibility</p:attrName>
                                        </p:attrNameLst>
                                      </p:cBhvr>
                                      <p:to>
                                        <p:strVal val="visible"/>
                                      </p:to>
                                    </p:set>
                                    <p:animEffect filter="fade" transition="in">
                                      <p:cBhvr>
                                        <p:cTn dur="500"/>
                                        <p:tgtEl>
                                          <p:spTgt spid="100"/>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101"/>
                                        </p:tgtEl>
                                        <p:attrNameLst>
                                          <p:attrName>style.visibility</p:attrName>
                                        </p:attrNameLst>
                                      </p:cBhvr>
                                      <p:to>
                                        <p:strVal val="visible"/>
                                      </p:to>
                                    </p:set>
                                    <p:anim calcmode="lin" valueType="num">
                                      <p:cBhvr additive="base">
                                        <p:cTn dur="500"/>
                                        <p:tgtEl>
                                          <p:spTgt spid="101"/>
                                        </p:tgtEl>
                                        <p:attrNameLst>
                                          <p:attrName>ppt_y</p:attrName>
                                        </p:attrNameLst>
                                      </p:cBhvr>
                                      <p:tavLst>
                                        <p:tav fmla="" tm="0">
                                          <p:val>
                                            <p:strVal val="#ppt_y+1"/>
                                          </p:val>
                                        </p:tav>
                                        <p:tav fmla=""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5" name="Shape 105"/>
        <p:cNvGrpSpPr/>
        <p:nvPr/>
      </p:nvGrpSpPr>
      <p:grpSpPr>
        <a:xfrm>
          <a:off x="0" y="0"/>
          <a:ext cx="0" cy="0"/>
          <a:chOff x="0" y="0"/>
          <a:chExt cx="0" cy="0"/>
        </a:xfrm>
      </p:grpSpPr>
      <p:sp>
        <p:nvSpPr>
          <p:cNvPr id="106" name="Google Shape;106;p4"/>
          <p:cNvSpPr/>
          <p:nvPr/>
        </p:nvSpPr>
        <p:spPr>
          <a:xfrm>
            <a:off x="539552" y="692696"/>
            <a:ext cx="7992888" cy="5011949"/>
          </a:xfrm>
          <a:prstGeom prst="rect">
            <a:avLst/>
          </a:prstGeom>
          <a:noFill/>
          <a:ln>
            <a:noFill/>
          </a:ln>
        </p:spPr>
        <p:txBody>
          <a:bodyPr anchorCtr="0" anchor="t" bIns="45700" lIns="91425" spcFirstLastPara="1" rIns="91425" wrap="square" tIns="45700">
            <a:spAutoFit/>
          </a:bodyPr>
          <a:lstStyle/>
          <a:p>
            <a:pPr indent="0" lvl="0" marL="0" marR="0" rtl="0" algn="l">
              <a:lnSpc>
                <a:spcPct val="150000"/>
              </a:lnSpc>
              <a:spcBef>
                <a:spcPts val="0"/>
              </a:spcBef>
              <a:spcAft>
                <a:spcPts val="0"/>
              </a:spcAft>
              <a:buNone/>
            </a:pPr>
            <a:r>
              <a:rPr lang="en-US" sz="2400">
                <a:solidFill>
                  <a:schemeClr val="dk1"/>
                </a:solidFill>
                <a:latin typeface="Times New Roman"/>
                <a:ea typeface="Times New Roman"/>
                <a:cs typeface="Times New Roman"/>
                <a:sym typeface="Times New Roman"/>
              </a:rPr>
              <a:t>+ Chăn nuôi là ngành sàn xuất có vai trò rất quan trọng đồi với đời sống con người và nên kinh tế. Chăn nuôi cung cấp nguồn thực phẩm cho con người sử dụng hằng ngày, cung cấp nguồn nguyên liệu cho xuất khẩu và chế biến, cung cấp nguồn phân bón hữu cơ quan trọng cho trồng trọt,...</a:t>
            </a:r>
            <a:endParaRPr/>
          </a:p>
          <a:p>
            <a:pPr indent="0" lvl="0" marL="0" marR="0" rtl="0" algn="l">
              <a:lnSpc>
                <a:spcPct val="150000"/>
              </a:lnSpc>
              <a:spcBef>
                <a:spcPts val="0"/>
              </a:spcBef>
              <a:spcAft>
                <a:spcPts val="0"/>
              </a:spcAft>
              <a:buNone/>
            </a:pPr>
            <a:r>
              <a:rPr lang="en-US" sz="2400">
                <a:solidFill>
                  <a:schemeClr val="dk1"/>
                </a:solidFill>
                <a:latin typeface="Times New Roman"/>
                <a:ea typeface="Times New Roman"/>
                <a:cs typeface="Times New Roman"/>
                <a:sym typeface="Times New Roman"/>
              </a:rPr>
              <a:t>+ Hiện nay, chán nuôi đang hướng tời phát triển chan nuôi công nghệ cao, chân nuôi bền vững đẻ cung cấp ngây càng nhiều thực phầm sạch hơn, an toàn hơn cho nhu cẩu tiêu dùng trong nước và xuất khẩu, đồng thời bào vệ môi trường tốt hơn.</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06"/>
                                        </p:tgtEl>
                                        <p:attrNameLst>
                                          <p:attrName>style.visibility</p:attrName>
                                        </p:attrNameLst>
                                      </p:cBhvr>
                                      <p:to>
                                        <p:strVal val="visible"/>
                                      </p:to>
                                    </p:set>
                                    <p:animEffect filter="fade" transition="in">
                                      <p:cBhvr>
                                        <p:cTn dur="500"/>
                                        <p:tgtEl>
                                          <p:spTgt spid="106"/>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0" name="Shape 110"/>
        <p:cNvGrpSpPr/>
        <p:nvPr/>
      </p:nvGrpSpPr>
      <p:grpSpPr>
        <a:xfrm>
          <a:off x="0" y="0"/>
          <a:ext cx="0" cy="0"/>
          <a:chOff x="0" y="0"/>
          <a:chExt cx="0" cy="0"/>
        </a:xfrm>
      </p:grpSpPr>
      <p:sp>
        <p:nvSpPr>
          <p:cNvPr id="111" name="Google Shape;111;p5"/>
          <p:cNvSpPr/>
          <p:nvPr/>
        </p:nvSpPr>
        <p:spPr>
          <a:xfrm>
            <a:off x="755576" y="332656"/>
            <a:ext cx="7416824" cy="830997"/>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2400">
                <a:solidFill>
                  <a:srgbClr val="FF0000"/>
                </a:solidFill>
                <a:latin typeface="Calibri"/>
                <a:ea typeface="Calibri"/>
                <a:cs typeface="Calibri"/>
                <a:sym typeface="Calibri"/>
              </a:rPr>
              <a:t>II. Vật nuôi</a:t>
            </a:r>
            <a:endParaRPr/>
          </a:p>
          <a:p>
            <a:pPr indent="0" lvl="0" marL="0" marR="0" rtl="0" algn="l">
              <a:spcBef>
                <a:spcPts val="0"/>
              </a:spcBef>
              <a:spcAft>
                <a:spcPts val="0"/>
              </a:spcAft>
              <a:buNone/>
            </a:pPr>
            <a:r>
              <a:rPr b="1" lang="en-US" sz="2400">
                <a:solidFill>
                  <a:srgbClr val="FF0000"/>
                </a:solidFill>
                <a:latin typeface="Calibri"/>
                <a:ea typeface="Calibri"/>
                <a:cs typeface="Calibri"/>
                <a:sym typeface="Calibri"/>
              </a:rPr>
              <a:t>1. Một số vật nuôi phổ biến ở nước ta</a:t>
            </a:r>
            <a:endParaRPr/>
          </a:p>
        </p:txBody>
      </p:sp>
      <p:sp>
        <p:nvSpPr>
          <p:cNvPr id="112" name="Google Shape;112;p5"/>
          <p:cNvSpPr/>
          <p:nvPr/>
        </p:nvSpPr>
        <p:spPr>
          <a:xfrm>
            <a:off x="323528" y="1340768"/>
            <a:ext cx="8640960" cy="1200329"/>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2400">
                <a:solidFill>
                  <a:srgbClr val="00B050"/>
                </a:solidFill>
                <a:latin typeface="Times New Roman"/>
                <a:ea typeface="Times New Roman"/>
                <a:cs typeface="Times New Roman"/>
                <a:sym typeface="Times New Roman"/>
              </a:rPr>
              <a:t>- NV 1. Quan sát Hình hình 9.2/sgk, thảo luận nhóm 2 trả lời câu hỏi:  Cho biết những vật nuôi nào là gia súc, vật nuôi nào là gia cẩm. Mục đích nuôi từng loại vật nuôi đó là gì?</a:t>
            </a:r>
            <a:endParaRPr sz="2400">
              <a:solidFill>
                <a:srgbClr val="00B050"/>
              </a:solidFill>
              <a:latin typeface="Times New Roman"/>
              <a:ea typeface="Times New Roman"/>
              <a:cs typeface="Times New Roman"/>
              <a:sym typeface="Times New Roman"/>
            </a:endParaRPr>
          </a:p>
        </p:txBody>
      </p:sp>
      <p:sp>
        <p:nvSpPr>
          <p:cNvPr id="113" name="Google Shape;113;p5"/>
          <p:cNvSpPr/>
          <p:nvPr/>
        </p:nvSpPr>
        <p:spPr>
          <a:xfrm>
            <a:off x="345434" y="2852936"/>
            <a:ext cx="8496944" cy="830997"/>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2400">
                <a:solidFill>
                  <a:srgbClr val="7030A0"/>
                </a:solidFill>
                <a:latin typeface="Times New Roman"/>
                <a:ea typeface="Times New Roman"/>
                <a:cs typeface="Times New Roman"/>
                <a:sym typeface="Times New Roman"/>
              </a:rPr>
              <a:t>- NV 2. Trong các loại vật nuôi ở Hình 9 3. em có ấn tương với loại vật nuôi nào nhất? Vì sao?</a:t>
            </a:r>
            <a:endParaRPr sz="2400">
              <a:solidFill>
                <a:srgbClr val="7030A0"/>
              </a:solidFill>
              <a:latin typeface="Times New Roman"/>
              <a:ea typeface="Times New Roman"/>
              <a:cs typeface="Times New Roman"/>
              <a:sym typeface="Times New Roman"/>
            </a:endParaRPr>
          </a:p>
        </p:txBody>
      </p:sp>
      <p:sp>
        <p:nvSpPr>
          <p:cNvPr id="114" name="Google Shape;114;p5"/>
          <p:cNvSpPr/>
          <p:nvPr/>
        </p:nvSpPr>
        <p:spPr>
          <a:xfrm>
            <a:off x="381438" y="4149080"/>
            <a:ext cx="8424936" cy="830997"/>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2400">
                <a:solidFill>
                  <a:srgbClr val="FFC000"/>
                </a:solidFill>
                <a:latin typeface="Times New Roman"/>
                <a:ea typeface="Times New Roman"/>
                <a:cs typeface="Times New Roman"/>
                <a:sym typeface="Times New Roman"/>
              </a:rPr>
              <a:t>- NV 3. Kể tên một loại vật nuôi đặc trưng vùng miến mà em biết và mô tả đặc điểm cùa loại vật nuôi đó.</a:t>
            </a:r>
            <a:endParaRPr sz="2400">
              <a:solidFill>
                <a:srgbClr val="FFC000"/>
              </a:solidFill>
              <a:latin typeface="Times New Roman"/>
              <a:ea typeface="Times New Roman"/>
              <a:cs typeface="Times New Roman"/>
              <a:sym typeface="Times New Roman"/>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12"/>
                                        </p:tgtEl>
                                        <p:attrNameLst>
                                          <p:attrName>style.visibility</p:attrName>
                                        </p:attrNameLst>
                                      </p:cBhvr>
                                      <p:to>
                                        <p:strVal val="visible"/>
                                      </p:to>
                                    </p:set>
                                    <p:animEffect filter="fade" transition="in">
                                      <p:cBhvr>
                                        <p:cTn dur="1000"/>
                                        <p:tgtEl>
                                          <p:spTgt spid="112"/>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13"/>
                                        </p:tgtEl>
                                        <p:attrNameLst>
                                          <p:attrName>style.visibility</p:attrName>
                                        </p:attrNameLst>
                                      </p:cBhvr>
                                      <p:to>
                                        <p:strVal val="visible"/>
                                      </p:to>
                                    </p:set>
                                    <p:animEffect filter="fade" transition="in">
                                      <p:cBhvr>
                                        <p:cTn dur="1000"/>
                                        <p:tgtEl>
                                          <p:spTgt spid="113"/>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14"/>
                                        </p:tgtEl>
                                        <p:attrNameLst>
                                          <p:attrName>style.visibility</p:attrName>
                                        </p:attrNameLst>
                                      </p:cBhvr>
                                      <p:to>
                                        <p:strVal val="visible"/>
                                      </p:to>
                                    </p:set>
                                    <p:animEffect filter="fade" transition="in">
                                      <p:cBhvr>
                                        <p:cTn dur="2000"/>
                                        <p:tgtEl>
                                          <p:spTgt spid="114"/>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8" name="Shape 118"/>
        <p:cNvGrpSpPr/>
        <p:nvPr/>
      </p:nvGrpSpPr>
      <p:grpSpPr>
        <a:xfrm>
          <a:off x="0" y="0"/>
          <a:ext cx="0" cy="0"/>
          <a:chOff x="0" y="0"/>
          <a:chExt cx="0" cy="0"/>
        </a:xfrm>
      </p:grpSpPr>
      <p:sp>
        <p:nvSpPr>
          <p:cNvPr id="119" name="Google Shape;119;p6"/>
          <p:cNvSpPr/>
          <p:nvPr/>
        </p:nvSpPr>
        <p:spPr>
          <a:xfrm>
            <a:off x="539552" y="332656"/>
            <a:ext cx="7992888" cy="378565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2400">
                <a:solidFill>
                  <a:srgbClr val="FF0000"/>
                </a:solidFill>
                <a:latin typeface="Times New Roman"/>
                <a:ea typeface="Times New Roman"/>
                <a:cs typeface="Times New Roman"/>
                <a:sym typeface="Times New Roman"/>
              </a:rPr>
              <a:t>I. Vật nuôi</a:t>
            </a:r>
            <a:endParaRPr/>
          </a:p>
          <a:p>
            <a:pPr indent="0" lvl="0" marL="0" marR="0" rtl="0" algn="l">
              <a:spcBef>
                <a:spcPts val="0"/>
              </a:spcBef>
              <a:spcAft>
                <a:spcPts val="0"/>
              </a:spcAft>
              <a:buNone/>
            </a:pPr>
            <a:r>
              <a:rPr b="1" lang="en-US" sz="2400">
                <a:solidFill>
                  <a:srgbClr val="FF0000"/>
                </a:solidFill>
                <a:latin typeface="Times New Roman"/>
                <a:ea typeface="Times New Roman"/>
                <a:cs typeface="Times New Roman"/>
                <a:sym typeface="Times New Roman"/>
              </a:rPr>
              <a:t>1. Một số vật nuôi phổ biến ở nước ta</a:t>
            </a:r>
            <a:endParaRPr/>
          </a:p>
          <a:p>
            <a:pPr indent="0" lvl="0" marL="0" marR="0" rtl="0" algn="l">
              <a:spcBef>
                <a:spcPts val="0"/>
              </a:spcBef>
              <a:spcAft>
                <a:spcPts val="0"/>
              </a:spcAft>
              <a:buNone/>
            </a:pPr>
            <a:r>
              <a:rPr lang="en-US" sz="2400">
                <a:solidFill>
                  <a:schemeClr val="dk1"/>
                </a:solidFill>
                <a:latin typeface="Times New Roman"/>
                <a:ea typeface="Times New Roman"/>
                <a:cs typeface="Times New Roman"/>
                <a:sym typeface="Times New Roman"/>
              </a:rPr>
              <a:t>Vật nuôi phổ biến là các con vật được nuôi ở hầu kháp các vùng miền của nước ta. Chúng được chia thành hai nhóm chinh lã gia súc và gia cằm</a:t>
            </a:r>
            <a:endParaRPr/>
          </a:p>
          <a:p>
            <a:pPr indent="0" lvl="0" marL="0" marR="0" rtl="0" algn="l">
              <a:spcBef>
                <a:spcPts val="0"/>
              </a:spcBef>
              <a:spcAft>
                <a:spcPts val="0"/>
              </a:spcAft>
              <a:buNone/>
            </a:pPr>
            <a:r>
              <a:rPr b="1" lang="en-US" sz="2400">
                <a:solidFill>
                  <a:schemeClr val="dk1"/>
                </a:solidFill>
                <a:latin typeface="Times New Roman"/>
                <a:ea typeface="Times New Roman"/>
                <a:cs typeface="Times New Roman"/>
                <a:sym typeface="Times New Roman"/>
              </a:rPr>
              <a:t> </a:t>
            </a:r>
            <a:endParaRPr sz="2400">
              <a:solidFill>
                <a:schemeClr val="dk1"/>
              </a:solidFill>
              <a:latin typeface="Times New Roman"/>
              <a:ea typeface="Times New Roman"/>
              <a:cs typeface="Times New Roman"/>
              <a:sym typeface="Times New Roman"/>
            </a:endParaRPr>
          </a:p>
          <a:p>
            <a:pPr indent="0" lvl="0" marL="0" marR="0" rtl="0" algn="l">
              <a:spcBef>
                <a:spcPts val="0"/>
              </a:spcBef>
              <a:spcAft>
                <a:spcPts val="0"/>
              </a:spcAft>
              <a:buNone/>
            </a:pPr>
            <a:r>
              <a:rPr b="1" lang="en-US" sz="2400">
                <a:solidFill>
                  <a:srgbClr val="FF0000"/>
                </a:solidFill>
                <a:latin typeface="Times New Roman"/>
                <a:ea typeface="Times New Roman"/>
                <a:cs typeface="Times New Roman"/>
                <a:sym typeface="Times New Roman"/>
              </a:rPr>
              <a:t>2. Vặt nuôi đặc trưng vùng miền</a:t>
            </a:r>
            <a:endParaRPr/>
          </a:p>
          <a:p>
            <a:pPr indent="0" lvl="0" marL="0" marR="0" rtl="0" algn="l">
              <a:spcBef>
                <a:spcPts val="0"/>
              </a:spcBef>
              <a:spcAft>
                <a:spcPts val="0"/>
              </a:spcAft>
              <a:buNone/>
            </a:pPr>
            <a:r>
              <a:rPr lang="en-US" sz="2400">
                <a:solidFill>
                  <a:schemeClr val="dk1"/>
                </a:solidFill>
                <a:latin typeface="Times New Roman"/>
                <a:ea typeface="Times New Roman"/>
                <a:cs typeface="Times New Roman"/>
                <a:sym typeface="Times New Roman"/>
              </a:rPr>
              <a:t>Vật nuôi đặc trưng vùng miền là các giống vật nuôi được hình thành và chăn nuôi nhiều ờ một sồ địa phương; chúng thường có những đặc tính riêng biệt, nổi trội về chất lượng sàn phẩm</a:t>
            </a:r>
            <a:endParaRPr sz="2400">
              <a:solidFill>
                <a:schemeClr val="dk1"/>
              </a:solidFill>
              <a:latin typeface="Times New Roman"/>
              <a:ea typeface="Times New Roman"/>
              <a:cs typeface="Times New Roman"/>
              <a:sym typeface="Times New Roman"/>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3" name="Shape 123"/>
        <p:cNvGrpSpPr/>
        <p:nvPr/>
      </p:nvGrpSpPr>
      <p:grpSpPr>
        <a:xfrm>
          <a:off x="0" y="0"/>
          <a:ext cx="0" cy="0"/>
          <a:chOff x="0" y="0"/>
          <a:chExt cx="0" cy="0"/>
        </a:xfrm>
      </p:grpSpPr>
      <p:sp>
        <p:nvSpPr>
          <p:cNvPr id="124" name="Google Shape;124;p7"/>
          <p:cNvSpPr/>
          <p:nvPr/>
        </p:nvSpPr>
        <p:spPr>
          <a:xfrm>
            <a:off x="539552" y="332656"/>
            <a:ext cx="8208912" cy="461665"/>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2400">
                <a:solidFill>
                  <a:srgbClr val="FF0000"/>
                </a:solidFill>
                <a:latin typeface="Calibri"/>
                <a:ea typeface="Calibri"/>
                <a:cs typeface="Calibri"/>
                <a:sym typeface="Calibri"/>
              </a:rPr>
              <a:t>III. Một số phương thức chăn nuôi phổ biến ở Việt Nam</a:t>
            </a:r>
            <a:endParaRPr b="1" sz="2400">
              <a:solidFill>
                <a:srgbClr val="FF0000"/>
              </a:solidFill>
              <a:latin typeface="Calibri"/>
              <a:ea typeface="Calibri"/>
              <a:cs typeface="Calibri"/>
              <a:sym typeface="Calibri"/>
            </a:endParaRPr>
          </a:p>
        </p:txBody>
      </p:sp>
      <p:sp>
        <p:nvSpPr>
          <p:cNvPr id="125" name="Google Shape;125;p7"/>
          <p:cNvSpPr/>
          <p:nvPr/>
        </p:nvSpPr>
        <p:spPr>
          <a:xfrm>
            <a:off x="544826" y="1484784"/>
            <a:ext cx="8347654" cy="830997"/>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2400">
                <a:solidFill>
                  <a:srgbClr val="00B050"/>
                </a:solidFill>
                <a:latin typeface="Times New Roman"/>
                <a:ea typeface="Times New Roman"/>
                <a:cs typeface="Times New Roman"/>
                <a:sym typeface="Times New Roman"/>
              </a:rPr>
              <a:t>- NV 1. Đọc nội dung mục III kết họp vói quan sát Hình 9.4, nêu đặc díểm cùa từng phương thức chăn nuôi.</a:t>
            </a:r>
            <a:endParaRPr sz="2400">
              <a:solidFill>
                <a:srgbClr val="00B050"/>
              </a:solidFill>
              <a:latin typeface="Times New Roman"/>
              <a:ea typeface="Times New Roman"/>
              <a:cs typeface="Times New Roman"/>
              <a:sym typeface="Times New Roman"/>
            </a:endParaRPr>
          </a:p>
        </p:txBody>
      </p:sp>
      <p:sp>
        <p:nvSpPr>
          <p:cNvPr id="126" name="Google Shape;126;p7"/>
          <p:cNvSpPr/>
          <p:nvPr/>
        </p:nvSpPr>
        <p:spPr>
          <a:xfrm>
            <a:off x="544826" y="2828836"/>
            <a:ext cx="8347654" cy="1200329"/>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2400">
                <a:solidFill>
                  <a:srgbClr val="E36C09"/>
                </a:solidFill>
                <a:latin typeface="Times New Roman"/>
                <a:ea typeface="Times New Roman"/>
                <a:cs typeface="Times New Roman"/>
                <a:sym typeface="Times New Roman"/>
              </a:rPr>
              <a:t>- NV 2. Tìm hiểu thêm về phương thức chăn nuôi nông hộ và phương thức chăn nuôi trang trại. Cho biết ưu điểm, hạn chế, khà năng phát then trong tương lai của từng phương thức.</a:t>
            </a:r>
            <a:endParaRPr sz="2400">
              <a:solidFill>
                <a:srgbClr val="E36C09"/>
              </a:solidFill>
              <a:latin typeface="Times New Roman"/>
              <a:ea typeface="Times New Roman"/>
              <a:cs typeface="Times New Roman"/>
              <a:sym typeface="Times New Roman"/>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25"/>
                                        </p:tgtEl>
                                        <p:attrNameLst>
                                          <p:attrName>style.visibility</p:attrName>
                                        </p:attrNameLst>
                                      </p:cBhvr>
                                      <p:to>
                                        <p:strVal val="visible"/>
                                      </p:to>
                                    </p:set>
                                    <p:animEffect filter="fade" transition="in">
                                      <p:cBhvr>
                                        <p:cTn dur="500"/>
                                        <p:tgtEl>
                                          <p:spTgt spid="125"/>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26"/>
                                        </p:tgtEl>
                                        <p:attrNameLst>
                                          <p:attrName>style.visibility</p:attrName>
                                        </p:attrNameLst>
                                      </p:cBhvr>
                                      <p:to>
                                        <p:strVal val="visible"/>
                                      </p:to>
                                    </p:set>
                                    <p:animEffect filter="fade" transition="in">
                                      <p:cBhvr>
                                        <p:cTn dur="2000"/>
                                        <p:tgtEl>
                                          <p:spTgt spid="126"/>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0" name="Shape 130"/>
        <p:cNvGrpSpPr/>
        <p:nvPr/>
      </p:nvGrpSpPr>
      <p:grpSpPr>
        <a:xfrm>
          <a:off x="0" y="0"/>
          <a:ext cx="0" cy="0"/>
          <a:chOff x="0" y="0"/>
          <a:chExt cx="0" cy="0"/>
        </a:xfrm>
      </p:grpSpPr>
      <p:sp>
        <p:nvSpPr>
          <p:cNvPr id="131" name="Google Shape;131;p8"/>
          <p:cNvSpPr/>
          <p:nvPr/>
        </p:nvSpPr>
        <p:spPr>
          <a:xfrm>
            <a:off x="395536" y="197346"/>
            <a:ext cx="8424936" cy="5632311"/>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2400">
                <a:solidFill>
                  <a:srgbClr val="FF0000"/>
                </a:solidFill>
                <a:latin typeface="Times New Roman"/>
                <a:ea typeface="Times New Roman"/>
                <a:cs typeface="Times New Roman"/>
                <a:sym typeface="Times New Roman"/>
              </a:rPr>
              <a:t>III. Một số phương thức chăn nuôi phố biến ở Việt Nam</a:t>
            </a:r>
            <a:endParaRPr/>
          </a:p>
          <a:p>
            <a:pPr indent="0" lvl="0" marL="0" marR="0" rtl="0" algn="l">
              <a:spcBef>
                <a:spcPts val="0"/>
              </a:spcBef>
              <a:spcAft>
                <a:spcPts val="0"/>
              </a:spcAft>
              <a:buNone/>
            </a:pPr>
            <a:r>
              <a:rPr b="1" lang="en-US" sz="2400">
                <a:solidFill>
                  <a:srgbClr val="FF0000"/>
                </a:solidFill>
                <a:latin typeface="Times New Roman"/>
                <a:ea typeface="Times New Roman"/>
                <a:cs typeface="Times New Roman"/>
                <a:sym typeface="Times New Roman"/>
              </a:rPr>
              <a:t>1. Chăn nuôi nông hộ</a:t>
            </a:r>
            <a:endParaRPr/>
          </a:p>
          <a:p>
            <a:pPr indent="0" lvl="0" marL="0" marR="0" rtl="0" algn="l">
              <a:spcBef>
                <a:spcPts val="0"/>
              </a:spcBef>
              <a:spcAft>
                <a:spcPts val="0"/>
              </a:spcAft>
              <a:buNone/>
            </a:pPr>
            <a:r>
              <a:rPr lang="en-US" sz="2400">
                <a:solidFill>
                  <a:schemeClr val="dk1"/>
                </a:solidFill>
                <a:latin typeface="Times New Roman"/>
                <a:ea typeface="Times New Roman"/>
                <a:cs typeface="Times New Roman"/>
                <a:sym typeface="Times New Roman"/>
              </a:rPr>
              <a:t>Chăn nuôi nông hộ là phương thức chan nuôi khả phồ biến ở Việt Nam, người dãn chán nuôi tại hộ gia đinh, vởi số lượng vật nuôi it. Phương thửc chán nuôi nãy cò chi phi đầu tư chuồng trại thấp, tuy nhiên năng suất chan nuôi không cao, biện pháp xử lí chất thài chưa tốt nên nguy cơ dịch bệnh cao, ảnh hưởng đến sức khoẻ vật nuôi, con người và môi trường.</a:t>
            </a:r>
            <a:endParaRPr/>
          </a:p>
          <a:p>
            <a:pPr indent="0" lvl="0" marL="0" marR="0" rtl="0" algn="l">
              <a:spcBef>
                <a:spcPts val="0"/>
              </a:spcBef>
              <a:spcAft>
                <a:spcPts val="0"/>
              </a:spcAft>
              <a:buNone/>
            </a:pPr>
            <a:r>
              <a:rPr b="1" lang="en-US" sz="2400">
                <a:solidFill>
                  <a:srgbClr val="FF0000"/>
                </a:solidFill>
                <a:latin typeface="Times New Roman"/>
                <a:ea typeface="Times New Roman"/>
                <a:cs typeface="Times New Roman"/>
                <a:sym typeface="Times New Roman"/>
              </a:rPr>
              <a:t>2. Chăn nuôi trang trại</a:t>
            </a:r>
            <a:endParaRPr/>
          </a:p>
          <a:p>
            <a:pPr indent="0" lvl="0" marL="0" marR="0" rtl="0" algn="l">
              <a:spcBef>
                <a:spcPts val="0"/>
              </a:spcBef>
              <a:spcAft>
                <a:spcPts val="0"/>
              </a:spcAft>
              <a:buNone/>
            </a:pPr>
            <a:r>
              <a:rPr lang="en-US" sz="2400">
                <a:solidFill>
                  <a:schemeClr val="dk1"/>
                </a:solidFill>
                <a:latin typeface="Times New Roman"/>
                <a:ea typeface="Times New Roman"/>
                <a:cs typeface="Times New Roman"/>
                <a:sym typeface="Times New Roman"/>
              </a:rPr>
              <a:t>Chăn nuôi trang trại là phương thức chăn nuôi tập trung tại khu vực riêng biệt xa khu vực dân cư. với số lượng vật nuôi lớn. Phương thức chăn nuôi này có sự đầu tư lớn về chuồng trại, thức an, vệ sinh phòng bệnh,... nên chan nuôi có năng suất cao, vật nuôi it bị dịch bệnh; có biện pháp xử lí chất thải tốt nên ít ảnh hưởng tởi mói trưởng vã sức khoẻ con người.</a:t>
            </a:r>
            <a:endParaRPr sz="2400">
              <a:solidFill>
                <a:schemeClr val="dk1"/>
              </a:solidFill>
              <a:latin typeface="Times New Roman"/>
              <a:ea typeface="Times New Roman"/>
              <a:cs typeface="Times New Roman"/>
              <a:sym typeface="Times New Roman"/>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5" name="Shape 135"/>
        <p:cNvGrpSpPr/>
        <p:nvPr/>
      </p:nvGrpSpPr>
      <p:grpSpPr>
        <a:xfrm>
          <a:off x="0" y="0"/>
          <a:ext cx="0" cy="0"/>
          <a:chOff x="0" y="0"/>
          <a:chExt cx="0" cy="0"/>
        </a:xfrm>
      </p:grpSpPr>
      <p:sp>
        <p:nvSpPr>
          <p:cNvPr id="136" name="Google Shape;136;p9"/>
          <p:cNvSpPr/>
          <p:nvPr/>
        </p:nvSpPr>
        <p:spPr>
          <a:xfrm>
            <a:off x="755576" y="260648"/>
            <a:ext cx="7416824" cy="461665"/>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2400">
                <a:solidFill>
                  <a:srgbClr val="FF0000"/>
                </a:solidFill>
                <a:latin typeface="Times New Roman"/>
                <a:ea typeface="Times New Roman"/>
                <a:cs typeface="Times New Roman"/>
                <a:sym typeface="Times New Roman"/>
              </a:rPr>
              <a:t>IV. Một số ngành nghề phổ biến trong chăn nuôi</a:t>
            </a:r>
            <a:endParaRPr sz="2400">
              <a:solidFill>
                <a:srgbClr val="FF0000"/>
              </a:solidFill>
              <a:latin typeface="Times New Roman"/>
              <a:ea typeface="Times New Roman"/>
              <a:cs typeface="Times New Roman"/>
              <a:sym typeface="Times New Roman"/>
            </a:endParaRPr>
          </a:p>
        </p:txBody>
      </p:sp>
      <p:sp>
        <p:nvSpPr>
          <p:cNvPr id="137" name="Google Shape;137;p9"/>
          <p:cNvSpPr/>
          <p:nvPr/>
        </p:nvSpPr>
        <p:spPr>
          <a:xfrm>
            <a:off x="788232" y="1268760"/>
            <a:ext cx="7816215" cy="830997"/>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2400">
                <a:solidFill>
                  <a:srgbClr val="00B050"/>
                </a:solidFill>
                <a:latin typeface="Times New Roman"/>
                <a:ea typeface="Times New Roman"/>
                <a:cs typeface="Times New Roman"/>
                <a:sym typeface="Times New Roman"/>
              </a:rPr>
              <a:t>Đọc mục 1, mục 2/sgk và cho biết tương lai nghề đó. em thích hay cảm thấy phù hợp với nghề nào hơn. Tại sao?</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37"/>
                                        </p:tgtEl>
                                        <p:attrNameLst>
                                          <p:attrName>style.visibility</p:attrName>
                                        </p:attrNameLst>
                                      </p:cBhvr>
                                      <p:to>
                                        <p:strVal val="visible"/>
                                      </p:to>
                                    </p:set>
                                    <p:animEffect filter="fade" transition="in">
                                      <p:cBhvr>
                                        <p:cTn dur="500"/>
                                        <p:tgtEl>
                                          <p:spTgt spid="137"/>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theme/theme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2022-07-01T08:39:21Z</dcterms:created>
  <dc:creator>LE LUA</dc:creator>
</cp:coreProperties>
</file>