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6"/>
  </p:notesMasterIdLst>
  <p:sldIdLst>
    <p:sldId id="460" r:id="rId2"/>
    <p:sldId id="257" r:id="rId3"/>
    <p:sldId id="476" r:id="rId4"/>
    <p:sldId id="475" r:id="rId5"/>
    <p:sldId id="481" r:id="rId6"/>
    <p:sldId id="478" r:id="rId7"/>
    <p:sldId id="482" r:id="rId8"/>
    <p:sldId id="483" r:id="rId9"/>
    <p:sldId id="484" r:id="rId10"/>
    <p:sldId id="485" r:id="rId11"/>
    <p:sldId id="486" r:id="rId12"/>
    <p:sldId id="487" r:id="rId13"/>
    <p:sldId id="262" r:id="rId14"/>
    <p:sldId id="4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uinguyen2021@outlook.com" initials="v" lastIdx="1" clrIdx="0">
    <p:extLst>
      <p:ext uri="{19B8F6BF-5375-455C-9EA6-DF929625EA0E}">
        <p15:presenceInfo xmlns:p15="http://schemas.microsoft.com/office/powerpoint/2012/main" userId="fe3445bfea08bf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6D4AA-4F17-4E98-AF27-9E4216417977}"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0E9FB-D7ED-4BD7-9A7C-3C9203548060}" type="slidenum">
              <a:rPr lang="en-US" smtClean="0"/>
              <a:t>‹#›</a:t>
            </a:fld>
            <a:endParaRPr lang="en-US"/>
          </a:p>
        </p:txBody>
      </p:sp>
    </p:spTree>
    <p:extLst>
      <p:ext uri="{BB962C8B-B14F-4D97-AF65-F5344CB8AC3E}">
        <p14:creationId xmlns:p14="http://schemas.microsoft.com/office/powerpoint/2010/main" val="203473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21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2</a:t>
            </a:fld>
            <a:endParaRPr lang="zh-CN" altLang="en-US"/>
          </a:p>
        </p:txBody>
      </p:sp>
    </p:spTree>
    <p:extLst>
      <p:ext uri="{BB962C8B-B14F-4D97-AF65-F5344CB8AC3E}">
        <p14:creationId xmlns:p14="http://schemas.microsoft.com/office/powerpoint/2010/main" val="405840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43661-B6AF-4818-960E-E1703A3816EA}" type="slidenum">
              <a:rPr lang="zh-CN" altLang="en-US" smtClean="0"/>
              <a:t>13</a:t>
            </a:fld>
            <a:endParaRPr lang="zh-CN" altLang="en-US"/>
          </a:p>
        </p:txBody>
      </p:sp>
    </p:spTree>
    <p:extLst>
      <p:ext uri="{BB962C8B-B14F-4D97-AF65-F5344CB8AC3E}">
        <p14:creationId xmlns:p14="http://schemas.microsoft.com/office/powerpoint/2010/main" val="174118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64C35F1-108E-45EE-BF7D-C597E655C376}" type="slidenum">
              <a:rPr lang="zh-CN" altLang="en-US" smtClean="0"/>
              <a:t>14</a:t>
            </a:fld>
            <a:endParaRPr lang="zh-CN" altLang="en-US"/>
          </a:p>
        </p:txBody>
      </p:sp>
    </p:spTree>
    <p:extLst>
      <p:ext uri="{BB962C8B-B14F-4D97-AF65-F5344CB8AC3E}">
        <p14:creationId xmlns:p14="http://schemas.microsoft.com/office/powerpoint/2010/main" val="366363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30872-B7A7-469D-B0ED-0C86E5B4A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3E3C421-33E1-47D0-8FBC-8F10D997CF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CA361C8-7B7B-4612-A4D6-82DB8B0FC56F}"/>
              </a:ext>
            </a:extLst>
          </p:cNvPr>
          <p:cNvSpPr>
            <a:spLocks noGrp="1"/>
          </p:cNvSpPr>
          <p:nvPr>
            <p:ph type="dt" sz="half" idx="10"/>
          </p:nvPr>
        </p:nvSpPr>
        <p:spPr/>
        <p:txBody>
          <a:bodyPr/>
          <a:lstStyle/>
          <a:p>
            <a:fld id="{68865297-61F5-4427-9F56-FF6CB71C9FA4}" type="datetimeFigureOut">
              <a:rPr lang="en-US" smtClean="0"/>
              <a:t>9/15/2021</a:t>
            </a:fld>
            <a:endParaRPr lang="en-US"/>
          </a:p>
        </p:txBody>
      </p:sp>
      <p:sp>
        <p:nvSpPr>
          <p:cNvPr id="5" name="Footer Placeholder 4">
            <a:extLst>
              <a:ext uri="{FF2B5EF4-FFF2-40B4-BE49-F238E27FC236}">
                <a16:creationId xmlns:a16="http://schemas.microsoft.com/office/drawing/2014/main" xmlns="" id="{B9A09AA2-ED82-4F4B-BCFD-ADD369CC6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52B079-E1A4-46FD-A97D-D6D5AFA341F4}"/>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69398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A34E5-D6AB-4567-8053-071C6BDAA7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E1DBD02-0766-47CD-AAB1-84C206B1CD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AF2613-2D8E-4073-83E1-1A82EBF58583}"/>
              </a:ext>
            </a:extLst>
          </p:cNvPr>
          <p:cNvSpPr>
            <a:spLocks noGrp="1"/>
          </p:cNvSpPr>
          <p:nvPr>
            <p:ph type="dt" sz="half" idx="10"/>
          </p:nvPr>
        </p:nvSpPr>
        <p:spPr/>
        <p:txBody>
          <a:bodyPr/>
          <a:lstStyle/>
          <a:p>
            <a:fld id="{68865297-61F5-4427-9F56-FF6CB71C9FA4}" type="datetimeFigureOut">
              <a:rPr lang="en-US" smtClean="0"/>
              <a:t>9/15/2021</a:t>
            </a:fld>
            <a:endParaRPr lang="en-US"/>
          </a:p>
        </p:txBody>
      </p:sp>
      <p:sp>
        <p:nvSpPr>
          <p:cNvPr id="5" name="Footer Placeholder 4">
            <a:extLst>
              <a:ext uri="{FF2B5EF4-FFF2-40B4-BE49-F238E27FC236}">
                <a16:creationId xmlns:a16="http://schemas.microsoft.com/office/drawing/2014/main" xmlns="" id="{8CC97900-873C-44EF-AEAC-C9AE26F79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6D8550-226D-421A-B20D-707AE0470691}"/>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235489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C13A084-CE16-42C0-9769-F1D41C16F3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6248180-81B8-41DD-917E-85EFB50D6A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756E1D-FFE5-439F-9B16-80406D79F14F}"/>
              </a:ext>
            </a:extLst>
          </p:cNvPr>
          <p:cNvSpPr>
            <a:spLocks noGrp="1"/>
          </p:cNvSpPr>
          <p:nvPr>
            <p:ph type="dt" sz="half" idx="10"/>
          </p:nvPr>
        </p:nvSpPr>
        <p:spPr/>
        <p:txBody>
          <a:bodyPr/>
          <a:lstStyle/>
          <a:p>
            <a:fld id="{68865297-61F5-4427-9F56-FF6CB71C9FA4}" type="datetimeFigureOut">
              <a:rPr lang="en-US" smtClean="0"/>
              <a:t>9/15/2021</a:t>
            </a:fld>
            <a:endParaRPr lang="en-US"/>
          </a:p>
        </p:txBody>
      </p:sp>
      <p:sp>
        <p:nvSpPr>
          <p:cNvPr id="5" name="Footer Placeholder 4">
            <a:extLst>
              <a:ext uri="{FF2B5EF4-FFF2-40B4-BE49-F238E27FC236}">
                <a16:creationId xmlns:a16="http://schemas.microsoft.com/office/drawing/2014/main" xmlns="" id="{A9B94EBD-CD54-4653-B63E-F8F4487A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179BC6-5DA6-4753-92CC-AD0B6C35E54C}"/>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364612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F69D33-992D-413F-BE0D-4B7F806322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5B0959-4FCB-45B4-B1F4-9FE48D351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90069E-E463-402A-B12E-AF9645321688}"/>
              </a:ext>
            </a:extLst>
          </p:cNvPr>
          <p:cNvSpPr>
            <a:spLocks noGrp="1"/>
          </p:cNvSpPr>
          <p:nvPr>
            <p:ph type="dt" sz="half" idx="10"/>
          </p:nvPr>
        </p:nvSpPr>
        <p:spPr/>
        <p:txBody>
          <a:bodyPr/>
          <a:lstStyle/>
          <a:p>
            <a:fld id="{68865297-61F5-4427-9F56-FF6CB71C9FA4}" type="datetimeFigureOut">
              <a:rPr lang="en-US" smtClean="0"/>
              <a:t>9/15/2021</a:t>
            </a:fld>
            <a:endParaRPr lang="en-US"/>
          </a:p>
        </p:txBody>
      </p:sp>
      <p:sp>
        <p:nvSpPr>
          <p:cNvPr id="5" name="Footer Placeholder 4">
            <a:extLst>
              <a:ext uri="{FF2B5EF4-FFF2-40B4-BE49-F238E27FC236}">
                <a16:creationId xmlns:a16="http://schemas.microsoft.com/office/drawing/2014/main" xmlns="" id="{CD7C956D-6859-415C-9F03-FADAF31C3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57AAEA-75CE-4C64-AB93-0A737CBF3222}"/>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234648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5B9AE8-0885-4563-A956-EC55E36161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0E8558A-3913-49AE-9ECB-31EB93705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AB506C1-7255-46F0-B4AF-FA01D8CEE3B0}"/>
              </a:ext>
            </a:extLst>
          </p:cNvPr>
          <p:cNvSpPr>
            <a:spLocks noGrp="1"/>
          </p:cNvSpPr>
          <p:nvPr>
            <p:ph type="dt" sz="half" idx="10"/>
          </p:nvPr>
        </p:nvSpPr>
        <p:spPr/>
        <p:txBody>
          <a:bodyPr/>
          <a:lstStyle/>
          <a:p>
            <a:fld id="{68865297-61F5-4427-9F56-FF6CB71C9FA4}" type="datetimeFigureOut">
              <a:rPr lang="en-US" smtClean="0"/>
              <a:t>9/15/2021</a:t>
            </a:fld>
            <a:endParaRPr lang="en-US"/>
          </a:p>
        </p:txBody>
      </p:sp>
      <p:sp>
        <p:nvSpPr>
          <p:cNvPr id="5" name="Footer Placeholder 4">
            <a:extLst>
              <a:ext uri="{FF2B5EF4-FFF2-40B4-BE49-F238E27FC236}">
                <a16:creationId xmlns:a16="http://schemas.microsoft.com/office/drawing/2014/main" xmlns="" id="{A84D7B7A-3542-48F1-8929-A7D590F5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8540B2-B02C-4641-9CF8-AF109A673E24}"/>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302268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66E76-1E77-4402-BB7D-8943EDEA2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6ECFD1-386F-495D-82D4-57FBB4BB63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8381443-7FB7-454B-9BF2-9CB83DFBA3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BE35776-6AA8-4032-A3E7-021AA5CD5F7D}"/>
              </a:ext>
            </a:extLst>
          </p:cNvPr>
          <p:cNvSpPr>
            <a:spLocks noGrp="1"/>
          </p:cNvSpPr>
          <p:nvPr>
            <p:ph type="dt" sz="half" idx="10"/>
          </p:nvPr>
        </p:nvSpPr>
        <p:spPr/>
        <p:txBody>
          <a:bodyPr/>
          <a:lstStyle/>
          <a:p>
            <a:fld id="{68865297-61F5-4427-9F56-FF6CB71C9FA4}" type="datetimeFigureOut">
              <a:rPr lang="en-US" smtClean="0"/>
              <a:t>9/15/2021</a:t>
            </a:fld>
            <a:endParaRPr lang="en-US"/>
          </a:p>
        </p:txBody>
      </p:sp>
      <p:sp>
        <p:nvSpPr>
          <p:cNvPr id="6" name="Footer Placeholder 5">
            <a:extLst>
              <a:ext uri="{FF2B5EF4-FFF2-40B4-BE49-F238E27FC236}">
                <a16:creationId xmlns:a16="http://schemas.microsoft.com/office/drawing/2014/main" xmlns="" id="{0FFB8E20-5B2C-4286-A6C4-8EFED0701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83E68B-6632-44D5-8D60-3B09A9D5DC3A}"/>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336996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0E8404-26CF-4D6E-BEED-08236655BF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76DC834-8A95-4309-A70A-578C81E8F9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003E4FA-89D1-4D65-81E3-2E925B8B96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C3E8082-4D1D-41EF-845B-F56ED0DBE2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BAA8DA9-AAF5-4A5E-8828-B12ECE632F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BB2BE5-D71D-45CA-8135-92C404673138}"/>
              </a:ext>
            </a:extLst>
          </p:cNvPr>
          <p:cNvSpPr>
            <a:spLocks noGrp="1"/>
          </p:cNvSpPr>
          <p:nvPr>
            <p:ph type="dt" sz="half" idx="10"/>
          </p:nvPr>
        </p:nvSpPr>
        <p:spPr/>
        <p:txBody>
          <a:bodyPr/>
          <a:lstStyle/>
          <a:p>
            <a:fld id="{68865297-61F5-4427-9F56-FF6CB71C9FA4}" type="datetimeFigureOut">
              <a:rPr lang="en-US" smtClean="0"/>
              <a:t>9/15/2021</a:t>
            </a:fld>
            <a:endParaRPr lang="en-US"/>
          </a:p>
        </p:txBody>
      </p:sp>
      <p:sp>
        <p:nvSpPr>
          <p:cNvPr id="8" name="Footer Placeholder 7">
            <a:extLst>
              <a:ext uri="{FF2B5EF4-FFF2-40B4-BE49-F238E27FC236}">
                <a16:creationId xmlns:a16="http://schemas.microsoft.com/office/drawing/2014/main" xmlns="" id="{F615EA72-4FE4-44E4-9F35-28D37E4603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B641E42-6DAE-4B58-9AEB-83C141227D5D}"/>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175687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D8FF6E-D2E9-49E4-B155-821C65E268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771F5A9-37A5-4F81-9E9D-B1D0400DF816}"/>
              </a:ext>
            </a:extLst>
          </p:cNvPr>
          <p:cNvSpPr>
            <a:spLocks noGrp="1"/>
          </p:cNvSpPr>
          <p:nvPr>
            <p:ph type="dt" sz="half" idx="10"/>
          </p:nvPr>
        </p:nvSpPr>
        <p:spPr/>
        <p:txBody>
          <a:bodyPr/>
          <a:lstStyle/>
          <a:p>
            <a:fld id="{68865297-61F5-4427-9F56-FF6CB71C9FA4}" type="datetimeFigureOut">
              <a:rPr lang="en-US" smtClean="0"/>
              <a:t>9/15/2021</a:t>
            </a:fld>
            <a:endParaRPr lang="en-US"/>
          </a:p>
        </p:txBody>
      </p:sp>
      <p:sp>
        <p:nvSpPr>
          <p:cNvPr id="4" name="Footer Placeholder 3">
            <a:extLst>
              <a:ext uri="{FF2B5EF4-FFF2-40B4-BE49-F238E27FC236}">
                <a16:creationId xmlns:a16="http://schemas.microsoft.com/office/drawing/2014/main" xmlns="" id="{B33D6ED5-8EB4-4931-AC7C-129D9C5572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291D30E-BF90-4093-9D03-0C62805A51CC}"/>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1233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1ABD81D-ADF8-4891-BC0F-C399B84C1C2E}"/>
              </a:ext>
            </a:extLst>
          </p:cNvPr>
          <p:cNvSpPr>
            <a:spLocks noGrp="1"/>
          </p:cNvSpPr>
          <p:nvPr>
            <p:ph type="dt" sz="half" idx="10"/>
          </p:nvPr>
        </p:nvSpPr>
        <p:spPr/>
        <p:txBody>
          <a:bodyPr/>
          <a:lstStyle/>
          <a:p>
            <a:fld id="{68865297-61F5-4427-9F56-FF6CB71C9FA4}" type="datetimeFigureOut">
              <a:rPr lang="en-US" smtClean="0"/>
              <a:t>9/15/2021</a:t>
            </a:fld>
            <a:endParaRPr lang="en-US"/>
          </a:p>
        </p:txBody>
      </p:sp>
      <p:sp>
        <p:nvSpPr>
          <p:cNvPr id="3" name="Footer Placeholder 2">
            <a:extLst>
              <a:ext uri="{FF2B5EF4-FFF2-40B4-BE49-F238E27FC236}">
                <a16:creationId xmlns:a16="http://schemas.microsoft.com/office/drawing/2014/main" xmlns="" id="{6906C53F-C755-48D3-B1A0-49F736EEBF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B9C6D95-5027-4EAB-BD6E-942F685715D9}"/>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256572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6B3866-6EBF-456C-923B-70E5EFF30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2A32599-BBCA-48F3-8135-EC9B50AE5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4234801-28A3-4287-9C56-A6EB3A9AD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A10A6AF-A95E-4760-B41F-AACF189205CF}"/>
              </a:ext>
            </a:extLst>
          </p:cNvPr>
          <p:cNvSpPr>
            <a:spLocks noGrp="1"/>
          </p:cNvSpPr>
          <p:nvPr>
            <p:ph type="dt" sz="half" idx="10"/>
          </p:nvPr>
        </p:nvSpPr>
        <p:spPr/>
        <p:txBody>
          <a:bodyPr/>
          <a:lstStyle/>
          <a:p>
            <a:fld id="{68865297-61F5-4427-9F56-FF6CB71C9FA4}" type="datetimeFigureOut">
              <a:rPr lang="en-US" smtClean="0"/>
              <a:t>9/15/2021</a:t>
            </a:fld>
            <a:endParaRPr lang="en-US"/>
          </a:p>
        </p:txBody>
      </p:sp>
      <p:sp>
        <p:nvSpPr>
          <p:cNvPr id="6" name="Footer Placeholder 5">
            <a:extLst>
              <a:ext uri="{FF2B5EF4-FFF2-40B4-BE49-F238E27FC236}">
                <a16:creationId xmlns:a16="http://schemas.microsoft.com/office/drawing/2014/main" xmlns="" id="{D6E0CC7E-531D-43F5-9297-3F861A8D3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6242D35-9D06-402B-BD33-9E2D2BECE752}"/>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403643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53F153-F84B-411B-8C6D-F4623871DE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7559E5F-B7C1-4D03-AF95-5E981B271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42C65C5-CF00-4D73-B089-7E81986FF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76384A1-3894-4BE0-8092-C49DFF81341A}"/>
              </a:ext>
            </a:extLst>
          </p:cNvPr>
          <p:cNvSpPr>
            <a:spLocks noGrp="1"/>
          </p:cNvSpPr>
          <p:nvPr>
            <p:ph type="dt" sz="half" idx="10"/>
          </p:nvPr>
        </p:nvSpPr>
        <p:spPr/>
        <p:txBody>
          <a:bodyPr/>
          <a:lstStyle/>
          <a:p>
            <a:fld id="{68865297-61F5-4427-9F56-FF6CB71C9FA4}" type="datetimeFigureOut">
              <a:rPr lang="en-US" smtClean="0"/>
              <a:t>9/15/2021</a:t>
            </a:fld>
            <a:endParaRPr lang="en-US"/>
          </a:p>
        </p:txBody>
      </p:sp>
      <p:sp>
        <p:nvSpPr>
          <p:cNvPr id="6" name="Footer Placeholder 5">
            <a:extLst>
              <a:ext uri="{FF2B5EF4-FFF2-40B4-BE49-F238E27FC236}">
                <a16:creationId xmlns:a16="http://schemas.microsoft.com/office/drawing/2014/main" xmlns="" id="{B9D683D6-6C1E-49CC-A04C-92494C2A3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F904B44-E722-4214-A92E-8632519DCB86}"/>
              </a:ext>
            </a:extLst>
          </p:cNvPr>
          <p:cNvSpPr>
            <a:spLocks noGrp="1"/>
          </p:cNvSpPr>
          <p:nvPr>
            <p:ph type="sldNum" sz="quarter" idx="12"/>
          </p:nvPr>
        </p:nvSpPr>
        <p:spPr/>
        <p:txBody>
          <a:bodyPr/>
          <a:lstStyle/>
          <a:p>
            <a:fld id="{E000C5CA-E1AE-4D37-9D21-6E6C7A4C8178}" type="slidenum">
              <a:rPr lang="en-US" smtClean="0"/>
              <a:t>‹#›</a:t>
            </a:fld>
            <a:endParaRPr lang="en-US"/>
          </a:p>
        </p:txBody>
      </p:sp>
    </p:spTree>
    <p:extLst>
      <p:ext uri="{BB962C8B-B14F-4D97-AF65-F5344CB8AC3E}">
        <p14:creationId xmlns:p14="http://schemas.microsoft.com/office/powerpoint/2010/main" val="124150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53FE26-7CA7-49C7-B8A1-6038E41BC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932BC17-9E5D-4A4C-8667-AB975457F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265826-CC7F-4A40-99B8-0892EC5C5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65297-61F5-4427-9F56-FF6CB71C9FA4}" type="datetimeFigureOut">
              <a:rPr lang="en-US" smtClean="0"/>
              <a:t>9/15/2021</a:t>
            </a:fld>
            <a:endParaRPr lang="en-US"/>
          </a:p>
        </p:txBody>
      </p:sp>
      <p:sp>
        <p:nvSpPr>
          <p:cNvPr id="5" name="Footer Placeholder 4">
            <a:extLst>
              <a:ext uri="{FF2B5EF4-FFF2-40B4-BE49-F238E27FC236}">
                <a16:creationId xmlns:a16="http://schemas.microsoft.com/office/drawing/2014/main" xmlns="" id="{A5950FF0-CE8A-4694-86D6-1793762DB2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F5BC7D2-F15D-4BDA-8CE8-F7B72A2ED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0C5CA-E1AE-4D37-9D21-6E6C7A4C8178}" type="slidenum">
              <a:rPr lang="en-US" smtClean="0"/>
              <a:t>‹#›</a:t>
            </a:fld>
            <a:endParaRPr lang="en-US"/>
          </a:p>
        </p:txBody>
      </p:sp>
    </p:spTree>
    <p:extLst>
      <p:ext uri="{BB962C8B-B14F-4D97-AF65-F5344CB8AC3E}">
        <p14:creationId xmlns:p14="http://schemas.microsoft.com/office/powerpoint/2010/main" val="194724815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7.xml"/><Relationship Id="rId7" Type="http://schemas.openxmlformats.org/officeDocument/2006/relationships/image" Target="../media/image3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emf"/><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39"/>
          <p:cNvSpPr txBox="1">
            <a:spLocks noGrp="1"/>
          </p:cNvSpPr>
          <p:nvPr>
            <p:ph type="ctrTitle"/>
          </p:nvPr>
        </p:nvSpPr>
        <p:spPr>
          <a:xfrm>
            <a:off x="1652136" y="2662298"/>
            <a:ext cx="8920260" cy="1368400"/>
          </a:xfrm>
          <a:prstGeom prst="rect">
            <a:avLst/>
          </a:prstGeom>
        </p:spPr>
        <p:txBody>
          <a:bodyPr spcFirstLastPara="1" vert="horz" wrap="square" lIns="121900" tIns="121900" rIns="121900" bIns="121900" rtlCol="0" anchor="b" anchorCtr="0">
            <a:noAutofit/>
          </a:bodyPr>
          <a:lstStyle/>
          <a:p>
            <a:pPr>
              <a:spcBef>
                <a:spcPts val="0"/>
              </a:spcBef>
            </a:pPr>
            <a:r>
              <a:rPr lang="en-US" sz="4800" dirty="0">
                <a:solidFill>
                  <a:srgbClr val="FF0000"/>
                </a:solidFill>
                <a:latin typeface="Times New Roman" panose="02020603050405020304" pitchFamily="18" charset="0"/>
                <a:ea typeface="Kalam"/>
                <a:cs typeface="Times New Roman" panose="02020603050405020304" pitchFamily="18" charset="0"/>
                <a:sym typeface="Kalam"/>
              </a:rPr>
              <a:t>CHƯƠNG I: NHÀ Ở</a:t>
            </a:r>
            <a:br>
              <a:rPr lang="en-US" sz="4800" dirty="0">
                <a:solidFill>
                  <a:srgbClr val="FF0000"/>
                </a:solidFill>
                <a:latin typeface="Times New Roman" panose="02020603050405020304" pitchFamily="18" charset="0"/>
                <a:ea typeface="Kalam"/>
                <a:cs typeface="Times New Roman" panose="02020603050405020304" pitchFamily="18" charset="0"/>
                <a:sym typeface="Kalam"/>
              </a:rPr>
            </a:br>
            <a:r>
              <a:rPr lang="en-US" sz="4000" dirty="0">
                <a:solidFill>
                  <a:srgbClr val="FF0000"/>
                </a:solidFill>
                <a:latin typeface="Times New Roman" panose="02020603050405020304" pitchFamily="18" charset="0"/>
                <a:ea typeface="Kalam"/>
                <a:cs typeface="Times New Roman" panose="02020603050405020304" pitchFamily="18" charset="0"/>
                <a:sym typeface="Kalam"/>
              </a:rPr>
              <a:t>BÀI 1: KHÁI QUÁT VỀ NHÀ Ở (t2) </a:t>
            </a:r>
            <a:endParaRPr sz="4000" dirty="0">
              <a:solidFill>
                <a:srgbClr val="FF0000"/>
              </a:solidFill>
              <a:latin typeface="Times New Roman" panose="02020603050405020304" pitchFamily="18" charset="0"/>
              <a:ea typeface="Kalam"/>
              <a:cs typeface="Times New Roman" panose="02020603050405020304" pitchFamily="18" charset="0"/>
              <a:sym typeface="Kalam"/>
            </a:endParaRPr>
          </a:p>
        </p:txBody>
      </p:sp>
      <p:sp>
        <p:nvSpPr>
          <p:cNvPr id="852" name="Google Shape;852;p39"/>
          <p:cNvSpPr/>
          <p:nvPr/>
        </p:nvSpPr>
        <p:spPr>
          <a:xfrm rot="-827735" flipH="1">
            <a:off x="5704804" y="863816"/>
            <a:ext cx="1219216" cy="1009315"/>
          </a:xfrm>
          <a:custGeom>
            <a:avLst/>
            <a:gdLst/>
            <a:ahLst/>
            <a:cxnLst/>
            <a:rect l="l" t="t" r="r" b="b"/>
            <a:pathLst>
              <a:path w="16036" h="13283" extrusionOk="0">
                <a:moveTo>
                  <a:pt x="4134" y="448"/>
                </a:moveTo>
                <a:cubicBezTo>
                  <a:pt x="4259" y="448"/>
                  <a:pt x="4418" y="463"/>
                  <a:pt x="4627" y="482"/>
                </a:cubicBezTo>
                <a:lnTo>
                  <a:pt x="6449" y="719"/>
                </a:lnTo>
                <a:cubicBezTo>
                  <a:pt x="4469" y="4284"/>
                  <a:pt x="2448" y="7691"/>
                  <a:pt x="785" y="11296"/>
                </a:cubicBezTo>
                <a:lnTo>
                  <a:pt x="666" y="11256"/>
                </a:lnTo>
                <a:cubicBezTo>
                  <a:pt x="903" y="10266"/>
                  <a:pt x="1181" y="9315"/>
                  <a:pt x="1458" y="8325"/>
                </a:cubicBezTo>
                <a:cubicBezTo>
                  <a:pt x="2131" y="5948"/>
                  <a:pt x="2844" y="3571"/>
                  <a:pt x="3518" y="1195"/>
                </a:cubicBezTo>
                <a:cubicBezTo>
                  <a:pt x="3698" y="593"/>
                  <a:pt x="3742" y="448"/>
                  <a:pt x="4134" y="448"/>
                </a:cubicBezTo>
                <a:close/>
                <a:moveTo>
                  <a:pt x="10569" y="1908"/>
                </a:moveTo>
                <a:cubicBezTo>
                  <a:pt x="11401" y="2264"/>
                  <a:pt x="12153" y="2621"/>
                  <a:pt x="12906" y="2938"/>
                </a:cubicBezTo>
                <a:cubicBezTo>
                  <a:pt x="13698" y="3215"/>
                  <a:pt x="14490" y="3413"/>
                  <a:pt x="15362" y="3690"/>
                </a:cubicBezTo>
                <a:cubicBezTo>
                  <a:pt x="15164" y="3849"/>
                  <a:pt x="15005" y="3968"/>
                  <a:pt x="14807" y="4086"/>
                </a:cubicBezTo>
                <a:cubicBezTo>
                  <a:pt x="13777" y="4720"/>
                  <a:pt x="12747" y="5354"/>
                  <a:pt x="11678" y="5948"/>
                </a:cubicBezTo>
                <a:cubicBezTo>
                  <a:pt x="11622" y="5976"/>
                  <a:pt x="11546" y="6004"/>
                  <a:pt x="11464" y="6004"/>
                </a:cubicBezTo>
                <a:cubicBezTo>
                  <a:pt x="11431" y="6004"/>
                  <a:pt x="11396" y="5999"/>
                  <a:pt x="11361" y="5988"/>
                </a:cubicBezTo>
                <a:cubicBezTo>
                  <a:pt x="11333" y="5978"/>
                  <a:pt x="11309" y="5973"/>
                  <a:pt x="11289" y="5973"/>
                </a:cubicBezTo>
                <a:cubicBezTo>
                  <a:pt x="11224" y="5973"/>
                  <a:pt x="11193" y="6025"/>
                  <a:pt x="11163" y="6146"/>
                </a:cubicBezTo>
                <a:cubicBezTo>
                  <a:pt x="11123" y="6225"/>
                  <a:pt x="11044" y="6305"/>
                  <a:pt x="10965" y="6384"/>
                </a:cubicBezTo>
                <a:cubicBezTo>
                  <a:pt x="8707" y="7770"/>
                  <a:pt x="6449" y="9157"/>
                  <a:pt x="4152" y="10543"/>
                </a:cubicBezTo>
                <a:cubicBezTo>
                  <a:pt x="3280" y="11098"/>
                  <a:pt x="2369" y="11534"/>
                  <a:pt x="1418" y="12048"/>
                </a:cubicBezTo>
                <a:cubicBezTo>
                  <a:pt x="4548" y="8800"/>
                  <a:pt x="7796" y="5552"/>
                  <a:pt x="10569" y="1908"/>
                </a:cubicBezTo>
                <a:close/>
                <a:moveTo>
                  <a:pt x="3802" y="0"/>
                </a:moveTo>
                <a:cubicBezTo>
                  <a:pt x="3597" y="0"/>
                  <a:pt x="3430" y="150"/>
                  <a:pt x="3359" y="363"/>
                </a:cubicBezTo>
                <a:lnTo>
                  <a:pt x="2686" y="2621"/>
                </a:lnTo>
                <a:cubicBezTo>
                  <a:pt x="2211" y="4205"/>
                  <a:pt x="1775" y="5829"/>
                  <a:pt x="1260" y="7374"/>
                </a:cubicBezTo>
                <a:cubicBezTo>
                  <a:pt x="705" y="9236"/>
                  <a:pt x="270" y="11098"/>
                  <a:pt x="32" y="12999"/>
                </a:cubicBezTo>
                <a:cubicBezTo>
                  <a:pt x="32" y="13141"/>
                  <a:pt x="0" y="13283"/>
                  <a:pt x="135" y="13283"/>
                </a:cubicBezTo>
                <a:cubicBezTo>
                  <a:pt x="151" y="13283"/>
                  <a:pt x="169" y="13281"/>
                  <a:pt x="190" y="13276"/>
                </a:cubicBezTo>
                <a:cubicBezTo>
                  <a:pt x="349" y="13237"/>
                  <a:pt x="547" y="13197"/>
                  <a:pt x="705" y="13078"/>
                </a:cubicBezTo>
                <a:cubicBezTo>
                  <a:pt x="1062" y="12920"/>
                  <a:pt x="1418" y="12722"/>
                  <a:pt x="1775" y="12563"/>
                </a:cubicBezTo>
                <a:cubicBezTo>
                  <a:pt x="2171" y="12445"/>
                  <a:pt x="2607" y="12326"/>
                  <a:pt x="3003" y="12167"/>
                </a:cubicBezTo>
                <a:cubicBezTo>
                  <a:pt x="3439" y="12048"/>
                  <a:pt x="3914" y="11811"/>
                  <a:pt x="4350" y="11692"/>
                </a:cubicBezTo>
                <a:cubicBezTo>
                  <a:pt x="5974" y="11217"/>
                  <a:pt x="7519" y="10622"/>
                  <a:pt x="9024" y="9909"/>
                </a:cubicBezTo>
                <a:cubicBezTo>
                  <a:pt x="9935" y="9474"/>
                  <a:pt x="10846" y="8959"/>
                  <a:pt x="11757" y="8523"/>
                </a:cubicBezTo>
                <a:cubicBezTo>
                  <a:pt x="12470" y="8206"/>
                  <a:pt x="12549" y="8048"/>
                  <a:pt x="12193" y="7335"/>
                </a:cubicBezTo>
                <a:cubicBezTo>
                  <a:pt x="12074" y="7057"/>
                  <a:pt x="11916" y="6820"/>
                  <a:pt x="11757" y="6542"/>
                </a:cubicBezTo>
                <a:cubicBezTo>
                  <a:pt x="11836" y="6503"/>
                  <a:pt x="11876" y="6463"/>
                  <a:pt x="11916" y="6424"/>
                </a:cubicBezTo>
                <a:lnTo>
                  <a:pt x="14887" y="4641"/>
                </a:lnTo>
                <a:cubicBezTo>
                  <a:pt x="15164" y="4443"/>
                  <a:pt x="15481" y="4245"/>
                  <a:pt x="15758" y="4047"/>
                </a:cubicBezTo>
                <a:cubicBezTo>
                  <a:pt x="16035" y="3769"/>
                  <a:pt x="15996" y="3453"/>
                  <a:pt x="15639" y="3294"/>
                </a:cubicBezTo>
                <a:cubicBezTo>
                  <a:pt x="15481" y="3215"/>
                  <a:pt x="15362" y="3175"/>
                  <a:pt x="15203" y="3136"/>
                </a:cubicBezTo>
                <a:cubicBezTo>
                  <a:pt x="14609" y="2977"/>
                  <a:pt x="14015" y="2858"/>
                  <a:pt x="13460" y="2660"/>
                </a:cubicBezTo>
                <a:cubicBezTo>
                  <a:pt x="12668" y="2343"/>
                  <a:pt x="11916" y="1987"/>
                  <a:pt x="11123" y="1670"/>
                </a:cubicBezTo>
                <a:cubicBezTo>
                  <a:pt x="11005" y="1591"/>
                  <a:pt x="10886" y="1512"/>
                  <a:pt x="10767" y="1432"/>
                </a:cubicBezTo>
                <a:cubicBezTo>
                  <a:pt x="9816" y="2066"/>
                  <a:pt x="9222" y="3136"/>
                  <a:pt x="8430" y="3888"/>
                </a:cubicBezTo>
                <a:cubicBezTo>
                  <a:pt x="8152" y="3255"/>
                  <a:pt x="7875" y="2581"/>
                  <a:pt x="7598" y="1908"/>
                </a:cubicBezTo>
                <a:cubicBezTo>
                  <a:pt x="7479" y="1551"/>
                  <a:pt x="7281" y="1195"/>
                  <a:pt x="7162" y="838"/>
                </a:cubicBezTo>
                <a:cubicBezTo>
                  <a:pt x="7123" y="600"/>
                  <a:pt x="6964" y="442"/>
                  <a:pt x="6726" y="442"/>
                </a:cubicBezTo>
                <a:cubicBezTo>
                  <a:pt x="5776" y="284"/>
                  <a:pt x="4825" y="165"/>
                  <a:pt x="3874" y="6"/>
                </a:cubicBezTo>
                <a:cubicBezTo>
                  <a:pt x="3850" y="2"/>
                  <a:pt x="3826" y="0"/>
                  <a:pt x="380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853" name="Google Shape;853;p39"/>
          <p:cNvGrpSpPr/>
          <p:nvPr/>
        </p:nvGrpSpPr>
        <p:grpSpPr>
          <a:xfrm>
            <a:off x="519656" y="2690349"/>
            <a:ext cx="1063417" cy="1110763"/>
            <a:chOff x="4022111" y="879761"/>
            <a:chExt cx="1373687" cy="1426738"/>
          </a:xfrm>
        </p:grpSpPr>
        <p:sp>
          <p:nvSpPr>
            <p:cNvPr id="854" name="Google Shape;854;p39"/>
            <p:cNvSpPr/>
            <p:nvPr/>
          </p:nvSpPr>
          <p:spPr>
            <a:xfrm>
              <a:off x="4154389" y="1027899"/>
              <a:ext cx="1198123" cy="1190500"/>
            </a:xfrm>
            <a:custGeom>
              <a:avLst/>
              <a:gdLst/>
              <a:ahLst/>
              <a:cxnLst/>
              <a:rect l="l" t="t" r="r" b="b"/>
              <a:pathLst>
                <a:path w="18658" h="18540" extrusionOk="0">
                  <a:moveTo>
                    <a:pt x="7719" y="3321"/>
                  </a:moveTo>
                  <a:cubicBezTo>
                    <a:pt x="7793" y="3321"/>
                    <a:pt x="7881" y="3380"/>
                    <a:pt x="8042" y="3487"/>
                  </a:cubicBezTo>
                  <a:lnTo>
                    <a:pt x="10379" y="5150"/>
                  </a:lnTo>
                  <a:cubicBezTo>
                    <a:pt x="10537" y="5269"/>
                    <a:pt x="10696" y="5388"/>
                    <a:pt x="10854" y="5507"/>
                  </a:cubicBezTo>
                  <a:cubicBezTo>
                    <a:pt x="10973" y="5586"/>
                    <a:pt x="10973" y="5784"/>
                    <a:pt x="10894" y="5903"/>
                  </a:cubicBezTo>
                  <a:cubicBezTo>
                    <a:pt x="10022" y="7210"/>
                    <a:pt x="9151" y="8518"/>
                    <a:pt x="8279" y="9825"/>
                  </a:cubicBezTo>
                  <a:cubicBezTo>
                    <a:pt x="7883" y="10379"/>
                    <a:pt x="7527" y="11013"/>
                    <a:pt x="7131" y="11607"/>
                  </a:cubicBezTo>
                  <a:cubicBezTo>
                    <a:pt x="7051" y="11687"/>
                    <a:pt x="6972" y="11726"/>
                    <a:pt x="6893" y="11766"/>
                  </a:cubicBezTo>
                  <a:cubicBezTo>
                    <a:pt x="6893" y="11726"/>
                    <a:pt x="6893" y="11726"/>
                    <a:pt x="6893" y="11687"/>
                  </a:cubicBezTo>
                  <a:cubicBezTo>
                    <a:pt x="6853" y="11607"/>
                    <a:pt x="6853" y="11528"/>
                    <a:pt x="6893" y="11449"/>
                  </a:cubicBezTo>
                  <a:cubicBezTo>
                    <a:pt x="7051" y="11092"/>
                    <a:pt x="7249" y="10736"/>
                    <a:pt x="7447" y="10419"/>
                  </a:cubicBezTo>
                  <a:cubicBezTo>
                    <a:pt x="8319" y="9033"/>
                    <a:pt x="9230" y="7686"/>
                    <a:pt x="10141" y="6339"/>
                  </a:cubicBezTo>
                  <a:cubicBezTo>
                    <a:pt x="10260" y="6180"/>
                    <a:pt x="10339" y="5982"/>
                    <a:pt x="10458" y="5784"/>
                  </a:cubicBezTo>
                  <a:lnTo>
                    <a:pt x="7844" y="3804"/>
                  </a:lnTo>
                  <a:cubicBezTo>
                    <a:pt x="6259" y="5586"/>
                    <a:pt x="4912" y="7567"/>
                    <a:pt x="3486" y="9468"/>
                  </a:cubicBezTo>
                  <a:lnTo>
                    <a:pt x="5744" y="10974"/>
                  </a:lnTo>
                  <a:cubicBezTo>
                    <a:pt x="5982" y="11132"/>
                    <a:pt x="6259" y="11251"/>
                    <a:pt x="6457" y="11409"/>
                  </a:cubicBezTo>
                  <a:cubicBezTo>
                    <a:pt x="6576" y="11528"/>
                    <a:pt x="6774" y="11607"/>
                    <a:pt x="6774" y="11726"/>
                  </a:cubicBezTo>
                  <a:cubicBezTo>
                    <a:pt x="6774" y="11766"/>
                    <a:pt x="6774" y="11845"/>
                    <a:pt x="6734" y="11885"/>
                  </a:cubicBezTo>
                  <a:cubicBezTo>
                    <a:pt x="6694" y="11953"/>
                    <a:pt x="6639" y="11979"/>
                    <a:pt x="6580" y="11979"/>
                  </a:cubicBezTo>
                  <a:cubicBezTo>
                    <a:pt x="6466" y="11979"/>
                    <a:pt x="6337" y="11883"/>
                    <a:pt x="6259" y="11805"/>
                  </a:cubicBezTo>
                  <a:cubicBezTo>
                    <a:pt x="5546" y="11370"/>
                    <a:pt x="4833" y="10894"/>
                    <a:pt x="4120" y="10419"/>
                  </a:cubicBezTo>
                  <a:cubicBezTo>
                    <a:pt x="3803" y="10181"/>
                    <a:pt x="3447" y="9983"/>
                    <a:pt x="3130" y="9746"/>
                  </a:cubicBezTo>
                  <a:cubicBezTo>
                    <a:pt x="3051" y="9666"/>
                    <a:pt x="3011" y="9587"/>
                    <a:pt x="2971" y="9508"/>
                  </a:cubicBezTo>
                  <a:cubicBezTo>
                    <a:pt x="2932" y="9508"/>
                    <a:pt x="3051" y="9429"/>
                    <a:pt x="3090" y="9389"/>
                  </a:cubicBezTo>
                  <a:cubicBezTo>
                    <a:pt x="3169" y="9349"/>
                    <a:pt x="3209" y="9310"/>
                    <a:pt x="3249" y="9270"/>
                  </a:cubicBezTo>
                  <a:cubicBezTo>
                    <a:pt x="4477" y="7290"/>
                    <a:pt x="5863" y="5388"/>
                    <a:pt x="7408" y="3606"/>
                  </a:cubicBezTo>
                  <a:cubicBezTo>
                    <a:pt x="7561" y="3409"/>
                    <a:pt x="7629" y="3321"/>
                    <a:pt x="7719" y="3321"/>
                  </a:cubicBezTo>
                  <a:close/>
                  <a:moveTo>
                    <a:pt x="6655" y="1"/>
                  </a:moveTo>
                  <a:cubicBezTo>
                    <a:pt x="6497" y="239"/>
                    <a:pt x="6299" y="437"/>
                    <a:pt x="6140" y="635"/>
                  </a:cubicBezTo>
                  <a:cubicBezTo>
                    <a:pt x="5031" y="2259"/>
                    <a:pt x="3962" y="3883"/>
                    <a:pt x="2813" y="5507"/>
                  </a:cubicBezTo>
                  <a:cubicBezTo>
                    <a:pt x="1862" y="6893"/>
                    <a:pt x="951" y="8240"/>
                    <a:pt x="0" y="9627"/>
                  </a:cubicBezTo>
                  <a:cubicBezTo>
                    <a:pt x="4160" y="12281"/>
                    <a:pt x="8161" y="15291"/>
                    <a:pt x="11924" y="18539"/>
                  </a:cubicBezTo>
                  <a:cubicBezTo>
                    <a:pt x="12478" y="17826"/>
                    <a:pt x="13112" y="17113"/>
                    <a:pt x="13627" y="16361"/>
                  </a:cubicBezTo>
                  <a:cubicBezTo>
                    <a:pt x="14697" y="14935"/>
                    <a:pt x="15687" y="13469"/>
                    <a:pt x="16677" y="12003"/>
                  </a:cubicBezTo>
                  <a:cubicBezTo>
                    <a:pt x="17390" y="11013"/>
                    <a:pt x="18024" y="9944"/>
                    <a:pt x="18658" y="9033"/>
                  </a:cubicBezTo>
                  <a:cubicBezTo>
                    <a:pt x="18024" y="8597"/>
                    <a:pt x="17390" y="8201"/>
                    <a:pt x="16836" y="7725"/>
                  </a:cubicBezTo>
                  <a:cubicBezTo>
                    <a:pt x="14697" y="5943"/>
                    <a:pt x="12557" y="4160"/>
                    <a:pt x="10260" y="2576"/>
                  </a:cubicBezTo>
                  <a:lnTo>
                    <a:pt x="8319" y="1189"/>
                  </a:lnTo>
                  <a:cubicBezTo>
                    <a:pt x="8002" y="991"/>
                    <a:pt x="7685" y="833"/>
                    <a:pt x="7408" y="595"/>
                  </a:cubicBezTo>
                  <a:cubicBezTo>
                    <a:pt x="7131" y="397"/>
                    <a:pt x="6933" y="199"/>
                    <a:pt x="665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55" name="Google Shape;855;p39"/>
            <p:cNvSpPr/>
            <p:nvPr/>
          </p:nvSpPr>
          <p:spPr>
            <a:xfrm>
              <a:off x="4022111" y="879761"/>
              <a:ext cx="1373687" cy="1426738"/>
            </a:xfrm>
            <a:custGeom>
              <a:avLst/>
              <a:gdLst/>
              <a:ahLst/>
              <a:cxnLst/>
              <a:rect l="l" t="t" r="r" b="b"/>
              <a:pathLst>
                <a:path w="21392" h="22219" extrusionOk="0">
                  <a:moveTo>
                    <a:pt x="5705" y="763"/>
                  </a:moveTo>
                  <a:cubicBezTo>
                    <a:pt x="6457" y="1278"/>
                    <a:pt x="7250" y="1833"/>
                    <a:pt x="8002" y="2347"/>
                  </a:cubicBezTo>
                  <a:lnTo>
                    <a:pt x="2417" y="10587"/>
                  </a:lnTo>
                  <a:cubicBezTo>
                    <a:pt x="2457" y="10112"/>
                    <a:pt x="5150" y="1476"/>
                    <a:pt x="5705" y="763"/>
                  </a:cubicBezTo>
                  <a:close/>
                  <a:moveTo>
                    <a:pt x="2615" y="525"/>
                  </a:moveTo>
                  <a:lnTo>
                    <a:pt x="3090" y="961"/>
                  </a:lnTo>
                  <a:cubicBezTo>
                    <a:pt x="3566" y="1357"/>
                    <a:pt x="4001" y="1753"/>
                    <a:pt x="4437" y="2110"/>
                  </a:cubicBezTo>
                  <a:cubicBezTo>
                    <a:pt x="4556" y="2189"/>
                    <a:pt x="4596" y="2308"/>
                    <a:pt x="4556" y="2427"/>
                  </a:cubicBezTo>
                  <a:cubicBezTo>
                    <a:pt x="3724" y="5041"/>
                    <a:pt x="2892" y="7695"/>
                    <a:pt x="2060" y="10349"/>
                  </a:cubicBezTo>
                  <a:cubicBezTo>
                    <a:pt x="1981" y="10666"/>
                    <a:pt x="1902" y="10983"/>
                    <a:pt x="1823" y="11300"/>
                  </a:cubicBezTo>
                  <a:lnTo>
                    <a:pt x="1743" y="11260"/>
                  </a:lnTo>
                  <a:cubicBezTo>
                    <a:pt x="2060" y="7695"/>
                    <a:pt x="2338" y="4170"/>
                    <a:pt x="2615" y="525"/>
                  </a:cubicBezTo>
                  <a:close/>
                  <a:moveTo>
                    <a:pt x="2060" y="1872"/>
                  </a:moveTo>
                  <a:cubicBezTo>
                    <a:pt x="1981" y="3259"/>
                    <a:pt x="1862" y="4605"/>
                    <a:pt x="1783" y="5952"/>
                  </a:cubicBezTo>
                  <a:cubicBezTo>
                    <a:pt x="1664" y="7656"/>
                    <a:pt x="1506" y="9359"/>
                    <a:pt x="1427" y="11023"/>
                  </a:cubicBezTo>
                  <a:cubicBezTo>
                    <a:pt x="1427" y="11260"/>
                    <a:pt x="1427" y="11498"/>
                    <a:pt x="1466" y="11696"/>
                  </a:cubicBezTo>
                  <a:cubicBezTo>
                    <a:pt x="1354" y="11752"/>
                    <a:pt x="1242" y="11778"/>
                    <a:pt x="1133" y="11778"/>
                  </a:cubicBezTo>
                  <a:cubicBezTo>
                    <a:pt x="935" y="11778"/>
                    <a:pt x="748" y="11691"/>
                    <a:pt x="595" y="11538"/>
                  </a:cubicBezTo>
                  <a:cubicBezTo>
                    <a:pt x="516" y="11458"/>
                    <a:pt x="516" y="11379"/>
                    <a:pt x="516" y="11300"/>
                  </a:cubicBezTo>
                  <a:cubicBezTo>
                    <a:pt x="753" y="9240"/>
                    <a:pt x="991" y="7141"/>
                    <a:pt x="1268" y="5081"/>
                  </a:cubicBezTo>
                  <a:cubicBezTo>
                    <a:pt x="1387" y="4011"/>
                    <a:pt x="1545" y="2981"/>
                    <a:pt x="1704" y="1912"/>
                  </a:cubicBezTo>
                  <a:lnTo>
                    <a:pt x="2060" y="1872"/>
                  </a:lnTo>
                  <a:close/>
                  <a:moveTo>
                    <a:pt x="8715" y="2347"/>
                  </a:moveTo>
                  <a:cubicBezTo>
                    <a:pt x="8953" y="2546"/>
                    <a:pt x="9191" y="2744"/>
                    <a:pt x="9468" y="2942"/>
                  </a:cubicBezTo>
                  <a:cubicBezTo>
                    <a:pt x="9706" y="3100"/>
                    <a:pt x="10062" y="3338"/>
                    <a:pt x="10379" y="3536"/>
                  </a:cubicBezTo>
                  <a:lnTo>
                    <a:pt x="12320" y="4883"/>
                  </a:lnTo>
                  <a:cubicBezTo>
                    <a:pt x="14578" y="6467"/>
                    <a:pt x="16757" y="8250"/>
                    <a:pt x="18896" y="10072"/>
                  </a:cubicBezTo>
                  <a:cubicBezTo>
                    <a:pt x="19450" y="10508"/>
                    <a:pt x="20084" y="10904"/>
                    <a:pt x="20718" y="11340"/>
                  </a:cubicBezTo>
                  <a:cubicBezTo>
                    <a:pt x="20084" y="12290"/>
                    <a:pt x="19450" y="13281"/>
                    <a:pt x="18737" y="14310"/>
                  </a:cubicBezTo>
                  <a:cubicBezTo>
                    <a:pt x="17747" y="15776"/>
                    <a:pt x="16757" y="17242"/>
                    <a:pt x="15687" y="18707"/>
                  </a:cubicBezTo>
                  <a:cubicBezTo>
                    <a:pt x="15172" y="19460"/>
                    <a:pt x="14538" y="20133"/>
                    <a:pt x="13984" y="20846"/>
                  </a:cubicBezTo>
                  <a:cubicBezTo>
                    <a:pt x="10221" y="17598"/>
                    <a:pt x="6220" y="14627"/>
                    <a:pt x="2060" y="11934"/>
                  </a:cubicBezTo>
                  <a:cubicBezTo>
                    <a:pt x="3011" y="10547"/>
                    <a:pt x="3922" y="9200"/>
                    <a:pt x="4873" y="7814"/>
                  </a:cubicBezTo>
                  <a:cubicBezTo>
                    <a:pt x="5982" y="6229"/>
                    <a:pt x="7091" y="4566"/>
                    <a:pt x="8200" y="2981"/>
                  </a:cubicBezTo>
                  <a:cubicBezTo>
                    <a:pt x="8359" y="2744"/>
                    <a:pt x="8557" y="2546"/>
                    <a:pt x="8715" y="2347"/>
                  </a:cubicBezTo>
                  <a:close/>
                  <a:moveTo>
                    <a:pt x="2501" y="0"/>
                  </a:moveTo>
                  <a:cubicBezTo>
                    <a:pt x="2473" y="0"/>
                    <a:pt x="2445" y="3"/>
                    <a:pt x="2417" y="10"/>
                  </a:cubicBezTo>
                  <a:cubicBezTo>
                    <a:pt x="2298" y="50"/>
                    <a:pt x="2219" y="248"/>
                    <a:pt x="2219" y="367"/>
                  </a:cubicBezTo>
                  <a:cubicBezTo>
                    <a:pt x="2140" y="723"/>
                    <a:pt x="2100" y="1040"/>
                    <a:pt x="2060" y="1436"/>
                  </a:cubicBezTo>
                  <a:cubicBezTo>
                    <a:pt x="1961" y="1456"/>
                    <a:pt x="1872" y="1466"/>
                    <a:pt x="1788" y="1466"/>
                  </a:cubicBezTo>
                  <a:cubicBezTo>
                    <a:pt x="1704" y="1466"/>
                    <a:pt x="1625" y="1456"/>
                    <a:pt x="1545" y="1436"/>
                  </a:cubicBezTo>
                  <a:cubicBezTo>
                    <a:pt x="1465" y="1413"/>
                    <a:pt x="1401" y="1400"/>
                    <a:pt x="1350" y="1400"/>
                  </a:cubicBezTo>
                  <a:cubicBezTo>
                    <a:pt x="1225" y="1400"/>
                    <a:pt x="1177" y="1477"/>
                    <a:pt x="1149" y="1674"/>
                  </a:cubicBezTo>
                  <a:cubicBezTo>
                    <a:pt x="1110" y="2625"/>
                    <a:pt x="1030" y="3575"/>
                    <a:pt x="872" y="4487"/>
                  </a:cubicBezTo>
                  <a:cubicBezTo>
                    <a:pt x="634" y="5992"/>
                    <a:pt x="516" y="7457"/>
                    <a:pt x="357" y="8963"/>
                  </a:cubicBezTo>
                  <a:cubicBezTo>
                    <a:pt x="238" y="9795"/>
                    <a:pt x="199" y="10666"/>
                    <a:pt x="40" y="11538"/>
                  </a:cubicBezTo>
                  <a:cubicBezTo>
                    <a:pt x="1" y="11815"/>
                    <a:pt x="80" y="12092"/>
                    <a:pt x="278" y="12290"/>
                  </a:cubicBezTo>
                  <a:cubicBezTo>
                    <a:pt x="357" y="12369"/>
                    <a:pt x="436" y="12488"/>
                    <a:pt x="555" y="12567"/>
                  </a:cubicBezTo>
                  <a:cubicBezTo>
                    <a:pt x="1981" y="13716"/>
                    <a:pt x="3368" y="14905"/>
                    <a:pt x="4794" y="16014"/>
                  </a:cubicBezTo>
                  <a:cubicBezTo>
                    <a:pt x="6457" y="17361"/>
                    <a:pt x="8121" y="18668"/>
                    <a:pt x="9745" y="19935"/>
                  </a:cubicBezTo>
                  <a:cubicBezTo>
                    <a:pt x="10696" y="20648"/>
                    <a:pt x="11647" y="21322"/>
                    <a:pt x="12558" y="21995"/>
                  </a:cubicBezTo>
                  <a:cubicBezTo>
                    <a:pt x="12710" y="22148"/>
                    <a:pt x="12895" y="22219"/>
                    <a:pt x="13092" y="22219"/>
                  </a:cubicBezTo>
                  <a:cubicBezTo>
                    <a:pt x="13202" y="22219"/>
                    <a:pt x="13315" y="22196"/>
                    <a:pt x="13429" y="22154"/>
                  </a:cubicBezTo>
                  <a:cubicBezTo>
                    <a:pt x="13667" y="22035"/>
                    <a:pt x="13904" y="21876"/>
                    <a:pt x="14142" y="21718"/>
                  </a:cubicBezTo>
                  <a:cubicBezTo>
                    <a:pt x="14340" y="21560"/>
                    <a:pt x="14380" y="21282"/>
                    <a:pt x="14301" y="21084"/>
                  </a:cubicBezTo>
                  <a:cubicBezTo>
                    <a:pt x="14301" y="20965"/>
                    <a:pt x="14301" y="20886"/>
                    <a:pt x="14380" y="20807"/>
                  </a:cubicBezTo>
                  <a:cubicBezTo>
                    <a:pt x="14895" y="20292"/>
                    <a:pt x="15410" y="19777"/>
                    <a:pt x="15885" y="19183"/>
                  </a:cubicBezTo>
                  <a:cubicBezTo>
                    <a:pt x="16479" y="18430"/>
                    <a:pt x="17034" y="17598"/>
                    <a:pt x="17588" y="16766"/>
                  </a:cubicBezTo>
                  <a:cubicBezTo>
                    <a:pt x="18816" y="14944"/>
                    <a:pt x="20044" y="13122"/>
                    <a:pt x="21312" y="11260"/>
                  </a:cubicBezTo>
                  <a:cubicBezTo>
                    <a:pt x="21312" y="11260"/>
                    <a:pt x="21352" y="11221"/>
                    <a:pt x="21352" y="11181"/>
                  </a:cubicBezTo>
                  <a:cubicBezTo>
                    <a:pt x="21391" y="11062"/>
                    <a:pt x="21272" y="10904"/>
                    <a:pt x="21114" y="10904"/>
                  </a:cubicBezTo>
                  <a:lnTo>
                    <a:pt x="20955" y="10904"/>
                  </a:lnTo>
                  <a:cubicBezTo>
                    <a:pt x="20401" y="10547"/>
                    <a:pt x="19807" y="10191"/>
                    <a:pt x="19292" y="9755"/>
                  </a:cubicBezTo>
                  <a:cubicBezTo>
                    <a:pt x="17905" y="8646"/>
                    <a:pt x="16519" y="7537"/>
                    <a:pt x="15132" y="6388"/>
                  </a:cubicBezTo>
                  <a:cubicBezTo>
                    <a:pt x="14103" y="5596"/>
                    <a:pt x="13073" y="4803"/>
                    <a:pt x="12003" y="4051"/>
                  </a:cubicBezTo>
                  <a:cubicBezTo>
                    <a:pt x="10934" y="3298"/>
                    <a:pt x="9983" y="2664"/>
                    <a:pt x="8993" y="1991"/>
                  </a:cubicBezTo>
                  <a:cubicBezTo>
                    <a:pt x="8903" y="1902"/>
                    <a:pt x="8790" y="1861"/>
                    <a:pt x="8681" y="1861"/>
                  </a:cubicBezTo>
                  <a:cubicBezTo>
                    <a:pt x="8549" y="1861"/>
                    <a:pt x="8424" y="1922"/>
                    <a:pt x="8359" y="2031"/>
                  </a:cubicBezTo>
                  <a:cubicBezTo>
                    <a:pt x="8002" y="1793"/>
                    <a:pt x="7685" y="1595"/>
                    <a:pt x="7368" y="1397"/>
                  </a:cubicBezTo>
                  <a:cubicBezTo>
                    <a:pt x="6893" y="1080"/>
                    <a:pt x="6457" y="723"/>
                    <a:pt x="5942" y="446"/>
                  </a:cubicBezTo>
                  <a:cubicBezTo>
                    <a:pt x="5794" y="357"/>
                    <a:pt x="5679" y="312"/>
                    <a:pt x="5582" y="312"/>
                  </a:cubicBezTo>
                  <a:cubicBezTo>
                    <a:pt x="5422" y="312"/>
                    <a:pt x="5314" y="436"/>
                    <a:pt x="5190" y="684"/>
                  </a:cubicBezTo>
                  <a:cubicBezTo>
                    <a:pt x="5031" y="1119"/>
                    <a:pt x="4912" y="1397"/>
                    <a:pt x="4754" y="1753"/>
                  </a:cubicBezTo>
                  <a:lnTo>
                    <a:pt x="4596" y="1634"/>
                  </a:lnTo>
                  <a:cubicBezTo>
                    <a:pt x="4001" y="1159"/>
                    <a:pt x="3447" y="644"/>
                    <a:pt x="2853" y="169"/>
                  </a:cubicBezTo>
                  <a:cubicBezTo>
                    <a:pt x="2755" y="71"/>
                    <a:pt x="2630" y="0"/>
                    <a:pt x="250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56" name="Google Shape;856;p39"/>
            <p:cNvSpPr/>
            <p:nvPr/>
          </p:nvSpPr>
          <p:spPr>
            <a:xfrm>
              <a:off x="4342597" y="1241148"/>
              <a:ext cx="521554" cy="556851"/>
            </a:xfrm>
            <a:custGeom>
              <a:avLst/>
              <a:gdLst/>
              <a:ahLst/>
              <a:cxnLst/>
              <a:rect l="l" t="t" r="r" b="b"/>
              <a:pathLst>
                <a:path w="8122" h="8672" extrusionOk="0">
                  <a:moveTo>
                    <a:pt x="4788" y="0"/>
                  </a:moveTo>
                  <a:cubicBezTo>
                    <a:pt x="4698" y="0"/>
                    <a:pt x="4630" y="88"/>
                    <a:pt x="4477" y="285"/>
                  </a:cubicBezTo>
                  <a:cubicBezTo>
                    <a:pt x="2972" y="2067"/>
                    <a:pt x="1585" y="3969"/>
                    <a:pt x="318" y="5949"/>
                  </a:cubicBezTo>
                  <a:cubicBezTo>
                    <a:pt x="278" y="5989"/>
                    <a:pt x="238" y="6028"/>
                    <a:pt x="199" y="6068"/>
                  </a:cubicBezTo>
                  <a:cubicBezTo>
                    <a:pt x="120" y="6108"/>
                    <a:pt x="1" y="6187"/>
                    <a:pt x="1" y="6226"/>
                  </a:cubicBezTo>
                  <a:cubicBezTo>
                    <a:pt x="40" y="6306"/>
                    <a:pt x="80" y="6385"/>
                    <a:pt x="159" y="6425"/>
                  </a:cubicBezTo>
                  <a:cubicBezTo>
                    <a:pt x="476" y="6662"/>
                    <a:pt x="833" y="6900"/>
                    <a:pt x="1149" y="7138"/>
                  </a:cubicBezTo>
                  <a:cubicBezTo>
                    <a:pt x="1862" y="7613"/>
                    <a:pt x="2575" y="8049"/>
                    <a:pt x="3289" y="8524"/>
                  </a:cubicBezTo>
                  <a:cubicBezTo>
                    <a:pt x="3370" y="8579"/>
                    <a:pt x="3490" y="8671"/>
                    <a:pt x="3609" y="8671"/>
                  </a:cubicBezTo>
                  <a:cubicBezTo>
                    <a:pt x="3662" y="8671"/>
                    <a:pt x="3715" y="8652"/>
                    <a:pt x="3764" y="8603"/>
                  </a:cubicBezTo>
                  <a:cubicBezTo>
                    <a:pt x="3784" y="8623"/>
                    <a:pt x="3803" y="8633"/>
                    <a:pt x="3823" y="8633"/>
                  </a:cubicBezTo>
                  <a:cubicBezTo>
                    <a:pt x="3843" y="8633"/>
                    <a:pt x="3863" y="8623"/>
                    <a:pt x="3883" y="8603"/>
                  </a:cubicBezTo>
                  <a:lnTo>
                    <a:pt x="3962" y="8603"/>
                  </a:lnTo>
                  <a:cubicBezTo>
                    <a:pt x="4041" y="8524"/>
                    <a:pt x="4120" y="8445"/>
                    <a:pt x="4200" y="8326"/>
                  </a:cubicBezTo>
                  <a:lnTo>
                    <a:pt x="4239" y="8286"/>
                  </a:lnTo>
                  <a:cubicBezTo>
                    <a:pt x="4635" y="7692"/>
                    <a:pt x="4992" y="7098"/>
                    <a:pt x="5388" y="6504"/>
                  </a:cubicBezTo>
                  <a:cubicBezTo>
                    <a:pt x="6259" y="5197"/>
                    <a:pt x="7131" y="3889"/>
                    <a:pt x="8002" y="2582"/>
                  </a:cubicBezTo>
                  <a:cubicBezTo>
                    <a:pt x="8121" y="2463"/>
                    <a:pt x="8082" y="2265"/>
                    <a:pt x="7923" y="2186"/>
                  </a:cubicBezTo>
                  <a:cubicBezTo>
                    <a:pt x="7765" y="2067"/>
                    <a:pt x="7606" y="1948"/>
                    <a:pt x="7487" y="1829"/>
                  </a:cubicBezTo>
                  <a:lnTo>
                    <a:pt x="5111" y="166"/>
                  </a:lnTo>
                  <a:cubicBezTo>
                    <a:pt x="4950" y="59"/>
                    <a:pt x="4862" y="0"/>
                    <a:pt x="478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857" name="Google Shape;857;p39"/>
          <p:cNvGrpSpPr/>
          <p:nvPr/>
        </p:nvGrpSpPr>
        <p:grpSpPr>
          <a:xfrm rot="506022">
            <a:off x="10008505" y="5227189"/>
            <a:ext cx="1219127" cy="807699"/>
            <a:chOff x="7328322" y="3673510"/>
            <a:chExt cx="1126909" cy="745122"/>
          </a:xfrm>
        </p:grpSpPr>
        <p:sp>
          <p:nvSpPr>
            <p:cNvPr id="858" name="Google Shape;858;p39"/>
            <p:cNvSpPr/>
            <p:nvPr/>
          </p:nvSpPr>
          <p:spPr>
            <a:xfrm>
              <a:off x="7394461" y="3703818"/>
              <a:ext cx="1030265" cy="689385"/>
            </a:xfrm>
            <a:custGeom>
              <a:avLst/>
              <a:gdLst/>
              <a:ahLst/>
              <a:cxnLst/>
              <a:rect l="l" t="t" r="r" b="b"/>
              <a:pathLst>
                <a:path w="16044" h="10736" extrusionOk="0">
                  <a:moveTo>
                    <a:pt x="11587" y="2580"/>
                  </a:moveTo>
                  <a:cubicBezTo>
                    <a:pt x="11642" y="2580"/>
                    <a:pt x="11688" y="2622"/>
                    <a:pt x="11726" y="2734"/>
                  </a:cubicBezTo>
                  <a:cubicBezTo>
                    <a:pt x="11844" y="2972"/>
                    <a:pt x="11924" y="3130"/>
                    <a:pt x="12003" y="3328"/>
                  </a:cubicBezTo>
                  <a:cubicBezTo>
                    <a:pt x="12439" y="4715"/>
                    <a:pt x="12835" y="6062"/>
                    <a:pt x="13231" y="7448"/>
                  </a:cubicBezTo>
                  <a:cubicBezTo>
                    <a:pt x="13350" y="7844"/>
                    <a:pt x="13468" y="8240"/>
                    <a:pt x="13587" y="8636"/>
                  </a:cubicBezTo>
                  <a:cubicBezTo>
                    <a:pt x="13587" y="8676"/>
                    <a:pt x="13667" y="8716"/>
                    <a:pt x="13706" y="8755"/>
                  </a:cubicBezTo>
                  <a:cubicBezTo>
                    <a:pt x="13746" y="8795"/>
                    <a:pt x="13865" y="8914"/>
                    <a:pt x="13825" y="8914"/>
                  </a:cubicBezTo>
                  <a:cubicBezTo>
                    <a:pt x="13825" y="8953"/>
                    <a:pt x="13706" y="9112"/>
                    <a:pt x="13627" y="9112"/>
                  </a:cubicBezTo>
                  <a:cubicBezTo>
                    <a:pt x="13270" y="9151"/>
                    <a:pt x="12874" y="9191"/>
                    <a:pt x="12518" y="9191"/>
                  </a:cubicBezTo>
                  <a:lnTo>
                    <a:pt x="12201" y="9191"/>
                  </a:lnTo>
                  <a:lnTo>
                    <a:pt x="10022" y="9151"/>
                  </a:lnTo>
                  <a:lnTo>
                    <a:pt x="8240" y="9112"/>
                  </a:lnTo>
                  <a:lnTo>
                    <a:pt x="5506" y="9112"/>
                  </a:lnTo>
                  <a:cubicBezTo>
                    <a:pt x="5110" y="9072"/>
                    <a:pt x="4714" y="9072"/>
                    <a:pt x="4318" y="9032"/>
                  </a:cubicBezTo>
                  <a:cubicBezTo>
                    <a:pt x="4041" y="9032"/>
                    <a:pt x="3922" y="8795"/>
                    <a:pt x="4120" y="8478"/>
                  </a:cubicBezTo>
                  <a:cubicBezTo>
                    <a:pt x="4278" y="8359"/>
                    <a:pt x="4476" y="8161"/>
                    <a:pt x="4714" y="8003"/>
                  </a:cubicBezTo>
                  <a:cubicBezTo>
                    <a:pt x="6378" y="6695"/>
                    <a:pt x="8042" y="5428"/>
                    <a:pt x="9745" y="4121"/>
                  </a:cubicBezTo>
                  <a:cubicBezTo>
                    <a:pt x="10299" y="3645"/>
                    <a:pt x="10814" y="3170"/>
                    <a:pt x="11369" y="2694"/>
                  </a:cubicBezTo>
                  <a:cubicBezTo>
                    <a:pt x="11453" y="2632"/>
                    <a:pt x="11525" y="2580"/>
                    <a:pt x="11587" y="2580"/>
                  </a:cubicBezTo>
                  <a:close/>
                  <a:moveTo>
                    <a:pt x="12439" y="1"/>
                  </a:moveTo>
                  <a:cubicBezTo>
                    <a:pt x="12003" y="437"/>
                    <a:pt x="11527" y="952"/>
                    <a:pt x="11052" y="1348"/>
                  </a:cubicBezTo>
                  <a:cubicBezTo>
                    <a:pt x="9626" y="2576"/>
                    <a:pt x="8160" y="3724"/>
                    <a:pt x="6734" y="4913"/>
                  </a:cubicBezTo>
                  <a:cubicBezTo>
                    <a:pt x="4595" y="6695"/>
                    <a:pt x="2535" y="8478"/>
                    <a:pt x="436" y="10260"/>
                  </a:cubicBezTo>
                  <a:lnTo>
                    <a:pt x="0" y="10617"/>
                  </a:lnTo>
                  <a:lnTo>
                    <a:pt x="2417" y="10577"/>
                  </a:lnTo>
                  <a:cubicBezTo>
                    <a:pt x="2417" y="10340"/>
                    <a:pt x="2456" y="10142"/>
                    <a:pt x="2496" y="9944"/>
                  </a:cubicBezTo>
                  <a:cubicBezTo>
                    <a:pt x="2496" y="9864"/>
                    <a:pt x="2615" y="9785"/>
                    <a:pt x="2694" y="9666"/>
                  </a:cubicBezTo>
                  <a:cubicBezTo>
                    <a:pt x="2773" y="9785"/>
                    <a:pt x="2852" y="9864"/>
                    <a:pt x="2892" y="9983"/>
                  </a:cubicBezTo>
                  <a:cubicBezTo>
                    <a:pt x="2932" y="10181"/>
                    <a:pt x="2932" y="10379"/>
                    <a:pt x="2932" y="10577"/>
                  </a:cubicBezTo>
                  <a:lnTo>
                    <a:pt x="4358" y="10538"/>
                  </a:lnTo>
                  <a:cubicBezTo>
                    <a:pt x="4358" y="10379"/>
                    <a:pt x="4358" y="10221"/>
                    <a:pt x="4358" y="10102"/>
                  </a:cubicBezTo>
                  <a:cubicBezTo>
                    <a:pt x="4397" y="9983"/>
                    <a:pt x="4437" y="9904"/>
                    <a:pt x="4516" y="9785"/>
                  </a:cubicBezTo>
                  <a:cubicBezTo>
                    <a:pt x="4595" y="9864"/>
                    <a:pt x="4714" y="9944"/>
                    <a:pt x="4754" y="10062"/>
                  </a:cubicBezTo>
                  <a:cubicBezTo>
                    <a:pt x="4793" y="10221"/>
                    <a:pt x="4833" y="10379"/>
                    <a:pt x="4833" y="10538"/>
                  </a:cubicBezTo>
                  <a:lnTo>
                    <a:pt x="6219" y="10538"/>
                  </a:lnTo>
                  <a:cubicBezTo>
                    <a:pt x="6180" y="10340"/>
                    <a:pt x="6180" y="10142"/>
                    <a:pt x="6219" y="9944"/>
                  </a:cubicBezTo>
                  <a:cubicBezTo>
                    <a:pt x="6219" y="9864"/>
                    <a:pt x="6299" y="9785"/>
                    <a:pt x="6378" y="9706"/>
                  </a:cubicBezTo>
                  <a:cubicBezTo>
                    <a:pt x="6457" y="9785"/>
                    <a:pt x="6576" y="9825"/>
                    <a:pt x="6616" y="9944"/>
                  </a:cubicBezTo>
                  <a:cubicBezTo>
                    <a:pt x="6655" y="10142"/>
                    <a:pt x="6695" y="10340"/>
                    <a:pt x="6734" y="10538"/>
                  </a:cubicBezTo>
                  <a:lnTo>
                    <a:pt x="8042" y="10538"/>
                  </a:lnTo>
                  <a:cubicBezTo>
                    <a:pt x="8002" y="10379"/>
                    <a:pt x="8002" y="10181"/>
                    <a:pt x="8042" y="10023"/>
                  </a:cubicBezTo>
                  <a:cubicBezTo>
                    <a:pt x="8081" y="9904"/>
                    <a:pt x="8121" y="9785"/>
                    <a:pt x="8200" y="9666"/>
                  </a:cubicBezTo>
                  <a:cubicBezTo>
                    <a:pt x="8279" y="9785"/>
                    <a:pt x="8438" y="9864"/>
                    <a:pt x="8477" y="9983"/>
                  </a:cubicBezTo>
                  <a:cubicBezTo>
                    <a:pt x="8517" y="10181"/>
                    <a:pt x="8517" y="10379"/>
                    <a:pt x="8517" y="10577"/>
                  </a:cubicBezTo>
                  <a:lnTo>
                    <a:pt x="9943" y="10577"/>
                  </a:lnTo>
                  <a:cubicBezTo>
                    <a:pt x="9903" y="10340"/>
                    <a:pt x="9903" y="10142"/>
                    <a:pt x="9903" y="9944"/>
                  </a:cubicBezTo>
                  <a:cubicBezTo>
                    <a:pt x="9903" y="9864"/>
                    <a:pt x="9943" y="9706"/>
                    <a:pt x="9983" y="9706"/>
                  </a:cubicBezTo>
                  <a:lnTo>
                    <a:pt x="10062" y="9706"/>
                  </a:lnTo>
                  <a:cubicBezTo>
                    <a:pt x="10141" y="9706"/>
                    <a:pt x="10181" y="9706"/>
                    <a:pt x="10260" y="9746"/>
                  </a:cubicBezTo>
                  <a:cubicBezTo>
                    <a:pt x="10339" y="9864"/>
                    <a:pt x="10379" y="9983"/>
                    <a:pt x="10418" y="10102"/>
                  </a:cubicBezTo>
                  <a:cubicBezTo>
                    <a:pt x="10458" y="10260"/>
                    <a:pt x="10458" y="10379"/>
                    <a:pt x="10458" y="10538"/>
                  </a:cubicBezTo>
                  <a:lnTo>
                    <a:pt x="12082" y="10617"/>
                  </a:lnTo>
                  <a:cubicBezTo>
                    <a:pt x="12042" y="10459"/>
                    <a:pt x="12042" y="10260"/>
                    <a:pt x="12042" y="10062"/>
                  </a:cubicBezTo>
                  <a:cubicBezTo>
                    <a:pt x="12082" y="9944"/>
                    <a:pt x="12122" y="9825"/>
                    <a:pt x="12201" y="9746"/>
                  </a:cubicBezTo>
                  <a:cubicBezTo>
                    <a:pt x="12320" y="9825"/>
                    <a:pt x="12399" y="9944"/>
                    <a:pt x="12439" y="10062"/>
                  </a:cubicBezTo>
                  <a:cubicBezTo>
                    <a:pt x="12518" y="10260"/>
                    <a:pt x="12557" y="10459"/>
                    <a:pt x="12557" y="10657"/>
                  </a:cubicBezTo>
                  <a:lnTo>
                    <a:pt x="14221" y="10696"/>
                  </a:lnTo>
                  <a:cubicBezTo>
                    <a:pt x="14181" y="10538"/>
                    <a:pt x="14181" y="10379"/>
                    <a:pt x="14181" y="10221"/>
                  </a:cubicBezTo>
                  <a:cubicBezTo>
                    <a:pt x="14221" y="10102"/>
                    <a:pt x="14300" y="9983"/>
                    <a:pt x="14380" y="9904"/>
                  </a:cubicBezTo>
                  <a:cubicBezTo>
                    <a:pt x="14459" y="9983"/>
                    <a:pt x="14578" y="10062"/>
                    <a:pt x="14617" y="10181"/>
                  </a:cubicBezTo>
                  <a:cubicBezTo>
                    <a:pt x="14657" y="10340"/>
                    <a:pt x="14736" y="10538"/>
                    <a:pt x="14776" y="10736"/>
                  </a:cubicBezTo>
                  <a:lnTo>
                    <a:pt x="16043" y="10736"/>
                  </a:lnTo>
                  <a:cubicBezTo>
                    <a:pt x="14815" y="7171"/>
                    <a:pt x="13627" y="3566"/>
                    <a:pt x="1243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59" name="Google Shape;859;p39"/>
            <p:cNvSpPr/>
            <p:nvPr/>
          </p:nvSpPr>
          <p:spPr>
            <a:xfrm>
              <a:off x="7328322" y="3673510"/>
              <a:ext cx="1126909" cy="745122"/>
            </a:xfrm>
            <a:custGeom>
              <a:avLst/>
              <a:gdLst/>
              <a:ahLst/>
              <a:cxnLst/>
              <a:rect l="l" t="t" r="r" b="b"/>
              <a:pathLst>
                <a:path w="17549" h="11604" extrusionOk="0">
                  <a:moveTo>
                    <a:pt x="13469" y="473"/>
                  </a:moveTo>
                  <a:cubicBezTo>
                    <a:pt x="14657" y="4038"/>
                    <a:pt x="15845" y="7643"/>
                    <a:pt x="17034" y="11208"/>
                  </a:cubicBezTo>
                  <a:lnTo>
                    <a:pt x="15766" y="11208"/>
                  </a:lnTo>
                  <a:cubicBezTo>
                    <a:pt x="15726" y="11010"/>
                    <a:pt x="15687" y="10812"/>
                    <a:pt x="15608" y="10614"/>
                  </a:cubicBezTo>
                  <a:cubicBezTo>
                    <a:pt x="15568" y="10534"/>
                    <a:pt x="15449" y="10455"/>
                    <a:pt x="15370" y="10376"/>
                  </a:cubicBezTo>
                  <a:cubicBezTo>
                    <a:pt x="15291" y="10455"/>
                    <a:pt x="15251" y="10534"/>
                    <a:pt x="15211" y="10653"/>
                  </a:cubicBezTo>
                  <a:cubicBezTo>
                    <a:pt x="15172" y="10812"/>
                    <a:pt x="15211" y="11010"/>
                    <a:pt x="15211" y="11168"/>
                  </a:cubicBezTo>
                  <a:lnTo>
                    <a:pt x="13587" y="11089"/>
                  </a:lnTo>
                  <a:cubicBezTo>
                    <a:pt x="13548" y="10891"/>
                    <a:pt x="13508" y="10693"/>
                    <a:pt x="13469" y="10495"/>
                  </a:cubicBezTo>
                  <a:cubicBezTo>
                    <a:pt x="13389" y="10376"/>
                    <a:pt x="13310" y="10257"/>
                    <a:pt x="13231" y="10178"/>
                  </a:cubicBezTo>
                  <a:cubicBezTo>
                    <a:pt x="13152" y="10297"/>
                    <a:pt x="13072" y="10416"/>
                    <a:pt x="13033" y="10534"/>
                  </a:cubicBezTo>
                  <a:cubicBezTo>
                    <a:pt x="13033" y="10693"/>
                    <a:pt x="13072" y="10891"/>
                    <a:pt x="13072" y="11089"/>
                  </a:cubicBezTo>
                  <a:lnTo>
                    <a:pt x="11488" y="11010"/>
                  </a:lnTo>
                  <a:cubicBezTo>
                    <a:pt x="11488" y="10851"/>
                    <a:pt x="11448" y="10693"/>
                    <a:pt x="11448" y="10534"/>
                  </a:cubicBezTo>
                  <a:cubicBezTo>
                    <a:pt x="11409" y="10416"/>
                    <a:pt x="11369" y="10297"/>
                    <a:pt x="11290" y="10218"/>
                  </a:cubicBezTo>
                  <a:cubicBezTo>
                    <a:pt x="11211" y="10178"/>
                    <a:pt x="11131" y="10138"/>
                    <a:pt x="11052" y="10138"/>
                  </a:cubicBezTo>
                  <a:lnTo>
                    <a:pt x="11013" y="10138"/>
                  </a:lnTo>
                  <a:cubicBezTo>
                    <a:pt x="10933" y="10138"/>
                    <a:pt x="10894" y="10297"/>
                    <a:pt x="10933" y="10376"/>
                  </a:cubicBezTo>
                  <a:cubicBezTo>
                    <a:pt x="10933" y="10574"/>
                    <a:pt x="10973" y="10772"/>
                    <a:pt x="10973" y="11010"/>
                  </a:cubicBezTo>
                  <a:lnTo>
                    <a:pt x="9587" y="11010"/>
                  </a:lnTo>
                  <a:cubicBezTo>
                    <a:pt x="9587" y="10812"/>
                    <a:pt x="9547" y="10614"/>
                    <a:pt x="9507" y="10416"/>
                  </a:cubicBezTo>
                  <a:cubicBezTo>
                    <a:pt x="9468" y="10297"/>
                    <a:pt x="9349" y="10178"/>
                    <a:pt x="9230" y="10059"/>
                  </a:cubicBezTo>
                  <a:cubicBezTo>
                    <a:pt x="9190" y="10178"/>
                    <a:pt x="9111" y="10297"/>
                    <a:pt x="9072" y="10416"/>
                  </a:cubicBezTo>
                  <a:cubicBezTo>
                    <a:pt x="9072" y="10614"/>
                    <a:pt x="9072" y="10772"/>
                    <a:pt x="9072" y="10970"/>
                  </a:cubicBezTo>
                  <a:lnTo>
                    <a:pt x="7764" y="10970"/>
                  </a:lnTo>
                  <a:cubicBezTo>
                    <a:pt x="7725" y="10772"/>
                    <a:pt x="7685" y="10534"/>
                    <a:pt x="7646" y="10336"/>
                  </a:cubicBezTo>
                  <a:cubicBezTo>
                    <a:pt x="7606" y="10257"/>
                    <a:pt x="7487" y="10178"/>
                    <a:pt x="7408" y="10138"/>
                  </a:cubicBezTo>
                  <a:cubicBezTo>
                    <a:pt x="7368" y="10218"/>
                    <a:pt x="7249" y="10297"/>
                    <a:pt x="7249" y="10376"/>
                  </a:cubicBezTo>
                  <a:cubicBezTo>
                    <a:pt x="7249" y="10574"/>
                    <a:pt x="7249" y="10772"/>
                    <a:pt x="7249" y="10970"/>
                  </a:cubicBezTo>
                  <a:lnTo>
                    <a:pt x="5903" y="10970"/>
                  </a:lnTo>
                  <a:cubicBezTo>
                    <a:pt x="5863" y="10812"/>
                    <a:pt x="5863" y="10614"/>
                    <a:pt x="5823" y="10455"/>
                  </a:cubicBezTo>
                  <a:cubicBezTo>
                    <a:pt x="5784" y="10376"/>
                    <a:pt x="5625" y="10297"/>
                    <a:pt x="5546" y="10218"/>
                  </a:cubicBezTo>
                  <a:cubicBezTo>
                    <a:pt x="5506" y="10336"/>
                    <a:pt x="5427" y="10455"/>
                    <a:pt x="5427" y="10574"/>
                  </a:cubicBezTo>
                  <a:cubicBezTo>
                    <a:pt x="5388" y="10732"/>
                    <a:pt x="5388" y="10891"/>
                    <a:pt x="5427" y="11049"/>
                  </a:cubicBezTo>
                  <a:lnTo>
                    <a:pt x="3962" y="11049"/>
                  </a:lnTo>
                  <a:cubicBezTo>
                    <a:pt x="3962" y="10851"/>
                    <a:pt x="3962" y="10653"/>
                    <a:pt x="3922" y="10455"/>
                  </a:cubicBezTo>
                  <a:cubicBezTo>
                    <a:pt x="3922" y="10336"/>
                    <a:pt x="3803" y="10257"/>
                    <a:pt x="3724" y="10178"/>
                  </a:cubicBezTo>
                  <a:cubicBezTo>
                    <a:pt x="3645" y="10257"/>
                    <a:pt x="3565" y="10336"/>
                    <a:pt x="3526" y="10455"/>
                  </a:cubicBezTo>
                  <a:cubicBezTo>
                    <a:pt x="3486" y="10653"/>
                    <a:pt x="3486" y="10851"/>
                    <a:pt x="3486" y="11049"/>
                  </a:cubicBezTo>
                  <a:lnTo>
                    <a:pt x="1030" y="11089"/>
                  </a:lnTo>
                  <a:lnTo>
                    <a:pt x="1426" y="10732"/>
                  </a:lnTo>
                  <a:cubicBezTo>
                    <a:pt x="3526" y="8950"/>
                    <a:pt x="5625" y="7167"/>
                    <a:pt x="7725" y="5385"/>
                  </a:cubicBezTo>
                  <a:cubicBezTo>
                    <a:pt x="9151" y="4196"/>
                    <a:pt x="10616" y="3048"/>
                    <a:pt x="12043" y="1820"/>
                  </a:cubicBezTo>
                  <a:cubicBezTo>
                    <a:pt x="12557" y="1424"/>
                    <a:pt x="12993" y="909"/>
                    <a:pt x="13469" y="473"/>
                  </a:cubicBezTo>
                  <a:close/>
                  <a:moveTo>
                    <a:pt x="13605" y="0"/>
                  </a:moveTo>
                  <a:cubicBezTo>
                    <a:pt x="13505" y="0"/>
                    <a:pt x="13428" y="78"/>
                    <a:pt x="13350" y="156"/>
                  </a:cubicBezTo>
                  <a:cubicBezTo>
                    <a:pt x="12439" y="948"/>
                    <a:pt x="11528" y="1820"/>
                    <a:pt x="10577" y="2572"/>
                  </a:cubicBezTo>
                  <a:cubicBezTo>
                    <a:pt x="7210" y="5345"/>
                    <a:pt x="3764" y="8118"/>
                    <a:pt x="515" y="11049"/>
                  </a:cubicBezTo>
                  <a:cubicBezTo>
                    <a:pt x="436" y="11089"/>
                    <a:pt x="397" y="11089"/>
                    <a:pt x="317" y="11129"/>
                  </a:cubicBezTo>
                  <a:cubicBezTo>
                    <a:pt x="198" y="11168"/>
                    <a:pt x="0" y="11168"/>
                    <a:pt x="40" y="11366"/>
                  </a:cubicBezTo>
                  <a:cubicBezTo>
                    <a:pt x="119" y="11485"/>
                    <a:pt x="238" y="11564"/>
                    <a:pt x="397" y="11564"/>
                  </a:cubicBezTo>
                  <a:cubicBezTo>
                    <a:pt x="2179" y="11564"/>
                    <a:pt x="3962" y="11525"/>
                    <a:pt x="5705" y="11525"/>
                  </a:cubicBezTo>
                  <a:cubicBezTo>
                    <a:pt x="8240" y="11525"/>
                    <a:pt x="10775" y="11564"/>
                    <a:pt x="13310" y="11564"/>
                  </a:cubicBezTo>
                  <a:lnTo>
                    <a:pt x="17192" y="11604"/>
                  </a:lnTo>
                  <a:cubicBezTo>
                    <a:pt x="17509" y="11604"/>
                    <a:pt x="17549" y="11525"/>
                    <a:pt x="17509" y="11247"/>
                  </a:cubicBezTo>
                  <a:cubicBezTo>
                    <a:pt x="17469" y="11010"/>
                    <a:pt x="17390" y="10772"/>
                    <a:pt x="17351" y="10534"/>
                  </a:cubicBezTo>
                  <a:cubicBezTo>
                    <a:pt x="17152" y="9940"/>
                    <a:pt x="16954" y="9386"/>
                    <a:pt x="16717" y="8791"/>
                  </a:cubicBezTo>
                  <a:cubicBezTo>
                    <a:pt x="16162" y="7207"/>
                    <a:pt x="15608" y="5622"/>
                    <a:pt x="15093" y="3998"/>
                  </a:cubicBezTo>
                  <a:cubicBezTo>
                    <a:pt x="14657" y="2770"/>
                    <a:pt x="14300" y="1542"/>
                    <a:pt x="13944" y="275"/>
                  </a:cubicBezTo>
                  <a:cubicBezTo>
                    <a:pt x="13904" y="196"/>
                    <a:pt x="13865" y="116"/>
                    <a:pt x="13785" y="77"/>
                  </a:cubicBezTo>
                  <a:cubicBezTo>
                    <a:pt x="13717" y="22"/>
                    <a:pt x="13658" y="0"/>
                    <a:pt x="1360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0" name="Google Shape;860;p39"/>
            <p:cNvSpPr/>
            <p:nvPr/>
          </p:nvSpPr>
          <p:spPr>
            <a:xfrm>
              <a:off x="7646239" y="3868202"/>
              <a:ext cx="641123" cy="425793"/>
            </a:xfrm>
            <a:custGeom>
              <a:avLst/>
              <a:gdLst/>
              <a:ahLst/>
              <a:cxnLst/>
              <a:rect l="l" t="t" r="r" b="b"/>
              <a:pathLst>
                <a:path w="9984" h="6631" extrusionOk="0">
                  <a:moveTo>
                    <a:pt x="7646" y="610"/>
                  </a:moveTo>
                  <a:cubicBezTo>
                    <a:pt x="8201" y="2432"/>
                    <a:pt x="8716" y="4294"/>
                    <a:pt x="9270" y="6195"/>
                  </a:cubicBezTo>
                  <a:lnTo>
                    <a:pt x="714" y="6037"/>
                  </a:lnTo>
                  <a:lnTo>
                    <a:pt x="7646" y="610"/>
                  </a:lnTo>
                  <a:close/>
                  <a:moveTo>
                    <a:pt x="7646" y="0"/>
                  </a:moveTo>
                  <a:cubicBezTo>
                    <a:pt x="7589" y="0"/>
                    <a:pt x="7523" y="39"/>
                    <a:pt x="7448" y="95"/>
                  </a:cubicBezTo>
                  <a:cubicBezTo>
                    <a:pt x="6893" y="610"/>
                    <a:pt x="6378" y="1085"/>
                    <a:pt x="5824" y="1521"/>
                  </a:cubicBezTo>
                  <a:cubicBezTo>
                    <a:pt x="4160" y="2828"/>
                    <a:pt x="2457" y="4135"/>
                    <a:pt x="793" y="5443"/>
                  </a:cubicBezTo>
                  <a:cubicBezTo>
                    <a:pt x="555" y="5601"/>
                    <a:pt x="357" y="5799"/>
                    <a:pt x="199" y="5918"/>
                  </a:cubicBezTo>
                  <a:cubicBezTo>
                    <a:pt x="1" y="6235"/>
                    <a:pt x="120" y="6433"/>
                    <a:pt x="397" y="6472"/>
                  </a:cubicBezTo>
                  <a:cubicBezTo>
                    <a:pt x="793" y="6512"/>
                    <a:pt x="1189" y="6512"/>
                    <a:pt x="1585" y="6512"/>
                  </a:cubicBezTo>
                  <a:lnTo>
                    <a:pt x="2457" y="6512"/>
                  </a:lnTo>
                  <a:lnTo>
                    <a:pt x="4319" y="6552"/>
                  </a:lnTo>
                  <a:lnTo>
                    <a:pt x="6101" y="6591"/>
                  </a:lnTo>
                  <a:lnTo>
                    <a:pt x="8280" y="6631"/>
                  </a:lnTo>
                  <a:lnTo>
                    <a:pt x="8597" y="6631"/>
                  </a:lnTo>
                  <a:cubicBezTo>
                    <a:pt x="8953" y="6631"/>
                    <a:pt x="9349" y="6591"/>
                    <a:pt x="9706" y="6552"/>
                  </a:cubicBezTo>
                  <a:cubicBezTo>
                    <a:pt x="9785" y="6552"/>
                    <a:pt x="9864" y="6433"/>
                    <a:pt x="9904" y="6354"/>
                  </a:cubicBezTo>
                  <a:cubicBezTo>
                    <a:pt x="9983" y="6274"/>
                    <a:pt x="9825" y="6235"/>
                    <a:pt x="9785" y="6195"/>
                  </a:cubicBezTo>
                  <a:cubicBezTo>
                    <a:pt x="9746" y="6116"/>
                    <a:pt x="9706" y="6116"/>
                    <a:pt x="9666" y="6076"/>
                  </a:cubicBezTo>
                  <a:cubicBezTo>
                    <a:pt x="9547" y="5680"/>
                    <a:pt x="9429" y="5284"/>
                    <a:pt x="9310" y="4888"/>
                  </a:cubicBezTo>
                  <a:cubicBezTo>
                    <a:pt x="8914" y="3502"/>
                    <a:pt x="8518" y="2115"/>
                    <a:pt x="8082" y="768"/>
                  </a:cubicBezTo>
                  <a:cubicBezTo>
                    <a:pt x="8003" y="531"/>
                    <a:pt x="7884" y="372"/>
                    <a:pt x="7805" y="174"/>
                  </a:cubicBezTo>
                  <a:cubicBezTo>
                    <a:pt x="7763" y="49"/>
                    <a:pt x="7710" y="0"/>
                    <a:pt x="764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861" name="Google Shape;861;p39"/>
          <p:cNvGrpSpPr/>
          <p:nvPr/>
        </p:nvGrpSpPr>
        <p:grpSpPr>
          <a:xfrm>
            <a:off x="1700193" y="674381"/>
            <a:ext cx="1105881" cy="1149047"/>
            <a:chOff x="6038323" y="506808"/>
            <a:chExt cx="2625549" cy="2728894"/>
          </a:xfrm>
        </p:grpSpPr>
        <p:sp>
          <p:nvSpPr>
            <p:cNvPr id="862" name="Google Shape;862;p39"/>
            <p:cNvSpPr/>
            <p:nvPr/>
          </p:nvSpPr>
          <p:spPr>
            <a:xfrm>
              <a:off x="6860206" y="1334081"/>
              <a:ext cx="1714992" cy="1577986"/>
            </a:xfrm>
            <a:custGeom>
              <a:avLst/>
              <a:gdLst/>
              <a:ahLst/>
              <a:cxnLst/>
              <a:rect l="l" t="t" r="r" b="b"/>
              <a:pathLst>
                <a:path w="11489" h="10571" extrusionOk="0">
                  <a:moveTo>
                    <a:pt x="5953" y="410"/>
                  </a:moveTo>
                  <a:cubicBezTo>
                    <a:pt x="7104" y="410"/>
                    <a:pt x="8209" y="858"/>
                    <a:pt x="9032" y="1681"/>
                  </a:cubicBezTo>
                  <a:cubicBezTo>
                    <a:pt x="9785" y="2355"/>
                    <a:pt x="10340" y="3226"/>
                    <a:pt x="10538" y="4256"/>
                  </a:cubicBezTo>
                  <a:cubicBezTo>
                    <a:pt x="10617" y="4652"/>
                    <a:pt x="10617" y="5048"/>
                    <a:pt x="10577" y="5445"/>
                  </a:cubicBezTo>
                  <a:cubicBezTo>
                    <a:pt x="10458" y="6831"/>
                    <a:pt x="9785" y="8099"/>
                    <a:pt x="8715" y="9010"/>
                  </a:cubicBezTo>
                  <a:cubicBezTo>
                    <a:pt x="7760" y="9768"/>
                    <a:pt x="6722" y="10306"/>
                    <a:pt x="5533" y="10306"/>
                  </a:cubicBezTo>
                  <a:cubicBezTo>
                    <a:pt x="5293" y="10306"/>
                    <a:pt x="5047" y="10284"/>
                    <a:pt x="4794" y="10238"/>
                  </a:cubicBezTo>
                  <a:cubicBezTo>
                    <a:pt x="3407" y="10000"/>
                    <a:pt x="2179" y="9168"/>
                    <a:pt x="1466" y="7901"/>
                  </a:cubicBezTo>
                  <a:cubicBezTo>
                    <a:pt x="1387" y="7703"/>
                    <a:pt x="1308" y="7504"/>
                    <a:pt x="1229" y="7267"/>
                  </a:cubicBezTo>
                  <a:cubicBezTo>
                    <a:pt x="912" y="6395"/>
                    <a:pt x="872" y="5405"/>
                    <a:pt x="1189" y="4494"/>
                  </a:cubicBezTo>
                  <a:cubicBezTo>
                    <a:pt x="1229" y="4177"/>
                    <a:pt x="1308" y="3900"/>
                    <a:pt x="1387" y="3583"/>
                  </a:cubicBezTo>
                  <a:cubicBezTo>
                    <a:pt x="1744" y="2949"/>
                    <a:pt x="2140" y="2394"/>
                    <a:pt x="2615" y="1840"/>
                  </a:cubicBezTo>
                  <a:cubicBezTo>
                    <a:pt x="3249" y="1206"/>
                    <a:pt x="4041" y="731"/>
                    <a:pt x="4913" y="533"/>
                  </a:cubicBezTo>
                  <a:cubicBezTo>
                    <a:pt x="5259" y="451"/>
                    <a:pt x="5608" y="410"/>
                    <a:pt x="5953" y="410"/>
                  </a:cubicBezTo>
                  <a:close/>
                  <a:moveTo>
                    <a:pt x="6161" y="1"/>
                  </a:moveTo>
                  <a:cubicBezTo>
                    <a:pt x="4404" y="1"/>
                    <a:pt x="2692" y="789"/>
                    <a:pt x="1546" y="2236"/>
                  </a:cubicBezTo>
                  <a:cubicBezTo>
                    <a:pt x="1466" y="2315"/>
                    <a:pt x="1387" y="2434"/>
                    <a:pt x="1308" y="2553"/>
                  </a:cubicBezTo>
                  <a:cubicBezTo>
                    <a:pt x="833" y="3028"/>
                    <a:pt x="516" y="3583"/>
                    <a:pt x="357" y="4256"/>
                  </a:cubicBezTo>
                  <a:cubicBezTo>
                    <a:pt x="1" y="5920"/>
                    <a:pt x="476" y="7663"/>
                    <a:pt x="1665" y="8891"/>
                  </a:cubicBezTo>
                  <a:cubicBezTo>
                    <a:pt x="2692" y="9991"/>
                    <a:pt x="4110" y="10571"/>
                    <a:pt x="5542" y="10571"/>
                  </a:cubicBezTo>
                  <a:cubicBezTo>
                    <a:pt x="6484" y="10571"/>
                    <a:pt x="7432" y="10320"/>
                    <a:pt x="8280" y="9802"/>
                  </a:cubicBezTo>
                  <a:cubicBezTo>
                    <a:pt x="9032" y="9287"/>
                    <a:pt x="9706" y="8653"/>
                    <a:pt x="10181" y="7901"/>
                  </a:cubicBezTo>
                  <a:cubicBezTo>
                    <a:pt x="11211" y="6633"/>
                    <a:pt x="11488" y="4930"/>
                    <a:pt x="10973" y="3385"/>
                  </a:cubicBezTo>
                  <a:cubicBezTo>
                    <a:pt x="10498" y="1919"/>
                    <a:pt x="9706" y="1008"/>
                    <a:pt x="8517" y="493"/>
                  </a:cubicBezTo>
                  <a:cubicBezTo>
                    <a:pt x="7754" y="161"/>
                    <a:pt x="6953" y="1"/>
                    <a:pt x="616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63" name="Google Shape;863;p39"/>
            <p:cNvSpPr/>
            <p:nvPr/>
          </p:nvSpPr>
          <p:spPr>
            <a:xfrm>
              <a:off x="8415304" y="506808"/>
              <a:ext cx="189427" cy="179578"/>
            </a:xfrm>
            <a:custGeom>
              <a:avLst/>
              <a:gdLst/>
              <a:ahLst/>
              <a:cxnLst/>
              <a:rect l="l" t="t" r="r" b="b"/>
              <a:pathLst>
                <a:path w="1269" h="1203" extrusionOk="0">
                  <a:moveTo>
                    <a:pt x="400" y="0"/>
                  </a:moveTo>
                  <a:cubicBezTo>
                    <a:pt x="347" y="0"/>
                    <a:pt x="293" y="5"/>
                    <a:pt x="238" y="14"/>
                  </a:cubicBezTo>
                  <a:cubicBezTo>
                    <a:pt x="159" y="54"/>
                    <a:pt x="80" y="93"/>
                    <a:pt x="1" y="172"/>
                  </a:cubicBezTo>
                  <a:cubicBezTo>
                    <a:pt x="80" y="212"/>
                    <a:pt x="120" y="331"/>
                    <a:pt x="199" y="331"/>
                  </a:cubicBezTo>
                  <a:cubicBezTo>
                    <a:pt x="476" y="450"/>
                    <a:pt x="753" y="648"/>
                    <a:pt x="912" y="925"/>
                  </a:cubicBezTo>
                  <a:cubicBezTo>
                    <a:pt x="991" y="1044"/>
                    <a:pt x="1110" y="1123"/>
                    <a:pt x="1229" y="1202"/>
                  </a:cubicBezTo>
                  <a:cubicBezTo>
                    <a:pt x="1229" y="1044"/>
                    <a:pt x="1268" y="885"/>
                    <a:pt x="1268" y="727"/>
                  </a:cubicBezTo>
                  <a:lnTo>
                    <a:pt x="1268" y="648"/>
                  </a:lnTo>
                  <a:cubicBezTo>
                    <a:pt x="1163" y="262"/>
                    <a:pt x="810" y="0"/>
                    <a:pt x="40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4" name="Google Shape;864;p39"/>
            <p:cNvSpPr/>
            <p:nvPr/>
          </p:nvSpPr>
          <p:spPr>
            <a:xfrm>
              <a:off x="8190652" y="555919"/>
              <a:ext cx="248539" cy="171816"/>
            </a:xfrm>
            <a:custGeom>
              <a:avLst/>
              <a:gdLst/>
              <a:ahLst/>
              <a:cxnLst/>
              <a:rect l="l" t="t" r="r" b="b"/>
              <a:pathLst>
                <a:path w="1665" h="1151" extrusionOk="0">
                  <a:moveTo>
                    <a:pt x="505" y="1"/>
                  </a:moveTo>
                  <a:cubicBezTo>
                    <a:pt x="404" y="1"/>
                    <a:pt x="301" y="14"/>
                    <a:pt x="199" y="41"/>
                  </a:cubicBezTo>
                  <a:cubicBezTo>
                    <a:pt x="119" y="41"/>
                    <a:pt x="80" y="121"/>
                    <a:pt x="1" y="160"/>
                  </a:cubicBezTo>
                  <a:cubicBezTo>
                    <a:pt x="40" y="240"/>
                    <a:pt x="119" y="279"/>
                    <a:pt x="159" y="319"/>
                  </a:cubicBezTo>
                  <a:cubicBezTo>
                    <a:pt x="238" y="358"/>
                    <a:pt x="357" y="358"/>
                    <a:pt x="436" y="398"/>
                  </a:cubicBezTo>
                  <a:cubicBezTo>
                    <a:pt x="793" y="398"/>
                    <a:pt x="1070" y="596"/>
                    <a:pt x="1268" y="873"/>
                  </a:cubicBezTo>
                  <a:cubicBezTo>
                    <a:pt x="1308" y="953"/>
                    <a:pt x="1347" y="992"/>
                    <a:pt x="1427" y="1071"/>
                  </a:cubicBezTo>
                  <a:cubicBezTo>
                    <a:pt x="1466" y="1111"/>
                    <a:pt x="1545" y="1151"/>
                    <a:pt x="1585" y="1151"/>
                  </a:cubicBezTo>
                  <a:cubicBezTo>
                    <a:pt x="1625" y="1071"/>
                    <a:pt x="1664" y="992"/>
                    <a:pt x="1664" y="953"/>
                  </a:cubicBezTo>
                  <a:cubicBezTo>
                    <a:pt x="1664" y="873"/>
                    <a:pt x="1664" y="834"/>
                    <a:pt x="1625" y="794"/>
                  </a:cubicBezTo>
                  <a:cubicBezTo>
                    <a:pt x="1428" y="303"/>
                    <a:pt x="988" y="1"/>
                    <a:pt x="50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5" name="Google Shape;865;p39"/>
            <p:cNvSpPr/>
            <p:nvPr/>
          </p:nvSpPr>
          <p:spPr>
            <a:xfrm>
              <a:off x="6393139" y="745496"/>
              <a:ext cx="2270733" cy="2490206"/>
            </a:xfrm>
            <a:custGeom>
              <a:avLst/>
              <a:gdLst/>
              <a:ahLst/>
              <a:cxnLst/>
              <a:rect l="l" t="t" r="r" b="b"/>
              <a:pathLst>
                <a:path w="15212" h="16682" extrusionOk="0">
                  <a:moveTo>
                    <a:pt x="11564" y="417"/>
                  </a:moveTo>
                  <a:cubicBezTo>
                    <a:pt x="11898" y="417"/>
                    <a:pt x="12234" y="478"/>
                    <a:pt x="12558" y="594"/>
                  </a:cubicBezTo>
                  <a:cubicBezTo>
                    <a:pt x="13072" y="792"/>
                    <a:pt x="13429" y="1267"/>
                    <a:pt x="13548" y="1782"/>
                  </a:cubicBezTo>
                  <a:cubicBezTo>
                    <a:pt x="13667" y="2297"/>
                    <a:pt x="13667" y="2812"/>
                    <a:pt x="13469" y="3327"/>
                  </a:cubicBezTo>
                  <a:lnTo>
                    <a:pt x="9389" y="1980"/>
                  </a:lnTo>
                  <a:cubicBezTo>
                    <a:pt x="9547" y="1227"/>
                    <a:pt x="10141" y="673"/>
                    <a:pt x="10854" y="514"/>
                  </a:cubicBezTo>
                  <a:cubicBezTo>
                    <a:pt x="11086" y="448"/>
                    <a:pt x="11324" y="417"/>
                    <a:pt x="11564" y="417"/>
                  </a:cubicBezTo>
                  <a:close/>
                  <a:moveTo>
                    <a:pt x="3169" y="5268"/>
                  </a:moveTo>
                  <a:cubicBezTo>
                    <a:pt x="2694" y="6575"/>
                    <a:pt x="2219" y="7764"/>
                    <a:pt x="1783" y="8952"/>
                  </a:cubicBezTo>
                  <a:cubicBezTo>
                    <a:pt x="1704" y="8952"/>
                    <a:pt x="1585" y="8912"/>
                    <a:pt x="1506" y="8912"/>
                  </a:cubicBezTo>
                  <a:cubicBezTo>
                    <a:pt x="912" y="8635"/>
                    <a:pt x="515" y="8041"/>
                    <a:pt x="515" y="7367"/>
                  </a:cubicBezTo>
                  <a:cubicBezTo>
                    <a:pt x="476" y="6456"/>
                    <a:pt x="1110" y="5624"/>
                    <a:pt x="1981" y="5347"/>
                  </a:cubicBezTo>
                  <a:cubicBezTo>
                    <a:pt x="2377" y="5308"/>
                    <a:pt x="2773" y="5268"/>
                    <a:pt x="3169" y="5268"/>
                  </a:cubicBezTo>
                  <a:close/>
                  <a:moveTo>
                    <a:pt x="9290" y="3904"/>
                  </a:moveTo>
                  <a:cubicBezTo>
                    <a:pt x="10082" y="3904"/>
                    <a:pt x="10883" y="4064"/>
                    <a:pt x="11646" y="4396"/>
                  </a:cubicBezTo>
                  <a:cubicBezTo>
                    <a:pt x="12835" y="4911"/>
                    <a:pt x="13627" y="5862"/>
                    <a:pt x="14102" y="7288"/>
                  </a:cubicBezTo>
                  <a:cubicBezTo>
                    <a:pt x="14617" y="8833"/>
                    <a:pt x="14340" y="10576"/>
                    <a:pt x="13310" y="11844"/>
                  </a:cubicBezTo>
                  <a:cubicBezTo>
                    <a:pt x="12795" y="12596"/>
                    <a:pt x="12161" y="13230"/>
                    <a:pt x="11369" y="13745"/>
                  </a:cubicBezTo>
                  <a:cubicBezTo>
                    <a:pt x="10534" y="14249"/>
                    <a:pt x="9591" y="14497"/>
                    <a:pt x="8652" y="14497"/>
                  </a:cubicBezTo>
                  <a:cubicBezTo>
                    <a:pt x="7232" y="14497"/>
                    <a:pt x="5819" y="13931"/>
                    <a:pt x="4794" y="12834"/>
                  </a:cubicBezTo>
                  <a:cubicBezTo>
                    <a:pt x="3605" y="11606"/>
                    <a:pt x="3090" y="9823"/>
                    <a:pt x="3486" y="8160"/>
                  </a:cubicBezTo>
                  <a:cubicBezTo>
                    <a:pt x="3645" y="7526"/>
                    <a:pt x="3962" y="6932"/>
                    <a:pt x="4437" y="6456"/>
                  </a:cubicBezTo>
                  <a:cubicBezTo>
                    <a:pt x="4516" y="6377"/>
                    <a:pt x="4595" y="6258"/>
                    <a:pt x="4675" y="6139"/>
                  </a:cubicBezTo>
                  <a:cubicBezTo>
                    <a:pt x="5821" y="4692"/>
                    <a:pt x="7533" y="3904"/>
                    <a:pt x="9290" y="3904"/>
                  </a:cubicBezTo>
                  <a:close/>
                  <a:moveTo>
                    <a:pt x="11750" y="1"/>
                  </a:moveTo>
                  <a:cubicBezTo>
                    <a:pt x="11595" y="1"/>
                    <a:pt x="11440" y="14"/>
                    <a:pt x="11290" y="39"/>
                  </a:cubicBezTo>
                  <a:cubicBezTo>
                    <a:pt x="10181" y="79"/>
                    <a:pt x="9190" y="871"/>
                    <a:pt x="8953" y="1980"/>
                  </a:cubicBezTo>
                  <a:cubicBezTo>
                    <a:pt x="8874" y="2218"/>
                    <a:pt x="8992" y="2297"/>
                    <a:pt x="9151" y="2337"/>
                  </a:cubicBezTo>
                  <a:lnTo>
                    <a:pt x="10260" y="2654"/>
                  </a:lnTo>
                  <a:cubicBezTo>
                    <a:pt x="10458" y="2733"/>
                    <a:pt x="10656" y="2812"/>
                    <a:pt x="10854" y="2852"/>
                  </a:cubicBezTo>
                  <a:cubicBezTo>
                    <a:pt x="10815" y="3129"/>
                    <a:pt x="10735" y="3367"/>
                    <a:pt x="10696" y="3565"/>
                  </a:cubicBezTo>
                  <a:cubicBezTo>
                    <a:pt x="10271" y="3494"/>
                    <a:pt x="9842" y="3458"/>
                    <a:pt x="9411" y="3458"/>
                  </a:cubicBezTo>
                  <a:cubicBezTo>
                    <a:pt x="8635" y="3458"/>
                    <a:pt x="7855" y="3573"/>
                    <a:pt x="7091" y="3802"/>
                  </a:cubicBezTo>
                  <a:lnTo>
                    <a:pt x="6933" y="3802"/>
                  </a:lnTo>
                  <a:cubicBezTo>
                    <a:pt x="6814" y="3644"/>
                    <a:pt x="6695" y="3446"/>
                    <a:pt x="6616" y="3248"/>
                  </a:cubicBezTo>
                  <a:cubicBezTo>
                    <a:pt x="6576" y="3168"/>
                    <a:pt x="6774" y="3010"/>
                    <a:pt x="6853" y="2931"/>
                  </a:cubicBezTo>
                  <a:cubicBezTo>
                    <a:pt x="6933" y="2812"/>
                    <a:pt x="6972" y="2772"/>
                    <a:pt x="7012" y="2733"/>
                  </a:cubicBezTo>
                  <a:cubicBezTo>
                    <a:pt x="7131" y="2574"/>
                    <a:pt x="7249" y="2337"/>
                    <a:pt x="7091" y="2218"/>
                  </a:cubicBezTo>
                  <a:cubicBezTo>
                    <a:pt x="6993" y="2120"/>
                    <a:pt x="6842" y="2049"/>
                    <a:pt x="6681" y="2049"/>
                  </a:cubicBezTo>
                  <a:cubicBezTo>
                    <a:pt x="6646" y="2049"/>
                    <a:pt x="6611" y="2052"/>
                    <a:pt x="6576" y="2059"/>
                  </a:cubicBezTo>
                  <a:cubicBezTo>
                    <a:pt x="5665" y="2218"/>
                    <a:pt x="4794" y="2733"/>
                    <a:pt x="4239" y="3525"/>
                  </a:cubicBezTo>
                  <a:cubicBezTo>
                    <a:pt x="4160" y="3604"/>
                    <a:pt x="4120" y="3763"/>
                    <a:pt x="4160" y="3881"/>
                  </a:cubicBezTo>
                  <a:cubicBezTo>
                    <a:pt x="4160" y="4000"/>
                    <a:pt x="4358" y="4040"/>
                    <a:pt x="4477" y="4040"/>
                  </a:cubicBezTo>
                  <a:cubicBezTo>
                    <a:pt x="4794" y="4040"/>
                    <a:pt x="5071" y="3961"/>
                    <a:pt x="5388" y="3881"/>
                  </a:cubicBezTo>
                  <a:cubicBezTo>
                    <a:pt x="5467" y="4040"/>
                    <a:pt x="5546" y="4238"/>
                    <a:pt x="5625" y="4396"/>
                  </a:cubicBezTo>
                  <a:cubicBezTo>
                    <a:pt x="5625" y="4436"/>
                    <a:pt x="5625" y="4515"/>
                    <a:pt x="5665" y="4555"/>
                  </a:cubicBezTo>
                  <a:cubicBezTo>
                    <a:pt x="5625" y="4595"/>
                    <a:pt x="5586" y="4674"/>
                    <a:pt x="5546" y="4713"/>
                  </a:cubicBezTo>
                  <a:cubicBezTo>
                    <a:pt x="5031" y="5030"/>
                    <a:pt x="4595" y="5466"/>
                    <a:pt x="4239" y="5941"/>
                  </a:cubicBezTo>
                  <a:cubicBezTo>
                    <a:pt x="4001" y="6258"/>
                    <a:pt x="3764" y="6536"/>
                    <a:pt x="3486" y="6813"/>
                  </a:cubicBezTo>
                  <a:lnTo>
                    <a:pt x="3130" y="6654"/>
                  </a:lnTo>
                  <a:cubicBezTo>
                    <a:pt x="3288" y="6219"/>
                    <a:pt x="3447" y="5823"/>
                    <a:pt x="3566" y="5466"/>
                  </a:cubicBezTo>
                  <a:cubicBezTo>
                    <a:pt x="3684" y="5189"/>
                    <a:pt x="3566" y="5030"/>
                    <a:pt x="3367" y="4951"/>
                  </a:cubicBezTo>
                  <a:cubicBezTo>
                    <a:pt x="3110" y="4872"/>
                    <a:pt x="2843" y="4832"/>
                    <a:pt x="2575" y="4832"/>
                  </a:cubicBezTo>
                  <a:cubicBezTo>
                    <a:pt x="2308" y="4832"/>
                    <a:pt x="2040" y="4872"/>
                    <a:pt x="1783" y="4951"/>
                  </a:cubicBezTo>
                  <a:cubicBezTo>
                    <a:pt x="674" y="5347"/>
                    <a:pt x="0" y="6417"/>
                    <a:pt x="80" y="7565"/>
                  </a:cubicBezTo>
                  <a:cubicBezTo>
                    <a:pt x="159" y="8358"/>
                    <a:pt x="674" y="9031"/>
                    <a:pt x="1426" y="9308"/>
                  </a:cubicBezTo>
                  <a:cubicBezTo>
                    <a:pt x="1545" y="9348"/>
                    <a:pt x="1664" y="9348"/>
                    <a:pt x="1823" y="9348"/>
                  </a:cubicBezTo>
                  <a:cubicBezTo>
                    <a:pt x="1848" y="9353"/>
                    <a:pt x="1873" y="9356"/>
                    <a:pt x="1897" y="9356"/>
                  </a:cubicBezTo>
                  <a:cubicBezTo>
                    <a:pt x="2060" y="9356"/>
                    <a:pt x="2184" y="9243"/>
                    <a:pt x="2219" y="9071"/>
                  </a:cubicBezTo>
                  <a:cubicBezTo>
                    <a:pt x="2298" y="8754"/>
                    <a:pt x="2456" y="8437"/>
                    <a:pt x="2575" y="8120"/>
                  </a:cubicBezTo>
                  <a:lnTo>
                    <a:pt x="3051" y="8199"/>
                  </a:lnTo>
                  <a:cubicBezTo>
                    <a:pt x="2813" y="9546"/>
                    <a:pt x="3051" y="10933"/>
                    <a:pt x="3764" y="12121"/>
                  </a:cubicBezTo>
                  <a:cubicBezTo>
                    <a:pt x="4318" y="13190"/>
                    <a:pt x="5308" y="14022"/>
                    <a:pt x="6457" y="14458"/>
                  </a:cubicBezTo>
                  <a:cubicBezTo>
                    <a:pt x="6616" y="14498"/>
                    <a:pt x="6735" y="14656"/>
                    <a:pt x="6774" y="14815"/>
                  </a:cubicBezTo>
                  <a:cubicBezTo>
                    <a:pt x="6933" y="15290"/>
                    <a:pt x="7091" y="15765"/>
                    <a:pt x="7289" y="16241"/>
                  </a:cubicBezTo>
                  <a:cubicBezTo>
                    <a:pt x="7423" y="16530"/>
                    <a:pt x="7606" y="16682"/>
                    <a:pt x="7805" y="16682"/>
                  </a:cubicBezTo>
                  <a:cubicBezTo>
                    <a:pt x="7960" y="16682"/>
                    <a:pt x="8123" y="16590"/>
                    <a:pt x="8279" y="16399"/>
                  </a:cubicBezTo>
                  <a:cubicBezTo>
                    <a:pt x="8636" y="16003"/>
                    <a:pt x="8953" y="15488"/>
                    <a:pt x="9270" y="15052"/>
                  </a:cubicBezTo>
                  <a:cubicBezTo>
                    <a:pt x="9349" y="14933"/>
                    <a:pt x="9428" y="14854"/>
                    <a:pt x="9547" y="14854"/>
                  </a:cubicBezTo>
                  <a:cubicBezTo>
                    <a:pt x="10894" y="14616"/>
                    <a:pt x="12122" y="13903"/>
                    <a:pt x="12993" y="12874"/>
                  </a:cubicBezTo>
                  <a:cubicBezTo>
                    <a:pt x="13097" y="12691"/>
                    <a:pt x="13287" y="12595"/>
                    <a:pt x="13483" y="12595"/>
                  </a:cubicBezTo>
                  <a:cubicBezTo>
                    <a:pt x="13586" y="12595"/>
                    <a:pt x="13690" y="12621"/>
                    <a:pt x="13785" y="12675"/>
                  </a:cubicBezTo>
                  <a:cubicBezTo>
                    <a:pt x="14102" y="12755"/>
                    <a:pt x="14419" y="12834"/>
                    <a:pt x="14776" y="12913"/>
                  </a:cubicBezTo>
                  <a:cubicBezTo>
                    <a:pt x="14811" y="12927"/>
                    <a:pt x="14846" y="12934"/>
                    <a:pt x="14880" y="12934"/>
                  </a:cubicBezTo>
                  <a:cubicBezTo>
                    <a:pt x="15038" y="12934"/>
                    <a:pt x="15172" y="12792"/>
                    <a:pt x="15172" y="12596"/>
                  </a:cubicBezTo>
                  <a:cubicBezTo>
                    <a:pt x="15212" y="12081"/>
                    <a:pt x="15013" y="11527"/>
                    <a:pt x="14697" y="11091"/>
                  </a:cubicBezTo>
                  <a:cubicBezTo>
                    <a:pt x="14660" y="11054"/>
                    <a:pt x="14519" y="10810"/>
                    <a:pt x="14436" y="10810"/>
                  </a:cubicBezTo>
                  <a:cubicBezTo>
                    <a:pt x="14430" y="10810"/>
                    <a:pt x="14425" y="10811"/>
                    <a:pt x="14419" y="10814"/>
                  </a:cubicBezTo>
                  <a:cubicBezTo>
                    <a:pt x="14855" y="9823"/>
                    <a:pt x="14974" y="8714"/>
                    <a:pt x="14697" y="7684"/>
                  </a:cubicBezTo>
                  <a:cubicBezTo>
                    <a:pt x="14419" y="6100"/>
                    <a:pt x="13389" y="4753"/>
                    <a:pt x="11963" y="4000"/>
                  </a:cubicBezTo>
                  <a:cubicBezTo>
                    <a:pt x="12003" y="3763"/>
                    <a:pt x="12043" y="3525"/>
                    <a:pt x="12082" y="3327"/>
                  </a:cubicBezTo>
                  <a:cubicBezTo>
                    <a:pt x="12518" y="3446"/>
                    <a:pt x="12954" y="3604"/>
                    <a:pt x="13350" y="3763"/>
                  </a:cubicBezTo>
                  <a:cubicBezTo>
                    <a:pt x="13407" y="3774"/>
                    <a:pt x="13458" y="3782"/>
                    <a:pt x="13504" y="3782"/>
                  </a:cubicBezTo>
                  <a:cubicBezTo>
                    <a:pt x="13617" y="3782"/>
                    <a:pt x="13701" y="3733"/>
                    <a:pt x="13785" y="3565"/>
                  </a:cubicBezTo>
                  <a:cubicBezTo>
                    <a:pt x="14063" y="3010"/>
                    <a:pt x="14142" y="2376"/>
                    <a:pt x="13984" y="1782"/>
                  </a:cubicBezTo>
                  <a:cubicBezTo>
                    <a:pt x="13865" y="1069"/>
                    <a:pt x="13389" y="475"/>
                    <a:pt x="12716" y="198"/>
                  </a:cubicBezTo>
                  <a:cubicBezTo>
                    <a:pt x="12418" y="62"/>
                    <a:pt x="12083" y="1"/>
                    <a:pt x="1175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6" name="Google Shape;866;p39"/>
            <p:cNvSpPr/>
            <p:nvPr/>
          </p:nvSpPr>
          <p:spPr>
            <a:xfrm>
              <a:off x="8184681" y="931938"/>
              <a:ext cx="195398" cy="209731"/>
            </a:xfrm>
            <a:custGeom>
              <a:avLst/>
              <a:gdLst/>
              <a:ahLst/>
              <a:cxnLst/>
              <a:rect l="l" t="t" r="r" b="b"/>
              <a:pathLst>
                <a:path w="1309" h="1405" extrusionOk="0">
                  <a:moveTo>
                    <a:pt x="249" y="0"/>
                  </a:moveTo>
                  <a:cubicBezTo>
                    <a:pt x="230" y="0"/>
                    <a:pt x="212" y="5"/>
                    <a:pt x="199" y="18"/>
                  </a:cubicBezTo>
                  <a:cubicBezTo>
                    <a:pt x="120" y="58"/>
                    <a:pt x="80" y="137"/>
                    <a:pt x="1" y="216"/>
                  </a:cubicBezTo>
                  <a:cubicBezTo>
                    <a:pt x="80" y="256"/>
                    <a:pt x="120" y="295"/>
                    <a:pt x="159" y="335"/>
                  </a:cubicBezTo>
                  <a:cubicBezTo>
                    <a:pt x="318" y="454"/>
                    <a:pt x="476" y="533"/>
                    <a:pt x="635" y="691"/>
                  </a:cubicBezTo>
                  <a:cubicBezTo>
                    <a:pt x="793" y="929"/>
                    <a:pt x="912" y="1167"/>
                    <a:pt x="1031" y="1405"/>
                  </a:cubicBezTo>
                  <a:cubicBezTo>
                    <a:pt x="1308" y="850"/>
                    <a:pt x="991" y="137"/>
                    <a:pt x="357" y="18"/>
                  </a:cubicBezTo>
                  <a:cubicBezTo>
                    <a:pt x="331" y="18"/>
                    <a:pt x="287" y="0"/>
                    <a:pt x="24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7" name="Google Shape;867;p39"/>
            <p:cNvSpPr/>
            <p:nvPr/>
          </p:nvSpPr>
          <p:spPr>
            <a:xfrm>
              <a:off x="6996191" y="1394387"/>
              <a:ext cx="1454810" cy="1478270"/>
            </a:xfrm>
            <a:custGeom>
              <a:avLst/>
              <a:gdLst/>
              <a:ahLst/>
              <a:cxnLst/>
              <a:rect l="l" t="t" r="r" b="b"/>
              <a:pathLst>
                <a:path w="9746" h="9903" extrusionOk="0">
                  <a:moveTo>
                    <a:pt x="5111" y="446"/>
                  </a:moveTo>
                  <a:cubicBezTo>
                    <a:pt x="6118" y="446"/>
                    <a:pt x="7079" y="839"/>
                    <a:pt x="7804" y="1594"/>
                  </a:cubicBezTo>
                  <a:cubicBezTo>
                    <a:pt x="8518" y="2189"/>
                    <a:pt x="8993" y="2981"/>
                    <a:pt x="9191" y="3892"/>
                  </a:cubicBezTo>
                  <a:cubicBezTo>
                    <a:pt x="9270" y="4090"/>
                    <a:pt x="9270" y="4328"/>
                    <a:pt x="9270" y="4526"/>
                  </a:cubicBezTo>
                  <a:cubicBezTo>
                    <a:pt x="9270" y="6189"/>
                    <a:pt x="8399" y="7734"/>
                    <a:pt x="7012" y="8645"/>
                  </a:cubicBezTo>
                  <a:cubicBezTo>
                    <a:pt x="6378" y="9041"/>
                    <a:pt x="5665" y="9319"/>
                    <a:pt x="4952" y="9438"/>
                  </a:cubicBezTo>
                  <a:cubicBezTo>
                    <a:pt x="4873" y="9438"/>
                    <a:pt x="4794" y="9455"/>
                    <a:pt x="4715" y="9455"/>
                  </a:cubicBezTo>
                  <a:cubicBezTo>
                    <a:pt x="4675" y="9455"/>
                    <a:pt x="4636" y="9451"/>
                    <a:pt x="4596" y="9438"/>
                  </a:cubicBezTo>
                  <a:cubicBezTo>
                    <a:pt x="4566" y="9438"/>
                    <a:pt x="4536" y="9439"/>
                    <a:pt x="4507" y="9439"/>
                  </a:cubicBezTo>
                  <a:cubicBezTo>
                    <a:pt x="2761" y="9439"/>
                    <a:pt x="1220" y="8301"/>
                    <a:pt x="714" y="6665"/>
                  </a:cubicBezTo>
                  <a:cubicBezTo>
                    <a:pt x="318" y="5556"/>
                    <a:pt x="397" y="4328"/>
                    <a:pt x="991" y="3298"/>
                  </a:cubicBezTo>
                  <a:cubicBezTo>
                    <a:pt x="1110" y="3020"/>
                    <a:pt x="1229" y="2743"/>
                    <a:pt x="1387" y="2466"/>
                  </a:cubicBezTo>
                  <a:cubicBezTo>
                    <a:pt x="2021" y="1515"/>
                    <a:pt x="2932" y="881"/>
                    <a:pt x="4002" y="604"/>
                  </a:cubicBezTo>
                  <a:cubicBezTo>
                    <a:pt x="4372" y="498"/>
                    <a:pt x="4745" y="446"/>
                    <a:pt x="5111" y="446"/>
                  </a:cubicBezTo>
                  <a:close/>
                  <a:moveTo>
                    <a:pt x="5103" y="1"/>
                  </a:moveTo>
                  <a:cubicBezTo>
                    <a:pt x="4749" y="1"/>
                    <a:pt x="4393" y="43"/>
                    <a:pt x="4041" y="129"/>
                  </a:cubicBezTo>
                  <a:cubicBezTo>
                    <a:pt x="3170" y="287"/>
                    <a:pt x="2338" y="762"/>
                    <a:pt x="1704" y="1436"/>
                  </a:cubicBezTo>
                  <a:cubicBezTo>
                    <a:pt x="1229" y="1951"/>
                    <a:pt x="833" y="2545"/>
                    <a:pt x="516" y="3179"/>
                  </a:cubicBezTo>
                  <a:cubicBezTo>
                    <a:pt x="397" y="3456"/>
                    <a:pt x="357" y="3773"/>
                    <a:pt x="318" y="4050"/>
                  </a:cubicBezTo>
                  <a:cubicBezTo>
                    <a:pt x="1" y="4961"/>
                    <a:pt x="1" y="5952"/>
                    <a:pt x="357" y="6863"/>
                  </a:cubicBezTo>
                  <a:cubicBezTo>
                    <a:pt x="437" y="7061"/>
                    <a:pt x="516" y="7259"/>
                    <a:pt x="595" y="7457"/>
                  </a:cubicBezTo>
                  <a:cubicBezTo>
                    <a:pt x="1268" y="8725"/>
                    <a:pt x="2496" y="9596"/>
                    <a:pt x="3922" y="9834"/>
                  </a:cubicBezTo>
                  <a:cubicBezTo>
                    <a:pt x="4169" y="9880"/>
                    <a:pt x="4411" y="9902"/>
                    <a:pt x="4648" y="9902"/>
                  </a:cubicBezTo>
                  <a:cubicBezTo>
                    <a:pt x="5823" y="9902"/>
                    <a:pt x="6888" y="9364"/>
                    <a:pt x="7844" y="8606"/>
                  </a:cubicBezTo>
                  <a:cubicBezTo>
                    <a:pt x="8914" y="7695"/>
                    <a:pt x="9587" y="6427"/>
                    <a:pt x="9706" y="5001"/>
                  </a:cubicBezTo>
                  <a:cubicBezTo>
                    <a:pt x="9745" y="4605"/>
                    <a:pt x="9706" y="4209"/>
                    <a:pt x="9627" y="3813"/>
                  </a:cubicBezTo>
                  <a:cubicBezTo>
                    <a:pt x="9429" y="2822"/>
                    <a:pt x="8914" y="1911"/>
                    <a:pt x="8161" y="1238"/>
                  </a:cubicBezTo>
                  <a:cubicBezTo>
                    <a:pt x="7318" y="425"/>
                    <a:pt x="6223" y="1"/>
                    <a:pt x="510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8" name="Google Shape;868;p39"/>
            <p:cNvSpPr/>
            <p:nvPr/>
          </p:nvSpPr>
          <p:spPr>
            <a:xfrm>
              <a:off x="8539497" y="2359589"/>
              <a:ext cx="6120" cy="11942"/>
            </a:xfrm>
            <a:custGeom>
              <a:avLst/>
              <a:gdLst/>
              <a:ahLst/>
              <a:cxnLst/>
              <a:rect l="l" t="t" r="r" b="b"/>
              <a:pathLst>
                <a:path w="41" h="80" extrusionOk="0">
                  <a:moveTo>
                    <a:pt x="40" y="1"/>
                  </a:moveTo>
                  <a:cubicBezTo>
                    <a:pt x="1" y="1"/>
                    <a:pt x="1" y="40"/>
                    <a:pt x="1" y="80"/>
                  </a:cubicBezTo>
                  <a:cubicBezTo>
                    <a:pt x="1" y="40"/>
                    <a:pt x="40" y="1"/>
                    <a:pt x="4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69" name="Google Shape;869;p39"/>
            <p:cNvSpPr/>
            <p:nvPr/>
          </p:nvSpPr>
          <p:spPr>
            <a:xfrm>
              <a:off x="8125570" y="1861314"/>
              <a:ext cx="153900" cy="108224"/>
            </a:xfrm>
            <a:custGeom>
              <a:avLst/>
              <a:gdLst/>
              <a:ahLst/>
              <a:cxnLst/>
              <a:rect l="l" t="t" r="r" b="b"/>
              <a:pathLst>
                <a:path w="1031" h="725" extrusionOk="0">
                  <a:moveTo>
                    <a:pt x="770" y="0"/>
                  </a:moveTo>
                  <a:cubicBezTo>
                    <a:pt x="749" y="0"/>
                    <a:pt x="730" y="3"/>
                    <a:pt x="714" y="11"/>
                  </a:cubicBezTo>
                  <a:cubicBezTo>
                    <a:pt x="516" y="90"/>
                    <a:pt x="357" y="209"/>
                    <a:pt x="199" y="328"/>
                  </a:cubicBezTo>
                  <a:cubicBezTo>
                    <a:pt x="120" y="368"/>
                    <a:pt x="80" y="526"/>
                    <a:pt x="1" y="605"/>
                  </a:cubicBezTo>
                  <a:lnTo>
                    <a:pt x="318" y="724"/>
                  </a:lnTo>
                  <a:cubicBezTo>
                    <a:pt x="516" y="605"/>
                    <a:pt x="714" y="487"/>
                    <a:pt x="952" y="368"/>
                  </a:cubicBezTo>
                  <a:cubicBezTo>
                    <a:pt x="991" y="289"/>
                    <a:pt x="991" y="170"/>
                    <a:pt x="1031" y="51"/>
                  </a:cubicBezTo>
                  <a:cubicBezTo>
                    <a:pt x="967" y="51"/>
                    <a:pt x="853" y="0"/>
                    <a:pt x="77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0" name="Google Shape;870;p39"/>
            <p:cNvSpPr/>
            <p:nvPr/>
          </p:nvSpPr>
          <p:spPr>
            <a:xfrm>
              <a:off x="7936445" y="1555453"/>
              <a:ext cx="218833" cy="153903"/>
            </a:xfrm>
            <a:custGeom>
              <a:avLst/>
              <a:gdLst/>
              <a:ahLst/>
              <a:cxnLst/>
              <a:rect l="l" t="t" r="r" b="b"/>
              <a:pathLst>
                <a:path w="1466" h="1031" extrusionOk="0">
                  <a:moveTo>
                    <a:pt x="119" y="0"/>
                  </a:moveTo>
                  <a:cubicBezTo>
                    <a:pt x="79" y="0"/>
                    <a:pt x="0" y="80"/>
                    <a:pt x="0" y="119"/>
                  </a:cubicBezTo>
                  <a:cubicBezTo>
                    <a:pt x="0" y="159"/>
                    <a:pt x="0" y="238"/>
                    <a:pt x="40" y="278"/>
                  </a:cubicBezTo>
                  <a:cubicBezTo>
                    <a:pt x="436" y="515"/>
                    <a:pt x="832" y="753"/>
                    <a:pt x="1228" y="1030"/>
                  </a:cubicBezTo>
                  <a:cubicBezTo>
                    <a:pt x="1307" y="1030"/>
                    <a:pt x="1387" y="1030"/>
                    <a:pt x="1426" y="991"/>
                  </a:cubicBezTo>
                  <a:cubicBezTo>
                    <a:pt x="1466" y="991"/>
                    <a:pt x="1466" y="872"/>
                    <a:pt x="1466" y="872"/>
                  </a:cubicBezTo>
                  <a:cubicBezTo>
                    <a:pt x="1149" y="397"/>
                    <a:pt x="674" y="119"/>
                    <a:pt x="11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1" name="Google Shape;871;p39"/>
            <p:cNvSpPr/>
            <p:nvPr/>
          </p:nvSpPr>
          <p:spPr>
            <a:xfrm>
              <a:off x="8220208" y="2123140"/>
              <a:ext cx="71054" cy="165695"/>
            </a:xfrm>
            <a:custGeom>
              <a:avLst/>
              <a:gdLst/>
              <a:ahLst/>
              <a:cxnLst/>
              <a:rect l="l" t="t" r="r" b="b"/>
              <a:pathLst>
                <a:path w="476" h="1110" extrusionOk="0">
                  <a:moveTo>
                    <a:pt x="318" y="0"/>
                  </a:moveTo>
                  <a:lnTo>
                    <a:pt x="318" y="0"/>
                  </a:lnTo>
                  <a:cubicBezTo>
                    <a:pt x="119" y="277"/>
                    <a:pt x="1" y="634"/>
                    <a:pt x="1" y="990"/>
                  </a:cubicBezTo>
                  <a:cubicBezTo>
                    <a:pt x="1" y="1030"/>
                    <a:pt x="40" y="1109"/>
                    <a:pt x="80" y="1109"/>
                  </a:cubicBezTo>
                  <a:cubicBezTo>
                    <a:pt x="159" y="1109"/>
                    <a:pt x="199" y="1109"/>
                    <a:pt x="278" y="1070"/>
                  </a:cubicBezTo>
                  <a:cubicBezTo>
                    <a:pt x="476" y="753"/>
                    <a:pt x="476" y="317"/>
                    <a:pt x="31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2" name="Google Shape;872;p39"/>
            <p:cNvSpPr/>
            <p:nvPr/>
          </p:nvSpPr>
          <p:spPr>
            <a:xfrm>
              <a:off x="8054667" y="2383323"/>
              <a:ext cx="153900" cy="162411"/>
            </a:xfrm>
            <a:custGeom>
              <a:avLst/>
              <a:gdLst/>
              <a:ahLst/>
              <a:cxnLst/>
              <a:rect l="l" t="t" r="r" b="b"/>
              <a:pathLst>
                <a:path w="1031" h="1088" extrusionOk="0">
                  <a:moveTo>
                    <a:pt x="912" y="0"/>
                  </a:moveTo>
                  <a:cubicBezTo>
                    <a:pt x="832" y="79"/>
                    <a:pt x="713" y="159"/>
                    <a:pt x="634" y="238"/>
                  </a:cubicBezTo>
                  <a:cubicBezTo>
                    <a:pt x="436" y="436"/>
                    <a:pt x="278" y="634"/>
                    <a:pt x="80" y="832"/>
                  </a:cubicBezTo>
                  <a:cubicBezTo>
                    <a:pt x="40" y="911"/>
                    <a:pt x="40" y="990"/>
                    <a:pt x="0" y="1070"/>
                  </a:cubicBezTo>
                  <a:cubicBezTo>
                    <a:pt x="80" y="1070"/>
                    <a:pt x="159" y="1087"/>
                    <a:pt x="226" y="1087"/>
                  </a:cubicBezTo>
                  <a:cubicBezTo>
                    <a:pt x="260" y="1087"/>
                    <a:pt x="291" y="1083"/>
                    <a:pt x="317" y="1070"/>
                  </a:cubicBezTo>
                  <a:cubicBezTo>
                    <a:pt x="515" y="872"/>
                    <a:pt x="753" y="634"/>
                    <a:pt x="951" y="357"/>
                  </a:cubicBezTo>
                  <a:cubicBezTo>
                    <a:pt x="991" y="277"/>
                    <a:pt x="991" y="198"/>
                    <a:pt x="1030" y="79"/>
                  </a:cubicBezTo>
                  <a:lnTo>
                    <a:pt x="912"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3" name="Google Shape;873;p39"/>
            <p:cNvSpPr/>
            <p:nvPr/>
          </p:nvSpPr>
          <p:spPr>
            <a:xfrm>
              <a:off x="7427881" y="1703234"/>
              <a:ext cx="573654" cy="529926"/>
            </a:xfrm>
            <a:custGeom>
              <a:avLst/>
              <a:gdLst/>
              <a:ahLst/>
              <a:cxnLst/>
              <a:rect l="l" t="t" r="r" b="b"/>
              <a:pathLst>
                <a:path w="3843" h="3550" extrusionOk="0">
                  <a:moveTo>
                    <a:pt x="40" y="1"/>
                  </a:moveTo>
                  <a:cubicBezTo>
                    <a:pt x="1" y="80"/>
                    <a:pt x="1" y="199"/>
                    <a:pt x="40" y="318"/>
                  </a:cubicBezTo>
                  <a:cubicBezTo>
                    <a:pt x="159" y="634"/>
                    <a:pt x="357" y="951"/>
                    <a:pt x="516" y="1268"/>
                  </a:cubicBezTo>
                  <a:cubicBezTo>
                    <a:pt x="832" y="1942"/>
                    <a:pt x="1149" y="2615"/>
                    <a:pt x="1466" y="3289"/>
                  </a:cubicBezTo>
                  <a:cubicBezTo>
                    <a:pt x="1570" y="3470"/>
                    <a:pt x="1657" y="3550"/>
                    <a:pt x="1782" y="3550"/>
                  </a:cubicBezTo>
                  <a:cubicBezTo>
                    <a:pt x="1848" y="3550"/>
                    <a:pt x="1925" y="3528"/>
                    <a:pt x="2021" y="3487"/>
                  </a:cubicBezTo>
                  <a:cubicBezTo>
                    <a:pt x="2179" y="3447"/>
                    <a:pt x="2338" y="3368"/>
                    <a:pt x="2496" y="3289"/>
                  </a:cubicBezTo>
                  <a:cubicBezTo>
                    <a:pt x="2932" y="3051"/>
                    <a:pt x="3328" y="2774"/>
                    <a:pt x="3724" y="2536"/>
                  </a:cubicBezTo>
                  <a:cubicBezTo>
                    <a:pt x="3803" y="2496"/>
                    <a:pt x="3803" y="2338"/>
                    <a:pt x="3843" y="2219"/>
                  </a:cubicBezTo>
                  <a:cubicBezTo>
                    <a:pt x="3764" y="2219"/>
                    <a:pt x="3645" y="2219"/>
                    <a:pt x="3526" y="2259"/>
                  </a:cubicBezTo>
                  <a:cubicBezTo>
                    <a:pt x="3447" y="2259"/>
                    <a:pt x="3368" y="2298"/>
                    <a:pt x="3288" y="2377"/>
                  </a:cubicBezTo>
                  <a:lnTo>
                    <a:pt x="1902" y="3051"/>
                  </a:lnTo>
                  <a:cubicBezTo>
                    <a:pt x="1744" y="2694"/>
                    <a:pt x="1585" y="2417"/>
                    <a:pt x="1427" y="2100"/>
                  </a:cubicBezTo>
                  <a:cubicBezTo>
                    <a:pt x="1070" y="1427"/>
                    <a:pt x="714" y="793"/>
                    <a:pt x="317" y="120"/>
                  </a:cubicBezTo>
                  <a:cubicBezTo>
                    <a:pt x="278" y="40"/>
                    <a:pt x="119" y="40"/>
                    <a:pt x="4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4" name="Google Shape;874;p39"/>
            <p:cNvSpPr/>
            <p:nvPr/>
          </p:nvSpPr>
          <p:spPr>
            <a:xfrm>
              <a:off x="7865392" y="2507369"/>
              <a:ext cx="130315" cy="165845"/>
            </a:xfrm>
            <a:custGeom>
              <a:avLst/>
              <a:gdLst/>
              <a:ahLst/>
              <a:cxnLst/>
              <a:rect l="l" t="t" r="r" b="b"/>
              <a:pathLst>
                <a:path w="873" h="1111" extrusionOk="0">
                  <a:moveTo>
                    <a:pt x="80" y="1"/>
                  </a:moveTo>
                  <a:cubicBezTo>
                    <a:pt x="80" y="120"/>
                    <a:pt x="1" y="239"/>
                    <a:pt x="40" y="318"/>
                  </a:cubicBezTo>
                  <a:cubicBezTo>
                    <a:pt x="159" y="556"/>
                    <a:pt x="278" y="793"/>
                    <a:pt x="437" y="991"/>
                  </a:cubicBezTo>
                  <a:cubicBezTo>
                    <a:pt x="516" y="1071"/>
                    <a:pt x="635" y="1110"/>
                    <a:pt x="754" y="1110"/>
                  </a:cubicBezTo>
                  <a:cubicBezTo>
                    <a:pt x="833" y="1071"/>
                    <a:pt x="833" y="912"/>
                    <a:pt x="872" y="793"/>
                  </a:cubicBezTo>
                  <a:cubicBezTo>
                    <a:pt x="714" y="556"/>
                    <a:pt x="555" y="318"/>
                    <a:pt x="397" y="80"/>
                  </a:cubicBezTo>
                  <a:cubicBezTo>
                    <a:pt x="318" y="1"/>
                    <a:pt x="159" y="41"/>
                    <a:pt x="8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5" name="Google Shape;875;p39"/>
            <p:cNvSpPr/>
            <p:nvPr/>
          </p:nvSpPr>
          <p:spPr>
            <a:xfrm>
              <a:off x="7175912" y="1827429"/>
              <a:ext cx="92549" cy="133452"/>
            </a:xfrm>
            <a:custGeom>
              <a:avLst/>
              <a:gdLst/>
              <a:ahLst/>
              <a:cxnLst/>
              <a:rect l="l" t="t" r="r" b="b"/>
              <a:pathLst>
                <a:path w="620" h="894" extrusionOk="0">
                  <a:moveTo>
                    <a:pt x="579" y="1"/>
                  </a:moveTo>
                  <a:cubicBezTo>
                    <a:pt x="540" y="1"/>
                    <a:pt x="421" y="1"/>
                    <a:pt x="381" y="40"/>
                  </a:cubicBezTo>
                  <a:cubicBezTo>
                    <a:pt x="263" y="238"/>
                    <a:pt x="144" y="436"/>
                    <a:pt x="64" y="674"/>
                  </a:cubicBezTo>
                  <a:cubicBezTo>
                    <a:pt x="0" y="771"/>
                    <a:pt x="40" y="893"/>
                    <a:pt x="143" y="893"/>
                  </a:cubicBezTo>
                  <a:cubicBezTo>
                    <a:pt x="166" y="893"/>
                    <a:pt x="193" y="887"/>
                    <a:pt x="223" y="872"/>
                  </a:cubicBezTo>
                  <a:cubicBezTo>
                    <a:pt x="461" y="674"/>
                    <a:pt x="619" y="317"/>
                    <a:pt x="57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6" name="Google Shape;876;p39"/>
            <p:cNvSpPr/>
            <p:nvPr/>
          </p:nvSpPr>
          <p:spPr>
            <a:xfrm>
              <a:off x="7203229" y="2398400"/>
              <a:ext cx="189278" cy="121062"/>
            </a:xfrm>
            <a:custGeom>
              <a:avLst/>
              <a:gdLst/>
              <a:ahLst/>
              <a:cxnLst/>
              <a:rect l="l" t="t" r="r" b="b"/>
              <a:pathLst>
                <a:path w="1268" h="811" extrusionOk="0">
                  <a:moveTo>
                    <a:pt x="1080" y="0"/>
                  </a:moveTo>
                  <a:cubicBezTo>
                    <a:pt x="1048" y="0"/>
                    <a:pt x="1017" y="5"/>
                    <a:pt x="991" y="18"/>
                  </a:cubicBezTo>
                  <a:cubicBezTo>
                    <a:pt x="674" y="137"/>
                    <a:pt x="396" y="295"/>
                    <a:pt x="80" y="454"/>
                  </a:cubicBezTo>
                  <a:cubicBezTo>
                    <a:pt x="40" y="493"/>
                    <a:pt x="40" y="612"/>
                    <a:pt x="0" y="691"/>
                  </a:cubicBezTo>
                  <a:cubicBezTo>
                    <a:pt x="80" y="731"/>
                    <a:pt x="159" y="771"/>
                    <a:pt x="238" y="810"/>
                  </a:cubicBezTo>
                  <a:cubicBezTo>
                    <a:pt x="317" y="810"/>
                    <a:pt x="357" y="771"/>
                    <a:pt x="436" y="731"/>
                  </a:cubicBezTo>
                  <a:cubicBezTo>
                    <a:pt x="674" y="612"/>
                    <a:pt x="911" y="493"/>
                    <a:pt x="1149" y="335"/>
                  </a:cubicBezTo>
                  <a:cubicBezTo>
                    <a:pt x="1228" y="295"/>
                    <a:pt x="1228" y="137"/>
                    <a:pt x="1268" y="18"/>
                  </a:cubicBezTo>
                  <a:cubicBezTo>
                    <a:pt x="1215" y="18"/>
                    <a:pt x="1145" y="0"/>
                    <a:pt x="10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7" name="Google Shape;877;p39"/>
            <p:cNvSpPr/>
            <p:nvPr/>
          </p:nvSpPr>
          <p:spPr>
            <a:xfrm>
              <a:off x="7108591" y="2028500"/>
              <a:ext cx="88817" cy="331241"/>
            </a:xfrm>
            <a:custGeom>
              <a:avLst/>
              <a:gdLst/>
              <a:ahLst/>
              <a:cxnLst/>
              <a:rect l="l" t="t" r="r" b="b"/>
              <a:pathLst>
                <a:path w="595" h="2219" extrusionOk="0">
                  <a:moveTo>
                    <a:pt x="436" y="0"/>
                  </a:moveTo>
                  <a:cubicBezTo>
                    <a:pt x="357" y="80"/>
                    <a:pt x="278" y="159"/>
                    <a:pt x="238" y="278"/>
                  </a:cubicBezTo>
                  <a:cubicBezTo>
                    <a:pt x="1" y="832"/>
                    <a:pt x="1" y="1466"/>
                    <a:pt x="278" y="2021"/>
                  </a:cubicBezTo>
                  <a:cubicBezTo>
                    <a:pt x="317" y="2100"/>
                    <a:pt x="436" y="2139"/>
                    <a:pt x="515" y="2219"/>
                  </a:cubicBezTo>
                  <a:cubicBezTo>
                    <a:pt x="515" y="2139"/>
                    <a:pt x="595" y="2021"/>
                    <a:pt x="555" y="1941"/>
                  </a:cubicBezTo>
                  <a:cubicBezTo>
                    <a:pt x="436" y="1426"/>
                    <a:pt x="436" y="911"/>
                    <a:pt x="555" y="396"/>
                  </a:cubicBezTo>
                  <a:cubicBezTo>
                    <a:pt x="595" y="278"/>
                    <a:pt x="595" y="159"/>
                    <a:pt x="5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8" name="Google Shape;878;p39"/>
            <p:cNvSpPr/>
            <p:nvPr/>
          </p:nvSpPr>
          <p:spPr>
            <a:xfrm>
              <a:off x="6511361" y="1791902"/>
              <a:ext cx="112551" cy="177637"/>
            </a:xfrm>
            <a:custGeom>
              <a:avLst/>
              <a:gdLst/>
              <a:ahLst/>
              <a:cxnLst/>
              <a:rect l="l" t="t" r="r" b="b"/>
              <a:pathLst>
                <a:path w="754" h="1190" extrusionOk="0">
                  <a:moveTo>
                    <a:pt x="318" y="1"/>
                  </a:moveTo>
                  <a:cubicBezTo>
                    <a:pt x="278" y="40"/>
                    <a:pt x="159" y="120"/>
                    <a:pt x="120" y="199"/>
                  </a:cubicBezTo>
                  <a:cubicBezTo>
                    <a:pt x="1" y="635"/>
                    <a:pt x="278" y="1070"/>
                    <a:pt x="753" y="1189"/>
                  </a:cubicBezTo>
                  <a:cubicBezTo>
                    <a:pt x="674" y="991"/>
                    <a:pt x="634" y="833"/>
                    <a:pt x="595" y="674"/>
                  </a:cubicBezTo>
                  <a:cubicBezTo>
                    <a:pt x="555" y="516"/>
                    <a:pt x="555" y="357"/>
                    <a:pt x="476" y="199"/>
                  </a:cubicBezTo>
                  <a:cubicBezTo>
                    <a:pt x="436" y="120"/>
                    <a:pt x="397" y="40"/>
                    <a:pt x="31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79" name="Google Shape;879;p39"/>
            <p:cNvSpPr/>
            <p:nvPr/>
          </p:nvSpPr>
          <p:spPr>
            <a:xfrm>
              <a:off x="6192072" y="1774288"/>
              <a:ext cx="124344" cy="295714"/>
            </a:xfrm>
            <a:custGeom>
              <a:avLst/>
              <a:gdLst/>
              <a:ahLst/>
              <a:cxnLst/>
              <a:rect l="l" t="t" r="r" b="b"/>
              <a:pathLst>
                <a:path w="833" h="1981" extrusionOk="0">
                  <a:moveTo>
                    <a:pt x="357" y="0"/>
                  </a:moveTo>
                  <a:cubicBezTo>
                    <a:pt x="238" y="198"/>
                    <a:pt x="119" y="277"/>
                    <a:pt x="119" y="396"/>
                  </a:cubicBezTo>
                  <a:cubicBezTo>
                    <a:pt x="1" y="911"/>
                    <a:pt x="159" y="1466"/>
                    <a:pt x="516" y="1862"/>
                  </a:cubicBezTo>
                  <a:cubicBezTo>
                    <a:pt x="595" y="1941"/>
                    <a:pt x="714" y="1941"/>
                    <a:pt x="793" y="1981"/>
                  </a:cubicBezTo>
                  <a:cubicBezTo>
                    <a:pt x="832" y="1862"/>
                    <a:pt x="832" y="1783"/>
                    <a:pt x="793" y="1703"/>
                  </a:cubicBezTo>
                  <a:cubicBezTo>
                    <a:pt x="595" y="1268"/>
                    <a:pt x="516" y="792"/>
                    <a:pt x="555" y="317"/>
                  </a:cubicBezTo>
                  <a:cubicBezTo>
                    <a:pt x="555" y="238"/>
                    <a:pt x="436" y="158"/>
                    <a:pt x="35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0" name="Google Shape;880;p39"/>
            <p:cNvSpPr/>
            <p:nvPr/>
          </p:nvSpPr>
          <p:spPr>
            <a:xfrm>
              <a:off x="6038323" y="1827429"/>
              <a:ext cx="153900" cy="337212"/>
            </a:xfrm>
            <a:custGeom>
              <a:avLst/>
              <a:gdLst/>
              <a:ahLst/>
              <a:cxnLst/>
              <a:rect l="l" t="t" r="r" b="b"/>
              <a:pathLst>
                <a:path w="1031" h="2259" extrusionOk="0">
                  <a:moveTo>
                    <a:pt x="278" y="1"/>
                  </a:moveTo>
                  <a:cubicBezTo>
                    <a:pt x="199" y="1"/>
                    <a:pt x="120" y="1"/>
                    <a:pt x="80" y="80"/>
                  </a:cubicBezTo>
                  <a:cubicBezTo>
                    <a:pt x="40" y="159"/>
                    <a:pt x="1" y="278"/>
                    <a:pt x="1" y="397"/>
                  </a:cubicBezTo>
                  <a:cubicBezTo>
                    <a:pt x="40" y="991"/>
                    <a:pt x="238" y="1545"/>
                    <a:pt x="634" y="1981"/>
                  </a:cubicBezTo>
                  <a:cubicBezTo>
                    <a:pt x="753" y="2060"/>
                    <a:pt x="872" y="2179"/>
                    <a:pt x="1031" y="2258"/>
                  </a:cubicBezTo>
                  <a:cubicBezTo>
                    <a:pt x="1031" y="2219"/>
                    <a:pt x="1031" y="2179"/>
                    <a:pt x="1031" y="2140"/>
                  </a:cubicBezTo>
                  <a:cubicBezTo>
                    <a:pt x="674" y="1545"/>
                    <a:pt x="436" y="832"/>
                    <a:pt x="357" y="119"/>
                  </a:cubicBezTo>
                  <a:cubicBezTo>
                    <a:pt x="357" y="80"/>
                    <a:pt x="318" y="1"/>
                    <a:pt x="2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881" name="Google Shape;881;p39"/>
          <p:cNvSpPr/>
          <p:nvPr/>
        </p:nvSpPr>
        <p:spPr>
          <a:xfrm rot="8100000" flipH="1">
            <a:off x="5150534" y="834705"/>
            <a:ext cx="556356" cy="355140"/>
          </a:xfrm>
          <a:custGeom>
            <a:avLst/>
            <a:gdLst/>
            <a:ahLst/>
            <a:cxnLst/>
            <a:rect l="l" t="t" r="r" b="b"/>
            <a:pathLst>
              <a:path w="10023" h="6398" extrusionOk="0">
                <a:moveTo>
                  <a:pt x="8763" y="1"/>
                </a:moveTo>
                <a:cubicBezTo>
                  <a:pt x="8679" y="1"/>
                  <a:pt x="8598" y="40"/>
                  <a:pt x="8560" y="115"/>
                </a:cubicBezTo>
                <a:cubicBezTo>
                  <a:pt x="8521" y="95"/>
                  <a:pt x="8481" y="86"/>
                  <a:pt x="8442" y="86"/>
                </a:cubicBezTo>
                <a:cubicBezTo>
                  <a:pt x="8402" y="86"/>
                  <a:pt x="8362" y="95"/>
                  <a:pt x="8323" y="115"/>
                </a:cubicBezTo>
                <a:cubicBezTo>
                  <a:pt x="7768" y="511"/>
                  <a:pt x="7134" y="868"/>
                  <a:pt x="6501" y="1185"/>
                </a:cubicBezTo>
                <a:cubicBezTo>
                  <a:pt x="6256" y="1290"/>
                  <a:pt x="6350" y="1641"/>
                  <a:pt x="6566" y="1641"/>
                </a:cubicBezTo>
                <a:cubicBezTo>
                  <a:pt x="6595" y="1641"/>
                  <a:pt x="6626" y="1635"/>
                  <a:pt x="6659" y="1621"/>
                </a:cubicBezTo>
                <a:cubicBezTo>
                  <a:pt x="7253" y="1343"/>
                  <a:pt x="7887" y="987"/>
                  <a:pt x="8442" y="630"/>
                </a:cubicBezTo>
                <a:lnTo>
                  <a:pt x="8442" y="630"/>
                </a:lnTo>
                <a:cubicBezTo>
                  <a:pt x="8085" y="2215"/>
                  <a:pt x="7174" y="3641"/>
                  <a:pt x="5867" y="4631"/>
                </a:cubicBezTo>
                <a:cubicBezTo>
                  <a:pt x="4890" y="5329"/>
                  <a:pt x="3382" y="5948"/>
                  <a:pt x="2008" y="5948"/>
                </a:cubicBezTo>
                <a:cubicBezTo>
                  <a:pt x="1432" y="5948"/>
                  <a:pt x="880" y="5839"/>
                  <a:pt x="400" y="5582"/>
                </a:cubicBezTo>
                <a:cubicBezTo>
                  <a:pt x="364" y="5558"/>
                  <a:pt x="330" y="5547"/>
                  <a:pt x="297" y="5547"/>
                </a:cubicBezTo>
                <a:cubicBezTo>
                  <a:pt x="113" y="5547"/>
                  <a:pt x="0" y="5877"/>
                  <a:pt x="202" y="5978"/>
                </a:cubicBezTo>
                <a:cubicBezTo>
                  <a:pt x="741" y="6273"/>
                  <a:pt x="1364" y="6398"/>
                  <a:pt x="2010" y="6398"/>
                </a:cubicBezTo>
                <a:cubicBezTo>
                  <a:pt x="3358" y="6398"/>
                  <a:pt x="4810" y="5855"/>
                  <a:pt x="5827" y="5186"/>
                </a:cubicBezTo>
                <a:cubicBezTo>
                  <a:pt x="7332" y="4195"/>
                  <a:pt x="8442" y="2650"/>
                  <a:pt x="8877" y="868"/>
                </a:cubicBezTo>
                <a:cubicBezTo>
                  <a:pt x="9075" y="1304"/>
                  <a:pt x="9313" y="1779"/>
                  <a:pt x="9511" y="2215"/>
                </a:cubicBezTo>
                <a:cubicBezTo>
                  <a:pt x="9555" y="2317"/>
                  <a:pt x="9641" y="2360"/>
                  <a:pt x="9727" y="2360"/>
                </a:cubicBezTo>
                <a:cubicBezTo>
                  <a:pt x="9875" y="2360"/>
                  <a:pt x="10022" y="2232"/>
                  <a:pt x="9947" y="2056"/>
                </a:cubicBezTo>
                <a:cubicBezTo>
                  <a:pt x="9670" y="1422"/>
                  <a:pt x="9353" y="828"/>
                  <a:pt x="9036" y="194"/>
                </a:cubicBezTo>
                <a:cubicBezTo>
                  <a:pt x="9036" y="194"/>
                  <a:pt x="8996" y="155"/>
                  <a:pt x="8996" y="155"/>
                </a:cubicBezTo>
                <a:cubicBezTo>
                  <a:pt x="8954" y="50"/>
                  <a:pt x="8857" y="1"/>
                  <a:pt x="876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2" name="Google Shape;882;p39"/>
          <p:cNvSpPr/>
          <p:nvPr/>
        </p:nvSpPr>
        <p:spPr>
          <a:xfrm>
            <a:off x="8433331" y="802389"/>
            <a:ext cx="565884" cy="41973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883" name="Google Shape;883;p39"/>
          <p:cNvGrpSpPr/>
          <p:nvPr/>
        </p:nvGrpSpPr>
        <p:grpSpPr>
          <a:xfrm>
            <a:off x="4499654" y="5426271"/>
            <a:ext cx="418993" cy="409533"/>
            <a:chOff x="3536277" y="1668288"/>
            <a:chExt cx="475769" cy="465027"/>
          </a:xfrm>
        </p:grpSpPr>
        <p:sp>
          <p:nvSpPr>
            <p:cNvPr id="884" name="Google Shape;884;p39"/>
            <p:cNvSpPr/>
            <p:nvPr/>
          </p:nvSpPr>
          <p:spPr>
            <a:xfrm>
              <a:off x="3584630" y="1696863"/>
              <a:ext cx="386703" cy="404539"/>
            </a:xfrm>
            <a:custGeom>
              <a:avLst/>
              <a:gdLst/>
              <a:ahLst/>
              <a:cxnLst/>
              <a:rect l="l" t="t" r="r" b="b"/>
              <a:pathLst>
                <a:path w="6022" h="6300" extrusionOk="0">
                  <a:moveTo>
                    <a:pt x="2100" y="1"/>
                  </a:moveTo>
                  <a:cubicBezTo>
                    <a:pt x="2020" y="1"/>
                    <a:pt x="1783" y="199"/>
                    <a:pt x="1704" y="239"/>
                  </a:cubicBezTo>
                  <a:lnTo>
                    <a:pt x="951" y="635"/>
                  </a:lnTo>
                  <a:lnTo>
                    <a:pt x="2219" y="2972"/>
                  </a:lnTo>
                  <a:cubicBezTo>
                    <a:pt x="2298" y="3130"/>
                    <a:pt x="2179" y="3289"/>
                    <a:pt x="2020" y="3328"/>
                  </a:cubicBezTo>
                  <a:cubicBezTo>
                    <a:pt x="2020" y="3408"/>
                    <a:pt x="1941" y="3447"/>
                    <a:pt x="1902" y="3447"/>
                  </a:cubicBezTo>
                  <a:cubicBezTo>
                    <a:pt x="1228" y="3645"/>
                    <a:pt x="594" y="3962"/>
                    <a:pt x="0" y="4319"/>
                  </a:cubicBezTo>
                  <a:cubicBezTo>
                    <a:pt x="79" y="4477"/>
                    <a:pt x="198" y="4636"/>
                    <a:pt x="357" y="4794"/>
                  </a:cubicBezTo>
                  <a:lnTo>
                    <a:pt x="555" y="5111"/>
                  </a:lnTo>
                  <a:cubicBezTo>
                    <a:pt x="647" y="5264"/>
                    <a:pt x="668" y="5323"/>
                    <a:pt x="746" y="5323"/>
                  </a:cubicBezTo>
                  <a:cubicBezTo>
                    <a:pt x="769" y="5323"/>
                    <a:pt x="796" y="5318"/>
                    <a:pt x="832" y="5309"/>
                  </a:cubicBezTo>
                  <a:cubicBezTo>
                    <a:pt x="1149" y="5190"/>
                    <a:pt x="1466" y="5032"/>
                    <a:pt x="1704" y="4834"/>
                  </a:cubicBezTo>
                  <a:cubicBezTo>
                    <a:pt x="1941" y="4675"/>
                    <a:pt x="2219" y="4477"/>
                    <a:pt x="2417" y="4319"/>
                  </a:cubicBezTo>
                  <a:cubicBezTo>
                    <a:pt x="2456" y="4292"/>
                    <a:pt x="2500" y="4279"/>
                    <a:pt x="2544" y="4279"/>
                  </a:cubicBezTo>
                  <a:cubicBezTo>
                    <a:pt x="2632" y="4279"/>
                    <a:pt x="2720" y="4332"/>
                    <a:pt x="2773" y="4438"/>
                  </a:cubicBezTo>
                  <a:cubicBezTo>
                    <a:pt x="2794" y="4427"/>
                    <a:pt x="2816" y="4422"/>
                    <a:pt x="2837" y="4422"/>
                  </a:cubicBezTo>
                  <a:cubicBezTo>
                    <a:pt x="2895" y="4422"/>
                    <a:pt x="2953" y="4459"/>
                    <a:pt x="3011" y="4517"/>
                  </a:cubicBezTo>
                  <a:cubicBezTo>
                    <a:pt x="3288" y="4913"/>
                    <a:pt x="3565" y="5269"/>
                    <a:pt x="3803" y="5666"/>
                  </a:cubicBezTo>
                  <a:cubicBezTo>
                    <a:pt x="3882" y="5903"/>
                    <a:pt x="4001" y="6101"/>
                    <a:pt x="4160" y="6299"/>
                  </a:cubicBezTo>
                  <a:lnTo>
                    <a:pt x="4476" y="6141"/>
                  </a:lnTo>
                  <a:cubicBezTo>
                    <a:pt x="4754" y="6062"/>
                    <a:pt x="4991" y="5903"/>
                    <a:pt x="5229" y="5784"/>
                  </a:cubicBezTo>
                  <a:cubicBezTo>
                    <a:pt x="5467" y="5547"/>
                    <a:pt x="5308" y="5467"/>
                    <a:pt x="5150" y="5190"/>
                  </a:cubicBezTo>
                  <a:lnTo>
                    <a:pt x="4239" y="4002"/>
                  </a:lnTo>
                  <a:cubicBezTo>
                    <a:pt x="4199" y="3923"/>
                    <a:pt x="4199" y="3764"/>
                    <a:pt x="4278" y="3725"/>
                  </a:cubicBezTo>
                  <a:cubicBezTo>
                    <a:pt x="4318" y="3645"/>
                    <a:pt x="4358" y="3566"/>
                    <a:pt x="4437" y="3566"/>
                  </a:cubicBezTo>
                  <a:cubicBezTo>
                    <a:pt x="4991" y="3368"/>
                    <a:pt x="5506" y="3091"/>
                    <a:pt x="6021" y="2774"/>
                  </a:cubicBezTo>
                  <a:cubicBezTo>
                    <a:pt x="5902" y="2576"/>
                    <a:pt x="5784" y="2378"/>
                    <a:pt x="5665" y="2180"/>
                  </a:cubicBezTo>
                  <a:cubicBezTo>
                    <a:pt x="5546" y="1982"/>
                    <a:pt x="5546" y="1942"/>
                    <a:pt x="5467" y="1863"/>
                  </a:cubicBezTo>
                  <a:cubicBezTo>
                    <a:pt x="5442" y="1739"/>
                    <a:pt x="5402" y="1677"/>
                    <a:pt x="5346" y="1677"/>
                  </a:cubicBezTo>
                  <a:cubicBezTo>
                    <a:pt x="5313" y="1677"/>
                    <a:pt x="5274" y="1699"/>
                    <a:pt x="5229" y="1744"/>
                  </a:cubicBezTo>
                  <a:cubicBezTo>
                    <a:pt x="4991" y="1823"/>
                    <a:pt x="4754" y="1902"/>
                    <a:pt x="4556" y="2061"/>
                  </a:cubicBezTo>
                  <a:cubicBezTo>
                    <a:pt x="4318" y="2140"/>
                    <a:pt x="4080" y="2259"/>
                    <a:pt x="3843" y="2378"/>
                  </a:cubicBezTo>
                  <a:lnTo>
                    <a:pt x="3684" y="2378"/>
                  </a:lnTo>
                  <a:cubicBezTo>
                    <a:pt x="3645" y="2437"/>
                    <a:pt x="3575" y="2467"/>
                    <a:pt x="3506" y="2467"/>
                  </a:cubicBezTo>
                  <a:cubicBezTo>
                    <a:pt x="3437" y="2467"/>
                    <a:pt x="3367" y="2437"/>
                    <a:pt x="3328" y="2378"/>
                  </a:cubicBezTo>
                  <a:lnTo>
                    <a:pt x="2337" y="516"/>
                  </a:lnTo>
                  <a:cubicBezTo>
                    <a:pt x="2298" y="437"/>
                    <a:pt x="2139" y="1"/>
                    <a:pt x="210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85" name="Google Shape;885;p39"/>
            <p:cNvSpPr/>
            <p:nvPr/>
          </p:nvSpPr>
          <p:spPr>
            <a:xfrm>
              <a:off x="3536277" y="1668288"/>
              <a:ext cx="475769" cy="465027"/>
            </a:xfrm>
            <a:custGeom>
              <a:avLst/>
              <a:gdLst/>
              <a:ahLst/>
              <a:cxnLst/>
              <a:rect l="l" t="t" r="r" b="b"/>
              <a:pathLst>
                <a:path w="7409" h="7242" extrusionOk="0">
                  <a:moveTo>
                    <a:pt x="2813" y="446"/>
                  </a:moveTo>
                  <a:cubicBezTo>
                    <a:pt x="2892" y="486"/>
                    <a:pt x="3051" y="882"/>
                    <a:pt x="3090" y="961"/>
                  </a:cubicBezTo>
                  <a:lnTo>
                    <a:pt x="4081" y="2823"/>
                  </a:lnTo>
                  <a:cubicBezTo>
                    <a:pt x="4120" y="2882"/>
                    <a:pt x="4180" y="2912"/>
                    <a:pt x="4239" y="2912"/>
                  </a:cubicBezTo>
                  <a:cubicBezTo>
                    <a:pt x="4299" y="2912"/>
                    <a:pt x="4358" y="2882"/>
                    <a:pt x="4398" y="2823"/>
                  </a:cubicBezTo>
                  <a:cubicBezTo>
                    <a:pt x="4437" y="2842"/>
                    <a:pt x="4467" y="2852"/>
                    <a:pt x="4497" y="2852"/>
                  </a:cubicBezTo>
                  <a:cubicBezTo>
                    <a:pt x="4526" y="2852"/>
                    <a:pt x="4556" y="2842"/>
                    <a:pt x="4596" y="2823"/>
                  </a:cubicBezTo>
                  <a:cubicBezTo>
                    <a:pt x="4833" y="2704"/>
                    <a:pt x="5031" y="2585"/>
                    <a:pt x="5269" y="2506"/>
                  </a:cubicBezTo>
                  <a:cubicBezTo>
                    <a:pt x="5507" y="2387"/>
                    <a:pt x="5744" y="2268"/>
                    <a:pt x="5982" y="2189"/>
                  </a:cubicBezTo>
                  <a:cubicBezTo>
                    <a:pt x="6027" y="2144"/>
                    <a:pt x="6066" y="2122"/>
                    <a:pt x="6099" y="2122"/>
                  </a:cubicBezTo>
                  <a:cubicBezTo>
                    <a:pt x="6155" y="2122"/>
                    <a:pt x="6195" y="2184"/>
                    <a:pt x="6220" y="2308"/>
                  </a:cubicBezTo>
                  <a:cubicBezTo>
                    <a:pt x="6259" y="2427"/>
                    <a:pt x="6339" y="2506"/>
                    <a:pt x="6418" y="2625"/>
                  </a:cubicBezTo>
                  <a:cubicBezTo>
                    <a:pt x="6457" y="2743"/>
                    <a:pt x="6655" y="3021"/>
                    <a:pt x="6735" y="3219"/>
                  </a:cubicBezTo>
                  <a:cubicBezTo>
                    <a:pt x="6259" y="3536"/>
                    <a:pt x="5744" y="3813"/>
                    <a:pt x="5150" y="3971"/>
                  </a:cubicBezTo>
                  <a:cubicBezTo>
                    <a:pt x="5111" y="4011"/>
                    <a:pt x="5031" y="4090"/>
                    <a:pt x="5031" y="4130"/>
                  </a:cubicBezTo>
                  <a:cubicBezTo>
                    <a:pt x="4952" y="4209"/>
                    <a:pt x="4913" y="4368"/>
                    <a:pt x="4992" y="4447"/>
                  </a:cubicBezTo>
                  <a:lnTo>
                    <a:pt x="5903" y="5635"/>
                  </a:lnTo>
                  <a:cubicBezTo>
                    <a:pt x="6101" y="5912"/>
                    <a:pt x="6220" y="5992"/>
                    <a:pt x="5982" y="6229"/>
                  </a:cubicBezTo>
                  <a:cubicBezTo>
                    <a:pt x="5744" y="6348"/>
                    <a:pt x="5507" y="6507"/>
                    <a:pt x="5229" y="6586"/>
                  </a:cubicBezTo>
                  <a:lnTo>
                    <a:pt x="4913" y="6744"/>
                  </a:lnTo>
                  <a:cubicBezTo>
                    <a:pt x="4754" y="6546"/>
                    <a:pt x="4635" y="6348"/>
                    <a:pt x="4556" y="6150"/>
                  </a:cubicBezTo>
                  <a:cubicBezTo>
                    <a:pt x="4318" y="5714"/>
                    <a:pt x="4041" y="5358"/>
                    <a:pt x="3764" y="4962"/>
                  </a:cubicBezTo>
                  <a:cubicBezTo>
                    <a:pt x="3685" y="4922"/>
                    <a:pt x="3605" y="4883"/>
                    <a:pt x="3526" y="4883"/>
                  </a:cubicBezTo>
                  <a:cubicBezTo>
                    <a:pt x="3469" y="4797"/>
                    <a:pt x="3371" y="4732"/>
                    <a:pt x="3276" y="4732"/>
                  </a:cubicBezTo>
                  <a:cubicBezTo>
                    <a:pt x="3239" y="4732"/>
                    <a:pt x="3203" y="4742"/>
                    <a:pt x="3170" y="4764"/>
                  </a:cubicBezTo>
                  <a:cubicBezTo>
                    <a:pt x="2932" y="4962"/>
                    <a:pt x="2694" y="5120"/>
                    <a:pt x="2457" y="5279"/>
                  </a:cubicBezTo>
                  <a:cubicBezTo>
                    <a:pt x="2219" y="5477"/>
                    <a:pt x="1902" y="5675"/>
                    <a:pt x="1585" y="5754"/>
                  </a:cubicBezTo>
                  <a:cubicBezTo>
                    <a:pt x="1427" y="5754"/>
                    <a:pt x="1427" y="5754"/>
                    <a:pt x="1308" y="5596"/>
                  </a:cubicBezTo>
                  <a:lnTo>
                    <a:pt x="1070" y="5239"/>
                  </a:lnTo>
                  <a:cubicBezTo>
                    <a:pt x="951" y="5081"/>
                    <a:pt x="832" y="4922"/>
                    <a:pt x="714" y="4764"/>
                  </a:cubicBezTo>
                  <a:cubicBezTo>
                    <a:pt x="1308" y="4368"/>
                    <a:pt x="1981" y="4090"/>
                    <a:pt x="2655" y="3892"/>
                  </a:cubicBezTo>
                  <a:cubicBezTo>
                    <a:pt x="2694" y="3853"/>
                    <a:pt x="2734" y="3813"/>
                    <a:pt x="2773" y="3773"/>
                  </a:cubicBezTo>
                  <a:cubicBezTo>
                    <a:pt x="2932" y="3734"/>
                    <a:pt x="3011" y="3536"/>
                    <a:pt x="2932" y="3417"/>
                  </a:cubicBezTo>
                  <a:lnTo>
                    <a:pt x="1664" y="1080"/>
                  </a:lnTo>
                  <a:lnTo>
                    <a:pt x="2417" y="684"/>
                  </a:lnTo>
                  <a:cubicBezTo>
                    <a:pt x="2496" y="644"/>
                    <a:pt x="2734" y="446"/>
                    <a:pt x="2813" y="446"/>
                  </a:cubicBezTo>
                  <a:close/>
                  <a:moveTo>
                    <a:pt x="2868" y="0"/>
                  </a:moveTo>
                  <a:cubicBezTo>
                    <a:pt x="2783" y="0"/>
                    <a:pt x="2694" y="30"/>
                    <a:pt x="2615" y="89"/>
                  </a:cubicBezTo>
                  <a:cubicBezTo>
                    <a:pt x="2179" y="287"/>
                    <a:pt x="1744" y="486"/>
                    <a:pt x="1308" y="763"/>
                  </a:cubicBezTo>
                  <a:cubicBezTo>
                    <a:pt x="1229" y="802"/>
                    <a:pt x="1189" y="882"/>
                    <a:pt x="1189" y="961"/>
                  </a:cubicBezTo>
                  <a:cubicBezTo>
                    <a:pt x="1149" y="1040"/>
                    <a:pt x="1149" y="1119"/>
                    <a:pt x="1189" y="1199"/>
                  </a:cubicBezTo>
                  <a:lnTo>
                    <a:pt x="2457" y="3456"/>
                  </a:lnTo>
                  <a:cubicBezTo>
                    <a:pt x="1704" y="3694"/>
                    <a:pt x="1031" y="4011"/>
                    <a:pt x="397" y="4407"/>
                  </a:cubicBezTo>
                  <a:cubicBezTo>
                    <a:pt x="1" y="4684"/>
                    <a:pt x="357" y="5041"/>
                    <a:pt x="595" y="5318"/>
                  </a:cubicBezTo>
                  <a:cubicBezTo>
                    <a:pt x="783" y="5619"/>
                    <a:pt x="1043" y="6314"/>
                    <a:pt x="1476" y="6314"/>
                  </a:cubicBezTo>
                  <a:cubicBezTo>
                    <a:pt x="1499" y="6314"/>
                    <a:pt x="1522" y="6313"/>
                    <a:pt x="1545" y="6309"/>
                  </a:cubicBezTo>
                  <a:cubicBezTo>
                    <a:pt x="1862" y="6190"/>
                    <a:pt x="2100" y="6031"/>
                    <a:pt x="2338" y="5873"/>
                  </a:cubicBezTo>
                  <a:cubicBezTo>
                    <a:pt x="2694" y="5635"/>
                    <a:pt x="3011" y="5437"/>
                    <a:pt x="3368" y="5199"/>
                  </a:cubicBezTo>
                  <a:cubicBezTo>
                    <a:pt x="3605" y="5516"/>
                    <a:pt x="3843" y="5833"/>
                    <a:pt x="4041" y="6190"/>
                  </a:cubicBezTo>
                  <a:cubicBezTo>
                    <a:pt x="4200" y="6507"/>
                    <a:pt x="4398" y="6824"/>
                    <a:pt x="4635" y="7140"/>
                  </a:cubicBezTo>
                  <a:cubicBezTo>
                    <a:pt x="4707" y="7212"/>
                    <a:pt x="4796" y="7241"/>
                    <a:pt x="4896" y="7241"/>
                  </a:cubicBezTo>
                  <a:cubicBezTo>
                    <a:pt x="5236" y="7241"/>
                    <a:pt x="5688" y="6898"/>
                    <a:pt x="5903" y="6744"/>
                  </a:cubicBezTo>
                  <a:cubicBezTo>
                    <a:pt x="6220" y="6586"/>
                    <a:pt x="6735" y="6427"/>
                    <a:pt x="6655" y="5952"/>
                  </a:cubicBezTo>
                  <a:cubicBezTo>
                    <a:pt x="6537" y="5675"/>
                    <a:pt x="6378" y="5398"/>
                    <a:pt x="6141" y="5199"/>
                  </a:cubicBezTo>
                  <a:cubicBezTo>
                    <a:pt x="5942" y="4922"/>
                    <a:pt x="5744" y="4645"/>
                    <a:pt x="5507" y="4368"/>
                  </a:cubicBezTo>
                  <a:cubicBezTo>
                    <a:pt x="6022" y="4130"/>
                    <a:pt x="6497" y="3892"/>
                    <a:pt x="6933" y="3655"/>
                  </a:cubicBezTo>
                  <a:cubicBezTo>
                    <a:pt x="7408" y="3338"/>
                    <a:pt x="7250" y="3140"/>
                    <a:pt x="7012" y="2704"/>
                  </a:cubicBezTo>
                  <a:cubicBezTo>
                    <a:pt x="6814" y="2427"/>
                    <a:pt x="6576" y="1714"/>
                    <a:pt x="6180" y="1674"/>
                  </a:cubicBezTo>
                  <a:cubicBezTo>
                    <a:pt x="5942" y="1714"/>
                    <a:pt x="5705" y="1793"/>
                    <a:pt x="5507" y="1912"/>
                  </a:cubicBezTo>
                  <a:cubicBezTo>
                    <a:pt x="5150" y="2070"/>
                    <a:pt x="4794" y="2229"/>
                    <a:pt x="4437" y="2387"/>
                  </a:cubicBezTo>
                  <a:lnTo>
                    <a:pt x="4398" y="2387"/>
                  </a:lnTo>
                  <a:lnTo>
                    <a:pt x="3724" y="1199"/>
                  </a:lnTo>
                  <a:cubicBezTo>
                    <a:pt x="3566" y="763"/>
                    <a:pt x="3368" y="406"/>
                    <a:pt x="3090" y="89"/>
                  </a:cubicBezTo>
                  <a:cubicBezTo>
                    <a:pt x="3031" y="30"/>
                    <a:pt x="2952" y="0"/>
                    <a:pt x="28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886" name="Google Shape;886;p39"/>
          <p:cNvSpPr/>
          <p:nvPr/>
        </p:nvSpPr>
        <p:spPr>
          <a:xfrm>
            <a:off x="2998083" y="5485856"/>
            <a:ext cx="324051" cy="517425"/>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87" name="Google Shape;887;p39"/>
          <p:cNvSpPr/>
          <p:nvPr/>
        </p:nvSpPr>
        <p:spPr>
          <a:xfrm>
            <a:off x="9651085" y="5260513"/>
            <a:ext cx="326463" cy="323232"/>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888" name="Google Shape;888;p39"/>
          <p:cNvGrpSpPr/>
          <p:nvPr/>
        </p:nvGrpSpPr>
        <p:grpSpPr>
          <a:xfrm>
            <a:off x="9247591" y="1436141"/>
            <a:ext cx="291767" cy="301043"/>
            <a:chOff x="6109266" y="2958701"/>
            <a:chExt cx="158099" cy="163114"/>
          </a:xfrm>
        </p:grpSpPr>
        <p:sp>
          <p:nvSpPr>
            <p:cNvPr id="889" name="Google Shape;889;p39"/>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0" name="Google Shape;890;p39"/>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1" name="Google Shape;891;p39"/>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892" name="Google Shape;892;p39"/>
          <p:cNvGrpSpPr/>
          <p:nvPr/>
        </p:nvGrpSpPr>
        <p:grpSpPr>
          <a:xfrm>
            <a:off x="5053860" y="1334547"/>
            <a:ext cx="626939" cy="609204"/>
            <a:chOff x="4915097" y="219724"/>
            <a:chExt cx="427847" cy="414801"/>
          </a:xfrm>
        </p:grpSpPr>
        <p:sp>
          <p:nvSpPr>
            <p:cNvPr id="893" name="Google Shape;893;p39"/>
            <p:cNvSpPr/>
            <p:nvPr/>
          </p:nvSpPr>
          <p:spPr>
            <a:xfrm>
              <a:off x="4946857" y="255387"/>
              <a:ext cx="364328" cy="353741"/>
            </a:xfrm>
            <a:custGeom>
              <a:avLst/>
              <a:gdLst/>
              <a:ahLst/>
              <a:cxnLst/>
              <a:rect l="l" t="t" r="r" b="b"/>
              <a:pathLst>
                <a:path w="6814" h="6616" extrusionOk="0">
                  <a:moveTo>
                    <a:pt x="3565" y="0"/>
                  </a:moveTo>
                  <a:cubicBezTo>
                    <a:pt x="3248" y="832"/>
                    <a:pt x="2932" y="1624"/>
                    <a:pt x="2615" y="2456"/>
                  </a:cubicBezTo>
                  <a:cubicBezTo>
                    <a:pt x="2570" y="2545"/>
                    <a:pt x="2488" y="2597"/>
                    <a:pt x="2411" y="2597"/>
                  </a:cubicBezTo>
                  <a:cubicBezTo>
                    <a:pt x="2350" y="2597"/>
                    <a:pt x="2293" y="2565"/>
                    <a:pt x="2258" y="2496"/>
                  </a:cubicBezTo>
                  <a:cubicBezTo>
                    <a:pt x="2219" y="2575"/>
                    <a:pt x="2139" y="2575"/>
                    <a:pt x="2100" y="2575"/>
                  </a:cubicBezTo>
                  <a:cubicBezTo>
                    <a:pt x="1704" y="2575"/>
                    <a:pt x="1347" y="2575"/>
                    <a:pt x="991" y="2615"/>
                  </a:cubicBezTo>
                  <a:cubicBezTo>
                    <a:pt x="634" y="2615"/>
                    <a:pt x="317" y="2654"/>
                    <a:pt x="0" y="2694"/>
                  </a:cubicBezTo>
                  <a:cubicBezTo>
                    <a:pt x="476" y="3328"/>
                    <a:pt x="1070" y="3843"/>
                    <a:pt x="1783" y="4159"/>
                  </a:cubicBezTo>
                  <a:cubicBezTo>
                    <a:pt x="1941" y="4278"/>
                    <a:pt x="1941" y="4476"/>
                    <a:pt x="1783" y="4595"/>
                  </a:cubicBezTo>
                  <a:cubicBezTo>
                    <a:pt x="1704" y="4952"/>
                    <a:pt x="1624" y="5348"/>
                    <a:pt x="1545" y="5704"/>
                  </a:cubicBezTo>
                  <a:cubicBezTo>
                    <a:pt x="1426" y="6021"/>
                    <a:pt x="1387" y="6298"/>
                    <a:pt x="1347" y="6615"/>
                  </a:cubicBezTo>
                  <a:cubicBezTo>
                    <a:pt x="1743" y="6457"/>
                    <a:pt x="2100" y="6219"/>
                    <a:pt x="2377" y="5902"/>
                  </a:cubicBezTo>
                  <a:cubicBezTo>
                    <a:pt x="2773" y="5585"/>
                    <a:pt x="3169" y="5229"/>
                    <a:pt x="3565" y="4872"/>
                  </a:cubicBezTo>
                  <a:cubicBezTo>
                    <a:pt x="3605" y="4833"/>
                    <a:pt x="3664" y="4813"/>
                    <a:pt x="3724" y="4813"/>
                  </a:cubicBezTo>
                  <a:cubicBezTo>
                    <a:pt x="3783" y="4813"/>
                    <a:pt x="3843" y="4833"/>
                    <a:pt x="3882" y="4872"/>
                  </a:cubicBezTo>
                  <a:cubicBezTo>
                    <a:pt x="3895" y="4859"/>
                    <a:pt x="3913" y="4855"/>
                    <a:pt x="3932" y="4855"/>
                  </a:cubicBezTo>
                  <a:cubicBezTo>
                    <a:pt x="3970" y="4855"/>
                    <a:pt x="4014" y="4872"/>
                    <a:pt x="4041" y="4872"/>
                  </a:cubicBezTo>
                  <a:cubicBezTo>
                    <a:pt x="4437" y="5150"/>
                    <a:pt x="4833" y="5387"/>
                    <a:pt x="5229" y="5625"/>
                  </a:cubicBezTo>
                  <a:cubicBezTo>
                    <a:pt x="5339" y="5698"/>
                    <a:pt x="5989" y="6109"/>
                    <a:pt x="6182" y="6109"/>
                  </a:cubicBezTo>
                  <a:cubicBezTo>
                    <a:pt x="6197" y="6109"/>
                    <a:pt x="6210" y="6106"/>
                    <a:pt x="6219" y="6100"/>
                  </a:cubicBezTo>
                  <a:cubicBezTo>
                    <a:pt x="6338" y="6061"/>
                    <a:pt x="6101" y="5150"/>
                    <a:pt x="6061" y="4991"/>
                  </a:cubicBezTo>
                  <a:cubicBezTo>
                    <a:pt x="5942" y="4595"/>
                    <a:pt x="5744" y="4239"/>
                    <a:pt x="5506" y="3882"/>
                  </a:cubicBezTo>
                  <a:cubicBezTo>
                    <a:pt x="5506" y="3843"/>
                    <a:pt x="5467" y="3803"/>
                    <a:pt x="5467" y="3763"/>
                  </a:cubicBezTo>
                  <a:cubicBezTo>
                    <a:pt x="5427" y="3684"/>
                    <a:pt x="5427" y="3565"/>
                    <a:pt x="5506" y="3526"/>
                  </a:cubicBezTo>
                  <a:cubicBezTo>
                    <a:pt x="5982" y="3050"/>
                    <a:pt x="6417" y="2575"/>
                    <a:pt x="6814" y="2020"/>
                  </a:cubicBezTo>
                  <a:cubicBezTo>
                    <a:pt x="6654" y="1983"/>
                    <a:pt x="6482" y="1968"/>
                    <a:pt x="6303" y="1968"/>
                  </a:cubicBezTo>
                  <a:cubicBezTo>
                    <a:pt x="5725" y="1968"/>
                    <a:pt x="5079" y="2128"/>
                    <a:pt x="4595" y="2218"/>
                  </a:cubicBezTo>
                  <a:cubicBezTo>
                    <a:pt x="4516" y="2218"/>
                    <a:pt x="4437" y="2179"/>
                    <a:pt x="4397" y="2139"/>
                  </a:cubicBezTo>
                  <a:cubicBezTo>
                    <a:pt x="4318" y="2100"/>
                    <a:pt x="4278" y="2060"/>
                    <a:pt x="4239" y="1981"/>
                  </a:cubicBezTo>
                  <a:cubicBezTo>
                    <a:pt x="4120" y="1585"/>
                    <a:pt x="4001" y="1228"/>
                    <a:pt x="3882" y="872"/>
                  </a:cubicBezTo>
                  <a:cubicBezTo>
                    <a:pt x="3803" y="555"/>
                    <a:pt x="3684" y="277"/>
                    <a:pt x="356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94" name="Google Shape;894;p39"/>
            <p:cNvSpPr/>
            <p:nvPr/>
          </p:nvSpPr>
          <p:spPr>
            <a:xfrm>
              <a:off x="4915097" y="219724"/>
              <a:ext cx="427847" cy="414801"/>
            </a:xfrm>
            <a:custGeom>
              <a:avLst/>
              <a:gdLst/>
              <a:ahLst/>
              <a:cxnLst/>
              <a:rect l="l" t="t" r="r" b="b"/>
              <a:pathLst>
                <a:path w="8002" h="7758" extrusionOk="0">
                  <a:moveTo>
                    <a:pt x="4159" y="627"/>
                  </a:moveTo>
                  <a:cubicBezTo>
                    <a:pt x="4278" y="905"/>
                    <a:pt x="4397" y="1222"/>
                    <a:pt x="4476" y="1539"/>
                  </a:cubicBezTo>
                  <a:cubicBezTo>
                    <a:pt x="4635" y="1895"/>
                    <a:pt x="4754" y="2252"/>
                    <a:pt x="4833" y="2608"/>
                  </a:cubicBezTo>
                  <a:cubicBezTo>
                    <a:pt x="4872" y="2687"/>
                    <a:pt x="4952" y="2767"/>
                    <a:pt x="5031" y="2767"/>
                  </a:cubicBezTo>
                  <a:cubicBezTo>
                    <a:pt x="5060" y="2825"/>
                    <a:pt x="5110" y="2861"/>
                    <a:pt x="5166" y="2861"/>
                  </a:cubicBezTo>
                  <a:cubicBezTo>
                    <a:pt x="5186" y="2861"/>
                    <a:pt x="5208" y="2856"/>
                    <a:pt x="5229" y="2846"/>
                  </a:cubicBezTo>
                  <a:cubicBezTo>
                    <a:pt x="5680" y="2786"/>
                    <a:pt x="6314" y="2634"/>
                    <a:pt x="6888" y="2634"/>
                  </a:cubicBezTo>
                  <a:cubicBezTo>
                    <a:pt x="7070" y="2634"/>
                    <a:pt x="7246" y="2649"/>
                    <a:pt x="7408" y="2687"/>
                  </a:cubicBezTo>
                  <a:cubicBezTo>
                    <a:pt x="7011" y="3242"/>
                    <a:pt x="6576" y="3717"/>
                    <a:pt x="6100" y="4193"/>
                  </a:cubicBezTo>
                  <a:cubicBezTo>
                    <a:pt x="6021" y="4272"/>
                    <a:pt x="6021" y="4351"/>
                    <a:pt x="6061" y="4430"/>
                  </a:cubicBezTo>
                  <a:cubicBezTo>
                    <a:pt x="6061" y="4470"/>
                    <a:pt x="6100" y="4510"/>
                    <a:pt x="6100" y="4549"/>
                  </a:cubicBezTo>
                  <a:cubicBezTo>
                    <a:pt x="6338" y="4906"/>
                    <a:pt x="6536" y="5262"/>
                    <a:pt x="6695" y="5658"/>
                  </a:cubicBezTo>
                  <a:cubicBezTo>
                    <a:pt x="6734" y="5817"/>
                    <a:pt x="7051" y="6649"/>
                    <a:pt x="6853" y="6767"/>
                  </a:cubicBezTo>
                  <a:cubicBezTo>
                    <a:pt x="6833" y="6780"/>
                    <a:pt x="6807" y="6785"/>
                    <a:pt x="6778" y="6785"/>
                  </a:cubicBezTo>
                  <a:cubicBezTo>
                    <a:pt x="6523" y="6785"/>
                    <a:pt x="5969" y="6359"/>
                    <a:pt x="5863" y="6252"/>
                  </a:cubicBezTo>
                  <a:cubicBezTo>
                    <a:pt x="5427" y="6054"/>
                    <a:pt x="5031" y="5817"/>
                    <a:pt x="4635" y="5539"/>
                  </a:cubicBezTo>
                  <a:cubicBezTo>
                    <a:pt x="4595" y="5500"/>
                    <a:pt x="4555" y="5500"/>
                    <a:pt x="4516" y="5500"/>
                  </a:cubicBezTo>
                  <a:cubicBezTo>
                    <a:pt x="4456" y="5460"/>
                    <a:pt x="4397" y="5440"/>
                    <a:pt x="4338" y="5440"/>
                  </a:cubicBezTo>
                  <a:cubicBezTo>
                    <a:pt x="4278" y="5440"/>
                    <a:pt x="4219" y="5460"/>
                    <a:pt x="4159" y="5500"/>
                  </a:cubicBezTo>
                  <a:cubicBezTo>
                    <a:pt x="3763" y="5856"/>
                    <a:pt x="3407" y="6213"/>
                    <a:pt x="2971" y="6569"/>
                  </a:cubicBezTo>
                  <a:cubicBezTo>
                    <a:pt x="2694" y="6886"/>
                    <a:pt x="2337" y="7124"/>
                    <a:pt x="1941" y="7282"/>
                  </a:cubicBezTo>
                  <a:cubicBezTo>
                    <a:pt x="1981" y="6965"/>
                    <a:pt x="2060" y="6649"/>
                    <a:pt x="2139" y="6371"/>
                  </a:cubicBezTo>
                  <a:cubicBezTo>
                    <a:pt x="2258" y="5975"/>
                    <a:pt x="2337" y="5619"/>
                    <a:pt x="2416" y="5223"/>
                  </a:cubicBezTo>
                  <a:cubicBezTo>
                    <a:pt x="2535" y="5143"/>
                    <a:pt x="2535" y="4906"/>
                    <a:pt x="2416" y="4826"/>
                  </a:cubicBezTo>
                  <a:cubicBezTo>
                    <a:pt x="1703" y="4510"/>
                    <a:pt x="1070" y="3995"/>
                    <a:pt x="594" y="3361"/>
                  </a:cubicBezTo>
                  <a:cubicBezTo>
                    <a:pt x="826" y="3303"/>
                    <a:pt x="1079" y="3266"/>
                    <a:pt x="1323" y="3266"/>
                  </a:cubicBezTo>
                  <a:cubicBezTo>
                    <a:pt x="1412" y="3266"/>
                    <a:pt x="1500" y="3271"/>
                    <a:pt x="1585" y="3282"/>
                  </a:cubicBezTo>
                  <a:cubicBezTo>
                    <a:pt x="1941" y="3282"/>
                    <a:pt x="2337" y="3242"/>
                    <a:pt x="2694" y="3242"/>
                  </a:cubicBezTo>
                  <a:cubicBezTo>
                    <a:pt x="2733" y="3242"/>
                    <a:pt x="2813" y="3202"/>
                    <a:pt x="2852" y="3163"/>
                  </a:cubicBezTo>
                  <a:cubicBezTo>
                    <a:pt x="2885" y="3212"/>
                    <a:pt x="2939" y="3234"/>
                    <a:pt x="2997" y="3234"/>
                  </a:cubicBezTo>
                  <a:cubicBezTo>
                    <a:pt x="3076" y="3234"/>
                    <a:pt x="3163" y="3192"/>
                    <a:pt x="3209" y="3123"/>
                  </a:cubicBezTo>
                  <a:cubicBezTo>
                    <a:pt x="3526" y="2291"/>
                    <a:pt x="3842" y="1459"/>
                    <a:pt x="4159" y="627"/>
                  </a:cubicBezTo>
                  <a:close/>
                  <a:moveTo>
                    <a:pt x="4056" y="0"/>
                  </a:moveTo>
                  <a:cubicBezTo>
                    <a:pt x="3974" y="0"/>
                    <a:pt x="3898" y="56"/>
                    <a:pt x="3842" y="113"/>
                  </a:cubicBezTo>
                  <a:cubicBezTo>
                    <a:pt x="3486" y="1024"/>
                    <a:pt x="3169" y="1935"/>
                    <a:pt x="2813" y="2846"/>
                  </a:cubicBezTo>
                  <a:cubicBezTo>
                    <a:pt x="2773" y="2806"/>
                    <a:pt x="2694" y="2806"/>
                    <a:pt x="2654" y="2806"/>
                  </a:cubicBezTo>
                  <a:cubicBezTo>
                    <a:pt x="2139" y="2806"/>
                    <a:pt x="1664" y="2846"/>
                    <a:pt x="1149" y="2846"/>
                  </a:cubicBezTo>
                  <a:cubicBezTo>
                    <a:pt x="792" y="2846"/>
                    <a:pt x="436" y="2925"/>
                    <a:pt x="119" y="3083"/>
                  </a:cubicBezTo>
                  <a:cubicBezTo>
                    <a:pt x="40" y="3123"/>
                    <a:pt x="0" y="3242"/>
                    <a:pt x="40" y="3321"/>
                  </a:cubicBezTo>
                  <a:cubicBezTo>
                    <a:pt x="357" y="4113"/>
                    <a:pt x="1188" y="4708"/>
                    <a:pt x="1941" y="5143"/>
                  </a:cubicBezTo>
                  <a:cubicBezTo>
                    <a:pt x="1783" y="5777"/>
                    <a:pt x="1664" y="6411"/>
                    <a:pt x="1545" y="7045"/>
                  </a:cubicBezTo>
                  <a:cubicBezTo>
                    <a:pt x="1466" y="7322"/>
                    <a:pt x="1426" y="7718"/>
                    <a:pt x="1862" y="7758"/>
                  </a:cubicBezTo>
                  <a:cubicBezTo>
                    <a:pt x="2258" y="7758"/>
                    <a:pt x="2773" y="7322"/>
                    <a:pt x="3090" y="7084"/>
                  </a:cubicBezTo>
                  <a:cubicBezTo>
                    <a:pt x="3526" y="6728"/>
                    <a:pt x="3961" y="6332"/>
                    <a:pt x="4397" y="5936"/>
                  </a:cubicBezTo>
                  <a:cubicBezTo>
                    <a:pt x="4872" y="6252"/>
                    <a:pt x="5427" y="6569"/>
                    <a:pt x="5942" y="6847"/>
                  </a:cubicBezTo>
                  <a:cubicBezTo>
                    <a:pt x="6193" y="6972"/>
                    <a:pt x="6619" y="7273"/>
                    <a:pt x="6963" y="7273"/>
                  </a:cubicBezTo>
                  <a:cubicBezTo>
                    <a:pt x="7052" y="7273"/>
                    <a:pt x="7136" y="7252"/>
                    <a:pt x="7209" y="7203"/>
                  </a:cubicBezTo>
                  <a:cubicBezTo>
                    <a:pt x="7526" y="6965"/>
                    <a:pt x="7289" y="6292"/>
                    <a:pt x="7249" y="5975"/>
                  </a:cubicBezTo>
                  <a:cubicBezTo>
                    <a:pt x="7091" y="5421"/>
                    <a:pt x="6853" y="4866"/>
                    <a:pt x="6536" y="4351"/>
                  </a:cubicBezTo>
                  <a:cubicBezTo>
                    <a:pt x="7051" y="3876"/>
                    <a:pt x="7526" y="3321"/>
                    <a:pt x="7922" y="2727"/>
                  </a:cubicBezTo>
                  <a:cubicBezTo>
                    <a:pt x="8002" y="2608"/>
                    <a:pt x="8002" y="2450"/>
                    <a:pt x="7883" y="2410"/>
                  </a:cubicBezTo>
                  <a:cubicBezTo>
                    <a:pt x="7578" y="2250"/>
                    <a:pt x="7222" y="2193"/>
                    <a:pt x="6851" y="2193"/>
                  </a:cubicBezTo>
                  <a:cubicBezTo>
                    <a:pt x="6304" y="2193"/>
                    <a:pt x="5724" y="2316"/>
                    <a:pt x="5229" y="2410"/>
                  </a:cubicBezTo>
                  <a:cubicBezTo>
                    <a:pt x="5110" y="1895"/>
                    <a:pt x="4912" y="1380"/>
                    <a:pt x="4714" y="905"/>
                  </a:cubicBezTo>
                  <a:cubicBezTo>
                    <a:pt x="4595" y="588"/>
                    <a:pt x="4516" y="152"/>
                    <a:pt x="4159" y="33"/>
                  </a:cubicBezTo>
                  <a:cubicBezTo>
                    <a:pt x="4125" y="10"/>
                    <a:pt x="4090" y="0"/>
                    <a:pt x="405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895" name="Google Shape;895;p39"/>
          <p:cNvSpPr/>
          <p:nvPr/>
        </p:nvSpPr>
        <p:spPr>
          <a:xfrm>
            <a:off x="1182095" y="1598522"/>
            <a:ext cx="230644" cy="278797"/>
          </a:xfrm>
          <a:custGeom>
            <a:avLst/>
            <a:gdLst/>
            <a:ahLst/>
            <a:cxnLst/>
            <a:rect l="l" t="t" r="r" b="b"/>
            <a:pathLst>
              <a:path w="6945" h="8395" extrusionOk="0">
                <a:moveTo>
                  <a:pt x="1685" y="0"/>
                </a:moveTo>
                <a:cubicBezTo>
                  <a:pt x="1533" y="0"/>
                  <a:pt x="1382" y="187"/>
                  <a:pt x="1465" y="354"/>
                </a:cubicBezTo>
                <a:cubicBezTo>
                  <a:pt x="2020" y="1424"/>
                  <a:pt x="2456" y="2493"/>
                  <a:pt x="2852" y="3602"/>
                </a:cubicBezTo>
                <a:cubicBezTo>
                  <a:pt x="2060" y="3246"/>
                  <a:pt x="1267" y="2929"/>
                  <a:pt x="475" y="2572"/>
                </a:cubicBezTo>
                <a:cubicBezTo>
                  <a:pt x="440" y="2557"/>
                  <a:pt x="405" y="2550"/>
                  <a:pt x="372" y="2550"/>
                </a:cubicBezTo>
                <a:cubicBezTo>
                  <a:pt x="146" y="2550"/>
                  <a:pt x="1" y="2865"/>
                  <a:pt x="277" y="2968"/>
                </a:cubicBezTo>
                <a:cubicBezTo>
                  <a:pt x="1030" y="3325"/>
                  <a:pt x="1782" y="3642"/>
                  <a:pt x="2575" y="3959"/>
                </a:cubicBezTo>
                <a:cubicBezTo>
                  <a:pt x="2060" y="4196"/>
                  <a:pt x="1505" y="4394"/>
                  <a:pt x="990" y="4632"/>
                </a:cubicBezTo>
                <a:cubicBezTo>
                  <a:pt x="736" y="4705"/>
                  <a:pt x="848" y="5077"/>
                  <a:pt x="1082" y="5077"/>
                </a:cubicBezTo>
                <a:cubicBezTo>
                  <a:pt x="1104" y="5077"/>
                  <a:pt x="1126" y="5074"/>
                  <a:pt x="1149" y="5068"/>
                </a:cubicBezTo>
                <a:cubicBezTo>
                  <a:pt x="1703" y="4830"/>
                  <a:pt x="2258" y="4593"/>
                  <a:pt x="2852" y="4355"/>
                </a:cubicBezTo>
                <a:lnTo>
                  <a:pt x="2852" y="4355"/>
                </a:lnTo>
                <a:cubicBezTo>
                  <a:pt x="2416" y="5266"/>
                  <a:pt x="1980" y="6177"/>
                  <a:pt x="1584" y="7088"/>
                </a:cubicBezTo>
                <a:cubicBezTo>
                  <a:pt x="1506" y="7271"/>
                  <a:pt x="1652" y="7437"/>
                  <a:pt x="1795" y="7437"/>
                </a:cubicBezTo>
                <a:cubicBezTo>
                  <a:pt x="1868" y="7437"/>
                  <a:pt x="1940" y="7394"/>
                  <a:pt x="1980" y="7286"/>
                </a:cubicBezTo>
                <a:cubicBezTo>
                  <a:pt x="2416" y="6415"/>
                  <a:pt x="2812" y="5504"/>
                  <a:pt x="3208" y="4593"/>
                </a:cubicBezTo>
                <a:cubicBezTo>
                  <a:pt x="3644" y="5860"/>
                  <a:pt x="4159" y="7088"/>
                  <a:pt x="4714" y="8276"/>
                </a:cubicBezTo>
                <a:cubicBezTo>
                  <a:pt x="4755" y="8359"/>
                  <a:pt x="4835" y="8394"/>
                  <a:pt x="4917" y="8394"/>
                </a:cubicBezTo>
                <a:cubicBezTo>
                  <a:pt x="5069" y="8394"/>
                  <a:pt x="5227" y="8273"/>
                  <a:pt x="5149" y="8118"/>
                </a:cubicBezTo>
                <a:cubicBezTo>
                  <a:pt x="4595" y="6890"/>
                  <a:pt x="4080" y="5662"/>
                  <a:pt x="3644" y="4394"/>
                </a:cubicBezTo>
                <a:lnTo>
                  <a:pt x="3644" y="4394"/>
                </a:lnTo>
                <a:cubicBezTo>
                  <a:pt x="4595" y="4791"/>
                  <a:pt x="5546" y="5147"/>
                  <a:pt x="6536" y="5504"/>
                </a:cubicBezTo>
                <a:cubicBezTo>
                  <a:pt x="6559" y="5511"/>
                  <a:pt x="6582" y="5515"/>
                  <a:pt x="6604" y="5515"/>
                </a:cubicBezTo>
                <a:cubicBezTo>
                  <a:pt x="6808" y="5515"/>
                  <a:pt x="6944" y="5211"/>
                  <a:pt x="6694" y="5068"/>
                </a:cubicBezTo>
                <a:cubicBezTo>
                  <a:pt x="5704" y="4751"/>
                  <a:pt x="4753" y="4355"/>
                  <a:pt x="3803" y="3998"/>
                </a:cubicBezTo>
                <a:cubicBezTo>
                  <a:pt x="4357" y="3761"/>
                  <a:pt x="4912" y="3563"/>
                  <a:pt x="5427" y="3365"/>
                </a:cubicBezTo>
                <a:cubicBezTo>
                  <a:pt x="5690" y="3252"/>
                  <a:pt x="5561" y="2926"/>
                  <a:pt x="5344" y="2926"/>
                </a:cubicBezTo>
                <a:cubicBezTo>
                  <a:pt x="5332" y="2926"/>
                  <a:pt x="5320" y="2927"/>
                  <a:pt x="5308" y="2929"/>
                </a:cubicBezTo>
                <a:cubicBezTo>
                  <a:pt x="4753" y="3127"/>
                  <a:pt x="4238" y="3325"/>
                  <a:pt x="3723" y="3523"/>
                </a:cubicBezTo>
                <a:lnTo>
                  <a:pt x="4714" y="1384"/>
                </a:lnTo>
                <a:cubicBezTo>
                  <a:pt x="4792" y="1201"/>
                  <a:pt x="4629" y="1052"/>
                  <a:pt x="4475" y="1052"/>
                </a:cubicBezTo>
                <a:cubicBezTo>
                  <a:pt x="4395" y="1052"/>
                  <a:pt x="4318" y="1092"/>
                  <a:pt x="4278" y="1186"/>
                </a:cubicBezTo>
                <a:lnTo>
                  <a:pt x="3288" y="3404"/>
                </a:lnTo>
                <a:cubicBezTo>
                  <a:pt x="2892" y="2255"/>
                  <a:pt x="2416" y="1186"/>
                  <a:pt x="1862" y="116"/>
                </a:cubicBezTo>
                <a:cubicBezTo>
                  <a:pt x="1814" y="34"/>
                  <a:pt x="1750" y="0"/>
                  <a:pt x="168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896" name="Google Shape;896;p39"/>
          <p:cNvGrpSpPr/>
          <p:nvPr/>
        </p:nvGrpSpPr>
        <p:grpSpPr>
          <a:xfrm>
            <a:off x="1259116" y="727566"/>
            <a:ext cx="222336" cy="245911"/>
            <a:chOff x="5414907" y="2017485"/>
            <a:chExt cx="220338" cy="243702"/>
          </a:xfrm>
        </p:grpSpPr>
        <p:sp>
          <p:nvSpPr>
            <p:cNvPr id="897" name="Google Shape;897;p39"/>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8" name="Google Shape;898;p39"/>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899" name="Google Shape;899;p39"/>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00" name="Google Shape;900;p39"/>
          <p:cNvGrpSpPr/>
          <p:nvPr/>
        </p:nvGrpSpPr>
        <p:grpSpPr>
          <a:xfrm rot="-1739504">
            <a:off x="8053884" y="1188108"/>
            <a:ext cx="471425" cy="638811"/>
            <a:chOff x="3989427" y="3265633"/>
            <a:chExt cx="411747" cy="557942"/>
          </a:xfrm>
        </p:grpSpPr>
        <p:sp>
          <p:nvSpPr>
            <p:cNvPr id="901" name="Google Shape;901;p39"/>
            <p:cNvSpPr/>
            <p:nvPr/>
          </p:nvSpPr>
          <p:spPr>
            <a:xfrm>
              <a:off x="4027184" y="3301913"/>
              <a:ext cx="327304" cy="491996"/>
            </a:xfrm>
            <a:custGeom>
              <a:avLst/>
              <a:gdLst/>
              <a:ahLst/>
              <a:cxnLst/>
              <a:rect l="l" t="t" r="r" b="b"/>
              <a:pathLst>
                <a:path w="5097" h="7662" extrusionOk="0">
                  <a:moveTo>
                    <a:pt x="674" y="0"/>
                  </a:moveTo>
                  <a:cubicBezTo>
                    <a:pt x="476" y="1070"/>
                    <a:pt x="238" y="2100"/>
                    <a:pt x="1" y="3130"/>
                  </a:cubicBezTo>
                  <a:lnTo>
                    <a:pt x="1110" y="2575"/>
                  </a:lnTo>
                  <a:lnTo>
                    <a:pt x="1150" y="2575"/>
                  </a:lnTo>
                  <a:cubicBezTo>
                    <a:pt x="1178" y="2547"/>
                    <a:pt x="1216" y="2534"/>
                    <a:pt x="1255" y="2534"/>
                  </a:cubicBezTo>
                  <a:cubicBezTo>
                    <a:pt x="1326" y="2534"/>
                    <a:pt x="1401" y="2578"/>
                    <a:pt x="1427" y="2654"/>
                  </a:cubicBezTo>
                  <a:cubicBezTo>
                    <a:pt x="1902" y="3566"/>
                    <a:pt x="2378" y="4477"/>
                    <a:pt x="2892" y="5348"/>
                  </a:cubicBezTo>
                  <a:cubicBezTo>
                    <a:pt x="3209" y="5982"/>
                    <a:pt x="3645" y="7408"/>
                    <a:pt x="4319" y="7606"/>
                  </a:cubicBezTo>
                  <a:cubicBezTo>
                    <a:pt x="4433" y="7644"/>
                    <a:pt x="4528" y="7661"/>
                    <a:pt x="4606" y="7661"/>
                  </a:cubicBezTo>
                  <a:cubicBezTo>
                    <a:pt x="5097" y="7661"/>
                    <a:pt x="4931" y="6986"/>
                    <a:pt x="4794" y="6576"/>
                  </a:cubicBezTo>
                  <a:cubicBezTo>
                    <a:pt x="4556" y="6061"/>
                    <a:pt x="4279" y="5546"/>
                    <a:pt x="4002" y="5071"/>
                  </a:cubicBezTo>
                  <a:lnTo>
                    <a:pt x="2655" y="2536"/>
                  </a:lnTo>
                  <a:cubicBezTo>
                    <a:pt x="2417" y="2536"/>
                    <a:pt x="2219" y="2258"/>
                    <a:pt x="2457" y="2139"/>
                  </a:cubicBezTo>
                  <a:lnTo>
                    <a:pt x="3407" y="1664"/>
                  </a:lnTo>
                  <a:cubicBezTo>
                    <a:pt x="2576" y="991"/>
                    <a:pt x="1664" y="476"/>
                    <a:pt x="67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02" name="Google Shape;902;p39"/>
            <p:cNvSpPr/>
            <p:nvPr/>
          </p:nvSpPr>
          <p:spPr>
            <a:xfrm>
              <a:off x="3989427" y="3265633"/>
              <a:ext cx="411747" cy="557942"/>
            </a:xfrm>
            <a:custGeom>
              <a:avLst/>
              <a:gdLst/>
              <a:ahLst/>
              <a:cxnLst/>
              <a:rect l="l" t="t" r="r" b="b"/>
              <a:pathLst>
                <a:path w="6412" h="8689" extrusionOk="0">
                  <a:moveTo>
                    <a:pt x="1262" y="565"/>
                  </a:moveTo>
                  <a:cubicBezTo>
                    <a:pt x="2252" y="1001"/>
                    <a:pt x="3164" y="1556"/>
                    <a:pt x="3995" y="2190"/>
                  </a:cubicBezTo>
                  <a:lnTo>
                    <a:pt x="3045" y="2704"/>
                  </a:lnTo>
                  <a:cubicBezTo>
                    <a:pt x="2821" y="2816"/>
                    <a:pt x="2984" y="3104"/>
                    <a:pt x="3169" y="3104"/>
                  </a:cubicBezTo>
                  <a:cubicBezTo>
                    <a:pt x="3180" y="3104"/>
                    <a:pt x="3192" y="3103"/>
                    <a:pt x="3203" y="3101"/>
                  </a:cubicBezTo>
                  <a:cubicBezTo>
                    <a:pt x="3679" y="3932"/>
                    <a:pt x="4114" y="4764"/>
                    <a:pt x="4550" y="5636"/>
                  </a:cubicBezTo>
                  <a:cubicBezTo>
                    <a:pt x="4867" y="6111"/>
                    <a:pt x="5144" y="6587"/>
                    <a:pt x="5342" y="7101"/>
                  </a:cubicBezTo>
                  <a:cubicBezTo>
                    <a:pt x="5515" y="7552"/>
                    <a:pt x="5689" y="8214"/>
                    <a:pt x="5173" y="8214"/>
                  </a:cubicBezTo>
                  <a:cubicBezTo>
                    <a:pt x="5099" y="8214"/>
                    <a:pt x="5011" y="8201"/>
                    <a:pt x="4907" y="8171"/>
                  </a:cubicBezTo>
                  <a:cubicBezTo>
                    <a:pt x="4233" y="7973"/>
                    <a:pt x="3797" y="6547"/>
                    <a:pt x="3441" y="5913"/>
                  </a:cubicBezTo>
                  <a:cubicBezTo>
                    <a:pt x="2966" y="5002"/>
                    <a:pt x="2490" y="4091"/>
                    <a:pt x="2015" y="3180"/>
                  </a:cubicBezTo>
                  <a:cubicBezTo>
                    <a:pt x="1993" y="3114"/>
                    <a:pt x="1935" y="3085"/>
                    <a:pt x="1874" y="3085"/>
                  </a:cubicBezTo>
                  <a:cubicBezTo>
                    <a:pt x="1825" y="3085"/>
                    <a:pt x="1773" y="3105"/>
                    <a:pt x="1738" y="3140"/>
                  </a:cubicBezTo>
                  <a:lnTo>
                    <a:pt x="1658" y="3140"/>
                  </a:lnTo>
                  <a:lnTo>
                    <a:pt x="589" y="3695"/>
                  </a:lnTo>
                  <a:cubicBezTo>
                    <a:pt x="826" y="2665"/>
                    <a:pt x="1064" y="1595"/>
                    <a:pt x="1262" y="565"/>
                  </a:cubicBezTo>
                  <a:close/>
                  <a:moveTo>
                    <a:pt x="1139" y="1"/>
                  </a:moveTo>
                  <a:cubicBezTo>
                    <a:pt x="1013" y="1"/>
                    <a:pt x="906" y="72"/>
                    <a:pt x="906" y="169"/>
                  </a:cubicBezTo>
                  <a:cubicBezTo>
                    <a:pt x="628" y="1477"/>
                    <a:pt x="311" y="2784"/>
                    <a:pt x="34" y="4051"/>
                  </a:cubicBezTo>
                  <a:cubicBezTo>
                    <a:pt x="1" y="4185"/>
                    <a:pt x="136" y="4347"/>
                    <a:pt x="275" y="4347"/>
                  </a:cubicBezTo>
                  <a:cubicBezTo>
                    <a:pt x="300" y="4347"/>
                    <a:pt x="326" y="4341"/>
                    <a:pt x="351" y="4329"/>
                  </a:cubicBezTo>
                  <a:lnTo>
                    <a:pt x="1738" y="3616"/>
                  </a:lnTo>
                  <a:cubicBezTo>
                    <a:pt x="2451" y="5042"/>
                    <a:pt x="3203" y="6428"/>
                    <a:pt x="3956" y="7775"/>
                  </a:cubicBezTo>
                  <a:cubicBezTo>
                    <a:pt x="4279" y="8362"/>
                    <a:pt x="4537" y="8689"/>
                    <a:pt x="5004" y="8689"/>
                  </a:cubicBezTo>
                  <a:cubicBezTo>
                    <a:pt x="5167" y="8689"/>
                    <a:pt x="5355" y="8649"/>
                    <a:pt x="5580" y="8567"/>
                  </a:cubicBezTo>
                  <a:cubicBezTo>
                    <a:pt x="6412" y="8290"/>
                    <a:pt x="6333" y="7933"/>
                    <a:pt x="5936" y="7220"/>
                  </a:cubicBezTo>
                  <a:lnTo>
                    <a:pt x="3639" y="2903"/>
                  </a:lnTo>
                  <a:lnTo>
                    <a:pt x="4550" y="2388"/>
                  </a:lnTo>
                  <a:cubicBezTo>
                    <a:pt x="4669" y="2348"/>
                    <a:pt x="4669" y="2150"/>
                    <a:pt x="4550" y="2071"/>
                  </a:cubicBezTo>
                  <a:cubicBezTo>
                    <a:pt x="3679" y="1160"/>
                    <a:pt x="2292" y="645"/>
                    <a:pt x="1223" y="11"/>
                  </a:cubicBezTo>
                  <a:cubicBezTo>
                    <a:pt x="1195" y="4"/>
                    <a:pt x="1166" y="1"/>
                    <a:pt x="113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03" name="Google Shape;903;p39"/>
          <p:cNvSpPr/>
          <p:nvPr/>
        </p:nvSpPr>
        <p:spPr>
          <a:xfrm>
            <a:off x="9390234" y="689985"/>
            <a:ext cx="414633" cy="459700"/>
          </a:xfrm>
          <a:custGeom>
            <a:avLst/>
            <a:gdLst/>
            <a:ahLst/>
            <a:cxnLst/>
            <a:rect l="l" t="t" r="r" b="b"/>
            <a:pathLst>
              <a:path w="12439" h="13791" extrusionOk="0">
                <a:moveTo>
                  <a:pt x="4678" y="0"/>
                </a:moveTo>
                <a:cubicBezTo>
                  <a:pt x="4575" y="0"/>
                  <a:pt x="4470" y="6"/>
                  <a:pt x="4365" y="19"/>
                </a:cubicBezTo>
                <a:cubicBezTo>
                  <a:pt x="3637" y="91"/>
                  <a:pt x="2910" y="382"/>
                  <a:pt x="2255" y="819"/>
                </a:cubicBezTo>
                <a:cubicBezTo>
                  <a:pt x="1382" y="1546"/>
                  <a:pt x="728" y="2492"/>
                  <a:pt x="291" y="3583"/>
                </a:cubicBezTo>
                <a:cubicBezTo>
                  <a:pt x="1" y="4092"/>
                  <a:pt x="219" y="4819"/>
                  <a:pt x="801" y="5110"/>
                </a:cubicBezTo>
                <a:cubicBezTo>
                  <a:pt x="1019" y="5256"/>
                  <a:pt x="1237" y="5474"/>
                  <a:pt x="1455" y="5619"/>
                </a:cubicBezTo>
                <a:cubicBezTo>
                  <a:pt x="1665" y="5829"/>
                  <a:pt x="1824" y="5938"/>
                  <a:pt x="1966" y="5938"/>
                </a:cubicBezTo>
                <a:cubicBezTo>
                  <a:pt x="2118" y="5938"/>
                  <a:pt x="2250" y="5811"/>
                  <a:pt x="2401" y="5547"/>
                </a:cubicBezTo>
                <a:cubicBezTo>
                  <a:pt x="2692" y="5037"/>
                  <a:pt x="3055" y="4528"/>
                  <a:pt x="3419" y="4019"/>
                </a:cubicBezTo>
                <a:cubicBezTo>
                  <a:pt x="3579" y="3806"/>
                  <a:pt x="3855" y="3671"/>
                  <a:pt x="4135" y="3671"/>
                </a:cubicBezTo>
                <a:cubicBezTo>
                  <a:pt x="4237" y="3671"/>
                  <a:pt x="4340" y="3689"/>
                  <a:pt x="4437" y="3728"/>
                </a:cubicBezTo>
                <a:cubicBezTo>
                  <a:pt x="4874" y="3874"/>
                  <a:pt x="4728" y="4310"/>
                  <a:pt x="4655" y="4674"/>
                </a:cubicBezTo>
                <a:cubicBezTo>
                  <a:pt x="4510" y="5328"/>
                  <a:pt x="4219" y="5910"/>
                  <a:pt x="3710" y="6347"/>
                </a:cubicBezTo>
                <a:cubicBezTo>
                  <a:pt x="2764" y="7001"/>
                  <a:pt x="2764" y="7510"/>
                  <a:pt x="3564" y="8383"/>
                </a:cubicBezTo>
                <a:cubicBezTo>
                  <a:pt x="3928" y="8820"/>
                  <a:pt x="4292" y="9183"/>
                  <a:pt x="4655" y="9692"/>
                </a:cubicBezTo>
                <a:cubicBezTo>
                  <a:pt x="4825" y="9904"/>
                  <a:pt x="4970" y="10017"/>
                  <a:pt x="5133" y="10017"/>
                </a:cubicBezTo>
                <a:cubicBezTo>
                  <a:pt x="5250" y="10017"/>
                  <a:pt x="5377" y="9959"/>
                  <a:pt x="5528" y="9838"/>
                </a:cubicBezTo>
                <a:cubicBezTo>
                  <a:pt x="5965" y="9474"/>
                  <a:pt x="6401" y="9183"/>
                  <a:pt x="6838" y="8892"/>
                </a:cubicBezTo>
                <a:cubicBezTo>
                  <a:pt x="7051" y="8786"/>
                  <a:pt x="7263" y="8718"/>
                  <a:pt x="7505" y="8718"/>
                </a:cubicBezTo>
                <a:cubicBezTo>
                  <a:pt x="7593" y="8718"/>
                  <a:pt x="7686" y="8727"/>
                  <a:pt x="7783" y="8747"/>
                </a:cubicBezTo>
                <a:cubicBezTo>
                  <a:pt x="8001" y="8747"/>
                  <a:pt x="8219" y="8965"/>
                  <a:pt x="8365" y="9183"/>
                </a:cubicBezTo>
                <a:cubicBezTo>
                  <a:pt x="8438" y="9402"/>
                  <a:pt x="8365" y="9692"/>
                  <a:pt x="8219" y="9911"/>
                </a:cubicBezTo>
                <a:cubicBezTo>
                  <a:pt x="7856" y="10493"/>
                  <a:pt x="7128" y="10929"/>
                  <a:pt x="6401" y="10929"/>
                </a:cubicBezTo>
                <a:cubicBezTo>
                  <a:pt x="5892" y="10929"/>
                  <a:pt x="5747" y="11220"/>
                  <a:pt x="5819" y="11802"/>
                </a:cubicBezTo>
                <a:cubicBezTo>
                  <a:pt x="5892" y="12020"/>
                  <a:pt x="5892" y="12238"/>
                  <a:pt x="5965" y="12529"/>
                </a:cubicBezTo>
                <a:cubicBezTo>
                  <a:pt x="6141" y="13589"/>
                  <a:pt x="6175" y="13791"/>
                  <a:pt x="6914" y="13791"/>
                </a:cubicBezTo>
                <a:cubicBezTo>
                  <a:pt x="7088" y="13791"/>
                  <a:pt x="7301" y="13780"/>
                  <a:pt x="7565" y="13766"/>
                </a:cubicBezTo>
                <a:cubicBezTo>
                  <a:pt x="9965" y="13547"/>
                  <a:pt x="11856" y="12529"/>
                  <a:pt x="12220" y="9692"/>
                </a:cubicBezTo>
                <a:cubicBezTo>
                  <a:pt x="12438" y="8092"/>
                  <a:pt x="11638" y="6419"/>
                  <a:pt x="10111" y="5692"/>
                </a:cubicBezTo>
                <a:cubicBezTo>
                  <a:pt x="9468" y="5445"/>
                  <a:pt x="8759" y="5299"/>
                  <a:pt x="8050" y="5299"/>
                </a:cubicBezTo>
                <a:cubicBezTo>
                  <a:pt x="7716" y="5299"/>
                  <a:pt x="7382" y="5331"/>
                  <a:pt x="7056" y="5401"/>
                </a:cubicBezTo>
                <a:cubicBezTo>
                  <a:pt x="7128" y="5110"/>
                  <a:pt x="7201" y="4892"/>
                  <a:pt x="7347" y="4674"/>
                </a:cubicBezTo>
                <a:cubicBezTo>
                  <a:pt x="7710" y="3728"/>
                  <a:pt x="7638" y="2637"/>
                  <a:pt x="7201" y="1692"/>
                </a:cubicBezTo>
                <a:cubicBezTo>
                  <a:pt x="6736" y="694"/>
                  <a:pt x="5783" y="0"/>
                  <a:pt x="467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4" name="Google Shape;904;p39"/>
          <p:cNvSpPr/>
          <p:nvPr/>
        </p:nvSpPr>
        <p:spPr>
          <a:xfrm>
            <a:off x="3649251" y="5480451"/>
            <a:ext cx="320067" cy="503733"/>
          </a:xfrm>
          <a:custGeom>
            <a:avLst/>
            <a:gdLst/>
            <a:ahLst/>
            <a:cxnLst/>
            <a:rect l="l" t="t" r="r" b="b"/>
            <a:pathLst>
              <a:path w="9602" h="15112" extrusionOk="0">
                <a:moveTo>
                  <a:pt x="5808" y="0"/>
                </a:moveTo>
                <a:cubicBezTo>
                  <a:pt x="4730" y="0"/>
                  <a:pt x="3695" y="434"/>
                  <a:pt x="2910" y="1219"/>
                </a:cubicBezTo>
                <a:cubicBezTo>
                  <a:pt x="1964" y="2238"/>
                  <a:pt x="1019" y="3329"/>
                  <a:pt x="219" y="4420"/>
                </a:cubicBezTo>
                <a:cubicBezTo>
                  <a:pt x="0" y="4711"/>
                  <a:pt x="0" y="5147"/>
                  <a:pt x="219" y="5438"/>
                </a:cubicBezTo>
                <a:cubicBezTo>
                  <a:pt x="437" y="5729"/>
                  <a:pt x="655" y="6020"/>
                  <a:pt x="801" y="6311"/>
                </a:cubicBezTo>
                <a:cubicBezTo>
                  <a:pt x="1003" y="6715"/>
                  <a:pt x="1160" y="6917"/>
                  <a:pt x="1359" y="6917"/>
                </a:cubicBezTo>
                <a:cubicBezTo>
                  <a:pt x="1519" y="6917"/>
                  <a:pt x="1706" y="6788"/>
                  <a:pt x="1964" y="6529"/>
                </a:cubicBezTo>
                <a:cubicBezTo>
                  <a:pt x="2037" y="6383"/>
                  <a:pt x="2110" y="6311"/>
                  <a:pt x="2255" y="6238"/>
                </a:cubicBezTo>
                <a:cubicBezTo>
                  <a:pt x="2910" y="5729"/>
                  <a:pt x="3564" y="5074"/>
                  <a:pt x="4292" y="4638"/>
                </a:cubicBezTo>
                <a:cubicBezTo>
                  <a:pt x="4496" y="4479"/>
                  <a:pt x="4707" y="4405"/>
                  <a:pt x="4899" y="4405"/>
                </a:cubicBezTo>
                <a:cubicBezTo>
                  <a:pt x="5322" y="4405"/>
                  <a:pt x="5651" y="4765"/>
                  <a:pt x="5601" y="5365"/>
                </a:cubicBezTo>
                <a:cubicBezTo>
                  <a:pt x="5601" y="5802"/>
                  <a:pt x="5456" y="6238"/>
                  <a:pt x="5237" y="6602"/>
                </a:cubicBezTo>
                <a:cubicBezTo>
                  <a:pt x="4728" y="7329"/>
                  <a:pt x="4074" y="7984"/>
                  <a:pt x="3419" y="8638"/>
                </a:cubicBezTo>
                <a:cubicBezTo>
                  <a:pt x="2764" y="9293"/>
                  <a:pt x="1964" y="9875"/>
                  <a:pt x="1237" y="10457"/>
                </a:cubicBezTo>
                <a:cubicBezTo>
                  <a:pt x="510" y="10966"/>
                  <a:pt x="146" y="11839"/>
                  <a:pt x="364" y="12711"/>
                </a:cubicBezTo>
                <a:cubicBezTo>
                  <a:pt x="437" y="13148"/>
                  <a:pt x="510" y="13584"/>
                  <a:pt x="510" y="14021"/>
                </a:cubicBezTo>
                <a:cubicBezTo>
                  <a:pt x="510" y="14602"/>
                  <a:pt x="655" y="14821"/>
                  <a:pt x="1237" y="14893"/>
                </a:cubicBezTo>
                <a:cubicBezTo>
                  <a:pt x="2183" y="15039"/>
                  <a:pt x="3201" y="15112"/>
                  <a:pt x="4146" y="15112"/>
                </a:cubicBezTo>
                <a:cubicBezTo>
                  <a:pt x="5674" y="15039"/>
                  <a:pt x="7274" y="14821"/>
                  <a:pt x="8801" y="14675"/>
                </a:cubicBezTo>
                <a:cubicBezTo>
                  <a:pt x="9238" y="14675"/>
                  <a:pt x="9601" y="14312"/>
                  <a:pt x="9529" y="13875"/>
                </a:cubicBezTo>
                <a:cubicBezTo>
                  <a:pt x="9529" y="13293"/>
                  <a:pt x="9529" y="12784"/>
                  <a:pt x="9529" y="12202"/>
                </a:cubicBezTo>
                <a:cubicBezTo>
                  <a:pt x="9529" y="11548"/>
                  <a:pt x="9383" y="11402"/>
                  <a:pt x="8729" y="11329"/>
                </a:cubicBezTo>
                <a:lnTo>
                  <a:pt x="8147" y="11329"/>
                </a:lnTo>
                <a:lnTo>
                  <a:pt x="5456" y="11620"/>
                </a:lnTo>
                <a:lnTo>
                  <a:pt x="5456" y="11475"/>
                </a:lnTo>
                <a:cubicBezTo>
                  <a:pt x="5601" y="11184"/>
                  <a:pt x="5819" y="10893"/>
                  <a:pt x="6037" y="10529"/>
                </a:cubicBezTo>
                <a:cubicBezTo>
                  <a:pt x="7274" y="8856"/>
                  <a:pt x="8219" y="6965"/>
                  <a:pt x="8947" y="4929"/>
                </a:cubicBezTo>
                <a:cubicBezTo>
                  <a:pt x="9165" y="4420"/>
                  <a:pt x="9238" y="3838"/>
                  <a:pt x="9238" y="3256"/>
                </a:cubicBezTo>
                <a:cubicBezTo>
                  <a:pt x="9092" y="1728"/>
                  <a:pt x="8001" y="492"/>
                  <a:pt x="6474" y="55"/>
                </a:cubicBezTo>
                <a:cubicBezTo>
                  <a:pt x="6251" y="18"/>
                  <a:pt x="6029" y="0"/>
                  <a:pt x="580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5" name="Google Shape;905;p39"/>
          <p:cNvSpPr/>
          <p:nvPr/>
        </p:nvSpPr>
        <p:spPr>
          <a:xfrm>
            <a:off x="10411601" y="4870385"/>
            <a:ext cx="303100" cy="474967"/>
          </a:xfrm>
          <a:custGeom>
            <a:avLst/>
            <a:gdLst/>
            <a:ahLst/>
            <a:cxnLst/>
            <a:rect l="l" t="t" r="r" b="b"/>
            <a:pathLst>
              <a:path w="9093" h="14249" extrusionOk="0">
                <a:moveTo>
                  <a:pt x="4600" y="1"/>
                </a:moveTo>
                <a:cubicBezTo>
                  <a:pt x="3168" y="1"/>
                  <a:pt x="2463" y="550"/>
                  <a:pt x="1601" y="2089"/>
                </a:cubicBezTo>
                <a:cubicBezTo>
                  <a:pt x="1237" y="2816"/>
                  <a:pt x="801" y="3471"/>
                  <a:pt x="292" y="4198"/>
                </a:cubicBezTo>
                <a:cubicBezTo>
                  <a:pt x="1" y="4562"/>
                  <a:pt x="1" y="5144"/>
                  <a:pt x="292" y="5507"/>
                </a:cubicBezTo>
                <a:cubicBezTo>
                  <a:pt x="631" y="5998"/>
                  <a:pt x="991" y="6254"/>
                  <a:pt x="1350" y="6254"/>
                </a:cubicBezTo>
                <a:cubicBezTo>
                  <a:pt x="1682" y="6254"/>
                  <a:pt x="2013" y="6035"/>
                  <a:pt x="2328" y="5580"/>
                </a:cubicBezTo>
                <a:lnTo>
                  <a:pt x="2983" y="4780"/>
                </a:lnTo>
                <a:lnTo>
                  <a:pt x="2983" y="10162"/>
                </a:lnTo>
                <a:lnTo>
                  <a:pt x="1455" y="10599"/>
                </a:lnTo>
                <a:cubicBezTo>
                  <a:pt x="801" y="10744"/>
                  <a:pt x="655" y="11035"/>
                  <a:pt x="728" y="11617"/>
                </a:cubicBezTo>
                <a:cubicBezTo>
                  <a:pt x="801" y="12199"/>
                  <a:pt x="946" y="12781"/>
                  <a:pt x="1092" y="13290"/>
                </a:cubicBezTo>
                <a:cubicBezTo>
                  <a:pt x="1284" y="13996"/>
                  <a:pt x="1533" y="14249"/>
                  <a:pt x="2138" y="14249"/>
                </a:cubicBezTo>
                <a:cubicBezTo>
                  <a:pt x="2219" y="14249"/>
                  <a:pt x="2306" y="14244"/>
                  <a:pt x="2401" y="14235"/>
                </a:cubicBezTo>
                <a:cubicBezTo>
                  <a:pt x="4292" y="14017"/>
                  <a:pt x="6256" y="13799"/>
                  <a:pt x="8220" y="13581"/>
                </a:cubicBezTo>
                <a:cubicBezTo>
                  <a:pt x="8874" y="13508"/>
                  <a:pt x="9092" y="13144"/>
                  <a:pt x="9092" y="12563"/>
                </a:cubicBezTo>
                <a:cubicBezTo>
                  <a:pt x="9092" y="11908"/>
                  <a:pt x="9092" y="11399"/>
                  <a:pt x="9020" y="10817"/>
                </a:cubicBezTo>
                <a:cubicBezTo>
                  <a:pt x="9020" y="10162"/>
                  <a:pt x="8729" y="9871"/>
                  <a:pt x="8074" y="9871"/>
                </a:cubicBezTo>
                <a:lnTo>
                  <a:pt x="6110" y="9653"/>
                </a:lnTo>
                <a:lnTo>
                  <a:pt x="6110" y="8198"/>
                </a:lnTo>
                <a:lnTo>
                  <a:pt x="6110" y="779"/>
                </a:lnTo>
                <a:cubicBezTo>
                  <a:pt x="6110" y="343"/>
                  <a:pt x="5892" y="125"/>
                  <a:pt x="5456" y="52"/>
                </a:cubicBezTo>
                <a:cubicBezTo>
                  <a:pt x="5143" y="19"/>
                  <a:pt x="4859" y="1"/>
                  <a:pt x="460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06" name="Google Shape;906;p39"/>
          <p:cNvSpPr/>
          <p:nvPr/>
        </p:nvSpPr>
        <p:spPr>
          <a:xfrm>
            <a:off x="3602067" y="832734"/>
            <a:ext cx="467967" cy="509167"/>
          </a:xfrm>
          <a:custGeom>
            <a:avLst/>
            <a:gdLst/>
            <a:ahLst/>
            <a:cxnLst/>
            <a:rect l="l" t="t" r="r" b="b"/>
            <a:pathLst>
              <a:path w="14039" h="15275" extrusionOk="0">
                <a:moveTo>
                  <a:pt x="7201" y="5965"/>
                </a:moveTo>
                <a:cubicBezTo>
                  <a:pt x="7710" y="6837"/>
                  <a:pt x="8219" y="7638"/>
                  <a:pt x="8656" y="8510"/>
                </a:cubicBezTo>
                <a:lnTo>
                  <a:pt x="6692" y="8656"/>
                </a:lnTo>
                <a:cubicBezTo>
                  <a:pt x="6838" y="7783"/>
                  <a:pt x="7056" y="6837"/>
                  <a:pt x="7201" y="5965"/>
                </a:cubicBezTo>
                <a:close/>
                <a:moveTo>
                  <a:pt x="8656" y="0"/>
                </a:moveTo>
                <a:cubicBezTo>
                  <a:pt x="7929" y="73"/>
                  <a:pt x="7201" y="146"/>
                  <a:pt x="6474" y="146"/>
                </a:cubicBezTo>
                <a:cubicBezTo>
                  <a:pt x="6435" y="136"/>
                  <a:pt x="6396" y="132"/>
                  <a:pt x="6358" y="132"/>
                </a:cubicBezTo>
                <a:cubicBezTo>
                  <a:pt x="6110" y="132"/>
                  <a:pt x="5892" y="321"/>
                  <a:pt x="5892" y="510"/>
                </a:cubicBezTo>
                <a:cubicBezTo>
                  <a:pt x="5747" y="1019"/>
                  <a:pt x="5601" y="1455"/>
                  <a:pt x="5456" y="1891"/>
                </a:cubicBezTo>
                <a:cubicBezTo>
                  <a:pt x="3710" y="5892"/>
                  <a:pt x="2037" y="9965"/>
                  <a:pt x="364" y="13966"/>
                </a:cubicBezTo>
                <a:cubicBezTo>
                  <a:pt x="1" y="14838"/>
                  <a:pt x="146" y="15057"/>
                  <a:pt x="1019" y="15129"/>
                </a:cubicBezTo>
                <a:cubicBezTo>
                  <a:pt x="1964" y="15202"/>
                  <a:pt x="2910" y="15275"/>
                  <a:pt x="3855" y="15275"/>
                </a:cubicBezTo>
                <a:cubicBezTo>
                  <a:pt x="4146" y="15275"/>
                  <a:pt x="4437" y="15057"/>
                  <a:pt x="4510" y="14766"/>
                </a:cubicBezTo>
                <a:cubicBezTo>
                  <a:pt x="4874" y="13966"/>
                  <a:pt x="5237" y="13093"/>
                  <a:pt x="5674" y="12293"/>
                </a:cubicBezTo>
                <a:cubicBezTo>
                  <a:pt x="5747" y="12074"/>
                  <a:pt x="5965" y="12002"/>
                  <a:pt x="6183" y="11929"/>
                </a:cubicBezTo>
                <a:lnTo>
                  <a:pt x="8510" y="11929"/>
                </a:lnTo>
                <a:cubicBezTo>
                  <a:pt x="8510" y="12074"/>
                  <a:pt x="8656" y="12365"/>
                  <a:pt x="8729" y="12584"/>
                </a:cubicBezTo>
                <a:cubicBezTo>
                  <a:pt x="8947" y="13238"/>
                  <a:pt x="9092" y="13893"/>
                  <a:pt x="9383" y="14547"/>
                </a:cubicBezTo>
                <a:cubicBezTo>
                  <a:pt x="9447" y="14864"/>
                  <a:pt x="9786" y="15070"/>
                  <a:pt x="10112" y="15070"/>
                </a:cubicBezTo>
                <a:cubicBezTo>
                  <a:pt x="10161" y="15070"/>
                  <a:pt x="10209" y="15066"/>
                  <a:pt x="10256" y="15057"/>
                </a:cubicBezTo>
                <a:cubicBezTo>
                  <a:pt x="11347" y="14984"/>
                  <a:pt x="12365" y="14911"/>
                  <a:pt x="13384" y="14838"/>
                </a:cubicBezTo>
                <a:cubicBezTo>
                  <a:pt x="13965" y="14766"/>
                  <a:pt x="14038" y="14620"/>
                  <a:pt x="13893" y="14111"/>
                </a:cubicBezTo>
                <a:cubicBezTo>
                  <a:pt x="13747" y="13529"/>
                  <a:pt x="13456" y="13093"/>
                  <a:pt x="13311" y="12511"/>
                </a:cubicBezTo>
                <a:cubicBezTo>
                  <a:pt x="13020" y="11638"/>
                  <a:pt x="12729" y="10838"/>
                  <a:pt x="12438" y="9965"/>
                </a:cubicBezTo>
                <a:cubicBezTo>
                  <a:pt x="11493" y="6837"/>
                  <a:pt x="10474" y="3783"/>
                  <a:pt x="9529" y="655"/>
                </a:cubicBezTo>
                <a:cubicBezTo>
                  <a:pt x="9456" y="291"/>
                  <a:pt x="9092" y="0"/>
                  <a:pt x="8656" y="0"/>
                </a:cubicBezTo>
                <a:close/>
              </a:path>
            </a:pathLst>
          </a:custGeom>
          <a:solidFill>
            <a:srgbClr val="213054"/>
          </a:solidFill>
          <a:ln>
            <a:noFill/>
          </a:ln>
        </p:spPr>
        <p:txBody>
          <a:bodyPr spcFirstLastPara="1" wrap="square" lIns="121900" tIns="121900" rIns="121900" bIns="121900" anchor="ctr" anchorCtr="0">
            <a:noAutofit/>
          </a:bodyPr>
          <a:lstStyle/>
          <a:p>
            <a:endParaRPr sz="2400"/>
          </a:p>
        </p:txBody>
      </p:sp>
      <p:sp>
        <p:nvSpPr>
          <p:cNvPr id="907" name="Google Shape;907;p39"/>
          <p:cNvSpPr/>
          <p:nvPr/>
        </p:nvSpPr>
        <p:spPr>
          <a:xfrm>
            <a:off x="8051767" y="5470451"/>
            <a:ext cx="366133" cy="523733"/>
          </a:xfrm>
          <a:custGeom>
            <a:avLst/>
            <a:gdLst/>
            <a:ahLst/>
            <a:cxnLst/>
            <a:rect l="l" t="t" r="r" b="b"/>
            <a:pathLst>
              <a:path w="10984" h="15712" extrusionOk="0">
                <a:moveTo>
                  <a:pt x="4038" y="3224"/>
                </a:moveTo>
                <a:cubicBezTo>
                  <a:pt x="4508" y="3224"/>
                  <a:pt x="4974" y="3337"/>
                  <a:pt x="5383" y="3565"/>
                </a:cubicBezTo>
                <a:cubicBezTo>
                  <a:pt x="5601" y="3710"/>
                  <a:pt x="5819" y="3928"/>
                  <a:pt x="5892" y="4219"/>
                </a:cubicBezTo>
                <a:cubicBezTo>
                  <a:pt x="5892" y="4292"/>
                  <a:pt x="5601" y="4583"/>
                  <a:pt x="5383" y="4656"/>
                </a:cubicBezTo>
                <a:cubicBezTo>
                  <a:pt x="4801" y="4801"/>
                  <a:pt x="4219" y="4947"/>
                  <a:pt x="3564" y="5092"/>
                </a:cubicBezTo>
                <a:lnTo>
                  <a:pt x="3201" y="3346"/>
                </a:lnTo>
                <a:cubicBezTo>
                  <a:pt x="3473" y="3265"/>
                  <a:pt x="3756" y="3224"/>
                  <a:pt x="4038" y="3224"/>
                </a:cubicBezTo>
                <a:close/>
                <a:moveTo>
                  <a:pt x="4752" y="10424"/>
                </a:moveTo>
                <a:cubicBezTo>
                  <a:pt x="5245" y="10424"/>
                  <a:pt x="5728" y="10538"/>
                  <a:pt x="6183" y="10765"/>
                </a:cubicBezTo>
                <a:cubicBezTo>
                  <a:pt x="6692" y="11129"/>
                  <a:pt x="6765" y="11493"/>
                  <a:pt x="6183" y="11784"/>
                </a:cubicBezTo>
                <a:cubicBezTo>
                  <a:pt x="5601" y="12075"/>
                  <a:pt x="4946" y="12293"/>
                  <a:pt x="4292" y="12511"/>
                </a:cubicBezTo>
                <a:cubicBezTo>
                  <a:pt x="4146" y="11711"/>
                  <a:pt x="4001" y="11202"/>
                  <a:pt x="3855" y="10547"/>
                </a:cubicBezTo>
                <a:cubicBezTo>
                  <a:pt x="4155" y="10465"/>
                  <a:pt x="4455" y="10424"/>
                  <a:pt x="4752" y="10424"/>
                </a:cubicBezTo>
                <a:close/>
                <a:moveTo>
                  <a:pt x="3273" y="1"/>
                </a:moveTo>
                <a:cubicBezTo>
                  <a:pt x="2510" y="1"/>
                  <a:pt x="1746" y="146"/>
                  <a:pt x="1019" y="437"/>
                </a:cubicBezTo>
                <a:cubicBezTo>
                  <a:pt x="73" y="801"/>
                  <a:pt x="0" y="946"/>
                  <a:pt x="73" y="1964"/>
                </a:cubicBezTo>
                <a:cubicBezTo>
                  <a:pt x="219" y="4219"/>
                  <a:pt x="364" y="6474"/>
                  <a:pt x="510" y="8801"/>
                </a:cubicBezTo>
                <a:cubicBezTo>
                  <a:pt x="655" y="10620"/>
                  <a:pt x="800" y="12511"/>
                  <a:pt x="946" y="14402"/>
                </a:cubicBezTo>
                <a:cubicBezTo>
                  <a:pt x="1019" y="15420"/>
                  <a:pt x="1237" y="15566"/>
                  <a:pt x="2255" y="15711"/>
                </a:cubicBezTo>
                <a:lnTo>
                  <a:pt x="2692" y="15711"/>
                </a:lnTo>
                <a:cubicBezTo>
                  <a:pt x="4364" y="15711"/>
                  <a:pt x="5965" y="15420"/>
                  <a:pt x="7565" y="14984"/>
                </a:cubicBezTo>
                <a:cubicBezTo>
                  <a:pt x="8583" y="14766"/>
                  <a:pt x="9456" y="14184"/>
                  <a:pt x="10038" y="13311"/>
                </a:cubicBezTo>
                <a:cubicBezTo>
                  <a:pt x="10620" y="12511"/>
                  <a:pt x="10983" y="11565"/>
                  <a:pt x="10983" y="10620"/>
                </a:cubicBezTo>
                <a:cubicBezTo>
                  <a:pt x="10911" y="9238"/>
                  <a:pt x="10038" y="8001"/>
                  <a:pt x="8728" y="7565"/>
                </a:cubicBezTo>
                <a:lnTo>
                  <a:pt x="7856" y="7274"/>
                </a:lnTo>
                <a:cubicBezTo>
                  <a:pt x="8074" y="7056"/>
                  <a:pt x="8219" y="6838"/>
                  <a:pt x="8365" y="6619"/>
                </a:cubicBezTo>
                <a:cubicBezTo>
                  <a:pt x="9383" y="5383"/>
                  <a:pt x="9383" y="3565"/>
                  <a:pt x="8365" y="2255"/>
                </a:cubicBezTo>
                <a:cubicBezTo>
                  <a:pt x="7637" y="1382"/>
                  <a:pt x="6619" y="728"/>
                  <a:pt x="5528" y="437"/>
                </a:cubicBezTo>
                <a:cubicBezTo>
                  <a:pt x="4801" y="146"/>
                  <a:pt x="4037" y="1"/>
                  <a:pt x="32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908" name="Google Shape;908;p39"/>
          <p:cNvGrpSpPr/>
          <p:nvPr/>
        </p:nvGrpSpPr>
        <p:grpSpPr>
          <a:xfrm>
            <a:off x="7166573" y="5667488"/>
            <a:ext cx="439779" cy="407104"/>
            <a:chOff x="1412390" y="2258211"/>
            <a:chExt cx="620689" cy="574573"/>
          </a:xfrm>
        </p:grpSpPr>
        <p:sp>
          <p:nvSpPr>
            <p:cNvPr id="909" name="Google Shape;909;p39"/>
            <p:cNvSpPr/>
            <p:nvPr/>
          </p:nvSpPr>
          <p:spPr>
            <a:xfrm>
              <a:off x="1786301" y="2258211"/>
              <a:ext cx="246778" cy="343858"/>
            </a:xfrm>
            <a:custGeom>
              <a:avLst/>
              <a:gdLst/>
              <a:ahLst/>
              <a:cxnLst/>
              <a:rect l="l" t="t" r="r" b="b"/>
              <a:pathLst>
                <a:path w="3843" h="5355" extrusionOk="0">
                  <a:moveTo>
                    <a:pt x="941" y="1"/>
                  </a:moveTo>
                  <a:cubicBezTo>
                    <a:pt x="714" y="1"/>
                    <a:pt x="481" y="120"/>
                    <a:pt x="357" y="348"/>
                  </a:cubicBezTo>
                  <a:cubicBezTo>
                    <a:pt x="199" y="665"/>
                    <a:pt x="80" y="1022"/>
                    <a:pt x="1" y="1339"/>
                  </a:cubicBezTo>
                  <a:cubicBezTo>
                    <a:pt x="1" y="1537"/>
                    <a:pt x="40" y="1735"/>
                    <a:pt x="80" y="1893"/>
                  </a:cubicBezTo>
                  <a:cubicBezTo>
                    <a:pt x="119" y="1972"/>
                    <a:pt x="278" y="2012"/>
                    <a:pt x="357" y="2012"/>
                  </a:cubicBezTo>
                  <a:cubicBezTo>
                    <a:pt x="397" y="2012"/>
                    <a:pt x="516" y="1853"/>
                    <a:pt x="476" y="1774"/>
                  </a:cubicBezTo>
                  <a:cubicBezTo>
                    <a:pt x="436" y="1418"/>
                    <a:pt x="516" y="1022"/>
                    <a:pt x="714" y="705"/>
                  </a:cubicBezTo>
                  <a:cubicBezTo>
                    <a:pt x="753" y="586"/>
                    <a:pt x="832" y="507"/>
                    <a:pt x="912" y="427"/>
                  </a:cubicBezTo>
                  <a:cubicBezTo>
                    <a:pt x="1030" y="546"/>
                    <a:pt x="1149" y="586"/>
                    <a:pt x="1189" y="705"/>
                  </a:cubicBezTo>
                  <a:cubicBezTo>
                    <a:pt x="1387" y="1101"/>
                    <a:pt x="1427" y="1537"/>
                    <a:pt x="1347" y="1933"/>
                  </a:cubicBezTo>
                  <a:cubicBezTo>
                    <a:pt x="1229" y="2804"/>
                    <a:pt x="1110" y="3715"/>
                    <a:pt x="951" y="4587"/>
                  </a:cubicBezTo>
                  <a:cubicBezTo>
                    <a:pt x="882" y="5107"/>
                    <a:pt x="1056" y="5354"/>
                    <a:pt x="1499" y="5354"/>
                  </a:cubicBezTo>
                  <a:cubicBezTo>
                    <a:pt x="1562" y="5354"/>
                    <a:pt x="1630" y="5349"/>
                    <a:pt x="1704" y="5339"/>
                  </a:cubicBezTo>
                  <a:cubicBezTo>
                    <a:pt x="2219" y="5260"/>
                    <a:pt x="2734" y="5141"/>
                    <a:pt x="3249" y="4943"/>
                  </a:cubicBezTo>
                  <a:cubicBezTo>
                    <a:pt x="3685" y="4824"/>
                    <a:pt x="3843" y="4587"/>
                    <a:pt x="3843" y="4230"/>
                  </a:cubicBezTo>
                  <a:cubicBezTo>
                    <a:pt x="3764" y="3834"/>
                    <a:pt x="3526" y="3478"/>
                    <a:pt x="3130" y="3359"/>
                  </a:cubicBezTo>
                  <a:cubicBezTo>
                    <a:pt x="3051" y="3359"/>
                    <a:pt x="2892" y="3359"/>
                    <a:pt x="2853" y="3438"/>
                  </a:cubicBezTo>
                  <a:cubicBezTo>
                    <a:pt x="2813" y="3517"/>
                    <a:pt x="2853" y="3636"/>
                    <a:pt x="2892" y="3715"/>
                  </a:cubicBezTo>
                  <a:cubicBezTo>
                    <a:pt x="2971" y="3874"/>
                    <a:pt x="3130" y="3953"/>
                    <a:pt x="3249" y="4072"/>
                  </a:cubicBezTo>
                  <a:cubicBezTo>
                    <a:pt x="3328" y="4191"/>
                    <a:pt x="3368" y="4349"/>
                    <a:pt x="3170" y="4428"/>
                  </a:cubicBezTo>
                  <a:cubicBezTo>
                    <a:pt x="2615" y="4666"/>
                    <a:pt x="2060" y="4785"/>
                    <a:pt x="1466" y="4824"/>
                  </a:cubicBezTo>
                  <a:cubicBezTo>
                    <a:pt x="1466" y="4626"/>
                    <a:pt x="1466" y="4468"/>
                    <a:pt x="1506" y="4309"/>
                  </a:cubicBezTo>
                  <a:cubicBezTo>
                    <a:pt x="1625" y="3517"/>
                    <a:pt x="1744" y="2725"/>
                    <a:pt x="1823" y="1933"/>
                  </a:cubicBezTo>
                  <a:cubicBezTo>
                    <a:pt x="1902" y="1378"/>
                    <a:pt x="1783" y="784"/>
                    <a:pt x="1466" y="309"/>
                  </a:cubicBezTo>
                  <a:cubicBezTo>
                    <a:pt x="1353" y="101"/>
                    <a:pt x="1149" y="1"/>
                    <a:pt x="94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10" name="Google Shape;910;p39"/>
            <p:cNvSpPr/>
            <p:nvPr/>
          </p:nvSpPr>
          <p:spPr>
            <a:xfrm>
              <a:off x="1643877" y="2480321"/>
              <a:ext cx="124706" cy="136066"/>
            </a:xfrm>
            <a:custGeom>
              <a:avLst/>
              <a:gdLst/>
              <a:ahLst/>
              <a:cxnLst/>
              <a:rect l="l" t="t" r="r" b="b"/>
              <a:pathLst>
                <a:path w="1942" h="2119" extrusionOk="0">
                  <a:moveTo>
                    <a:pt x="493" y="1"/>
                  </a:moveTo>
                  <a:cubicBezTo>
                    <a:pt x="414" y="1"/>
                    <a:pt x="317" y="19"/>
                    <a:pt x="238" y="19"/>
                  </a:cubicBezTo>
                  <a:cubicBezTo>
                    <a:pt x="238" y="137"/>
                    <a:pt x="278" y="217"/>
                    <a:pt x="357" y="335"/>
                  </a:cubicBezTo>
                  <a:cubicBezTo>
                    <a:pt x="476" y="534"/>
                    <a:pt x="634" y="692"/>
                    <a:pt x="832" y="890"/>
                  </a:cubicBezTo>
                  <a:lnTo>
                    <a:pt x="278" y="1326"/>
                  </a:lnTo>
                  <a:cubicBezTo>
                    <a:pt x="159" y="1445"/>
                    <a:pt x="0" y="1524"/>
                    <a:pt x="80" y="1722"/>
                  </a:cubicBezTo>
                  <a:cubicBezTo>
                    <a:pt x="135" y="1796"/>
                    <a:pt x="199" y="1826"/>
                    <a:pt x="267" y="1826"/>
                  </a:cubicBezTo>
                  <a:cubicBezTo>
                    <a:pt x="346" y="1826"/>
                    <a:pt x="430" y="1786"/>
                    <a:pt x="515" y="1722"/>
                  </a:cubicBezTo>
                  <a:cubicBezTo>
                    <a:pt x="713" y="1643"/>
                    <a:pt x="872" y="1524"/>
                    <a:pt x="1070" y="1365"/>
                  </a:cubicBezTo>
                  <a:cubicBezTo>
                    <a:pt x="1149" y="1563"/>
                    <a:pt x="1268" y="1762"/>
                    <a:pt x="1387" y="1960"/>
                  </a:cubicBezTo>
                  <a:cubicBezTo>
                    <a:pt x="1466" y="2039"/>
                    <a:pt x="1585" y="2078"/>
                    <a:pt x="1704" y="2118"/>
                  </a:cubicBezTo>
                  <a:cubicBezTo>
                    <a:pt x="1743" y="1999"/>
                    <a:pt x="1783" y="1880"/>
                    <a:pt x="1783" y="1762"/>
                  </a:cubicBezTo>
                  <a:cubicBezTo>
                    <a:pt x="1783" y="1682"/>
                    <a:pt x="1743" y="1603"/>
                    <a:pt x="1704" y="1524"/>
                  </a:cubicBezTo>
                  <a:cubicBezTo>
                    <a:pt x="1387" y="1247"/>
                    <a:pt x="1466" y="692"/>
                    <a:pt x="1862" y="534"/>
                  </a:cubicBezTo>
                  <a:cubicBezTo>
                    <a:pt x="1941" y="415"/>
                    <a:pt x="1941" y="296"/>
                    <a:pt x="1902" y="137"/>
                  </a:cubicBezTo>
                  <a:cubicBezTo>
                    <a:pt x="1873" y="80"/>
                    <a:pt x="1834" y="59"/>
                    <a:pt x="1791" y="59"/>
                  </a:cubicBezTo>
                  <a:cubicBezTo>
                    <a:pt x="1714" y="59"/>
                    <a:pt x="1621" y="126"/>
                    <a:pt x="1545" y="177"/>
                  </a:cubicBezTo>
                  <a:cubicBezTo>
                    <a:pt x="1426" y="296"/>
                    <a:pt x="1268" y="415"/>
                    <a:pt x="1149" y="534"/>
                  </a:cubicBezTo>
                  <a:cubicBezTo>
                    <a:pt x="991" y="335"/>
                    <a:pt x="793" y="177"/>
                    <a:pt x="594" y="19"/>
                  </a:cubicBezTo>
                  <a:cubicBezTo>
                    <a:pt x="568" y="5"/>
                    <a:pt x="533" y="1"/>
                    <a:pt x="49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11" name="Google Shape;911;p39"/>
            <p:cNvSpPr/>
            <p:nvPr/>
          </p:nvSpPr>
          <p:spPr>
            <a:xfrm>
              <a:off x="1412390" y="2529508"/>
              <a:ext cx="295132" cy="303276"/>
            </a:xfrm>
            <a:custGeom>
              <a:avLst/>
              <a:gdLst/>
              <a:ahLst/>
              <a:cxnLst/>
              <a:rect l="l" t="t" r="r" b="b"/>
              <a:pathLst>
                <a:path w="4596" h="4723" extrusionOk="0">
                  <a:moveTo>
                    <a:pt x="1103" y="1"/>
                  </a:moveTo>
                  <a:cubicBezTo>
                    <a:pt x="742" y="1"/>
                    <a:pt x="428" y="232"/>
                    <a:pt x="317" y="599"/>
                  </a:cubicBezTo>
                  <a:cubicBezTo>
                    <a:pt x="159" y="1035"/>
                    <a:pt x="80" y="1510"/>
                    <a:pt x="1" y="1946"/>
                  </a:cubicBezTo>
                  <a:cubicBezTo>
                    <a:pt x="1" y="2144"/>
                    <a:pt x="1" y="2382"/>
                    <a:pt x="238" y="2382"/>
                  </a:cubicBezTo>
                  <a:cubicBezTo>
                    <a:pt x="476" y="2382"/>
                    <a:pt x="397" y="2105"/>
                    <a:pt x="436" y="1946"/>
                  </a:cubicBezTo>
                  <a:cubicBezTo>
                    <a:pt x="476" y="1550"/>
                    <a:pt x="595" y="1154"/>
                    <a:pt x="714" y="758"/>
                  </a:cubicBezTo>
                  <a:cubicBezTo>
                    <a:pt x="793" y="599"/>
                    <a:pt x="951" y="481"/>
                    <a:pt x="1149" y="441"/>
                  </a:cubicBezTo>
                  <a:cubicBezTo>
                    <a:pt x="1170" y="438"/>
                    <a:pt x="1190" y="436"/>
                    <a:pt x="1210" y="436"/>
                  </a:cubicBezTo>
                  <a:cubicBezTo>
                    <a:pt x="1414" y="436"/>
                    <a:pt x="1552" y="617"/>
                    <a:pt x="1625" y="797"/>
                  </a:cubicBezTo>
                  <a:cubicBezTo>
                    <a:pt x="1625" y="877"/>
                    <a:pt x="1664" y="956"/>
                    <a:pt x="1664" y="1035"/>
                  </a:cubicBezTo>
                  <a:cubicBezTo>
                    <a:pt x="1704" y="1550"/>
                    <a:pt x="1744" y="2065"/>
                    <a:pt x="1783" y="2580"/>
                  </a:cubicBezTo>
                  <a:cubicBezTo>
                    <a:pt x="1783" y="3095"/>
                    <a:pt x="1783" y="3650"/>
                    <a:pt x="1783" y="4165"/>
                  </a:cubicBezTo>
                  <a:cubicBezTo>
                    <a:pt x="1783" y="4536"/>
                    <a:pt x="1928" y="4722"/>
                    <a:pt x="2187" y="4722"/>
                  </a:cubicBezTo>
                  <a:cubicBezTo>
                    <a:pt x="2287" y="4722"/>
                    <a:pt x="2404" y="4695"/>
                    <a:pt x="2536" y="4640"/>
                  </a:cubicBezTo>
                  <a:cubicBezTo>
                    <a:pt x="3090" y="4402"/>
                    <a:pt x="3645" y="4125"/>
                    <a:pt x="4199" y="3887"/>
                  </a:cubicBezTo>
                  <a:cubicBezTo>
                    <a:pt x="4477" y="3768"/>
                    <a:pt x="4596" y="3412"/>
                    <a:pt x="4398" y="3174"/>
                  </a:cubicBezTo>
                  <a:cubicBezTo>
                    <a:pt x="4318" y="2976"/>
                    <a:pt x="4160" y="2818"/>
                    <a:pt x="4041" y="2659"/>
                  </a:cubicBezTo>
                  <a:cubicBezTo>
                    <a:pt x="3962" y="2580"/>
                    <a:pt x="3803" y="2580"/>
                    <a:pt x="3685" y="2540"/>
                  </a:cubicBezTo>
                  <a:cubicBezTo>
                    <a:pt x="3645" y="2659"/>
                    <a:pt x="3645" y="2818"/>
                    <a:pt x="3685" y="2937"/>
                  </a:cubicBezTo>
                  <a:cubicBezTo>
                    <a:pt x="3764" y="3095"/>
                    <a:pt x="3883" y="3293"/>
                    <a:pt x="4001" y="3452"/>
                  </a:cubicBezTo>
                  <a:lnTo>
                    <a:pt x="2258" y="4244"/>
                  </a:lnTo>
                  <a:lnTo>
                    <a:pt x="2258" y="2659"/>
                  </a:lnTo>
                  <a:cubicBezTo>
                    <a:pt x="2258" y="1986"/>
                    <a:pt x="2179" y="1312"/>
                    <a:pt x="2021" y="679"/>
                  </a:cubicBezTo>
                  <a:cubicBezTo>
                    <a:pt x="1902" y="322"/>
                    <a:pt x="1585" y="45"/>
                    <a:pt x="1189" y="5"/>
                  </a:cubicBezTo>
                  <a:cubicBezTo>
                    <a:pt x="1160" y="2"/>
                    <a:pt x="1132" y="1"/>
                    <a:pt x="110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12" name="Google Shape;912;p39"/>
          <p:cNvGrpSpPr/>
          <p:nvPr/>
        </p:nvGrpSpPr>
        <p:grpSpPr>
          <a:xfrm>
            <a:off x="3151462" y="1598535"/>
            <a:ext cx="401933" cy="302599"/>
            <a:chOff x="6530133" y="2132672"/>
            <a:chExt cx="567275" cy="427077"/>
          </a:xfrm>
        </p:grpSpPr>
        <p:sp>
          <p:nvSpPr>
            <p:cNvPr id="913" name="Google Shape;913;p39"/>
            <p:cNvSpPr/>
            <p:nvPr/>
          </p:nvSpPr>
          <p:spPr>
            <a:xfrm>
              <a:off x="6619132" y="2164778"/>
              <a:ext cx="478273" cy="363956"/>
            </a:xfrm>
            <a:custGeom>
              <a:avLst/>
              <a:gdLst/>
              <a:ahLst/>
              <a:cxnLst/>
              <a:rect l="l" t="t" r="r" b="b"/>
              <a:pathLst>
                <a:path w="7448" h="5668" extrusionOk="0">
                  <a:moveTo>
                    <a:pt x="1522" y="1"/>
                  </a:moveTo>
                  <a:cubicBezTo>
                    <a:pt x="1490" y="1"/>
                    <a:pt x="1459" y="1"/>
                    <a:pt x="1427" y="3"/>
                  </a:cubicBezTo>
                  <a:cubicBezTo>
                    <a:pt x="278" y="42"/>
                    <a:pt x="1" y="1310"/>
                    <a:pt x="278" y="2221"/>
                  </a:cubicBezTo>
                  <a:cubicBezTo>
                    <a:pt x="674" y="3409"/>
                    <a:pt x="1189" y="4558"/>
                    <a:pt x="1862" y="5628"/>
                  </a:cubicBezTo>
                  <a:cubicBezTo>
                    <a:pt x="1862" y="5628"/>
                    <a:pt x="1862" y="5667"/>
                    <a:pt x="1862" y="5667"/>
                  </a:cubicBezTo>
                  <a:cubicBezTo>
                    <a:pt x="3288" y="5548"/>
                    <a:pt x="4635" y="5073"/>
                    <a:pt x="5824" y="4281"/>
                  </a:cubicBezTo>
                  <a:cubicBezTo>
                    <a:pt x="6656" y="3726"/>
                    <a:pt x="7448" y="2419"/>
                    <a:pt x="6418" y="1587"/>
                  </a:cubicBezTo>
                  <a:cubicBezTo>
                    <a:pt x="6113" y="1330"/>
                    <a:pt x="5756" y="1230"/>
                    <a:pt x="5389" y="1230"/>
                  </a:cubicBezTo>
                  <a:cubicBezTo>
                    <a:pt x="4851" y="1230"/>
                    <a:pt x="4291" y="1447"/>
                    <a:pt x="3843" y="1706"/>
                  </a:cubicBezTo>
                  <a:cubicBezTo>
                    <a:pt x="3807" y="1720"/>
                    <a:pt x="3772" y="1727"/>
                    <a:pt x="3738" y="1727"/>
                  </a:cubicBezTo>
                  <a:cubicBezTo>
                    <a:pt x="3583" y="1727"/>
                    <a:pt x="3461" y="1591"/>
                    <a:pt x="3526" y="1429"/>
                  </a:cubicBezTo>
                  <a:lnTo>
                    <a:pt x="3526" y="1389"/>
                  </a:lnTo>
                  <a:cubicBezTo>
                    <a:pt x="3220" y="547"/>
                    <a:pt x="2433" y="1"/>
                    <a:pt x="1522"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14" name="Google Shape;914;p39"/>
            <p:cNvSpPr/>
            <p:nvPr/>
          </p:nvSpPr>
          <p:spPr>
            <a:xfrm>
              <a:off x="6530133" y="2132672"/>
              <a:ext cx="567275" cy="427077"/>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15" name="Google Shape;915;p39"/>
          <p:cNvGrpSpPr/>
          <p:nvPr/>
        </p:nvGrpSpPr>
        <p:grpSpPr>
          <a:xfrm>
            <a:off x="10864734" y="3372278"/>
            <a:ext cx="712445" cy="684437"/>
            <a:chOff x="7047366" y="2801445"/>
            <a:chExt cx="753220" cy="723609"/>
          </a:xfrm>
        </p:grpSpPr>
        <p:sp>
          <p:nvSpPr>
            <p:cNvPr id="916" name="Google Shape;916;p39"/>
            <p:cNvSpPr/>
            <p:nvPr/>
          </p:nvSpPr>
          <p:spPr>
            <a:xfrm>
              <a:off x="7105029" y="2834900"/>
              <a:ext cx="638554" cy="646170"/>
            </a:xfrm>
            <a:custGeom>
              <a:avLst/>
              <a:gdLst/>
              <a:ahLst/>
              <a:cxnLst/>
              <a:rect l="l" t="t" r="r" b="b"/>
              <a:pathLst>
                <a:path w="9944" h="10063" extrusionOk="0">
                  <a:moveTo>
                    <a:pt x="4794" y="2338"/>
                  </a:moveTo>
                  <a:cubicBezTo>
                    <a:pt x="4833" y="2377"/>
                    <a:pt x="4873" y="2417"/>
                    <a:pt x="4873" y="2496"/>
                  </a:cubicBezTo>
                  <a:cubicBezTo>
                    <a:pt x="4833" y="2575"/>
                    <a:pt x="4794" y="2655"/>
                    <a:pt x="4754" y="2773"/>
                  </a:cubicBezTo>
                  <a:cubicBezTo>
                    <a:pt x="4635" y="3011"/>
                    <a:pt x="4517" y="3288"/>
                    <a:pt x="4398" y="3566"/>
                  </a:cubicBezTo>
                  <a:cubicBezTo>
                    <a:pt x="4319" y="3645"/>
                    <a:pt x="4279" y="3724"/>
                    <a:pt x="4200" y="3803"/>
                  </a:cubicBezTo>
                  <a:lnTo>
                    <a:pt x="4081" y="3803"/>
                  </a:lnTo>
                  <a:cubicBezTo>
                    <a:pt x="4081" y="3645"/>
                    <a:pt x="4120" y="3486"/>
                    <a:pt x="4160" y="3368"/>
                  </a:cubicBezTo>
                  <a:lnTo>
                    <a:pt x="4160" y="3368"/>
                  </a:lnTo>
                  <a:lnTo>
                    <a:pt x="4120" y="3407"/>
                  </a:lnTo>
                  <a:cubicBezTo>
                    <a:pt x="4279" y="3090"/>
                    <a:pt x="4437" y="2773"/>
                    <a:pt x="4596" y="2456"/>
                  </a:cubicBezTo>
                  <a:cubicBezTo>
                    <a:pt x="4596" y="2417"/>
                    <a:pt x="4635" y="2417"/>
                    <a:pt x="4675" y="2377"/>
                  </a:cubicBezTo>
                  <a:cubicBezTo>
                    <a:pt x="4715" y="2338"/>
                    <a:pt x="4794" y="2338"/>
                    <a:pt x="4794" y="2338"/>
                  </a:cubicBezTo>
                  <a:close/>
                  <a:moveTo>
                    <a:pt x="1387" y="4001"/>
                  </a:moveTo>
                  <a:cubicBezTo>
                    <a:pt x="1506" y="4041"/>
                    <a:pt x="1665" y="4081"/>
                    <a:pt x="1783" y="4160"/>
                  </a:cubicBezTo>
                  <a:cubicBezTo>
                    <a:pt x="1863" y="4160"/>
                    <a:pt x="1863" y="4239"/>
                    <a:pt x="1902" y="4279"/>
                  </a:cubicBezTo>
                  <a:lnTo>
                    <a:pt x="1744" y="4358"/>
                  </a:lnTo>
                  <a:cubicBezTo>
                    <a:pt x="1585" y="4318"/>
                    <a:pt x="1466" y="4279"/>
                    <a:pt x="1308" y="4199"/>
                  </a:cubicBezTo>
                  <a:cubicBezTo>
                    <a:pt x="1268" y="4199"/>
                    <a:pt x="1268" y="4120"/>
                    <a:pt x="1229" y="4081"/>
                  </a:cubicBezTo>
                  <a:cubicBezTo>
                    <a:pt x="1229" y="4041"/>
                    <a:pt x="1348" y="4001"/>
                    <a:pt x="1387" y="4001"/>
                  </a:cubicBezTo>
                  <a:close/>
                  <a:moveTo>
                    <a:pt x="2536" y="4041"/>
                  </a:moveTo>
                  <a:lnTo>
                    <a:pt x="2536" y="4081"/>
                  </a:lnTo>
                  <a:cubicBezTo>
                    <a:pt x="2734" y="4081"/>
                    <a:pt x="2932" y="4120"/>
                    <a:pt x="3170" y="4160"/>
                  </a:cubicBezTo>
                  <a:lnTo>
                    <a:pt x="3922" y="4239"/>
                  </a:lnTo>
                  <a:cubicBezTo>
                    <a:pt x="3922" y="4279"/>
                    <a:pt x="3922" y="4318"/>
                    <a:pt x="3922" y="4318"/>
                  </a:cubicBezTo>
                  <a:cubicBezTo>
                    <a:pt x="3843" y="4358"/>
                    <a:pt x="3724" y="4437"/>
                    <a:pt x="3645" y="4437"/>
                  </a:cubicBezTo>
                  <a:cubicBezTo>
                    <a:pt x="3289" y="4437"/>
                    <a:pt x="2932" y="4397"/>
                    <a:pt x="2576" y="4358"/>
                  </a:cubicBezTo>
                  <a:cubicBezTo>
                    <a:pt x="2536" y="4358"/>
                    <a:pt x="2496" y="4318"/>
                    <a:pt x="2457" y="4318"/>
                  </a:cubicBezTo>
                  <a:cubicBezTo>
                    <a:pt x="2417" y="4279"/>
                    <a:pt x="2378" y="4239"/>
                    <a:pt x="2338" y="4199"/>
                  </a:cubicBezTo>
                  <a:cubicBezTo>
                    <a:pt x="2417" y="4120"/>
                    <a:pt x="2496" y="4041"/>
                    <a:pt x="2536" y="4041"/>
                  </a:cubicBezTo>
                  <a:close/>
                  <a:moveTo>
                    <a:pt x="7100" y="4512"/>
                  </a:moveTo>
                  <a:cubicBezTo>
                    <a:pt x="7112" y="4512"/>
                    <a:pt x="7122" y="4513"/>
                    <a:pt x="7131" y="4516"/>
                  </a:cubicBezTo>
                  <a:lnTo>
                    <a:pt x="7131" y="4556"/>
                  </a:lnTo>
                  <a:cubicBezTo>
                    <a:pt x="7131" y="4714"/>
                    <a:pt x="6893" y="4992"/>
                    <a:pt x="6735" y="4992"/>
                  </a:cubicBezTo>
                  <a:cubicBezTo>
                    <a:pt x="6695" y="4992"/>
                    <a:pt x="6616" y="4912"/>
                    <a:pt x="6616" y="4873"/>
                  </a:cubicBezTo>
                  <a:cubicBezTo>
                    <a:pt x="6616" y="4726"/>
                    <a:pt x="6955" y="4512"/>
                    <a:pt x="7100" y="4512"/>
                  </a:cubicBezTo>
                  <a:close/>
                  <a:moveTo>
                    <a:pt x="2338" y="4754"/>
                  </a:moveTo>
                  <a:cubicBezTo>
                    <a:pt x="2536" y="4794"/>
                    <a:pt x="2734" y="4833"/>
                    <a:pt x="2932" y="4873"/>
                  </a:cubicBezTo>
                  <a:cubicBezTo>
                    <a:pt x="2972" y="4873"/>
                    <a:pt x="3011" y="4952"/>
                    <a:pt x="3051" y="4992"/>
                  </a:cubicBezTo>
                  <a:cubicBezTo>
                    <a:pt x="3011" y="5031"/>
                    <a:pt x="2972" y="5071"/>
                    <a:pt x="2892" y="5071"/>
                  </a:cubicBezTo>
                  <a:cubicBezTo>
                    <a:pt x="2655" y="5031"/>
                    <a:pt x="2417" y="4992"/>
                    <a:pt x="2179" y="4992"/>
                  </a:cubicBezTo>
                  <a:lnTo>
                    <a:pt x="2140" y="4992"/>
                  </a:lnTo>
                  <a:cubicBezTo>
                    <a:pt x="2100" y="4992"/>
                    <a:pt x="2061" y="4992"/>
                    <a:pt x="1981" y="4952"/>
                  </a:cubicBezTo>
                  <a:cubicBezTo>
                    <a:pt x="1942" y="4952"/>
                    <a:pt x="1942" y="4873"/>
                    <a:pt x="1942" y="4873"/>
                  </a:cubicBezTo>
                  <a:cubicBezTo>
                    <a:pt x="1942" y="4794"/>
                    <a:pt x="1981" y="4794"/>
                    <a:pt x="2021" y="4754"/>
                  </a:cubicBezTo>
                  <a:close/>
                  <a:moveTo>
                    <a:pt x="8319" y="4477"/>
                  </a:moveTo>
                  <a:cubicBezTo>
                    <a:pt x="8319" y="4477"/>
                    <a:pt x="8359" y="4516"/>
                    <a:pt x="8359" y="4516"/>
                  </a:cubicBezTo>
                  <a:cubicBezTo>
                    <a:pt x="8319" y="4556"/>
                    <a:pt x="8280" y="4635"/>
                    <a:pt x="8240" y="4675"/>
                  </a:cubicBezTo>
                  <a:cubicBezTo>
                    <a:pt x="7923" y="4873"/>
                    <a:pt x="7646" y="5071"/>
                    <a:pt x="7369" y="5269"/>
                  </a:cubicBezTo>
                  <a:cubicBezTo>
                    <a:pt x="7250" y="5309"/>
                    <a:pt x="7171" y="5348"/>
                    <a:pt x="7052" y="5388"/>
                  </a:cubicBezTo>
                  <a:cubicBezTo>
                    <a:pt x="7012" y="5388"/>
                    <a:pt x="6973" y="5348"/>
                    <a:pt x="6933" y="5309"/>
                  </a:cubicBezTo>
                  <a:cubicBezTo>
                    <a:pt x="6933" y="5269"/>
                    <a:pt x="6933" y="5229"/>
                    <a:pt x="6973" y="5229"/>
                  </a:cubicBezTo>
                  <a:cubicBezTo>
                    <a:pt x="7329" y="4992"/>
                    <a:pt x="7646" y="4754"/>
                    <a:pt x="8002" y="4556"/>
                  </a:cubicBezTo>
                  <a:lnTo>
                    <a:pt x="8002" y="4596"/>
                  </a:lnTo>
                  <a:cubicBezTo>
                    <a:pt x="8121" y="4516"/>
                    <a:pt x="8201" y="4516"/>
                    <a:pt x="8319" y="4477"/>
                  </a:cubicBezTo>
                  <a:close/>
                  <a:moveTo>
                    <a:pt x="6260" y="6814"/>
                  </a:moveTo>
                  <a:cubicBezTo>
                    <a:pt x="6339" y="6814"/>
                    <a:pt x="6378" y="6853"/>
                    <a:pt x="6458" y="6893"/>
                  </a:cubicBezTo>
                  <a:cubicBezTo>
                    <a:pt x="6695" y="7091"/>
                    <a:pt x="6893" y="7329"/>
                    <a:pt x="7091" y="7606"/>
                  </a:cubicBezTo>
                  <a:lnTo>
                    <a:pt x="7052" y="7646"/>
                  </a:lnTo>
                  <a:cubicBezTo>
                    <a:pt x="6973" y="7606"/>
                    <a:pt x="6893" y="7566"/>
                    <a:pt x="6814" y="7527"/>
                  </a:cubicBezTo>
                  <a:cubicBezTo>
                    <a:pt x="6774" y="7527"/>
                    <a:pt x="6774" y="7487"/>
                    <a:pt x="6735" y="7487"/>
                  </a:cubicBezTo>
                  <a:cubicBezTo>
                    <a:pt x="6537" y="7329"/>
                    <a:pt x="6378" y="7131"/>
                    <a:pt x="6180" y="6933"/>
                  </a:cubicBezTo>
                  <a:cubicBezTo>
                    <a:pt x="6148" y="6900"/>
                    <a:pt x="6142" y="6868"/>
                    <a:pt x="6163" y="6835"/>
                  </a:cubicBezTo>
                  <a:lnTo>
                    <a:pt x="6163" y="6835"/>
                  </a:lnTo>
                  <a:cubicBezTo>
                    <a:pt x="6195" y="6814"/>
                    <a:pt x="6227" y="6814"/>
                    <a:pt x="6260" y="6814"/>
                  </a:cubicBezTo>
                  <a:close/>
                  <a:moveTo>
                    <a:pt x="5269" y="6853"/>
                  </a:moveTo>
                  <a:cubicBezTo>
                    <a:pt x="5626" y="7091"/>
                    <a:pt x="5903" y="7368"/>
                    <a:pt x="6180" y="7725"/>
                  </a:cubicBezTo>
                  <a:lnTo>
                    <a:pt x="6101" y="7804"/>
                  </a:lnTo>
                  <a:cubicBezTo>
                    <a:pt x="5982" y="7725"/>
                    <a:pt x="5863" y="7646"/>
                    <a:pt x="5745" y="7566"/>
                  </a:cubicBezTo>
                  <a:cubicBezTo>
                    <a:pt x="5507" y="7408"/>
                    <a:pt x="5309" y="7210"/>
                    <a:pt x="5111" y="7012"/>
                  </a:cubicBezTo>
                  <a:cubicBezTo>
                    <a:pt x="5111" y="6972"/>
                    <a:pt x="5071" y="6933"/>
                    <a:pt x="5111" y="6893"/>
                  </a:cubicBezTo>
                  <a:cubicBezTo>
                    <a:pt x="5111" y="6893"/>
                    <a:pt x="5190" y="6853"/>
                    <a:pt x="5230" y="6853"/>
                  </a:cubicBezTo>
                  <a:close/>
                  <a:moveTo>
                    <a:pt x="6616" y="7923"/>
                  </a:moveTo>
                  <a:cubicBezTo>
                    <a:pt x="6695" y="7923"/>
                    <a:pt x="6735" y="7963"/>
                    <a:pt x="6735" y="8002"/>
                  </a:cubicBezTo>
                  <a:cubicBezTo>
                    <a:pt x="6893" y="8161"/>
                    <a:pt x="7052" y="8359"/>
                    <a:pt x="7210" y="8557"/>
                  </a:cubicBezTo>
                  <a:cubicBezTo>
                    <a:pt x="7210" y="8557"/>
                    <a:pt x="7250" y="8596"/>
                    <a:pt x="7289" y="8676"/>
                  </a:cubicBezTo>
                  <a:cubicBezTo>
                    <a:pt x="7226" y="8676"/>
                    <a:pt x="7188" y="8726"/>
                    <a:pt x="7155" y="8726"/>
                  </a:cubicBezTo>
                  <a:cubicBezTo>
                    <a:pt x="7147" y="8726"/>
                    <a:pt x="7139" y="8723"/>
                    <a:pt x="7131" y="8715"/>
                  </a:cubicBezTo>
                  <a:cubicBezTo>
                    <a:pt x="7052" y="8676"/>
                    <a:pt x="6973" y="8636"/>
                    <a:pt x="6893" y="8596"/>
                  </a:cubicBezTo>
                  <a:lnTo>
                    <a:pt x="6854" y="8557"/>
                  </a:lnTo>
                  <a:cubicBezTo>
                    <a:pt x="6695" y="8398"/>
                    <a:pt x="6576" y="8240"/>
                    <a:pt x="6458" y="8081"/>
                  </a:cubicBezTo>
                  <a:cubicBezTo>
                    <a:pt x="6458" y="8042"/>
                    <a:pt x="6458" y="7963"/>
                    <a:pt x="6458" y="7923"/>
                  </a:cubicBezTo>
                  <a:close/>
                  <a:moveTo>
                    <a:pt x="5230" y="0"/>
                  </a:moveTo>
                  <a:cubicBezTo>
                    <a:pt x="5150" y="199"/>
                    <a:pt x="5111" y="357"/>
                    <a:pt x="5032" y="515"/>
                  </a:cubicBezTo>
                  <a:cubicBezTo>
                    <a:pt x="4596" y="1387"/>
                    <a:pt x="4160" y="2258"/>
                    <a:pt x="3724" y="3130"/>
                  </a:cubicBezTo>
                  <a:cubicBezTo>
                    <a:pt x="3645" y="3288"/>
                    <a:pt x="3526" y="3447"/>
                    <a:pt x="3407" y="3605"/>
                  </a:cubicBezTo>
                  <a:cubicBezTo>
                    <a:pt x="3289" y="3684"/>
                    <a:pt x="3209" y="3724"/>
                    <a:pt x="3091" y="3724"/>
                  </a:cubicBezTo>
                  <a:cubicBezTo>
                    <a:pt x="2615" y="3724"/>
                    <a:pt x="2179" y="3645"/>
                    <a:pt x="1744" y="3605"/>
                  </a:cubicBezTo>
                  <a:cubicBezTo>
                    <a:pt x="1150" y="3566"/>
                    <a:pt x="595" y="3526"/>
                    <a:pt x="1" y="3486"/>
                  </a:cubicBezTo>
                  <a:lnTo>
                    <a:pt x="1" y="3566"/>
                  </a:lnTo>
                  <a:cubicBezTo>
                    <a:pt x="40" y="3605"/>
                    <a:pt x="80" y="3645"/>
                    <a:pt x="120" y="3684"/>
                  </a:cubicBezTo>
                  <a:cubicBezTo>
                    <a:pt x="714" y="4437"/>
                    <a:pt x="1387" y="5110"/>
                    <a:pt x="2140" y="5665"/>
                  </a:cubicBezTo>
                  <a:cubicBezTo>
                    <a:pt x="2219" y="5705"/>
                    <a:pt x="2259" y="5784"/>
                    <a:pt x="2298" y="5824"/>
                  </a:cubicBezTo>
                  <a:lnTo>
                    <a:pt x="2378" y="5824"/>
                  </a:lnTo>
                  <a:cubicBezTo>
                    <a:pt x="2378" y="5982"/>
                    <a:pt x="2378" y="6101"/>
                    <a:pt x="2338" y="6259"/>
                  </a:cubicBezTo>
                  <a:cubicBezTo>
                    <a:pt x="2259" y="6814"/>
                    <a:pt x="2100" y="7368"/>
                    <a:pt x="1863" y="7883"/>
                  </a:cubicBezTo>
                  <a:cubicBezTo>
                    <a:pt x="1625" y="8517"/>
                    <a:pt x="1348" y="9191"/>
                    <a:pt x="1110" y="9824"/>
                  </a:cubicBezTo>
                  <a:cubicBezTo>
                    <a:pt x="1110" y="9904"/>
                    <a:pt x="1070" y="9983"/>
                    <a:pt x="1070" y="10022"/>
                  </a:cubicBezTo>
                  <a:lnTo>
                    <a:pt x="1110" y="10062"/>
                  </a:lnTo>
                  <a:cubicBezTo>
                    <a:pt x="1427" y="9824"/>
                    <a:pt x="1783" y="9587"/>
                    <a:pt x="2061" y="9349"/>
                  </a:cubicBezTo>
                  <a:cubicBezTo>
                    <a:pt x="2774" y="8676"/>
                    <a:pt x="3487" y="8042"/>
                    <a:pt x="4200" y="7368"/>
                  </a:cubicBezTo>
                  <a:cubicBezTo>
                    <a:pt x="4239" y="7289"/>
                    <a:pt x="4319" y="7210"/>
                    <a:pt x="4437" y="7170"/>
                  </a:cubicBezTo>
                  <a:cubicBezTo>
                    <a:pt x="4477" y="7091"/>
                    <a:pt x="4556" y="7091"/>
                    <a:pt x="4635" y="7091"/>
                  </a:cubicBezTo>
                  <a:cubicBezTo>
                    <a:pt x="4675" y="7091"/>
                    <a:pt x="4715" y="7210"/>
                    <a:pt x="4715" y="7289"/>
                  </a:cubicBezTo>
                  <a:lnTo>
                    <a:pt x="4675" y="7329"/>
                  </a:lnTo>
                  <a:cubicBezTo>
                    <a:pt x="5190" y="7725"/>
                    <a:pt x="5665" y="8161"/>
                    <a:pt x="6220" y="8596"/>
                  </a:cubicBezTo>
                  <a:cubicBezTo>
                    <a:pt x="6339" y="8676"/>
                    <a:pt x="6418" y="8755"/>
                    <a:pt x="6497" y="8834"/>
                  </a:cubicBezTo>
                  <a:cubicBezTo>
                    <a:pt x="6933" y="9191"/>
                    <a:pt x="7448" y="9468"/>
                    <a:pt x="7963" y="9626"/>
                  </a:cubicBezTo>
                  <a:cubicBezTo>
                    <a:pt x="7963" y="9428"/>
                    <a:pt x="7923" y="9270"/>
                    <a:pt x="7884" y="9111"/>
                  </a:cubicBezTo>
                  <a:cubicBezTo>
                    <a:pt x="7804" y="8557"/>
                    <a:pt x="7646" y="8002"/>
                    <a:pt x="7488" y="7487"/>
                  </a:cubicBezTo>
                  <a:cubicBezTo>
                    <a:pt x="7369" y="7170"/>
                    <a:pt x="7210" y="6853"/>
                    <a:pt x="7091" y="6537"/>
                  </a:cubicBezTo>
                  <a:cubicBezTo>
                    <a:pt x="6933" y="6140"/>
                    <a:pt x="6933" y="6061"/>
                    <a:pt x="7369" y="5784"/>
                  </a:cubicBezTo>
                  <a:cubicBezTo>
                    <a:pt x="7488" y="5705"/>
                    <a:pt x="7646" y="5625"/>
                    <a:pt x="7765" y="5546"/>
                  </a:cubicBezTo>
                  <a:cubicBezTo>
                    <a:pt x="8478" y="5031"/>
                    <a:pt x="9191" y="4477"/>
                    <a:pt x="9864" y="3843"/>
                  </a:cubicBezTo>
                  <a:lnTo>
                    <a:pt x="9943" y="3724"/>
                  </a:lnTo>
                  <a:cubicBezTo>
                    <a:pt x="9706" y="3684"/>
                    <a:pt x="9508" y="3645"/>
                    <a:pt x="9310" y="3645"/>
                  </a:cubicBezTo>
                  <a:cubicBezTo>
                    <a:pt x="8597" y="3566"/>
                    <a:pt x="7923" y="3526"/>
                    <a:pt x="7250" y="3486"/>
                  </a:cubicBezTo>
                  <a:cubicBezTo>
                    <a:pt x="6933" y="3447"/>
                    <a:pt x="6616" y="3407"/>
                    <a:pt x="6299" y="3328"/>
                  </a:cubicBezTo>
                  <a:cubicBezTo>
                    <a:pt x="6220" y="3328"/>
                    <a:pt x="6141" y="3249"/>
                    <a:pt x="6101" y="3169"/>
                  </a:cubicBezTo>
                  <a:cubicBezTo>
                    <a:pt x="5943" y="2694"/>
                    <a:pt x="5784" y="2179"/>
                    <a:pt x="5626" y="1704"/>
                  </a:cubicBezTo>
                  <a:cubicBezTo>
                    <a:pt x="5507" y="1189"/>
                    <a:pt x="5388" y="595"/>
                    <a:pt x="523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7" name="Google Shape;917;p39"/>
            <p:cNvSpPr/>
            <p:nvPr/>
          </p:nvSpPr>
          <p:spPr>
            <a:xfrm>
              <a:off x="7082169" y="2801445"/>
              <a:ext cx="694485" cy="669929"/>
            </a:xfrm>
            <a:custGeom>
              <a:avLst/>
              <a:gdLst/>
              <a:ahLst/>
              <a:cxnLst/>
              <a:rect l="l" t="t" r="r" b="b"/>
              <a:pathLst>
                <a:path w="10815" h="10433" extrusionOk="0">
                  <a:moveTo>
                    <a:pt x="5617" y="0"/>
                  </a:moveTo>
                  <a:cubicBezTo>
                    <a:pt x="5498" y="0"/>
                    <a:pt x="5462" y="134"/>
                    <a:pt x="5427" y="205"/>
                  </a:cubicBezTo>
                  <a:cubicBezTo>
                    <a:pt x="5071" y="918"/>
                    <a:pt x="4754" y="1591"/>
                    <a:pt x="4437" y="2304"/>
                  </a:cubicBezTo>
                  <a:cubicBezTo>
                    <a:pt x="4160" y="2779"/>
                    <a:pt x="3882" y="3334"/>
                    <a:pt x="3645" y="3849"/>
                  </a:cubicBezTo>
                  <a:cubicBezTo>
                    <a:pt x="3565" y="3968"/>
                    <a:pt x="3486" y="3968"/>
                    <a:pt x="3367" y="3968"/>
                  </a:cubicBezTo>
                  <a:cubicBezTo>
                    <a:pt x="2734" y="3889"/>
                    <a:pt x="2100" y="3809"/>
                    <a:pt x="1466" y="3770"/>
                  </a:cubicBezTo>
                  <a:lnTo>
                    <a:pt x="317" y="3770"/>
                  </a:lnTo>
                  <a:cubicBezTo>
                    <a:pt x="80" y="3770"/>
                    <a:pt x="0" y="3928"/>
                    <a:pt x="80" y="4166"/>
                  </a:cubicBezTo>
                  <a:cubicBezTo>
                    <a:pt x="119" y="4245"/>
                    <a:pt x="159" y="4324"/>
                    <a:pt x="198" y="4364"/>
                  </a:cubicBezTo>
                  <a:cubicBezTo>
                    <a:pt x="357" y="4522"/>
                    <a:pt x="476" y="4720"/>
                    <a:pt x="634" y="4879"/>
                  </a:cubicBezTo>
                  <a:cubicBezTo>
                    <a:pt x="1109" y="5433"/>
                    <a:pt x="1664" y="5948"/>
                    <a:pt x="2258" y="6384"/>
                  </a:cubicBezTo>
                  <a:lnTo>
                    <a:pt x="2298" y="6384"/>
                  </a:lnTo>
                  <a:lnTo>
                    <a:pt x="2258" y="6345"/>
                  </a:lnTo>
                  <a:lnTo>
                    <a:pt x="2654" y="6345"/>
                  </a:lnTo>
                  <a:cubicBezTo>
                    <a:pt x="2615" y="6265"/>
                    <a:pt x="2575" y="6226"/>
                    <a:pt x="2496" y="6186"/>
                  </a:cubicBezTo>
                  <a:cubicBezTo>
                    <a:pt x="1743" y="5592"/>
                    <a:pt x="1070" y="4958"/>
                    <a:pt x="476" y="4205"/>
                  </a:cubicBezTo>
                  <a:cubicBezTo>
                    <a:pt x="436" y="4166"/>
                    <a:pt x="396" y="4087"/>
                    <a:pt x="357" y="4047"/>
                  </a:cubicBezTo>
                  <a:lnTo>
                    <a:pt x="357" y="4007"/>
                  </a:lnTo>
                  <a:cubicBezTo>
                    <a:pt x="951" y="4047"/>
                    <a:pt x="1506" y="4087"/>
                    <a:pt x="2100" y="4126"/>
                  </a:cubicBezTo>
                  <a:cubicBezTo>
                    <a:pt x="2535" y="4126"/>
                    <a:pt x="2971" y="4205"/>
                    <a:pt x="3447" y="4205"/>
                  </a:cubicBezTo>
                  <a:cubicBezTo>
                    <a:pt x="3478" y="4216"/>
                    <a:pt x="3507" y="4221"/>
                    <a:pt x="3535" y="4221"/>
                  </a:cubicBezTo>
                  <a:cubicBezTo>
                    <a:pt x="3611" y="4221"/>
                    <a:pt x="3676" y="4184"/>
                    <a:pt x="3763" y="4126"/>
                  </a:cubicBezTo>
                  <a:cubicBezTo>
                    <a:pt x="3882" y="3968"/>
                    <a:pt x="4001" y="3809"/>
                    <a:pt x="4080" y="3611"/>
                  </a:cubicBezTo>
                  <a:cubicBezTo>
                    <a:pt x="4516" y="2740"/>
                    <a:pt x="4952" y="1868"/>
                    <a:pt x="5388" y="997"/>
                  </a:cubicBezTo>
                  <a:cubicBezTo>
                    <a:pt x="5467" y="838"/>
                    <a:pt x="5506" y="680"/>
                    <a:pt x="5586" y="521"/>
                  </a:cubicBezTo>
                  <a:cubicBezTo>
                    <a:pt x="5744" y="1076"/>
                    <a:pt x="5863" y="1631"/>
                    <a:pt x="5982" y="2185"/>
                  </a:cubicBezTo>
                  <a:cubicBezTo>
                    <a:pt x="6140" y="2740"/>
                    <a:pt x="6299" y="3215"/>
                    <a:pt x="6457" y="3690"/>
                  </a:cubicBezTo>
                  <a:cubicBezTo>
                    <a:pt x="6497" y="3770"/>
                    <a:pt x="6576" y="3849"/>
                    <a:pt x="6655" y="3889"/>
                  </a:cubicBezTo>
                  <a:cubicBezTo>
                    <a:pt x="6972" y="3928"/>
                    <a:pt x="7289" y="3968"/>
                    <a:pt x="7606" y="4007"/>
                  </a:cubicBezTo>
                  <a:cubicBezTo>
                    <a:pt x="8279" y="4087"/>
                    <a:pt x="8953" y="4126"/>
                    <a:pt x="9666" y="4166"/>
                  </a:cubicBezTo>
                  <a:cubicBezTo>
                    <a:pt x="9864" y="4166"/>
                    <a:pt x="10062" y="4205"/>
                    <a:pt x="10299" y="4245"/>
                  </a:cubicBezTo>
                  <a:lnTo>
                    <a:pt x="10220" y="4364"/>
                  </a:lnTo>
                  <a:cubicBezTo>
                    <a:pt x="9547" y="4998"/>
                    <a:pt x="8834" y="5552"/>
                    <a:pt x="8121" y="6107"/>
                  </a:cubicBezTo>
                  <a:cubicBezTo>
                    <a:pt x="8002" y="6186"/>
                    <a:pt x="7844" y="6265"/>
                    <a:pt x="7725" y="6345"/>
                  </a:cubicBezTo>
                  <a:cubicBezTo>
                    <a:pt x="7289" y="6582"/>
                    <a:pt x="7289" y="6701"/>
                    <a:pt x="7447" y="7097"/>
                  </a:cubicBezTo>
                  <a:cubicBezTo>
                    <a:pt x="7566" y="7374"/>
                    <a:pt x="7725" y="7691"/>
                    <a:pt x="7844" y="8008"/>
                  </a:cubicBezTo>
                  <a:cubicBezTo>
                    <a:pt x="8042" y="8523"/>
                    <a:pt x="8160" y="9078"/>
                    <a:pt x="8279" y="9632"/>
                  </a:cubicBezTo>
                  <a:cubicBezTo>
                    <a:pt x="8319" y="9791"/>
                    <a:pt x="8319" y="9949"/>
                    <a:pt x="8358" y="10147"/>
                  </a:cubicBezTo>
                  <a:cubicBezTo>
                    <a:pt x="7804" y="9989"/>
                    <a:pt x="7329" y="9712"/>
                    <a:pt x="6893" y="9355"/>
                  </a:cubicBezTo>
                  <a:cubicBezTo>
                    <a:pt x="6814" y="9276"/>
                    <a:pt x="6734" y="9197"/>
                    <a:pt x="6616" y="9117"/>
                  </a:cubicBezTo>
                  <a:cubicBezTo>
                    <a:pt x="6101" y="8721"/>
                    <a:pt x="5586" y="8286"/>
                    <a:pt x="5110" y="7850"/>
                  </a:cubicBezTo>
                  <a:lnTo>
                    <a:pt x="4952" y="7969"/>
                  </a:lnTo>
                  <a:cubicBezTo>
                    <a:pt x="5110" y="8167"/>
                    <a:pt x="5308" y="8365"/>
                    <a:pt x="5506" y="8563"/>
                  </a:cubicBezTo>
                  <a:cubicBezTo>
                    <a:pt x="6021" y="9038"/>
                    <a:pt x="6576" y="9474"/>
                    <a:pt x="7130" y="9870"/>
                  </a:cubicBezTo>
                  <a:cubicBezTo>
                    <a:pt x="7447" y="10147"/>
                    <a:pt x="7804" y="10306"/>
                    <a:pt x="8200" y="10425"/>
                  </a:cubicBezTo>
                  <a:cubicBezTo>
                    <a:pt x="8240" y="10430"/>
                    <a:pt x="8276" y="10432"/>
                    <a:pt x="8310" y="10432"/>
                  </a:cubicBezTo>
                  <a:cubicBezTo>
                    <a:pt x="8545" y="10432"/>
                    <a:pt x="8636" y="10311"/>
                    <a:pt x="8636" y="10068"/>
                  </a:cubicBezTo>
                  <a:cubicBezTo>
                    <a:pt x="8636" y="9989"/>
                    <a:pt x="8636" y="9870"/>
                    <a:pt x="8636" y="9791"/>
                  </a:cubicBezTo>
                  <a:cubicBezTo>
                    <a:pt x="8477" y="8721"/>
                    <a:pt x="8121" y="7691"/>
                    <a:pt x="7645" y="6701"/>
                  </a:cubicBezTo>
                  <a:cubicBezTo>
                    <a:pt x="7844" y="6622"/>
                    <a:pt x="8042" y="6503"/>
                    <a:pt x="8200" y="6384"/>
                  </a:cubicBezTo>
                  <a:cubicBezTo>
                    <a:pt x="8834" y="5909"/>
                    <a:pt x="9428" y="5433"/>
                    <a:pt x="10062" y="4918"/>
                  </a:cubicBezTo>
                  <a:cubicBezTo>
                    <a:pt x="10260" y="4720"/>
                    <a:pt x="10498" y="4522"/>
                    <a:pt x="10696" y="4324"/>
                  </a:cubicBezTo>
                  <a:cubicBezTo>
                    <a:pt x="10735" y="4285"/>
                    <a:pt x="10814" y="4166"/>
                    <a:pt x="10814" y="4126"/>
                  </a:cubicBezTo>
                  <a:cubicBezTo>
                    <a:pt x="10775" y="4047"/>
                    <a:pt x="10696" y="4007"/>
                    <a:pt x="10616" y="4007"/>
                  </a:cubicBezTo>
                  <a:cubicBezTo>
                    <a:pt x="10101" y="3928"/>
                    <a:pt x="9586" y="3849"/>
                    <a:pt x="9032" y="3809"/>
                  </a:cubicBezTo>
                  <a:cubicBezTo>
                    <a:pt x="8279" y="3730"/>
                    <a:pt x="7566" y="3690"/>
                    <a:pt x="6774" y="3651"/>
                  </a:cubicBezTo>
                  <a:cubicBezTo>
                    <a:pt x="6695" y="3453"/>
                    <a:pt x="6576" y="3215"/>
                    <a:pt x="6536" y="2977"/>
                  </a:cubicBezTo>
                  <a:cubicBezTo>
                    <a:pt x="6299" y="2066"/>
                    <a:pt x="6101" y="1155"/>
                    <a:pt x="5863" y="244"/>
                  </a:cubicBezTo>
                  <a:cubicBezTo>
                    <a:pt x="5823" y="165"/>
                    <a:pt x="5744" y="46"/>
                    <a:pt x="5665" y="7"/>
                  </a:cubicBezTo>
                  <a:cubicBezTo>
                    <a:pt x="5648" y="2"/>
                    <a:pt x="5632" y="0"/>
                    <a:pt x="56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18" name="Google Shape;918;p39"/>
            <p:cNvSpPr/>
            <p:nvPr/>
          </p:nvSpPr>
          <p:spPr>
            <a:xfrm>
              <a:off x="7550152" y="3119810"/>
              <a:ext cx="91635" cy="58562"/>
            </a:xfrm>
            <a:custGeom>
              <a:avLst/>
              <a:gdLst/>
              <a:ahLst/>
              <a:cxnLst/>
              <a:rect l="l" t="t" r="r" b="b"/>
              <a:pathLst>
                <a:path w="1427" h="912" extrusionOk="0">
                  <a:moveTo>
                    <a:pt x="1387" y="0"/>
                  </a:moveTo>
                  <a:cubicBezTo>
                    <a:pt x="1269" y="40"/>
                    <a:pt x="1150" y="79"/>
                    <a:pt x="1070" y="119"/>
                  </a:cubicBezTo>
                  <a:cubicBezTo>
                    <a:pt x="714" y="317"/>
                    <a:pt x="397" y="555"/>
                    <a:pt x="41" y="753"/>
                  </a:cubicBezTo>
                  <a:cubicBezTo>
                    <a:pt x="1" y="792"/>
                    <a:pt x="1" y="832"/>
                    <a:pt x="1" y="872"/>
                  </a:cubicBezTo>
                  <a:cubicBezTo>
                    <a:pt x="41" y="911"/>
                    <a:pt x="80" y="911"/>
                    <a:pt x="120" y="911"/>
                  </a:cubicBezTo>
                  <a:cubicBezTo>
                    <a:pt x="199" y="911"/>
                    <a:pt x="318" y="872"/>
                    <a:pt x="437" y="832"/>
                  </a:cubicBezTo>
                  <a:cubicBezTo>
                    <a:pt x="714" y="634"/>
                    <a:pt x="991" y="436"/>
                    <a:pt x="1308" y="238"/>
                  </a:cubicBezTo>
                  <a:cubicBezTo>
                    <a:pt x="1348" y="198"/>
                    <a:pt x="1387" y="119"/>
                    <a:pt x="1427" y="79"/>
                  </a:cubicBezTo>
                  <a:cubicBezTo>
                    <a:pt x="1427" y="40"/>
                    <a:pt x="1387" y="40"/>
                    <a:pt x="138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19" name="Google Shape;919;p39"/>
            <p:cNvSpPr/>
            <p:nvPr/>
          </p:nvSpPr>
          <p:spPr>
            <a:xfrm>
              <a:off x="7519650" y="3343590"/>
              <a:ext cx="53491" cy="50985"/>
            </a:xfrm>
            <a:custGeom>
              <a:avLst/>
              <a:gdLst/>
              <a:ahLst/>
              <a:cxnLst/>
              <a:rect l="l" t="t" r="r" b="b"/>
              <a:pathLst>
                <a:path w="833" h="794" extrusionOk="0">
                  <a:moveTo>
                    <a:pt x="1" y="1"/>
                  </a:moveTo>
                  <a:lnTo>
                    <a:pt x="1" y="159"/>
                  </a:lnTo>
                  <a:cubicBezTo>
                    <a:pt x="119" y="318"/>
                    <a:pt x="238" y="476"/>
                    <a:pt x="357" y="595"/>
                  </a:cubicBezTo>
                  <a:lnTo>
                    <a:pt x="436" y="674"/>
                  </a:lnTo>
                  <a:cubicBezTo>
                    <a:pt x="516" y="714"/>
                    <a:pt x="555" y="754"/>
                    <a:pt x="634" y="793"/>
                  </a:cubicBezTo>
                  <a:cubicBezTo>
                    <a:pt x="674" y="793"/>
                    <a:pt x="753" y="793"/>
                    <a:pt x="832" y="754"/>
                  </a:cubicBezTo>
                  <a:cubicBezTo>
                    <a:pt x="753" y="674"/>
                    <a:pt x="753" y="635"/>
                    <a:pt x="714" y="595"/>
                  </a:cubicBezTo>
                  <a:cubicBezTo>
                    <a:pt x="555" y="437"/>
                    <a:pt x="436" y="239"/>
                    <a:pt x="278" y="80"/>
                  </a:cubicBezTo>
                  <a:cubicBezTo>
                    <a:pt x="238" y="41"/>
                    <a:pt x="199" y="1"/>
                    <a:pt x="1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0" name="Google Shape;920;p39"/>
            <p:cNvSpPr/>
            <p:nvPr/>
          </p:nvSpPr>
          <p:spPr>
            <a:xfrm>
              <a:off x="7529860" y="3124561"/>
              <a:ext cx="33071" cy="30886"/>
            </a:xfrm>
            <a:custGeom>
              <a:avLst/>
              <a:gdLst/>
              <a:ahLst/>
              <a:cxnLst/>
              <a:rect l="l" t="t" r="r" b="b"/>
              <a:pathLst>
                <a:path w="515" h="481" extrusionOk="0">
                  <a:moveTo>
                    <a:pt x="484" y="1"/>
                  </a:moveTo>
                  <a:cubicBezTo>
                    <a:pt x="339" y="1"/>
                    <a:pt x="0" y="212"/>
                    <a:pt x="0" y="322"/>
                  </a:cubicBezTo>
                  <a:cubicBezTo>
                    <a:pt x="0" y="401"/>
                    <a:pt x="79" y="441"/>
                    <a:pt x="119" y="481"/>
                  </a:cubicBezTo>
                  <a:cubicBezTo>
                    <a:pt x="277" y="481"/>
                    <a:pt x="515" y="203"/>
                    <a:pt x="515" y="5"/>
                  </a:cubicBezTo>
                  <a:cubicBezTo>
                    <a:pt x="506" y="2"/>
                    <a:pt x="495" y="1"/>
                    <a:pt x="48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1" name="Google Shape;921;p39"/>
            <p:cNvSpPr/>
            <p:nvPr/>
          </p:nvSpPr>
          <p:spPr>
            <a:xfrm>
              <a:off x="7499295" y="3269874"/>
              <a:ext cx="61133" cy="55993"/>
            </a:xfrm>
            <a:custGeom>
              <a:avLst/>
              <a:gdLst/>
              <a:ahLst/>
              <a:cxnLst/>
              <a:rect l="l" t="t" r="r" b="b"/>
              <a:pathLst>
                <a:path w="952" h="872" extrusionOk="0">
                  <a:moveTo>
                    <a:pt x="120" y="0"/>
                  </a:moveTo>
                  <a:cubicBezTo>
                    <a:pt x="80" y="0"/>
                    <a:pt x="40" y="0"/>
                    <a:pt x="1" y="40"/>
                  </a:cubicBezTo>
                  <a:cubicBezTo>
                    <a:pt x="1" y="79"/>
                    <a:pt x="1" y="119"/>
                    <a:pt x="1" y="159"/>
                  </a:cubicBezTo>
                  <a:cubicBezTo>
                    <a:pt x="238" y="357"/>
                    <a:pt x="397" y="555"/>
                    <a:pt x="595" y="753"/>
                  </a:cubicBezTo>
                  <a:cubicBezTo>
                    <a:pt x="634" y="753"/>
                    <a:pt x="634" y="753"/>
                    <a:pt x="674" y="792"/>
                  </a:cubicBezTo>
                  <a:cubicBezTo>
                    <a:pt x="753" y="832"/>
                    <a:pt x="833" y="832"/>
                    <a:pt x="912" y="872"/>
                  </a:cubicBezTo>
                  <a:lnTo>
                    <a:pt x="951" y="792"/>
                  </a:lnTo>
                  <a:cubicBezTo>
                    <a:pt x="753" y="515"/>
                    <a:pt x="555" y="278"/>
                    <a:pt x="318" y="79"/>
                  </a:cubicBezTo>
                  <a:cubicBezTo>
                    <a:pt x="238" y="40"/>
                    <a:pt x="199" y="0"/>
                    <a:pt x="12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2" name="Google Shape;922;p39"/>
            <p:cNvSpPr/>
            <p:nvPr/>
          </p:nvSpPr>
          <p:spPr>
            <a:xfrm>
              <a:off x="7430652" y="3273791"/>
              <a:ext cx="71279" cy="59718"/>
            </a:xfrm>
            <a:custGeom>
              <a:avLst/>
              <a:gdLst/>
              <a:ahLst/>
              <a:cxnLst/>
              <a:rect l="l" t="t" r="r" b="b"/>
              <a:pathLst>
                <a:path w="1110" h="930" extrusionOk="0">
                  <a:moveTo>
                    <a:pt x="179" y="1"/>
                  </a:moveTo>
                  <a:cubicBezTo>
                    <a:pt x="167" y="1"/>
                    <a:pt x="159" y="5"/>
                    <a:pt x="159" y="18"/>
                  </a:cubicBezTo>
                  <a:cubicBezTo>
                    <a:pt x="159" y="18"/>
                    <a:pt x="40" y="18"/>
                    <a:pt x="40" y="58"/>
                  </a:cubicBezTo>
                  <a:cubicBezTo>
                    <a:pt x="0" y="98"/>
                    <a:pt x="40" y="177"/>
                    <a:pt x="79" y="217"/>
                  </a:cubicBezTo>
                  <a:cubicBezTo>
                    <a:pt x="277" y="375"/>
                    <a:pt x="476" y="573"/>
                    <a:pt x="674" y="731"/>
                  </a:cubicBezTo>
                  <a:cubicBezTo>
                    <a:pt x="792" y="811"/>
                    <a:pt x="911" y="890"/>
                    <a:pt x="1070" y="930"/>
                  </a:cubicBezTo>
                  <a:lnTo>
                    <a:pt x="1109" y="890"/>
                  </a:lnTo>
                  <a:cubicBezTo>
                    <a:pt x="872" y="533"/>
                    <a:pt x="555" y="256"/>
                    <a:pt x="238" y="18"/>
                  </a:cubicBezTo>
                  <a:cubicBezTo>
                    <a:pt x="238" y="18"/>
                    <a:pt x="203" y="1"/>
                    <a:pt x="17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3" name="Google Shape;923;p39"/>
            <p:cNvSpPr/>
            <p:nvPr/>
          </p:nvSpPr>
          <p:spPr>
            <a:xfrm>
              <a:off x="7367017" y="2982460"/>
              <a:ext cx="50987" cy="94136"/>
            </a:xfrm>
            <a:custGeom>
              <a:avLst/>
              <a:gdLst/>
              <a:ahLst/>
              <a:cxnLst/>
              <a:rect l="l" t="t" r="r" b="b"/>
              <a:pathLst>
                <a:path w="794" h="1466" extrusionOk="0">
                  <a:moveTo>
                    <a:pt x="714" y="0"/>
                  </a:moveTo>
                  <a:cubicBezTo>
                    <a:pt x="714" y="0"/>
                    <a:pt x="635" y="0"/>
                    <a:pt x="595" y="40"/>
                  </a:cubicBezTo>
                  <a:cubicBezTo>
                    <a:pt x="555" y="79"/>
                    <a:pt x="555" y="119"/>
                    <a:pt x="516" y="158"/>
                  </a:cubicBezTo>
                  <a:cubicBezTo>
                    <a:pt x="357" y="475"/>
                    <a:pt x="199" y="753"/>
                    <a:pt x="80" y="1070"/>
                  </a:cubicBezTo>
                  <a:cubicBezTo>
                    <a:pt x="40" y="1188"/>
                    <a:pt x="1" y="1307"/>
                    <a:pt x="40" y="1466"/>
                  </a:cubicBezTo>
                  <a:lnTo>
                    <a:pt x="120" y="1466"/>
                  </a:lnTo>
                  <a:cubicBezTo>
                    <a:pt x="199" y="1386"/>
                    <a:pt x="239" y="1307"/>
                    <a:pt x="318" y="1228"/>
                  </a:cubicBezTo>
                  <a:cubicBezTo>
                    <a:pt x="437" y="951"/>
                    <a:pt x="555" y="713"/>
                    <a:pt x="674" y="436"/>
                  </a:cubicBezTo>
                  <a:cubicBezTo>
                    <a:pt x="714" y="357"/>
                    <a:pt x="753" y="238"/>
                    <a:pt x="793" y="158"/>
                  </a:cubicBezTo>
                  <a:cubicBezTo>
                    <a:pt x="793" y="119"/>
                    <a:pt x="753" y="40"/>
                    <a:pt x="7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4" name="Google Shape;924;p39"/>
            <p:cNvSpPr/>
            <p:nvPr/>
          </p:nvSpPr>
          <p:spPr>
            <a:xfrm>
              <a:off x="7153381" y="3208808"/>
              <a:ext cx="256988" cy="293836"/>
            </a:xfrm>
            <a:custGeom>
              <a:avLst/>
              <a:gdLst/>
              <a:ahLst/>
              <a:cxnLst/>
              <a:rect l="l" t="t" r="r" b="b"/>
              <a:pathLst>
                <a:path w="4002" h="4576" extrusionOk="0">
                  <a:moveTo>
                    <a:pt x="1110" y="1"/>
                  </a:moveTo>
                  <a:lnTo>
                    <a:pt x="1189" y="80"/>
                  </a:lnTo>
                  <a:cubicBezTo>
                    <a:pt x="1268" y="199"/>
                    <a:pt x="1387" y="357"/>
                    <a:pt x="1347" y="397"/>
                  </a:cubicBezTo>
                  <a:cubicBezTo>
                    <a:pt x="1030" y="1387"/>
                    <a:pt x="713" y="2338"/>
                    <a:pt x="357" y="3288"/>
                  </a:cubicBezTo>
                  <a:cubicBezTo>
                    <a:pt x="278" y="3566"/>
                    <a:pt x="159" y="3843"/>
                    <a:pt x="40" y="4120"/>
                  </a:cubicBezTo>
                  <a:cubicBezTo>
                    <a:pt x="0" y="4279"/>
                    <a:pt x="40" y="4437"/>
                    <a:pt x="159" y="4516"/>
                  </a:cubicBezTo>
                  <a:cubicBezTo>
                    <a:pt x="218" y="4556"/>
                    <a:pt x="288" y="4576"/>
                    <a:pt x="357" y="4576"/>
                  </a:cubicBezTo>
                  <a:cubicBezTo>
                    <a:pt x="426" y="4576"/>
                    <a:pt x="496" y="4556"/>
                    <a:pt x="555" y="4516"/>
                  </a:cubicBezTo>
                  <a:cubicBezTo>
                    <a:pt x="793" y="4358"/>
                    <a:pt x="1030" y="4199"/>
                    <a:pt x="1228" y="4041"/>
                  </a:cubicBezTo>
                  <a:cubicBezTo>
                    <a:pt x="1862" y="3486"/>
                    <a:pt x="2456" y="2932"/>
                    <a:pt x="3090" y="2377"/>
                  </a:cubicBezTo>
                  <a:cubicBezTo>
                    <a:pt x="3328" y="2100"/>
                    <a:pt x="3605" y="1862"/>
                    <a:pt x="3843" y="1625"/>
                  </a:cubicBezTo>
                  <a:lnTo>
                    <a:pt x="4001" y="1506"/>
                  </a:lnTo>
                  <a:lnTo>
                    <a:pt x="4001" y="1466"/>
                  </a:lnTo>
                  <a:cubicBezTo>
                    <a:pt x="4001" y="1427"/>
                    <a:pt x="3962" y="1308"/>
                    <a:pt x="3922" y="1308"/>
                  </a:cubicBezTo>
                  <a:cubicBezTo>
                    <a:pt x="3899" y="1296"/>
                    <a:pt x="3876" y="1291"/>
                    <a:pt x="3852" y="1291"/>
                  </a:cubicBezTo>
                  <a:cubicBezTo>
                    <a:pt x="3796" y="1291"/>
                    <a:pt x="3740" y="1319"/>
                    <a:pt x="3684" y="1347"/>
                  </a:cubicBezTo>
                  <a:cubicBezTo>
                    <a:pt x="3605" y="1387"/>
                    <a:pt x="3526" y="1466"/>
                    <a:pt x="3447" y="1545"/>
                  </a:cubicBezTo>
                  <a:cubicBezTo>
                    <a:pt x="2734" y="2179"/>
                    <a:pt x="2060" y="2853"/>
                    <a:pt x="1347" y="3526"/>
                  </a:cubicBezTo>
                  <a:cubicBezTo>
                    <a:pt x="1030" y="3803"/>
                    <a:pt x="713" y="4001"/>
                    <a:pt x="397" y="4279"/>
                  </a:cubicBezTo>
                  <a:lnTo>
                    <a:pt x="317" y="4199"/>
                  </a:lnTo>
                  <a:cubicBezTo>
                    <a:pt x="317" y="4160"/>
                    <a:pt x="357" y="4081"/>
                    <a:pt x="397" y="4001"/>
                  </a:cubicBezTo>
                  <a:cubicBezTo>
                    <a:pt x="634" y="3368"/>
                    <a:pt x="872" y="2734"/>
                    <a:pt x="1110" y="2060"/>
                  </a:cubicBezTo>
                  <a:cubicBezTo>
                    <a:pt x="1347" y="1545"/>
                    <a:pt x="1545" y="991"/>
                    <a:pt x="1625" y="436"/>
                  </a:cubicBezTo>
                  <a:cubicBezTo>
                    <a:pt x="1625" y="317"/>
                    <a:pt x="1664" y="159"/>
                    <a:pt x="162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5" name="Google Shape;925;p39"/>
            <p:cNvSpPr/>
            <p:nvPr/>
          </p:nvSpPr>
          <p:spPr>
            <a:xfrm>
              <a:off x="7260231" y="3094317"/>
              <a:ext cx="99276" cy="25557"/>
            </a:xfrm>
            <a:custGeom>
              <a:avLst/>
              <a:gdLst/>
              <a:ahLst/>
              <a:cxnLst/>
              <a:rect l="l" t="t" r="r" b="b"/>
              <a:pathLst>
                <a:path w="1546" h="398" extrusionOk="0">
                  <a:moveTo>
                    <a:pt x="159" y="1"/>
                  </a:moveTo>
                  <a:cubicBezTo>
                    <a:pt x="79" y="1"/>
                    <a:pt x="40" y="80"/>
                    <a:pt x="0" y="120"/>
                  </a:cubicBezTo>
                  <a:cubicBezTo>
                    <a:pt x="0" y="159"/>
                    <a:pt x="40" y="199"/>
                    <a:pt x="119" y="239"/>
                  </a:cubicBezTo>
                  <a:cubicBezTo>
                    <a:pt x="119" y="278"/>
                    <a:pt x="159" y="278"/>
                    <a:pt x="198" y="278"/>
                  </a:cubicBezTo>
                  <a:cubicBezTo>
                    <a:pt x="555" y="318"/>
                    <a:pt x="911" y="357"/>
                    <a:pt x="1268" y="397"/>
                  </a:cubicBezTo>
                  <a:cubicBezTo>
                    <a:pt x="1347" y="397"/>
                    <a:pt x="1426" y="318"/>
                    <a:pt x="1545" y="278"/>
                  </a:cubicBezTo>
                  <a:cubicBezTo>
                    <a:pt x="1545" y="239"/>
                    <a:pt x="1545" y="199"/>
                    <a:pt x="1545" y="199"/>
                  </a:cubicBezTo>
                  <a:lnTo>
                    <a:pt x="753" y="80"/>
                  </a:lnTo>
                  <a:cubicBezTo>
                    <a:pt x="555" y="80"/>
                    <a:pt x="357" y="41"/>
                    <a:pt x="15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6" name="Google Shape;926;p39"/>
            <p:cNvSpPr/>
            <p:nvPr/>
          </p:nvSpPr>
          <p:spPr>
            <a:xfrm>
              <a:off x="7229666" y="3137597"/>
              <a:ext cx="73847" cy="20420"/>
            </a:xfrm>
            <a:custGeom>
              <a:avLst/>
              <a:gdLst/>
              <a:ahLst/>
              <a:cxnLst/>
              <a:rect l="l" t="t" r="r" b="b"/>
              <a:pathLst>
                <a:path w="1150" h="318" extrusionOk="0">
                  <a:moveTo>
                    <a:pt x="397" y="0"/>
                  </a:moveTo>
                  <a:lnTo>
                    <a:pt x="397" y="40"/>
                  </a:lnTo>
                  <a:lnTo>
                    <a:pt x="120" y="40"/>
                  </a:lnTo>
                  <a:cubicBezTo>
                    <a:pt x="80" y="40"/>
                    <a:pt x="40" y="80"/>
                    <a:pt x="1" y="119"/>
                  </a:cubicBezTo>
                  <a:cubicBezTo>
                    <a:pt x="1" y="119"/>
                    <a:pt x="1" y="198"/>
                    <a:pt x="80" y="198"/>
                  </a:cubicBezTo>
                  <a:cubicBezTo>
                    <a:pt x="120" y="238"/>
                    <a:pt x="159" y="238"/>
                    <a:pt x="238" y="278"/>
                  </a:cubicBezTo>
                  <a:cubicBezTo>
                    <a:pt x="476" y="278"/>
                    <a:pt x="714" y="317"/>
                    <a:pt x="991" y="317"/>
                  </a:cubicBezTo>
                  <a:cubicBezTo>
                    <a:pt x="1031" y="317"/>
                    <a:pt x="1070" y="278"/>
                    <a:pt x="1150" y="278"/>
                  </a:cubicBezTo>
                  <a:cubicBezTo>
                    <a:pt x="1070" y="198"/>
                    <a:pt x="1070" y="119"/>
                    <a:pt x="991" y="119"/>
                  </a:cubicBezTo>
                  <a:cubicBezTo>
                    <a:pt x="793" y="80"/>
                    <a:pt x="595" y="40"/>
                    <a:pt x="39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7" name="Google Shape;927;p39"/>
            <p:cNvSpPr/>
            <p:nvPr/>
          </p:nvSpPr>
          <p:spPr>
            <a:xfrm>
              <a:off x="7181378" y="3091813"/>
              <a:ext cx="45850" cy="22924"/>
            </a:xfrm>
            <a:custGeom>
              <a:avLst/>
              <a:gdLst/>
              <a:ahLst/>
              <a:cxnLst/>
              <a:rect l="l" t="t" r="r" b="b"/>
              <a:pathLst>
                <a:path w="714" h="357" extrusionOk="0">
                  <a:moveTo>
                    <a:pt x="198" y="0"/>
                  </a:moveTo>
                  <a:cubicBezTo>
                    <a:pt x="159" y="0"/>
                    <a:pt x="79" y="40"/>
                    <a:pt x="40" y="40"/>
                  </a:cubicBezTo>
                  <a:cubicBezTo>
                    <a:pt x="0" y="80"/>
                    <a:pt x="79" y="159"/>
                    <a:pt x="119" y="159"/>
                  </a:cubicBezTo>
                  <a:cubicBezTo>
                    <a:pt x="277" y="238"/>
                    <a:pt x="396" y="278"/>
                    <a:pt x="555" y="357"/>
                  </a:cubicBezTo>
                  <a:lnTo>
                    <a:pt x="713" y="278"/>
                  </a:lnTo>
                  <a:cubicBezTo>
                    <a:pt x="674" y="198"/>
                    <a:pt x="674" y="159"/>
                    <a:pt x="634" y="119"/>
                  </a:cubicBezTo>
                  <a:cubicBezTo>
                    <a:pt x="476" y="80"/>
                    <a:pt x="317" y="40"/>
                    <a:pt x="19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8" name="Google Shape;928;p39"/>
            <p:cNvSpPr/>
            <p:nvPr/>
          </p:nvSpPr>
          <p:spPr>
            <a:xfrm>
              <a:off x="7537758" y="2894168"/>
              <a:ext cx="103579" cy="89833"/>
            </a:xfrm>
            <a:custGeom>
              <a:avLst/>
              <a:gdLst/>
              <a:ahLst/>
              <a:cxnLst/>
              <a:rect l="l" t="t" r="r" b="b"/>
              <a:pathLst>
                <a:path w="1613" h="1399" extrusionOk="0">
                  <a:moveTo>
                    <a:pt x="1265" y="0"/>
                  </a:moveTo>
                  <a:cubicBezTo>
                    <a:pt x="1209" y="0"/>
                    <a:pt x="1152" y="20"/>
                    <a:pt x="1105" y="68"/>
                  </a:cubicBezTo>
                  <a:lnTo>
                    <a:pt x="154" y="1018"/>
                  </a:lnTo>
                  <a:cubicBezTo>
                    <a:pt x="0" y="1172"/>
                    <a:pt x="157" y="1398"/>
                    <a:pt x="347" y="1398"/>
                  </a:cubicBezTo>
                  <a:cubicBezTo>
                    <a:pt x="401" y="1398"/>
                    <a:pt x="458" y="1380"/>
                    <a:pt x="511" y="1335"/>
                  </a:cubicBezTo>
                  <a:lnTo>
                    <a:pt x="1462" y="385"/>
                  </a:lnTo>
                  <a:cubicBezTo>
                    <a:pt x="1612" y="204"/>
                    <a:pt x="1442" y="0"/>
                    <a:pt x="126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29" name="Google Shape;929;p39"/>
            <p:cNvSpPr/>
            <p:nvPr/>
          </p:nvSpPr>
          <p:spPr>
            <a:xfrm>
              <a:off x="7519650" y="2829442"/>
              <a:ext cx="52785" cy="70056"/>
            </a:xfrm>
            <a:custGeom>
              <a:avLst/>
              <a:gdLst/>
              <a:ahLst/>
              <a:cxnLst/>
              <a:rect l="l" t="t" r="r" b="b"/>
              <a:pathLst>
                <a:path w="822" h="1091" extrusionOk="0">
                  <a:moveTo>
                    <a:pt x="464" y="0"/>
                  </a:moveTo>
                  <a:cubicBezTo>
                    <a:pt x="392" y="0"/>
                    <a:pt x="330" y="36"/>
                    <a:pt x="317" y="125"/>
                  </a:cubicBezTo>
                  <a:cubicBezTo>
                    <a:pt x="238" y="323"/>
                    <a:pt x="119" y="561"/>
                    <a:pt x="40" y="759"/>
                  </a:cubicBezTo>
                  <a:cubicBezTo>
                    <a:pt x="1" y="878"/>
                    <a:pt x="40" y="997"/>
                    <a:pt x="159" y="1076"/>
                  </a:cubicBezTo>
                  <a:cubicBezTo>
                    <a:pt x="189" y="1086"/>
                    <a:pt x="218" y="1091"/>
                    <a:pt x="248" y="1091"/>
                  </a:cubicBezTo>
                  <a:cubicBezTo>
                    <a:pt x="335" y="1091"/>
                    <a:pt x="417" y="1046"/>
                    <a:pt x="476" y="957"/>
                  </a:cubicBezTo>
                  <a:cubicBezTo>
                    <a:pt x="555" y="759"/>
                    <a:pt x="634" y="521"/>
                    <a:pt x="714" y="323"/>
                  </a:cubicBezTo>
                  <a:cubicBezTo>
                    <a:pt x="821" y="162"/>
                    <a:pt x="618" y="0"/>
                    <a:pt x="46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0" name="Google Shape;930;p39"/>
            <p:cNvSpPr/>
            <p:nvPr/>
          </p:nvSpPr>
          <p:spPr>
            <a:xfrm>
              <a:off x="7631445" y="2945538"/>
              <a:ext cx="102359" cy="56058"/>
            </a:xfrm>
            <a:custGeom>
              <a:avLst/>
              <a:gdLst/>
              <a:ahLst/>
              <a:cxnLst/>
              <a:rect l="l" t="t" r="r" b="b"/>
              <a:pathLst>
                <a:path w="1594" h="873" extrusionOk="0">
                  <a:moveTo>
                    <a:pt x="1273" y="0"/>
                  </a:moveTo>
                  <a:cubicBezTo>
                    <a:pt x="1246" y="0"/>
                    <a:pt x="1219" y="6"/>
                    <a:pt x="1191" y="20"/>
                  </a:cubicBezTo>
                  <a:cubicBezTo>
                    <a:pt x="874" y="179"/>
                    <a:pt x="597" y="298"/>
                    <a:pt x="280" y="417"/>
                  </a:cubicBezTo>
                  <a:cubicBezTo>
                    <a:pt x="0" y="521"/>
                    <a:pt x="121" y="873"/>
                    <a:pt x="344" y="873"/>
                  </a:cubicBezTo>
                  <a:cubicBezTo>
                    <a:pt x="374" y="873"/>
                    <a:pt x="406" y="866"/>
                    <a:pt x="438" y="852"/>
                  </a:cubicBezTo>
                  <a:cubicBezTo>
                    <a:pt x="716" y="733"/>
                    <a:pt x="1032" y="615"/>
                    <a:pt x="1349" y="456"/>
                  </a:cubicBezTo>
                  <a:cubicBezTo>
                    <a:pt x="1594" y="351"/>
                    <a:pt x="1469" y="0"/>
                    <a:pt x="127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1" name="Google Shape;931;p39"/>
            <p:cNvSpPr/>
            <p:nvPr/>
          </p:nvSpPr>
          <p:spPr>
            <a:xfrm>
              <a:off x="7188698" y="2874390"/>
              <a:ext cx="89002" cy="101648"/>
            </a:xfrm>
            <a:custGeom>
              <a:avLst/>
              <a:gdLst/>
              <a:ahLst/>
              <a:cxnLst/>
              <a:rect l="l" t="t" r="r" b="b"/>
              <a:pathLst>
                <a:path w="1386" h="1583" extrusionOk="0">
                  <a:moveTo>
                    <a:pt x="290" y="0"/>
                  </a:moveTo>
                  <a:cubicBezTo>
                    <a:pt x="134" y="0"/>
                    <a:pt x="0" y="168"/>
                    <a:pt x="84" y="336"/>
                  </a:cubicBezTo>
                  <a:lnTo>
                    <a:pt x="876" y="1485"/>
                  </a:lnTo>
                  <a:cubicBezTo>
                    <a:pt x="934" y="1553"/>
                    <a:pt x="1004" y="1582"/>
                    <a:pt x="1071" y="1582"/>
                  </a:cubicBezTo>
                  <a:cubicBezTo>
                    <a:pt x="1237" y="1582"/>
                    <a:pt x="1385" y="1405"/>
                    <a:pt x="1273" y="1208"/>
                  </a:cubicBezTo>
                  <a:lnTo>
                    <a:pt x="480" y="99"/>
                  </a:lnTo>
                  <a:cubicBezTo>
                    <a:pt x="422" y="29"/>
                    <a:pt x="354" y="0"/>
                    <a:pt x="29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2" name="Google Shape;932;p39"/>
            <p:cNvSpPr/>
            <p:nvPr/>
          </p:nvSpPr>
          <p:spPr>
            <a:xfrm>
              <a:off x="7286751" y="2832139"/>
              <a:ext cx="40969" cy="92209"/>
            </a:xfrm>
            <a:custGeom>
              <a:avLst/>
              <a:gdLst/>
              <a:ahLst/>
              <a:cxnLst/>
              <a:rect l="l" t="t" r="r" b="b"/>
              <a:pathLst>
                <a:path w="638" h="1436" extrusionOk="0">
                  <a:moveTo>
                    <a:pt x="259" y="0"/>
                  </a:moveTo>
                  <a:cubicBezTo>
                    <a:pt x="128" y="0"/>
                    <a:pt x="1" y="103"/>
                    <a:pt x="23" y="281"/>
                  </a:cubicBezTo>
                  <a:cubicBezTo>
                    <a:pt x="23" y="598"/>
                    <a:pt x="62" y="915"/>
                    <a:pt x="142" y="1232"/>
                  </a:cubicBezTo>
                  <a:cubicBezTo>
                    <a:pt x="161" y="1366"/>
                    <a:pt x="282" y="1435"/>
                    <a:pt x="397" y="1435"/>
                  </a:cubicBezTo>
                  <a:cubicBezTo>
                    <a:pt x="521" y="1435"/>
                    <a:pt x="638" y="1356"/>
                    <a:pt x="617" y="1192"/>
                  </a:cubicBezTo>
                  <a:cubicBezTo>
                    <a:pt x="538" y="875"/>
                    <a:pt x="498" y="558"/>
                    <a:pt x="498" y="202"/>
                  </a:cubicBezTo>
                  <a:cubicBezTo>
                    <a:pt x="463" y="63"/>
                    <a:pt x="360" y="0"/>
                    <a:pt x="2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3" name="Google Shape;933;p39"/>
            <p:cNvSpPr/>
            <p:nvPr/>
          </p:nvSpPr>
          <p:spPr>
            <a:xfrm>
              <a:off x="7089810" y="2949390"/>
              <a:ext cx="116165" cy="45976"/>
            </a:xfrm>
            <a:custGeom>
              <a:avLst/>
              <a:gdLst/>
              <a:ahLst/>
              <a:cxnLst/>
              <a:rect l="l" t="t" r="r" b="b"/>
              <a:pathLst>
                <a:path w="1809" h="716" extrusionOk="0">
                  <a:moveTo>
                    <a:pt x="357" y="0"/>
                  </a:moveTo>
                  <a:cubicBezTo>
                    <a:pt x="79" y="0"/>
                    <a:pt x="0" y="396"/>
                    <a:pt x="238" y="475"/>
                  </a:cubicBezTo>
                  <a:lnTo>
                    <a:pt x="1426" y="713"/>
                  </a:lnTo>
                  <a:cubicBezTo>
                    <a:pt x="1438" y="715"/>
                    <a:pt x="1450" y="716"/>
                    <a:pt x="1461" y="716"/>
                  </a:cubicBezTo>
                  <a:cubicBezTo>
                    <a:pt x="1713" y="716"/>
                    <a:pt x="1809" y="315"/>
                    <a:pt x="1505" y="277"/>
                  </a:cubicBezTo>
                  <a:lnTo>
                    <a:pt x="357"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4" name="Google Shape;934;p39"/>
            <p:cNvSpPr/>
            <p:nvPr/>
          </p:nvSpPr>
          <p:spPr>
            <a:xfrm>
              <a:off x="7071510" y="3237832"/>
              <a:ext cx="128173" cy="69028"/>
            </a:xfrm>
            <a:custGeom>
              <a:avLst/>
              <a:gdLst/>
              <a:ahLst/>
              <a:cxnLst/>
              <a:rect l="l" t="t" r="r" b="b"/>
              <a:pathLst>
                <a:path w="1996" h="1075" extrusionOk="0">
                  <a:moveTo>
                    <a:pt x="1625" y="0"/>
                  </a:moveTo>
                  <a:cubicBezTo>
                    <a:pt x="1589" y="0"/>
                    <a:pt x="1552" y="7"/>
                    <a:pt x="1513" y="24"/>
                  </a:cubicBezTo>
                  <a:cubicBezTo>
                    <a:pt x="1117" y="262"/>
                    <a:pt x="681" y="460"/>
                    <a:pt x="246" y="618"/>
                  </a:cubicBezTo>
                  <a:cubicBezTo>
                    <a:pt x="1" y="723"/>
                    <a:pt x="95" y="1074"/>
                    <a:pt x="311" y="1074"/>
                  </a:cubicBezTo>
                  <a:cubicBezTo>
                    <a:pt x="340" y="1074"/>
                    <a:pt x="371" y="1068"/>
                    <a:pt x="404" y="1054"/>
                  </a:cubicBezTo>
                  <a:cubicBezTo>
                    <a:pt x="879" y="856"/>
                    <a:pt x="1315" y="658"/>
                    <a:pt x="1790" y="420"/>
                  </a:cubicBezTo>
                  <a:cubicBezTo>
                    <a:pt x="1995" y="284"/>
                    <a:pt x="1847" y="0"/>
                    <a:pt x="162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5" name="Google Shape;935;p39"/>
            <p:cNvSpPr/>
            <p:nvPr/>
          </p:nvSpPr>
          <p:spPr>
            <a:xfrm>
              <a:off x="7047366" y="3193397"/>
              <a:ext cx="87397" cy="38528"/>
            </a:xfrm>
            <a:custGeom>
              <a:avLst/>
              <a:gdLst/>
              <a:ahLst/>
              <a:cxnLst/>
              <a:rect l="l" t="t" r="r" b="b"/>
              <a:pathLst>
                <a:path w="1361" h="600" extrusionOk="0">
                  <a:moveTo>
                    <a:pt x="1092" y="0"/>
                  </a:moveTo>
                  <a:cubicBezTo>
                    <a:pt x="1081" y="0"/>
                    <a:pt x="1069" y="1"/>
                    <a:pt x="1057" y="3"/>
                  </a:cubicBezTo>
                  <a:lnTo>
                    <a:pt x="305" y="122"/>
                  </a:lnTo>
                  <a:cubicBezTo>
                    <a:pt x="0" y="160"/>
                    <a:pt x="25" y="599"/>
                    <a:pt x="308" y="599"/>
                  </a:cubicBezTo>
                  <a:cubicBezTo>
                    <a:pt x="319" y="599"/>
                    <a:pt x="332" y="599"/>
                    <a:pt x="344" y="597"/>
                  </a:cubicBezTo>
                  <a:lnTo>
                    <a:pt x="1057" y="478"/>
                  </a:lnTo>
                  <a:cubicBezTo>
                    <a:pt x="1360" y="402"/>
                    <a:pt x="1337" y="0"/>
                    <a:pt x="109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6" name="Google Shape;936;p39"/>
            <p:cNvSpPr/>
            <p:nvPr/>
          </p:nvSpPr>
          <p:spPr>
            <a:xfrm>
              <a:off x="7100662" y="3313859"/>
              <a:ext cx="80076" cy="81036"/>
            </a:xfrm>
            <a:custGeom>
              <a:avLst/>
              <a:gdLst/>
              <a:ahLst/>
              <a:cxnLst/>
              <a:rect l="l" t="t" r="r" b="b"/>
              <a:pathLst>
                <a:path w="1247" h="1262" extrusionOk="0">
                  <a:moveTo>
                    <a:pt x="923" y="0"/>
                  </a:moveTo>
                  <a:cubicBezTo>
                    <a:pt x="850" y="0"/>
                    <a:pt x="780" y="32"/>
                    <a:pt x="742" y="107"/>
                  </a:cubicBezTo>
                  <a:cubicBezTo>
                    <a:pt x="544" y="385"/>
                    <a:pt x="386" y="662"/>
                    <a:pt x="148" y="900"/>
                  </a:cubicBezTo>
                  <a:cubicBezTo>
                    <a:pt x="0" y="1048"/>
                    <a:pt x="161" y="1262"/>
                    <a:pt x="335" y="1262"/>
                  </a:cubicBezTo>
                  <a:cubicBezTo>
                    <a:pt x="394" y="1262"/>
                    <a:pt x="454" y="1237"/>
                    <a:pt x="505" y="1177"/>
                  </a:cubicBezTo>
                  <a:cubicBezTo>
                    <a:pt x="742" y="900"/>
                    <a:pt x="980" y="622"/>
                    <a:pt x="1138" y="306"/>
                  </a:cubicBezTo>
                  <a:cubicBezTo>
                    <a:pt x="1246" y="144"/>
                    <a:pt x="1079" y="0"/>
                    <a:pt x="92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7" name="Google Shape;937;p39"/>
            <p:cNvSpPr/>
            <p:nvPr/>
          </p:nvSpPr>
          <p:spPr>
            <a:xfrm>
              <a:off x="7392445" y="3384878"/>
              <a:ext cx="35704" cy="108326"/>
            </a:xfrm>
            <a:custGeom>
              <a:avLst/>
              <a:gdLst/>
              <a:ahLst/>
              <a:cxnLst/>
              <a:rect l="l" t="t" r="r" b="b"/>
              <a:pathLst>
                <a:path w="556" h="1687" extrusionOk="0">
                  <a:moveTo>
                    <a:pt x="262" y="1"/>
                  </a:moveTo>
                  <a:cubicBezTo>
                    <a:pt x="146" y="1"/>
                    <a:pt x="22" y="81"/>
                    <a:pt x="1" y="229"/>
                  </a:cubicBezTo>
                  <a:cubicBezTo>
                    <a:pt x="41" y="626"/>
                    <a:pt x="80" y="1061"/>
                    <a:pt x="80" y="1497"/>
                  </a:cubicBezTo>
                  <a:cubicBezTo>
                    <a:pt x="99" y="1626"/>
                    <a:pt x="194" y="1686"/>
                    <a:pt x="295" y="1686"/>
                  </a:cubicBezTo>
                  <a:cubicBezTo>
                    <a:pt x="411" y="1686"/>
                    <a:pt x="534" y="1606"/>
                    <a:pt x="556" y="1457"/>
                  </a:cubicBezTo>
                  <a:cubicBezTo>
                    <a:pt x="556" y="1022"/>
                    <a:pt x="476" y="626"/>
                    <a:pt x="476" y="190"/>
                  </a:cubicBezTo>
                  <a:cubicBezTo>
                    <a:pt x="458" y="61"/>
                    <a:pt x="363" y="1"/>
                    <a:pt x="26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8" name="Google Shape;938;p39"/>
            <p:cNvSpPr/>
            <p:nvPr/>
          </p:nvSpPr>
          <p:spPr>
            <a:xfrm>
              <a:off x="7299080" y="3429185"/>
              <a:ext cx="57793" cy="85852"/>
            </a:xfrm>
            <a:custGeom>
              <a:avLst/>
              <a:gdLst/>
              <a:ahLst/>
              <a:cxnLst/>
              <a:rect l="l" t="t" r="r" b="b"/>
              <a:pathLst>
                <a:path w="900" h="1337" extrusionOk="0">
                  <a:moveTo>
                    <a:pt x="611" y="0"/>
                  </a:moveTo>
                  <a:cubicBezTo>
                    <a:pt x="538" y="0"/>
                    <a:pt x="465" y="39"/>
                    <a:pt x="425" y="134"/>
                  </a:cubicBezTo>
                  <a:cubicBezTo>
                    <a:pt x="267" y="451"/>
                    <a:pt x="148" y="767"/>
                    <a:pt x="69" y="1084"/>
                  </a:cubicBezTo>
                  <a:cubicBezTo>
                    <a:pt x="1" y="1242"/>
                    <a:pt x="126" y="1336"/>
                    <a:pt x="261" y="1336"/>
                  </a:cubicBezTo>
                  <a:cubicBezTo>
                    <a:pt x="363" y="1336"/>
                    <a:pt x="470" y="1283"/>
                    <a:pt x="504" y="1164"/>
                  </a:cubicBezTo>
                  <a:cubicBezTo>
                    <a:pt x="584" y="886"/>
                    <a:pt x="702" y="609"/>
                    <a:pt x="821" y="332"/>
                  </a:cubicBezTo>
                  <a:cubicBezTo>
                    <a:pt x="900" y="149"/>
                    <a:pt x="754" y="0"/>
                    <a:pt x="61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39" name="Google Shape;939;p39"/>
            <p:cNvSpPr/>
            <p:nvPr/>
          </p:nvSpPr>
          <p:spPr>
            <a:xfrm>
              <a:off x="7471427" y="3445687"/>
              <a:ext cx="73526" cy="79367"/>
            </a:xfrm>
            <a:custGeom>
              <a:avLst/>
              <a:gdLst/>
              <a:ahLst/>
              <a:cxnLst/>
              <a:rect l="l" t="t" r="r" b="b"/>
              <a:pathLst>
                <a:path w="1145" h="1236" extrusionOk="0">
                  <a:moveTo>
                    <a:pt x="322" y="1"/>
                  </a:moveTo>
                  <a:cubicBezTo>
                    <a:pt x="165" y="1"/>
                    <a:pt x="1" y="176"/>
                    <a:pt x="118" y="352"/>
                  </a:cubicBezTo>
                  <a:lnTo>
                    <a:pt x="633" y="1144"/>
                  </a:lnTo>
                  <a:cubicBezTo>
                    <a:pt x="676" y="1208"/>
                    <a:pt x="736" y="1235"/>
                    <a:pt x="798" y="1235"/>
                  </a:cubicBezTo>
                  <a:cubicBezTo>
                    <a:pt x="965" y="1235"/>
                    <a:pt x="1145" y="1040"/>
                    <a:pt x="1029" y="867"/>
                  </a:cubicBezTo>
                  <a:cubicBezTo>
                    <a:pt x="831" y="590"/>
                    <a:pt x="672" y="352"/>
                    <a:pt x="474" y="75"/>
                  </a:cubicBezTo>
                  <a:cubicBezTo>
                    <a:pt x="433" y="23"/>
                    <a:pt x="378" y="1"/>
                    <a:pt x="3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0" name="Google Shape;940;p39"/>
            <p:cNvSpPr/>
            <p:nvPr/>
          </p:nvSpPr>
          <p:spPr>
            <a:xfrm>
              <a:off x="7622198" y="3236612"/>
              <a:ext cx="144227" cy="48545"/>
            </a:xfrm>
            <a:custGeom>
              <a:avLst/>
              <a:gdLst/>
              <a:ahLst/>
              <a:cxnLst/>
              <a:rect l="l" t="t" r="r" b="b"/>
              <a:pathLst>
                <a:path w="2246" h="756" extrusionOk="0">
                  <a:moveTo>
                    <a:pt x="344" y="1"/>
                  </a:moveTo>
                  <a:cubicBezTo>
                    <a:pt x="61" y="1"/>
                    <a:pt x="0" y="403"/>
                    <a:pt x="265" y="479"/>
                  </a:cubicBezTo>
                  <a:cubicBezTo>
                    <a:pt x="820" y="597"/>
                    <a:pt x="1335" y="677"/>
                    <a:pt x="1889" y="756"/>
                  </a:cubicBezTo>
                  <a:cubicBezTo>
                    <a:pt x="2167" y="756"/>
                    <a:pt x="2246" y="320"/>
                    <a:pt x="1969" y="281"/>
                  </a:cubicBezTo>
                  <a:cubicBezTo>
                    <a:pt x="1414" y="241"/>
                    <a:pt x="899" y="122"/>
                    <a:pt x="384" y="3"/>
                  </a:cubicBezTo>
                  <a:cubicBezTo>
                    <a:pt x="370" y="2"/>
                    <a:pt x="357" y="1"/>
                    <a:pt x="34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1" name="Google Shape;941;p39"/>
            <p:cNvSpPr/>
            <p:nvPr/>
          </p:nvSpPr>
          <p:spPr>
            <a:xfrm>
              <a:off x="7654497" y="3307374"/>
              <a:ext cx="50922" cy="42701"/>
            </a:xfrm>
            <a:custGeom>
              <a:avLst/>
              <a:gdLst/>
              <a:ahLst/>
              <a:cxnLst/>
              <a:rect l="l" t="t" r="r" b="b"/>
              <a:pathLst>
                <a:path w="793" h="665" extrusionOk="0">
                  <a:moveTo>
                    <a:pt x="258" y="0"/>
                  </a:moveTo>
                  <a:cubicBezTo>
                    <a:pt x="198" y="0"/>
                    <a:pt x="139" y="30"/>
                    <a:pt x="79" y="90"/>
                  </a:cubicBezTo>
                  <a:cubicBezTo>
                    <a:pt x="0" y="169"/>
                    <a:pt x="0" y="327"/>
                    <a:pt x="79" y="407"/>
                  </a:cubicBezTo>
                  <a:lnTo>
                    <a:pt x="357" y="605"/>
                  </a:lnTo>
                  <a:cubicBezTo>
                    <a:pt x="416" y="644"/>
                    <a:pt x="475" y="664"/>
                    <a:pt x="535" y="664"/>
                  </a:cubicBezTo>
                  <a:cubicBezTo>
                    <a:pt x="594" y="664"/>
                    <a:pt x="654" y="644"/>
                    <a:pt x="713" y="605"/>
                  </a:cubicBezTo>
                  <a:cubicBezTo>
                    <a:pt x="792" y="486"/>
                    <a:pt x="792" y="367"/>
                    <a:pt x="713" y="248"/>
                  </a:cubicBezTo>
                  <a:lnTo>
                    <a:pt x="436" y="90"/>
                  </a:lnTo>
                  <a:cubicBezTo>
                    <a:pt x="376" y="30"/>
                    <a:pt x="317" y="0"/>
                    <a:pt x="25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2" name="Google Shape;942;p39"/>
            <p:cNvSpPr/>
            <p:nvPr/>
          </p:nvSpPr>
          <p:spPr>
            <a:xfrm>
              <a:off x="7690970" y="3164951"/>
              <a:ext cx="109615" cy="44114"/>
            </a:xfrm>
            <a:custGeom>
              <a:avLst/>
              <a:gdLst/>
              <a:ahLst/>
              <a:cxnLst/>
              <a:rect l="l" t="t" r="r" b="b"/>
              <a:pathLst>
                <a:path w="1707" h="687" extrusionOk="0">
                  <a:moveTo>
                    <a:pt x="1360" y="1"/>
                  </a:moveTo>
                  <a:cubicBezTo>
                    <a:pt x="1339" y="1"/>
                    <a:pt x="1317" y="4"/>
                    <a:pt x="1294" y="10"/>
                  </a:cubicBezTo>
                  <a:lnTo>
                    <a:pt x="304" y="248"/>
                  </a:lnTo>
                  <a:cubicBezTo>
                    <a:pt x="0" y="286"/>
                    <a:pt x="132" y="686"/>
                    <a:pt x="422" y="686"/>
                  </a:cubicBezTo>
                  <a:cubicBezTo>
                    <a:pt x="435" y="686"/>
                    <a:pt x="448" y="685"/>
                    <a:pt x="462" y="684"/>
                  </a:cubicBezTo>
                  <a:lnTo>
                    <a:pt x="1452" y="446"/>
                  </a:lnTo>
                  <a:cubicBezTo>
                    <a:pt x="1707" y="373"/>
                    <a:pt x="1594" y="1"/>
                    <a:pt x="136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43" name="Google Shape;943;p39"/>
          <p:cNvSpPr/>
          <p:nvPr/>
        </p:nvSpPr>
        <p:spPr>
          <a:xfrm>
            <a:off x="7179089" y="981961"/>
            <a:ext cx="401947" cy="302620"/>
          </a:xfrm>
          <a:custGeom>
            <a:avLst/>
            <a:gdLst/>
            <a:ahLst/>
            <a:cxnLst/>
            <a:rect l="l" t="t" r="r" b="b"/>
            <a:pathLst>
              <a:path w="8834" h="6651" extrusionOk="0">
                <a:moveTo>
                  <a:pt x="2899" y="501"/>
                </a:moveTo>
                <a:cubicBezTo>
                  <a:pt x="3776" y="501"/>
                  <a:pt x="4566" y="1085"/>
                  <a:pt x="4873" y="1929"/>
                </a:cubicBezTo>
                <a:cubicBezTo>
                  <a:pt x="4810" y="2085"/>
                  <a:pt x="4945" y="2242"/>
                  <a:pt x="5103" y="2242"/>
                </a:cubicBezTo>
                <a:cubicBezTo>
                  <a:pt x="5144" y="2242"/>
                  <a:pt x="5188" y="2231"/>
                  <a:pt x="5229" y="2206"/>
                </a:cubicBezTo>
                <a:cubicBezTo>
                  <a:pt x="5677" y="1947"/>
                  <a:pt x="6223" y="1730"/>
                  <a:pt x="6758" y="1730"/>
                </a:cubicBezTo>
                <a:cubicBezTo>
                  <a:pt x="7123" y="1730"/>
                  <a:pt x="7483" y="1830"/>
                  <a:pt x="7804" y="2087"/>
                </a:cubicBezTo>
                <a:cubicBezTo>
                  <a:pt x="8834" y="2959"/>
                  <a:pt x="8042" y="4226"/>
                  <a:pt x="7210" y="4820"/>
                </a:cubicBezTo>
                <a:cubicBezTo>
                  <a:pt x="5982" y="5573"/>
                  <a:pt x="4635" y="6048"/>
                  <a:pt x="3248" y="6207"/>
                </a:cubicBezTo>
                <a:cubicBezTo>
                  <a:pt x="3248" y="6167"/>
                  <a:pt x="3248" y="6167"/>
                  <a:pt x="3248" y="6128"/>
                </a:cubicBezTo>
                <a:cubicBezTo>
                  <a:pt x="2575" y="5098"/>
                  <a:pt x="2020" y="3949"/>
                  <a:pt x="1664" y="2761"/>
                </a:cubicBezTo>
                <a:cubicBezTo>
                  <a:pt x="1387" y="1810"/>
                  <a:pt x="1624" y="542"/>
                  <a:pt x="2813" y="503"/>
                </a:cubicBezTo>
                <a:cubicBezTo>
                  <a:pt x="2841" y="501"/>
                  <a:pt x="2870" y="501"/>
                  <a:pt x="2899" y="501"/>
                </a:cubicBezTo>
                <a:close/>
                <a:moveTo>
                  <a:pt x="2835" y="1"/>
                </a:moveTo>
                <a:cubicBezTo>
                  <a:pt x="2392" y="1"/>
                  <a:pt x="1956" y="140"/>
                  <a:pt x="1585" y="463"/>
                </a:cubicBezTo>
                <a:cubicBezTo>
                  <a:pt x="0" y="1889"/>
                  <a:pt x="2060" y="5058"/>
                  <a:pt x="2852" y="6365"/>
                </a:cubicBezTo>
                <a:cubicBezTo>
                  <a:pt x="2852" y="6405"/>
                  <a:pt x="2892" y="6445"/>
                  <a:pt x="2971" y="6445"/>
                </a:cubicBezTo>
                <a:cubicBezTo>
                  <a:pt x="2971" y="6547"/>
                  <a:pt x="3060" y="6650"/>
                  <a:pt x="3161" y="6650"/>
                </a:cubicBezTo>
                <a:cubicBezTo>
                  <a:pt x="3177" y="6650"/>
                  <a:pt x="3193" y="6648"/>
                  <a:pt x="3209" y="6643"/>
                </a:cubicBezTo>
                <a:cubicBezTo>
                  <a:pt x="5031" y="6405"/>
                  <a:pt x="8438" y="5652"/>
                  <a:pt x="8755" y="3355"/>
                </a:cubicBezTo>
                <a:cubicBezTo>
                  <a:pt x="8834" y="2562"/>
                  <a:pt x="8438" y="1810"/>
                  <a:pt x="7685" y="1493"/>
                </a:cubicBezTo>
                <a:cubicBezTo>
                  <a:pt x="7348" y="1341"/>
                  <a:pt x="6996" y="1268"/>
                  <a:pt x="6646" y="1268"/>
                </a:cubicBezTo>
                <a:cubicBezTo>
                  <a:pt x="6173" y="1268"/>
                  <a:pt x="5701" y="1401"/>
                  <a:pt x="5269" y="1651"/>
                </a:cubicBezTo>
                <a:cubicBezTo>
                  <a:pt x="4909" y="739"/>
                  <a:pt x="3856" y="1"/>
                  <a:pt x="283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4" name="Google Shape;944;p39"/>
          <p:cNvSpPr/>
          <p:nvPr/>
        </p:nvSpPr>
        <p:spPr>
          <a:xfrm rot="8327044">
            <a:off x="1713385" y="1737325"/>
            <a:ext cx="324052" cy="517428"/>
          </a:xfrm>
          <a:custGeom>
            <a:avLst/>
            <a:gdLst/>
            <a:ahLst/>
            <a:cxnLst/>
            <a:rect l="l" t="t" r="r" b="b"/>
            <a:pathLst>
              <a:path w="7122" h="11372" extrusionOk="0">
                <a:moveTo>
                  <a:pt x="5016" y="1"/>
                </a:moveTo>
                <a:cubicBezTo>
                  <a:pt x="4917" y="1"/>
                  <a:pt x="4818" y="60"/>
                  <a:pt x="4798" y="179"/>
                </a:cubicBezTo>
                <a:cubicBezTo>
                  <a:pt x="4784" y="172"/>
                  <a:pt x="4768" y="168"/>
                  <a:pt x="4751" y="168"/>
                </a:cubicBezTo>
                <a:cubicBezTo>
                  <a:pt x="4678" y="168"/>
                  <a:pt x="4593" y="233"/>
                  <a:pt x="4560" y="298"/>
                </a:cubicBezTo>
                <a:cubicBezTo>
                  <a:pt x="4204" y="1011"/>
                  <a:pt x="3689" y="1684"/>
                  <a:pt x="3134" y="2278"/>
                </a:cubicBezTo>
                <a:cubicBezTo>
                  <a:pt x="2984" y="2428"/>
                  <a:pt x="3152" y="2624"/>
                  <a:pt x="3329" y="2624"/>
                </a:cubicBezTo>
                <a:cubicBezTo>
                  <a:pt x="3385" y="2624"/>
                  <a:pt x="3443" y="2604"/>
                  <a:pt x="3491" y="2556"/>
                </a:cubicBezTo>
                <a:cubicBezTo>
                  <a:pt x="4006" y="2001"/>
                  <a:pt x="4481" y="1407"/>
                  <a:pt x="4838" y="733"/>
                </a:cubicBezTo>
                <a:lnTo>
                  <a:pt x="4838" y="733"/>
                </a:lnTo>
                <a:cubicBezTo>
                  <a:pt x="5155" y="4417"/>
                  <a:pt x="3847" y="9290"/>
                  <a:pt x="243" y="10953"/>
                </a:cubicBezTo>
                <a:cubicBezTo>
                  <a:pt x="1" y="11057"/>
                  <a:pt x="90" y="11372"/>
                  <a:pt x="301" y="11372"/>
                </a:cubicBezTo>
                <a:cubicBezTo>
                  <a:pt x="332" y="11372"/>
                  <a:pt x="366" y="11365"/>
                  <a:pt x="401" y="11350"/>
                </a:cubicBezTo>
                <a:cubicBezTo>
                  <a:pt x="4125" y="9646"/>
                  <a:pt x="5590" y="4734"/>
                  <a:pt x="5313" y="852"/>
                </a:cubicBezTo>
                <a:lnTo>
                  <a:pt x="5313" y="852"/>
                </a:lnTo>
                <a:lnTo>
                  <a:pt x="6620" y="2437"/>
                </a:lnTo>
                <a:cubicBezTo>
                  <a:pt x="6663" y="2501"/>
                  <a:pt x="6723" y="2528"/>
                  <a:pt x="6784" y="2528"/>
                </a:cubicBezTo>
                <a:cubicBezTo>
                  <a:pt x="6949" y="2528"/>
                  <a:pt x="7121" y="2333"/>
                  <a:pt x="6977" y="2159"/>
                </a:cubicBezTo>
                <a:lnTo>
                  <a:pt x="5392" y="258"/>
                </a:lnTo>
                <a:cubicBezTo>
                  <a:pt x="5353" y="218"/>
                  <a:pt x="5273" y="179"/>
                  <a:pt x="5234" y="179"/>
                </a:cubicBezTo>
                <a:cubicBezTo>
                  <a:pt x="5214" y="60"/>
                  <a:pt x="5115" y="1"/>
                  <a:pt x="50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945" name="Google Shape;945;p39"/>
          <p:cNvGrpSpPr/>
          <p:nvPr/>
        </p:nvGrpSpPr>
        <p:grpSpPr>
          <a:xfrm>
            <a:off x="663644" y="5182369"/>
            <a:ext cx="1048757" cy="897312"/>
            <a:chOff x="827999" y="1951577"/>
            <a:chExt cx="786568" cy="672984"/>
          </a:xfrm>
        </p:grpSpPr>
        <p:grpSp>
          <p:nvGrpSpPr>
            <p:cNvPr id="946" name="Google Shape;946;p39"/>
            <p:cNvGrpSpPr/>
            <p:nvPr/>
          </p:nvGrpSpPr>
          <p:grpSpPr>
            <a:xfrm rot="10800000">
              <a:off x="827999" y="1951577"/>
              <a:ext cx="786568" cy="672984"/>
              <a:chOff x="6896974" y="3519590"/>
              <a:chExt cx="786568" cy="672984"/>
            </a:xfrm>
          </p:grpSpPr>
          <p:sp>
            <p:nvSpPr>
              <p:cNvPr id="947" name="Google Shape;947;p39"/>
              <p:cNvSpPr/>
              <p:nvPr/>
            </p:nvSpPr>
            <p:spPr>
              <a:xfrm>
                <a:off x="6941621" y="3530588"/>
                <a:ext cx="721016" cy="651503"/>
              </a:xfrm>
              <a:custGeom>
                <a:avLst/>
                <a:gdLst/>
                <a:ahLst/>
                <a:cxnLst/>
                <a:rect l="l" t="t" r="r" b="b"/>
                <a:pathLst>
                  <a:path w="46219" h="41763" extrusionOk="0">
                    <a:moveTo>
                      <a:pt x="25100" y="1"/>
                    </a:moveTo>
                    <a:cubicBezTo>
                      <a:pt x="21290" y="1"/>
                      <a:pt x="17411" y="918"/>
                      <a:pt x="13837" y="2174"/>
                    </a:cubicBezTo>
                    <a:cubicBezTo>
                      <a:pt x="10686" y="3297"/>
                      <a:pt x="7571" y="4782"/>
                      <a:pt x="5506" y="7100"/>
                    </a:cubicBezTo>
                    <a:cubicBezTo>
                      <a:pt x="3405" y="9418"/>
                      <a:pt x="2608" y="12280"/>
                      <a:pt x="2246" y="15141"/>
                    </a:cubicBezTo>
                    <a:cubicBezTo>
                      <a:pt x="1630" y="19922"/>
                      <a:pt x="2391" y="25102"/>
                      <a:pt x="5759" y="28869"/>
                    </a:cubicBezTo>
                    <a:cubicBezTo>
                      <a:pt x="4021" y="32781"/>
                      <a:pt x="1340" y="38540"/>
                      <a:pt x="0" y="41728"/>
                    </a:cubicBezTo>
                    <a:cubicBezTo>
                      <a:pt x="45" y="41751"/>
                      <a:pt x="105" y="41762"/>
                      <a:pt x="178" y="41762"/>
                    </a:cubicBezTo>
                    <a:cubicBezTo>
                      <a:pt x="1570" y="41762"/>
                      <a:pt x="7859" y="37623"/>
                      <a:pt x="11990" y="34628"/>
                    </a:cubicBezTo>
                    <a:cubicBezTo>
                      <a:pt x="13294" y="36584"/>
                      <a:pt x="15720" y="38142"/>
                      <a:pt x="18220" y="38939"/>
                    </a:cubicBezTo>
                    <a:cubicBezTo>
                      <a:pt x="20165" y="39570"/>
                      <a:pt x="22206" y="39866"/>
                      <a:pt x="24254" y="39866"/>
                    </a:cubicBezTo>
                    <a:cubicBezTo>
                      <a:pt x="30902" y="39866"/>
                      <a:pt x="37618" y="36749"/>
                      <a:pt x="41329" y="31875"/>
                    </a:cubicBezTo>
                    <a:cubicBezTo>
                      <a:pt x="46219" y="25500"/>
                      <a:pt x="46146" y="16880"/>
                      <a:pt x="42162" y="10034"/>
                    </a:cubicBezTo>
                    <a:cubicBezTo>
                      <a:pt x="39735" y="5905"/>
                      <a:pt x="35787" y="2246"/>
                      <a:pt x="30716" y="761"/>
                    </a:cubicBezTo>
                    <a:cubicBezTo>
                      <a:pt x="28893" y="230"/>
                      <a:pt x="27005" y="1"/>
                      <a:pt x="2510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8" name="Google Shape;948;p39"/>
              <p:cNvSpPr/>
              <p:nvPr/>
            </p:nvSpPr>
            <p:spPr>
              <a:xfrm>
                <a:off x="6925226" y="3519590"/>
                <a:ext cx="758316" cy="672984"/>
              </a:xfrm>
              <a:custGeom>
                <a:avLst/>
                <a:gdLst/>
                <a:ahLst/>
                <a:cxnLst/>
                <a:rect l="l" t="t" r="r" b="b"/>
                <a:pathLst>
                  <a:path w="48610" h="43140" extrusionOk="0">
                    <a:moveTo>
                      <a:pt x="25898" y="1339"/>
                    </a:moveTo>
                    <a:cubicBezTo>
                      <a:pt x="27617" y="1339"/>
                      <a:pt x="29330" y="1531"/>
                      <a:pt x="31006" y="1973"/>
                    </a:cubicBezTo>
                    <a:cubicBezTo>
                      <a:pt x="35932" y="3277"/>
                      <a:pt x="39844" y="6755"/>
                      <a:pt x="42416" y="11029"/>
                    </a:cubicBezTo>
                    <a:cubicBezTo>
                      <a:pt x="42416" y="11029"/>
                      <a:pt x="42416" y="11029"/>
                      <a:pt x="42416" y="11029"/>
                    </a:cubicBezTo>
                    <a:lnTo>
                      <a:pt x="42416" y="11029"/>
                    </a:lnTo>
                    <a:cubicBezTo>
                      <a:pt x="42419" y="11035"/>
                      <a:pt x="42423" y="11041"/>
                      <a:pt x="42426" y="11047"/>
                    </a:cubicBezTo>
                    <a:lnTo>
                      <a:pt x="42426" y="11047"/>
                    </a:lnTo>
                    <a:cubicBezTo>
                      <a:pt x="47051" y="19303"/>
                      <a:pt x="45887" y="30049"/>
                      <a:pt x="37852" y="35768"/>
                    </a:cubicBezTo>
                    <a:cubicBezTo>
                      <a:pt x="34435" y="38217"/>
                      <a:pt x="29375" y="39940"/>
                      <a:pt x="24552" y="39940"/>
                    </a:cubicBezTo>
                    <a:cubicBezTo>
                      <a:pt x="20173" y="39940"/>
                      <a:pt x="15988" y="38520"/>
                      <a:pt x="13403" y="34935"/>
                    </a:cubicBezTo>
                    <a:cubicBezTo>
                      <a:pt x="13286" y="34724"/>
                      <a:pt x="13078" y="34604"/>
                      <a:pt x="12858" y="34604"/>
                    </a:cubicBezTo>
                    <a:cubicBezTo>
                      <a:pt x="12737" y="34604"/>
                      <a:pt x="12613" y="34640"/>
                      <a:pt x="12497" y="34717"/>
                    </a:cubicBezTo>
                    <a:cubicBezTo>
                      <a:pt x="10360" y="36239"/>
                      <a:pt x="8187" y="37724"/>
                      <a:pt x="5977" y="39136"/>
                    </a:cubicBezTo>
                    <a:cubicBezTo>
                      <a:pt x="5252" y="39572"/>
                      <a:pt x="3246" y="41171"/>
                      <a:pt x="1882" y="41639"/>
                    </a:cubicBezTo>
                    <a:lnTo>
                      <a:pt x="1882" y="41639"/>
                    </a:lnTo>
                    <a:cubicBezTo>
                      <a:pt x="3600" y="37701"/>
                      <a:pt x="5447" y="33816"/>
                      <a:pt x="7173" y="29900"/>
                    </a:cubicBezTo>
                    <a:cubicBezTo>
                      <a:pt x="7318" y="29610"/>
                      <a:pt x="7281" y="29284"/>
                      <a:pt x="7064" y="29067"/>
                    </a:cubicBezTo>
                    <a:cubicBezTo>
                      <a:pt x="3695" y="25010"/>
                      <a:pt x="3007" y="19577"/>
                      <a:pt x="3985" y="14542"/>
                    </a:cubicBezTo>
                    <a:cubicBezTo>
                      <a:pt x="5181" y="8385"/>
                      <a:pt x="9600" y="5306"/>
                      <a:pt x="15250" y="3350"/>
                    </a:cubicBezTo>
                    <a:cubicBezTo>
                      <a:pt x="18618" y="2195"/>
                      <a:pt x="22269" y="1339"/>
                      <a:pt x="25898" y="1339"/>
                    </a:cubicBezTo>
                    <a:close/>
                    <a:moveTo>
                      <a:pt x="25815" y="0"/>
                    </a:moveTo>
                    <a:cubicBezTo>
                      <a:pt x="21320" y="0"/>
                      <a:pt x="16782" y="1232"/>
                      <a:pt x="12678" y="2879"/>
                    </a:cubicBezTo>
                    <a:cubicBezTo>
                      <a:pt x="7136" y="5161"/>
                      <a:pt x="3514" y="8892"/>
                      <a:pt x="2536" y="14904"/>
                    </a:cubicBezTo>
                    <a:cubicBezTo>
                      <a:pt x="1658" y="20142"/>
                      <a:pt x="2485" y="25449"/>
                      <a:pt x="5779" y="29664"/>
                    </a:cubicBezTo>
                    <a:lnTo>
                      <a:pt x="5779" y="29664"/>
                    </a:lnTo>
                    <a:cubicBezTo>
                      <a:pt x="3952" y="33819"/>
                      <a:pt x="2001" y="37911"/>
                      <a:pt x="218" y="42070"/>
                    </a:cubicBezTo>
                    <a:cubicBezTo>
                      <a:pt x="1" y="42469"/>
                      <a:pt x="218" y="42940"/>
                      <a:pt x="617" y="43085"/>
                    </a:cubicBezTo>
                    <a:cubicBezTo>
                      <a:pt x="760" y="43122"/>
                      <a:pt x="910" y="43140"/>
                      <a:pt x="1066" y="43140"/>
                    </a:cubicBezTo>
                    <a:cubicBezTo>
                      <a:pt x="2405" y="43140"/>
                      <a:pt x="4135" y="41858"/>
                      <a:pt x="5108" y="41274"/>
                    </a:cubicBezTo>
                    <a:cubicBezTo>
                      <a:pt x="7700" y="39705"/>
                      <a:pt x="10228" y="37975"/>
                      <a:pt x="12692" y="36206"/>
                    </a:cubicBezTo>
                    <a:lnTo>
                      <a:pt x="12692" y="36206"/>
                    </a:lnTo>
                    <a:cubicBezTo>
                      <a:pt x="15618" y="39795"/>
                      <a:pt x="20059" y="41261"/>
                      <a:pt x="24669" y="41261"/>
                    </a:cubicBezTo>
                    <a:cubicBezTo>
                      <a:pt x="29668" y="41261"/>
                      <a:pt x="34864" y="39537"/>
                      <a:pt x="38540" y="36927"/>
                    </a:cubicBezTo>
                    <a:cubicBezTo>
                      <a:pt x="47197" y="30806"/>
                      <a:pt x="48610" y="19287"/>
                      <a:pt x="43575" y="10341"/>
                    </a:cubicBezTo>
                    <a:cubicBezTo>
                      <a:pt x="43539" y="10271"/>
                      <a:pt x="43496" y="10214"/>
                      <a:pt x="43448" y="10168"/>
                    </a:cubicBezTo>
                    <a:lnTo>
                      <a:pt x="43448" y="10168"/>
                    </a:lnTo>
                    <a:cubicBezTo>
                      <a:pt x="40620" y="5557"/>
                      <a:pt x="36287" y="1882"/>
                      <a:pt x="30970" y="597"/>
                    </a:cubicBezTo>
                    <a:cubicBezTo>
                      <a:pt x="29276" y="184"/>
                      <a:pt x="27549" y="0"/>
                      <a:pt x="2581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49" name="Google Shape;949;p39"/>
              <p:cNvSpPr/>
              <p:nvPr/>
            </p:nvSpPr>
            <p:spPr>
              <a:xfrm>
                <a:off x="7080961" y="3618634"/>
                <a:ext cx="95144" cy="87563"/>
              </a:xfrm>
              <a:custGeom>
                <a:avLst/>
                <a:gdLst/>
                <a:ahLst/>
                <a:cxnLst/>
                <a:rect l="l" t="t" r="r" b="b"/>
                <a:pathLst>
                  <a:path w="6099" h="5613" extrusionOk="0">
                    <a:moveTo>
                      <a:pt x="5361" y="1"/>
                    </a:moveTo>
                    <a:cubicBezTo>
                      <a:pt x="5331" y="1"/>
                      <a:pt x="5299" y="3"/>
                      <a:pt x="5267" y="7"/>
                    </a:cubicBezTo>
                    <a:cubicBezTo>
                      <a:pt x="2695" y="297"/>
                      <a:pt x="595" y="2217"/>
                      <a:pt x="87" y="4752"/>
                    </a:cubicBezTo>
                    <a:cubicBezTo>
                      <a:pt x="0" y="5274"/>
                      <a:pt x="435" y="5613"/>
                      <a:pt x="828" y="5613"/>
                    </a:cubicBezTo>
                    <a:cubicBezTo>
                      <a:pt x="1090" y="5613"/>
                      <a:pt x="1333" y="5462"/>
                      <a:pt x="1391" y="5114"/>
                    </a:cubicBezTo>
                    <a:cubicBezTo>
                      <a:pt x="1754" y="3158"/>
                      <a:pt x="3311" y="1673"/>
                      <a:pt x="5267" y="1347"/>
                    </a:cubicBezTo>
                    <a:cubicBezTo>
                      <a:pt x="6068" y="1243"/>
                      <a:pt x="6099" y="1"/>
                      <a:pt x="536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0" name="Google Shape;950;p39"/>
              <p:cNvSpPr/>
              <p:nvPr/>
            </p:nvSpPr>
            <p:spPr>
              <a:xfrm>
                <a:off x="7118260" y="3663936"/>
                <a:ext cx="52790" cy="49046"/>
              </a:xfrm>
              <a:custGeom>
                <a:avLst/>
                <a:gdLst/>
                <a:ahLst/>
                <a:cxnLst/>
                <a:rect l="l" t="t" r="r" b="b"/>
                <a:pathLst>
                  <a:path w="3384" h="3144" extrusionOk="0">
                    <a:moveTo>
                      <a:pt x="2695" y="1"/>
                    </a:moveTo>
                    <a:cubicBezTo>
                      <a:pt x="1427" y="110"/>
                      <a:pt x="377" y="1051"/>
                      <a:pt x="87" y="2283"/>
                    </a:cubicBezTo>
                    <a:cubicBezTo>
                      <a:pt x="0" y="2804"/>
                      <a:pt x="435" y="3144"/>
                      <a:pt x="828" y="3144"/>
                    </a:cubicBezTo>
                    <a:cubicBezTo>
                      <a:pt x="1090" y="3144"/>
                      <a:pt x="1333" y="2993"/>
                      <a:pt x="1391" y="2645"/>
                    </a:cubicBezTo>
                    <a:cubicBezTo>
                      <a:pt x="1536" y="1993"/>
                      <a:pt x="2043" y="1486"/>
                      <a:pt x="2695" y="1377"/>
                    </a:cubicBezTo>
                    <a:cubicBezTo>
                      <a:pt x="3093" y="1341"/>
                      <a:pt x="3383" y="1051"/>
                      <a:pt x="3383" y="689"/>
                    </a:cubicBezTo>
                    <a:cubicBezTo>
                      <a:pt x="3383" y="327"/>
                      <a:pt x="3093" y="1"/>
                      <a:pt x="269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1" name="Google Shape;951;p39"/>
              <p:cNvSpPr/>
              <p:nvPr/>
            </p:nvSpPr>
            <p:spPr>
              <a:xfrm>
                <a:off x="7442834" y="3953379"/>
                <a:ext cx="115268" cy="113974"/>
              </a:xfrm>
              <a:custGeom>
                <a:avLst/>
                <a:gdLst/>
                <a:ahLst/>
                <a:cxnLst/>
                <a:rect l="l" t="t" r="r" b="b"/>
                <a:pathLst>
                  <a:path w="7389" h="7306" extrusionOk="0">
                    <a:moveTo>
                      <a:pt x="6589" y="1"/>
                    </a:moveTo>
                    <a:cubicBezTo>
                      <a:pt x="6322" y="1"/>
                      <a:pt x="6056" y="152"/>
                      <a:pt x="5940" y="499"/>
                    </a:cubicBezTo>
                    <a:cubicBezTo>
                      <a:pt x="5288" y="3071"/>
                      <a:pt x="3332" y="5172"/>
                      <a:pt x="760" y="5969"/>
                    </a:cubicBezTo>
                    <a:cubicBezTo>
                      <a:pt x="0" y="6200"/>
                      <a:pt x="235" y="7305"/>
                      <a:pt x="914" y="7305"/>
                    </a:cubicBezTo>
                    <a:cubicBezTo>
                      <a:pt x="980" y="7305"/>
                      <a:pt x="1049" y="7295"/>
                      <a:pt x="1122" y="7273"/>
                    </a:cubicBezTo>
                    <a:cubicBezTo>
                      <a:pt x="4129" y="6331"/>
                      <a:pt x="6483" y="3904"/>
                      <a:pt x="7280" y="862"/>
                    </a:cubicBezTo>
                    <a:cubicBezTo>
                      <a:pt x="7389" y="340"/>
                      <a:pt x="6989" y="1"/>
                      <a:pt x="658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2" name="Google Shape;952;p39"/>
              <p:cNvSpPr/>
              <p:nvPr/>
            </p:nvSpPr>
            <p:spPr>
              <a:xfrm>
                <a:off x="7457482" y="3949089"/>
                <a:ext cx="54007" cy="61932"/>
              </a:xfrm>
              <a:custGeom>
                <a:avLst/>
                <a:gdLst/>
                <a:ahLst/>
                <a:cxnLst/>
                <a:rect l="l" t="t" r="r" b="b"/>
                <a:pathLst>
                  <a:path w="3462" h="3970" extrusionOk="0">
                    <a:moveTo>
                      <a:pt x="2793" y="0"/>
                    </a:moveTo>
                    <a:cubicBezTo>
                      <a:pt x="2446" y="0"/>
                      <a:pt x="2085" y="227"/>
                      <a:pt x="2067" y="666"/>
                    </a:cubicBezTo>
                    <a:cubicBezTo>
                      <a:pt x="1995" y="1535"/>
                      <a:pt x="1487" y="2332"/>
                      <a:pt x="654" y="2730"/>
                    </a:cubicBezTo>
                    <a:cubicBezTo>
                      <a:pt x="0" y="3042"/>
                      <a:pt x="418" y="3970"/>
                      <a:pt x="1031" y="3970"/>
                    </a:cubicBezTo>
                    <a:cubicBezTo>
                      <a:pt x="1131" y="3970"/>
                      <a:pt x="1236" y="3945"/>
                      <a:pt x="1343" y="3889"/>
                    </a:cubicBezTo>
                    <a:cubicBezTo>
                      <a:pt x="2574" y="3237"/>
                      <a:pt x="3371" y="2006"/>
                      <a:pt x="3443" y="666"/>
                    </a:cubicBezTo>
                    <a:cubicBezTo>
                      <a:pt x="3461" y="218"/>
                      <a:pt x="3133" y="0"/>
                      <a:pt x="279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3" name="Google Shape;953;p39"/>
              <p:cNvSpPr/>
              <p:nvPr/>
            </p:nvSpPr>
            <p:spPr>
              <a:xfrm>
                <a:off x="6896974" y="4001286"/>
                <a:ext cx="55957" cy="33790"/>
              </a:xfrm>
              <a:custGeom>
                <a:avLst/>
                <a:gdLst/>
                <a:ahLst/>
                <a:cxnLst/>
                <a:rect l="l" t="t" r="r" b="b"/>
                <a:pathLst>
                  <a:path w="3587" h="2166" extrusionOk="0">
                    <a:moveTo>
                      <a:pt x="2681" y="0"/>
                    </a:moveTo>
                    <a:lnTo>
                      <a:pt x="544" y="833"/>
                    </a:lnTo>
                    <a:cubicBezTo>
                      <a:pt x="218" y="942"/>
                      <a:pt x="1" y="1304"/>
                      <a:pt x="73" y="1666"/>
                    </a:cubicBezTo>
                    <a:cubicBezTo>
                      <a:pt x="163" y="1965"/>
                      <a:pt x="425" y="2165"/>
                      <a:pt x="717" y="2165"/>
                    </a:cubicBezTo>
                    <a:cubicBezTo>
                      <a:pt x="779" y="2165"/>
                      <a:pt x="843" y="2156"/>
                      <a:pt x="906" y="2137"/>
                    </a:cubicBezTo>
                    <a:lnTo>
                      <a:pt x="3043" y="1304"/>
                    </a:lnTo>
                    <a:cubicBezTo>
                      <a:pt x="3406" y="1195"/>
                      <a:pt x="3587" y="833"/>
                      <a:pt x="3514" y="471"/>
                    </a:cubicBezTo>
                    <a:cubicBezTo>
                      <a:pt x="3427" y="179"/>
                      <a:pt x="3175" y="5"/>
                      <a:pt x="2891" y="5"/>
                    </a:cubicBezTo>
                    <a:cubicBezTo>
                      <a:pt x="2822" y="5"/>
                      <a:pt x="2752" y="15"/>
                      <a:pt x="2681" y="36"/>
                    </a:cubicBezTo>
                    <a:lnTo>
                      <a:pt x="2681"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54" name="Google Shape;954;p39"/>
            <p:cNvSpPr txBox="1"/>
            <p:nvPr/>
          </p:nvSpPr>
          <p:spPr>
            <a:xfrm>
              <a:off x="968445" y="2187736"/>
              <a:ext cx="483300" cy="261000"/>
            </a:xfrm>
            <a:prstGeom prst="rect">
              <a:avLst/>
            </a:prstGeom>
            <a:noFill/>
            <a:ln>
              <a:noFill/>
            </a:ln>
          </p:spPr>
          <p:txBody>
            <a:bodyPr spcFirstLastPara="1" wrap="square" lIns="121900" tIns="121900" rIns="121900" bIns="121900" anchor="ctr" anchorCtr="0">
              <a:noAutofit/>
            </a:bodyPr>
            <a:lstStyle/>
            <a:p>
              <a:pPr algn="ctr"/>
              <a:r>
                <a:rPr lang="en" sz="2400" b="1">
                  <a:solidFill>
                    <a:schemeClr val="dk1"/>
                  </a:solidFill>
                  <a:latin typeface="Kalam"/>
                  <a:ea typeface="Kalam"/>
                  <a:cs typeface="Kalam"/>
                  <a:sym typeface="Kalam"/>
                </a:rPr>
                <a:t>Hi!</a:t>
              </a:r>
              <a:endParaRPr sz="2400" b="1">
                <a:solidFill>
                  <a:schemeClr val="dk1"/>
                </a:solidFill>
                <a:latin typeface="Kalam"/>
                <a:ea typeface="Kalam"/>
                <a:cs typeface="Kalam"/>
                <a:sym typeface="Kalam"/>
              </a:endParaRPr>
            </a:p>
          </p:txBody>
        </p:sp>
      </p:grpSp>
      <p:grpSp>
        <p:nvGrpSpPr>
          <p:cNvPr id="955" name="Google Shape;955;p39"/>
          <p:cNvGrpSpPr/>
          <p:nvPr/>
        </p:nvGrpSpPr>
        <p:grpSpPr>
          <a:xfrm>
            <a:off x="10104803" y="716047"/>
            <a:ext cx="1323123" cy="1662559"/>
            <a:chOff x="7350002" y="765635"/>
            <a:chExt cx="992342" cy="1246919"/>
          </a:xfrm>
        </p:grpSpPr>
        <p:grpSp>
          <p:nvGrpSpPr>
            <p:cNvPr id="956" name="Google Shape;956;p39"/>
            <p:cNvGrpSpPr/>
            <p:nvPr/>
          </p:nvGrpSpPr>
          <p:grpSpPr>
            <a:xfrm rot="475014">
              <a:off x="7454209" y="809482"/>
              <a:ext cx="783927" cy="1159224"/>
              <a:chOff x="6922402" y="2086121"/>
              <a:chExt cx="793354" cy="1358635"/>
            </a:xfrm>
          </p:grpSpPr>
          <p:sp>
            <p:nvSpPr>
              <p:cNvPr id="957" name="Google Shape;957;p39"/>
              <p:cNvSpPr/>
              <p:nvPr/>
            </p:nvSpPr>
            <p:spPr>
              <a:xfrm>
                <a:off x="6922402" y="2097010"/>
                <a:ext cx="793354" cy="1336405"/>
              </a:xfrm>
              <a:custGeom>
                <a:avLst/>
                <a:gdLst/>
                <a:ahLst/>
                <a:cxnLst/>
                <a:rect l="l" t="t" r="r" b="b"/>
                <a:pathLst>
                  <a:path w="50856" h="85667" extrusionOk="0">
                    <a:moveTo>
                      <a:pt x="22836" y="1"/>
                    </a:moveTo>
                    <a:cubicBezTo>
                      <a:pt x="17213" y="1"/>
                      <a:pt x="11566" y="1130"/>
                      <a:pt x="8694" y="3517"/>
                    </a:cubicBezTo>
                    <a:cubicBezTo>
                      <a:pt x="2464" y="8697"/>
                      <a:pt x="4384" y="20505"/>
                      <a:pt x="3985" y="27423"/>
                    </a:cubicBezTo>
                    <a:cubicBezTo>
                      <a:pt x="3224" y="40861"/>
                      <a:pt x="1" y="60203"/>
                      <a:pt x="8006" y="72699"/>
                    </a:cubicBezTo>
                    <a:cubicBezTo>
                      <a:pt x="7100" y="74293"/>
                      <a:pt x="6521" y="76068"/>
                      <a:pt x="6267" y="77879"/>
                    </a:cubicBezTo>
                    <a:cubicBezTo>
                      <a:pt x="5905" y="80451"/>
                      <a:pt x="6086" y="83095"/>
                      <a:pt x="6267" y="85667"/>
                    </a:cubicBezTo>
                    <a:cubicBezTo>
                      <a:pt x="7136" y="82298"/>
                      <a:pt x="9382" y="79473"/>
                      <a:pt x="12425" y="77807"/>
                    </a:cubicBezTo>
                    <a:cubicBezTo>
                      <a:pt x="15823" y="80500"/>
                      <a:pt x="20305" y="81741"/>
                      <a:pt x="24882" y="81741"/>
                    </a:cubicBezTo>
                    <a:cubicBezTo>
                      <a:pt x="29477" y="81741"/>
                      <a:pt x="34169" y="80491"/>
                      <a:pt x="37961" y="78205"/>
                    </a:cubicBezTo>
                    <a:cubicBezTo>
                      <a:pt x="46473" y="73098"/>
                      <a:pt x="46111" y="62340"/>
                      <a:pt x="46364" y="54082"/>
                    </a:cubicBezTo>
                    <a:cubicBezTo>
                      <a:pt x="46799" y="40209"/>
                      <a:pt x="50856" y="12391"/>
                      <a:pt x="36331" y="2901"/>
                    </a:cubicBezTo>
                    <a:cubicBezTo>
                      <a:pt x="33414" y="1003"/>
                      <a:pt x="28135" y="1"/>
                      <a:pt x="22836"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58" name="Google Shape;958;p39"/>
              <p:cNvSpPr/>
              <p:nvPr/>
            </p:nvSpPr>
            <p:spPr>
              <a:xfrm>
                <a:off x="6940483" y="2086121"/>
                <a:ext cx="737974" cy="1358635"/>
              </a:xfrm>
              <a:custGeom>
                <a:avLst/>
                <a:gdLst/>
                <a:ahLst/>
                <a:cxnLst/>
                <a:rect l="l" t="t" r="r" b="b"/>
                <a:pathLst>
                  <a:path w="47306" h="87092" extrusionOk="0">
                    <a:moveTo>
                      <a:pt x="22684" y="1315"/>
                    </a:moveTo>
                    <a:cubicBezTo>
                      <a:pt x="27019" y="1315"/>
                      <a:pt x="31478" y="2069"/>
                      <a:pt x="34923" y="4165"/>
                    </a:cubicBezTo>
                    <a:lnTo>
                      <a:pt x="34923" y="4165"/>
                    </a:lnTo>
                    <a:cubicBezTo>
                      <a:pt x="34953" y="4195"/>
                      <a:pt x="34988" y="4224"/>
                      <a:pt x="35027" y="4251"/>
                    </a:cubicBezTo>
                    <a:cubicBezTo>
                      <a:pt x="46074" y="11676"/>
                      <a:pt x="45893" y="28230"/>
                      <a:pt x="45495" y="40001"/>
                    </a:cubicBezTo>
                    <a:cubicBezTo>
                      <a:pt x="45278" y="45906"/>
                      <a:pt x="44843" y="51737"/>
                      <a:pt x="44662" y="57605"/>
                    </a:cubicBezTo>
                    <a:cubicBezTo>
                      <a:pt x="44444" y="64668"/>
                      <a:pt x="44010" y="73108"/>
                      <a:pt x="37707" y="77672"/>
                    </a:cubicBezTo>
                    <a:cubicBezTo>
                      <a:pt x="33945" y="80399"/>
                      <a:pt x="29050" y="81857"/>
                      <a:pt x="24209" y="81857"/>
                    </a:cubicBezTo>
                    <a:cubicBezTo>
                      <a:pt x="19728" y="81857"/>
                      <a:pt x="15293" y="80608"/>
                      <a:pt x="11845" y="77961"/>
                    </a:cubicBezTo>
                    <a:cubicBezTo>
                      <a:pt x="11737" y="77907"/>
                      <a:pt x="11619" y="77880"/>
                      <a:pt x="11501" y="77880"/>
                    </a:cubicBezTo>
                    <a:cubicBezTo>
                      <a:pt x="11383" y="77880"/>
                      <a:pt x="11266" y="77907"/>
                      <a:pt x="11157" y="77961"/>
                    </a:cubicBezTo>
                    <a:cubicBezTo>
                      <a:pt x="8914" y="79236"/>
                      <a:pt x="7083" y="81085"/>
                      <a:pt x="5854" y="83293"/>
                    </a:cubicBezTo>
                    <a:lnTo>
                      <a:pt x="5854" y="83293"/>
                    </a:lnTo>
                    <a:cubicBezTo>
                      <a:pt x="5771" y="80025"/>
                      <a:pt x="6056" y="76795"/>
                      <a:pt x="7680" y="73796"/>
                    </a:cubicBezTo>
                    <a:cubicBezTo>
                      <a:pt x="7788" y="73579"/>
                      <a:pt x="7788" y="73325"/>
                      <a:pt x="7680" y="73108"/>
                    </a:cubicBezTo>
                    <a:cubicBezTo>
                      <a:pt x="1" y="60829"/>
                      <a:pt x="2536" y="44819"/>
                      <a:pt x="3551" y="31164"/>
                    </a:cubicBezTo>
                    <a:cubicBezTo>
                      <a:pt x="3985" y="25151"/>
                      <a:pt x="3225" y="19066"/>
                      <a:pt x="4166" y="13125"/>
                    </a:cubicBezTo>
                    <a:cubicBezTo>
                      <a:pt x="4673" y="10047"/>
                      <a:pt x="5724" y="6787"/>
                      <a:pt x="8259" y="4758"/>
                    </a:cubicBezTo>
                    <a:cubicBezTo>
                      <a:pt x="10324" y="3092"/>
                      <a:pt x="13077" y="2404"/>
                      <a:pt x="15648" y="1933"/>
                    </a:cubicBezTo>
                    <a:cubicBezTo>
                      <a:pt x="17816" y="1557"/>
                      <a:pt x="20230" y="1315"/>
                      <a:pt x="22684" y="1315"/>
                    </a:cubicBezTo>
                    <a:close/>
                    <a:moveTo>
                      <a:pt x="22682" y="1"/>
                    </a:moveTo>
                    <a:cubicBezTo>
                      <a:pt x="20584" y="1"/>
                      <a:pt x="18525" y="162"/>
                      <a:pt x="16626" y="412"/>
                    </a:cubicBezTo>
                    <a:cubicBezTo>
                      <a:pt x="10215" y="1281"/>
                      <a:pt x="5072" y="3889"/>
                      <a:pt x="3333" y="10517"/>
                    </a:cubicBezTo>
                    <a:cubicBezTo>
                      <a:pt x="1450" y="17508"/>
                      <a:pt x="2609" y="25187"/>
                      <a:pt x="2065" y="32395"/>
                    </a:cubicBezTo>
                    <a:cubicBezTo>
                      <a:pt x="1413" y="40907"/>
                      <a:pt x="508" y="49491"/>
                      <a:pt x="1486" y="58040"/>
                    </a:cubicBezTo>
                    <a:cubicBezTo>
                      <a:pt x="1957" y="62495"/>
                      <a:pt x="2971" y="66950"/>
                      <a:pt x="4927" y="71007"/>
                    </a:cubicBezTo>
                    <a:cubicBezTo>
                      <a:pt x="5325" y="71876"/>
                      <a:pt x="6231" y="72854"/>
                      <a:pt x="6122" y="73796"/>
                    </a:cubicBezTo>
                    <a:cubicBezTo>
                      <a:pt x="5941" y="75064"/>
                      <a:pt x="5036" y="76404"/>
                      <a:pt x="4818" y="77672"/>
                    </a:cubicBezTo>
                    <a:cubicBezTo>
                      <a:pt x="4239" y="80569"/>
                      <a:pt x="4420" y="83503"/>
                      <a:pt x="4637" y="86437"/>
                    </a:cubicBezTo>
                    <a:cubicBezTo>
                      <a:pt x="4637" y="86859"/>
                      <a:pt x="4971" y="87091"/>
                      <a:pt x="5306" y="87091"/>
                    </a:cubicBezTo>
                    <a:cubicBezTo>
                      <a:pt x="5575" y="87091"/>
                      <a:pt x="5844" y="86941"/>
                      <a:pt x="5941" y="86618"/>
                    </a:cubicBezTo>
                    <a:cubicBezTo>
                      <a:pt x="5962" y="86545"/>
                      <a:pt x="5983" y="86473"/>
                      <a:pt x="6005" y="86400"/>
                    </a:cubicBezTo>
                    <a:lnTo>
                      <a:pt x="6005" y="86400"/>
                    </a:lnTo>
                    <a:lnTo>
                      <a:pt x="6014" y="86401"/>
                    </a:lnTo>
                    <a:cubicBezTo>
                      <a:pt x="6013" y="86393"/>
                      <a:pt x="6013" y="86386"/>
                      <a:pt x="6012" y="86378"/>
                    </a:cubicBezTo>
                    <a:lnTo>
                      <a:pt x="6012" y="86378"/>
                    </a:lnTo>
                    <a:cubicBezTo>
                      <a:pt x="6373" y="85195"/>
                      <a:pt x="6893" y="84050"/>
                      <a:pt x="7571" y="83032"/>
                    </a:cubicBezTo>
                    <a:cubicBezTo>
                      <a:pt x="8223" y="82091"/>
                      <a:pt x="9744" y="79954"/>
                      <a:pt x="10940" y="79664"/>
                    </a:cubicBezTo>
                    <a:cubicBezTo>
                      <a:pt x="11027" y="79644"/>
                      <a:pt x="11120" y="79635"/>
                      <a:pt x="11218" y="79635"/>
                    </a:cubicBezTo>
                    <a:cubicBezTo>
                      <a:pt x="12575" y="79635"/>
                      <a:pt x="14840" y="81400"/>
                      <a:pt x="16192" y="81873"/>
                    </a:cubicBezTo>
                    <a:cubicBezTo>
                      <a:pt x="18660" y="82771"/>
                      <a:pt x="21282" y="83168"/>
                      <a:pt x="23909" y="83168"/>
                    </a:cubicBezTo>
                    <a:cubicBezTo>
                      <a:pt x="25523" y="83168"/>
                      <a:pt x="27140" y="83018"/>
                      <a:pt x="28724" y="82743"/>
                    </a:cubicBezTo>
                    <a:cubicBezTo>
                      <a:pt x="32745" y="82018"/>
                      <a:pt x="36947" y="80388"/>
                      <a:pt x="39953" y="77563"/>
                    </a:cubicBezTo>
                    <a:cubicBezTo>
                      <a:pt x="42742" y="74955"/>
                      <a:pt x="44300" y="71369"/>
                      <a:pt x="45060" y="67675"/>
                    </a:cubicBezTo>
                    <a:cubicBezTo>
                      <a:pt x="46545" y="60720"/>
                      <a:pt x="46147" y="53222"/>
                      <a:pt x="46545" y="46123"/>
                    </a:cubicBezTo>
                    <a:cubicBezTo>
                      <a:pt x="47016" y="38444"/>
                      <a:pt x="47306" y="30620"/>
                      <a:pt x="46183" y="22941"/>
                    </a:cubicBezTo>
                    <a:cubicBezTo>
                      <a:pt x="45099" y="15320"/>
                      <a:pt x="42395" y="7591"/>
                      <a:pt x="35772" y="3094"/>
                    </a:cubicBezTo>
                    <a:lnTo>
                      <a:pt x="35772" y="3094"/>
                    </a:lnTo>
                    <a:cubicBezTo>
                      <a:pt x="35754" y="3081"/>
                      <a:pt x="35735" y="3068"/>
                      <a:pt x="35715" y="3056"/>
                    </a:cubicBezTo>
                    <a:lnTo>
                      <a:pt x="35715" y="3056"/>
                    </a:lnTo>
                    <a:cubicBezTo>
                      <a:pt x="35715" y="3056"/>
                      <a:pt x="35715" y="3056"/>
                      <a:pt x="35715" y="3056"/>
                    </a:cubicBezTo>
                    <a:cubicBezTo>
                      <a:pt x="35705" y="3049"/>
                      <a:pt x="35695" y="3043"/>
                      <a:pt x="35685" y="3037"/>
                    </a:cubicBezTo>
                    <a:lnTo>
                      <a:pt x="35685" y="3037"/>
                    </a:lnTo>
                    <a:cubicBezTo>
                      <a:pt x="32011" y="765"/>
                      <a:pt x="27255" y="1"/>
                      <a:pt x="2268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59" name="Google Shape;959;p39"/>
              <p:cNvSpPr/>
              <p:nvPr/>
            </p:nvSpPr>
            <p:spPr>
              <a:xfrm>
                <a:off x="7067825" y="2175494"/>
                <a:ext cx="115627" cy="174720"/>
              </a:xfrm>
              <a:custGeom>
                <a:avLst/>
                <a:gdLst/>
                <a:ahLst/>
                <a:cxnLst/>
                <a:rect l="l" t="t" r="r" b="b"/>
                <a:pathLst>
                  <a:path w="7412" h="11200" extrusionOk="0">
                    <a:moveTo>
                      <a:pt x="5799" y="1"/>
                    </a:moveTo>
                    <a:cubicBezTo>
                      <a:pt x="617" y="1"/>
                      <a:pt x="0" y="6565"/>
                      <a:pt x="277" y="10548"/>
                    </a:cubicBezTo>
                    <a:cubicBezTo>
                      <a:pt x="296" y="10982"/>
                      <a:pt x="649" y="11200"/>
                      <a:pt x="988" y="11200"/>
                    </a:cubicBezTo>
                    <a:cubicBezTo>
                      <a:pt x="1328" y="11200"/>
                      <a:pt x="1654" y="10982"/>
                      <a:pt x="1618" y="10548"/>
                    </a:cubicBezTo>
                    <a:cubicBezTo>
                      <a:pt x="1374" y="7248"/>
                      <a:pt x="1498" y="1350"/>
                      <a:pt x="5948" y="1350"/>
                    </a:cubicBezTo>
                    <a:cubicBezTo>
                      <a:pt x="6138" y="1350"/>
                      <a:pt x="6337" y="1361"/>
                      <a:pt x="6544" y="1384"/>
                    </a:cubicBezTo>
                    <a:cubicBezTo>
                      <a:pt x="6577" y="1388"/>
                      <a:pt x="6608" y="1390"/>
                      <a:pt x="6639" y="1390"/>
                    </a:cubicBezTo>
                    <a:cubicBezTo>
                      <a:pt x="7412" y="1390"/>
                      <a:pt x="7380" y="113"/>
                      <a:pt x="6544" y="43"/>
                    </a:cubicBezTo>
                    <a:cubicBezTo>
                      <a:pt x="6286" y="15"/>
                      <a:pt x="6038" y="1"/>
                      <a:pt x="579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0" name="Google Shape;960;p39"/>
              <p:cNvSpPr/>
              <p:nvPr/>
            </p:nvSpPr>
            <p:spPr>
              <a:xfrm>
                <a:off x="7056890" y="2413487"/>
                <a:ext cx="28267" cy="21481"/>
              </a:xfrm>
              <a:custGeom>
                <a:avLst/>
                <a:gdLst/>
                <a:ahLst/>
                <a:cxnLst/>
                <a:rect l="l" t="t" r="r" b="b"/>
                <a:pathLst>
                  <a:path w="1812" h="1377" extrusionOk="0">
                    <a:moveTo>
                      <a:pt x="906" y="0"/>
                    </a:moveTo>
                    <a:cubicBezTo>
                      <a:pt x="0" y="0"/>
                      <a:pt x="0" y="1377"/>
                      <a:pt x="906" y="1377"/>
                    </a:cubicBezTo>
                    <a:cubicBezTo>
                      <a:pt x="1812" y="1377"/>
                      <a:pt x="1812" y="0"/>
                      <a:pt x="90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1" name="Google Shape;961;p39"/>
              <p:cNvSpPr/>
              <p:nvPr/>
            </p:nvSpPr>
            <p:spPr>
              <a:xfrm>
                <a:off x="7130350" y="2221326"/>
                <a:ext cx="58172" cy="57689"/>
              </a:xfrm>
              <a:custGeom>
                <a:avLst/>
                <a:gdLst/>
                <a:ahLst/>
                <a:cxnLst/>
                <a:rect l="l" t="t" r="r" b="b"/>
                <a:pathLst>
                  <a:path w="3729" h="3698" extrusionOk="0">
                    <a:moveTo>
                      <a:pt x="2893" y="0"/>
                    </a:moveTo>
                    <a:cubicBezTo>
                      <a:pt x="2871" y="0"/>
                      <a:pt x="2849" y="1"/>
                      <a:pt x="2825" y="3"/>
                    </a:cubicBezTo>
                    <a:cubicBezTo>
                      <a:pt x="1232" y="112"/>
                      <a:pt x="0" y="1452"/>
                      <a:pt x="0" y="3046"/>
                    </a:cubicBezTo>
                    <a:cubicBezTo>
                      <a:pt x="18" y="3480"/>
                      <a:pt x="362" y="3698"/>
                      <a:pt x="702" y="3698"/>
                    </a:cubicBezTo>
                    <a:cubicBezTo>
                      <a:pt x="1042" y="3698"/>
                      <a:pt x="1377" y="3480"/>
                      <a:pt x="1377" y="3046"/>
                    </a:cubicBezTo>
                    <a:cubicBezTo>
                      <a:pt x="1340" y="2176"/>
                      <a:pt x="1992" y="1452"/>
                      <a:pt x="2825" y="1343"/>
                    </a:cubicBezTo>
                    <a:cubicBezTo>
                      <a:pt x="3673" y="1308"/>
                      <a:pt x="3729" y="0"/>
                      <a:pt x="289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2" name="Google Shape;962;p39"/>
              <p:cNvSpPr/>
              <p:nvPr/>
            </p:nvSpPr>
            <p:spPr>
              <a:xfrm>
                <a:off x="7424753" y="3190570"/>
                <a:ext cx="114364" cy="104504"/>
              </a:xfrm>
              <a:custGeom>
                <a:avLst/>
                <a:gdLst/>
                <a:ahLst/>
                <a:cxnLst/>
                <a:rect l="l" t="t" r="r" b="b"/>
                <a:pathLst>
                  <a:path w="7331" h="6699" extrusionOk="0">
                    <a:moveTo>
                      <a:pt x="6503" y="0"/>
                    </a:moveTo>
                    <a:cubicBezTo>
                      <a:pt x="6241" y="0"/>
                      <a:pt x="5998" y="151"/>
                      <a:pt x="5940" y="499"/>
                    </a:cubicBezTo>
                    <a:cubicBezTo>
                      <a:pt x="5541" y="3070"/>
                      <a:pt x="3477" y="5063"/>
                      <a:pt x="869" y="5352"/>
                    </a:cubicBezTo>
                    <a:cubicBezTo>
                      <a:pt x="33" y="5422"/>
                      <a:pt x="1" y="6699"/>
                      <a:pt x="774" y="6699"/>
                    </a:cubicBezTo>
                    <a:cubicBezTo>
                      <a:pt x="804" y="6699"/>
                      <a:pt x="836" y="6697"/>
                      <a:pt x="869" y="6692"/>
                    </a:cubicBezTo>
                    <a:cubicBezTo>
                      <a:pt x="4093" y="6439"/>
                      <a:pt x="6700" y="4012"/>
                      <a:pt x="7244" y="861"/>
                    </a:cubicBezTo>
                    <a:cubicBezTo>
                      <a:pt x="7331" y="339"/>
                      <a:pt x="6896" y="0"/>
                      <a:pt x="650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3" name="Google Shape;963;p39"/>
              <p:cNvSpPr/>
              <p:nvPr/>
            </p:nvSpPr>
            <p:spPr>
              <a:xfrm>
                <a:off x="7437202" y="3162724"/>
                <a:ext cx="56737" cy="62993"/>
              </a:xfrm>
              <a:custGeom>
                <a:avLst/>
                <a:gdLst/>
                <a:ahLst/>
                <a:cxnLst/>
                <a:rect l="l" t="t" r="r" b="b"/>
                <a:pathLst>
                  <a:path w="3637" h="4038" extrusionOk="0">
                    <a:moveTo>
                      <a:pt x="2805" y="0"/>
                    </a:moveTo>
                    <a:cubicBezTo>
                      <a:pt x="2530" y="0"/>
                      <a:pt x="2250" y="143"/>
                      <a:pt x="2135" y="473"/>
                    </a:cubicBezTo>
                    <a:cubicBezTo>
                      <a:pt x="1773" y="1378"/>
                      <a:pt x="1230" y="2211"/>
                      <a:pt x="506" y="2899"/>
                    </a:cubicBezTo>
                    <a:cubicBezTo>
                      <a:pt x="0" y="3349"/>
                      <a:pt x="474" y="4037"/>
                      <a:pt x="1017" y="4037"/>
                    </a:cubicBezTo>
                    <a:cubicBezTo>
                      <a:pt x="1174" y="4037"/>
                      <a:pt x="1337" y="3980"/>
                      <a:pt x="1483" y="3841"/>
                    </a:cubicBezTo>
                    <a:cubicBezTo>
                      <a:pt x="2353" y="3008"/>
                      <a:pt x="3041" y="1958"/>
                      <a:pt x="3439" y="835"/>
                    </a:cubicBezTo>
                    <a:cubicBezTo>
                      <a:pt x="3636" y="332"/>
                      <a:pt x="3225" y="0"/>
                      <a:pt x="280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64" name="Google Shape;964;p39"/>
            <p:cNvSpPr txBox="1"/>
            <p:nvPr/>
          </p:nvSpPr>
          <p:spPr>
            <a:xfrm>
              <a:off x="7477609" y="1229500"/>
              <a:ext cx="786600" cy="261000"/>
            </a:xfrm>
            <a:prstGeom prst="rect">
              <a:avLst/>
            </a:prstGeom>
            <a:noFill/>
            <a:ln>
              <a:noFill/>
            </a:ln>
          </p:spPr>
          <p:txBody>
            <a:bodyPr spcFirstLastPara="1" wrap="square" lIns="121900" tIns="121900" rIns="121900" bIns="121900" anchor="ctr" anchorCtr="0">
              <a:noAutofit/>
            </a:bodyPr>
            <a:lstStyle/>
            <a:p>
              <a:pPr algn="ctr"/>
              <a:r>
                <a:rPr lang="en" sz="2133" b="1">
                  <a:solidFill>
                    <a:schemeClr val="dk1"/>
                  </a:solidFill>
                  <a:latin typeface="Kalam"/>
                  <a:ea typeface="Kalam"/>
                  <a:cs typeface="Kalam"/>
                  <a:sym typeface="Kalam"/>
                </a:rPr>
                <a:t>Hello!</a:t>
              </a:r>
              <a:endParaRPr sz="2133" b="1">
                <a:solidFill>
                  <a:schemeClr val="dk1"/>
                </a:solidFill>
                <a:latin typeface="Kalam"/>
                <a:ea typeface="Kalam"/>
                <a:cs typeface="Kalam"/>
                <a:sym typeface="Kalam"/>
              </a:endParaRPr>
            </a:p>
          </p:txBody>
        </p:sp>
      </p:grpSp>
      <p:grpSp>
        <p:nvGrpSpPr>
          <p:cNvPr id="965" name="Google Shape;965;p39"/>
          <p:cNvGrpSpPr/>
          <p:nvPr/>
        </p:nvGrpSpPr>
        <p:grpSpPr>
          <a:xfrm>
            <a:off x="8999209" y="5720524"/>
            <a:ext cx="291767" cy="301043"/>
            <a:chOff x="6109266" y="2958701"/>
            <a:chExt cx="158099" cy="163114"/>
          </a:xfrm>
        </p:grpSpPr>
        <p:sp>
          <p:nvSpPr>
            <p:cNvPr id="966" name="Google Shape;966;p39"/>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7" name="Google Shape;967;p39"/>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68" name="Google Shape;968;p39"/>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69" name="Google Shape;969;p39"/>
          <p:cNvGrpSpPr/>
          <p:nvPr/>
        </p:nvGrpSpPr>
        <p:grpSpPr>
          <a:xfrm>
            <a:off x="621575" y="2003924"/>
            <a:ext cx="291767" cy="301043"/>
            <a:chOff x="6109266" y="2958701"/>
            <a:chExt cx="158099" cy="163114"/>
          </a:xfrm>
        </p:grpSpPr>
        <p:sp>
          <p:nvSpPr>
            <p:cNvPr id="970" name="Google Shape;970;p39"/>
            <p:cNvSpPr/>
            <p:nvPr/>
          </p:nvSpPr>
          <p:spPr>
            <a:xfrm>
              <a:off x="6180824" y="2958701"/>
              <a:ext cx="86541" cy="69751"/>
            </a:xfrm>
            <a:custGeom>
              <a:avLst/>
              <a:gdLst/>
              <a:ahLst/>
              <a:cxnLst/>
              <a:rect l="l" t="t" r="r" b="b"/>
              <a:pathLst>
                <a:path w="2536" h="2044" extrusionOk="0">
                  <a:moveTo>
                    <a:pt x="1330" y="444"/>
                  </a:moveTo>
                  <a:cubicBezTo>
                    <a:pt x="1362" y="444"/>
                    <a:pt x="1394" y="446"/>
                    <a:pt x="1426" y="450"/>
                  </a:cubicBezTo>
                  <a:cubicBezTo>
                    <a:pt x="1783" y="529"/>
                    <a:pt x="2100" y="886"/>
                    <a:pt x="1902" y="1242"/>
                  </a:cubicBezTo>
                  <a:cubicBezTo>
                    <a:pt x="1728" y="1485"/>
                    <a:pt x="1464" y="1606"/>
                    <a:pt x="1162" y="1606"/>
                  </a:cubicBezTo>
                  <a:cubicBezTo>
                    <a:pt x="1119" y="1606"/>
                    <a:pt x="1075" y="1604"/>
                    <a:pt x="1030" y="1599"/>
                  </a:cubicBezTo>
                  <a:cubicBezTo>
                    <a:pt x="713" y="1559"/>
                    <a:pt x="515" y="1163"/>
                    <a:pt x="674" y="886"/>
                  </a:cubicBezTo>
                  <a:cubicBezTo>
                    <a:pt x="781" y="601"/>
                    <a:pt x="1047" y="444"/>
                    <a:pt x="1330" y="444"/>
                  </a:cubicBezTo>
                  <a:close/>
                  <a:moveTo>
                    <a:pt x="1309" y="0"/>
                  </a:moveTo>
                  <a:cubicBezTo>
                    <a:pt x="911" y="0"/>
                    <a:pt x="531" y="202"/>
                    <a:pt x="317" y="569"/>
                  </a:cubicBezTo>
                  <a:lnTo>
                    <a:pt x="278" y="608"/>
                  </a:lnTo>
                  <a:cubicBezTo>
                    <a:pt x="0" y="1123"/>
                    <a:pt x="238" y="1797"/>
                    <a:pt x="832" y="1995"/>
                  </a:cubicBezTo>
                  <a:cubicBezTo>
                    <a:pt x="947" y="2028"/>
                    <a:pt x="1064" y="2043"/>
                    <a:pt x="1182" y="2043"/>
                  </a:cubicBezTo>
                  <a:cubicBezTo>
                    <a:pt x="1633" y="2043"/>
                    <a:pt x="2078" y="1809"/>
                    <a:pt x="2298" y="1401"/>
                  </a:cubicBezTo>
                  <a:cubicBezTo>
                    <a:pt x="2535" y="846"/>
                    <a:pt x="2258" y="212"/>
                    <a:pt x="1664" y="54"/>
                  </a:cubicBezTo>
                  <a:cubicBezTo>
                    <a:pt x="1547" y="18"/>
                    <a:pt x="1427" y="0"/>
                    <a:pt x="13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1" name="Google Shape;971;p39"/>
            <p:cNvSpPr/>
            <p:nvPr/>
          </p:nvSpPr>
          <p:spPr>
            <a:xfrm>
              <a:off x="6109266" y="3049675"/>
              <a:ext cx="54020" cy="42349"/>
            </a:xfrm>
            <a:custGeom>
              <a:avLst/>
              <a:gdLst/>
              <a:ahLst/>
              <a:cxnLst/>
              <a:rect l="l" t="t" r="r" b="b"/>
              <a:pathLst>
                <a:path w="1583" h="1241" extrusionOk="0">
                  <a:moveTo>
                    <a:pt x="847" y="1"/>
                  </a:moveTo>
                  <a:cubicBezTo>
                    <a:pt x="735" y="1"/>
                    <a:pt x="622" y="27"/>
                    <a:pt x="513" y="82"/>
                  </a:cubicBezTo>
                  <a:cubicBezTo>
                    <a:pt x="473" y="82"/>
                    <a:pt x="434" y="121"/>
                    <a:pt x="434" y="161"/>
                  </a:cubicBezTo>
                  <a:lnTo>
                    <a:pt x="394" y="161"/>
                  </a:lnTo>
                  <a:cubicBezTo>
                    <a:pt x="1" y="619"/>
                    <a:pt x="393" y="1240"/>
                    <a:pt x="899" y="1240"/>
                  </a:cubicBezTo>
                  <a:cubicBezTo>
                    <a:pt x="1005" y="1240"/>
                    <a:pt x="1116" y="1213"/>
                    <a:pt x="1226" y="1151"/>
                  </a:cubicBezTo>
                  <a:cubicBezTo>
                    <a:pt x="1503" y="953"/>
                    <a:pt x="1582" y="597"/>
                    <a:pt x="1424" y="280"/>
                  </a:cubicBezTo>
                  <a:cubicBezTo>
                    <a:pt x="1268" y="97"/>
                    <a:pt x="1060" y="1"/>
                    <a:pt x="84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2" name="Google Shape;972;p39"/>
            <p:cNvSpPr/>
            <p:nvPr/>
          </p:nvSpPr>
          <p:spPr>
            <a:xfrm>
              <a:off x="6194337" y="3081137"/>
              <a:ext cx="43714" cy="40677"/>
            </a:xfrm>
            <a:custGeom>
              <a:avLst/>
              <a:gdLst/>
              <a:ahLst/>
              <a:cxnLst/>
              <a:rect l="l" t="t" r="r" b="b"/>
              <a:pathLst>
                <a:path w="1281" h="1192" extrusionOk="0">
                  <a:moveTo>
                    <a:pt x="520" y="1"/>
                  </a:moveTo>
                  <a:cubicBezTo>
                    <a:pt x="349" y="1"/>
                    <a:pt x="193" y="77"/>
                    <a:pt x="119" y="269"/>
                  </a:cubicBezTo>
                  <a:cubicBezTo>
                    <a:pt x="40" y="308"/>
                    <a:pt x="40" y="388"/>
                    <a:pt x="0" y="467"/>
                  </a:cubicBezTo>
                  <a:cubicBezTo>
                    <a:pt x="0" y="704"/>
                    <a:pt x="119" y="942"/>
                    <a:pt x="317" y="1101"/>
                  </a:cubicBezTo>
                  <a:cubicBezTo>
                    <a:pt x="416" y="1164"/>
                    <a:pt x="521" y="1192"/>
                    <a:pt x="623" y="1192"/>
                  </a:cubicBezTo>
                  <a:cubicBezTo>
                    <a:pt x="970" y="1192"/>
                    <a:pt x="1281" y="865"/>
                    <a:pt x="1189" y="467"/>
                  </a:cubicBezTo>
                  <a:cubicBezTo>
                    <a:pt x="1139" y="218"/>
                    <a:pt x="808" y="1"/>
                    <a:pt x="52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73" name="Google Shape;973;p39"/>
          <p:cNvGrpSpPr/>
          <p:nvPr/>
        </p:nvGrpSpPr>
        <p:grpSpPr>
          <a:xfrm>
            <a:off x="4375135" y="978896"/>
            <a:ext cx="360456" cy="327453"/>
            <a:chOff x="3281351" y="734172"/>
            <a:chExt cx="270342" cy="245590"/>
          </a:xfrm>
        </p:grpSpPr>
        <p:sp>
          <p:nvSpPr>
            <p:cNvPr id="974" name="Google Shape;974;p39"/>
            <p:cNvSpPr/>
            <p:nvPr/>
          </p:nvSpPr>
          <p:spPr>
            <a:xfrm>
              <a:off x="3281351" y="893596"/>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5" name="Google Shape;975;p39"/>
            <p:cNvSpPr/>
            <p:nvPr/>
          </p:nvSpPr>
          <p:spPr>
            <a:xfrm>
              <a:off x="3397551" y="734172"/>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76" name="Google Shape;976;p39"/>
          <p:cNvSpPr/>
          <p:nvPr/>
        </p:nvSpPr>
        <p:spPr>
          <a:xfrm>
            <a:off x="10862402" y="2999912"/>
            <a:ext cx="205524" cy="216853"/>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977" name="Google Shape;977;p39"/>
          <p:cNvGrpSpPr/>
          <p:nvPr/>
        </p:nvGrpSpPr>
        <p:grpSpPr>
          <a:xfrm>
            <a:off x="2053254" y="5580711"/>
            <a:ext cx="429053" cy="360456"/>
            <a:chOff x="1692340" y="4261733"/>
            <a:chExt cx="321790" cy="270342"/>
          </a:xfrm>
        </p:grpSpPr>
        <p:sp>
          <p:nvSpPr>
            <p:cNvPr id="978" name="Google Shape;978;p39"/>
            <p:cNvSpPr/>
            <p:nvPr/>
          </p:nvSpPr>
          <p:spPr>
            <a:xfrm rot="5400000">
              <a:off x="1688722" y="4265350"/>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79" name="Google Shape;979;p39"/>
            <p:cNvSpPr/>
            <p:nvPr/>
          </p:nvSpPr>
          <p:spPr>
            <a:xfrm rot="5400000">
              <a:off x="1855739" y="437368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80" name="Google Shape;980;p39"/>
          <p:cNvGrpSpPr/>
          <p:nvPr/>
        </p:nvGrpSpPr>
        <p:grpSpPr>
          <a:xfrm>
            <a:off x="5447168" y="5076862"/>
            <a:ext cx="1371400" cy="1158028"/>
            <a:chOff x="4085376" y="3807646"/>
            <a:chExt cx="1028550" cy="868521"/>
          </a:xfrm>
        </p:grpSpPr>
        <p:grpSp>
          <p:nvGrpSpPr>
            <p:cNvPr id="981" name="Google Shape;981;p39"/>
            <p:cNvGrpSpPr/>
            <p:nvPr/>
          </p:nvGrpSpPr>
          <p:grpSpPr>
            <a:xfrm>
              <a:off x="4275994" y="3922328"/>
              <a:ext cx="591360" cy="753839"/>
              <a:chOff x="7470798" y="1116578"/>
              <a:chExt cx="1373660" cy="1751893"/>
            </a:xfrm>
          </p:grpSpPr>
          <p:sp>
            <p:nvSpPr>
              <p:cNvPr id="982" name="Google Shape;982;p39"/>
              <p:cNvSpPr/>
              <p:nvPr/>
            </p:nvSpPr>
            <p:spPr>
              <a:xfrm>
                <a:off x="7528032" y="1174144"/>
                <a:ext cx="1276748" cy="1357595"/>
              </a:xfrm>
              <a:custGeom>
                <a:avLst/>
                <a:gdLst/>
                <a:ahLst/>
                <a:cxnLst/>
                <a:rect l="l" t="t" r="r" b="b"/>
                <a:pathLst>
                  <a:path w="11488" h="12216" extrusionOk="0">
                    <a:moveTo>
                      <a:pt x="8690" y="2253"/>
                    </a:moveTo>
                    <a:cubicBezTo>
                      <a:pt x="8739" y="2253"/>
                      <a:pt x="8788" y="2261"/>
                      <a:pt x="8834" y="2273"/>
                    </a:cubicBezTo>
                    <a:lnTo>
                      <a:pt x="8794" y="2273"/>
                    </a:lnTo>
                    <a:cubicBezTo>
                      <a:pt x="9468" y="2392"/>
                      <a:pt x="10220" y="3659"/>
                      <a:pt x="10022" y="4293"/>
                    </a:cubicBezTo>
                    <a:cubicBezTo>
                      <a:pt x="10022" y="4372"/>
                      <a:pt x="9983" y="4412"/>
                      <a:pt x="9943" y="4452"/>
                    </a:cubicBezTo>
                    <a:cubicBezTo>
                      <a:pt x="9428" y="3739"/>
                      <a:pt x="9270" y="2827"/>
                      <a:pt x="8398" y="2471"/>
                    </a:cubicBezTo>
                    <a:cubicBezTo>
                      <a:pt x="8454" y="2302"/>
                      <a:pt x="8571" y="2253"/>
                      <a:pt x="8690" y="2253"/>
                    </a:cubicBezTo>
                    <a:close/>
                    <a:moveTo>
                      <a:pt x="1783" y="2511"/>
                    </a:moveTo>
                    <a:cubicBezTo>
                      <a:pt x="1823" y="2511"/>
                      <a:pt x="1902" y="2550"/>
                      <a:pt x="1981" y="2629"/>
                    </a:cubicBezTo>
                    <a:cubicBezTo>
                      <a:pt x="1981" y="2669"/>
                      <a:pt x="1981" y="2709"/>
                      <a:pt x="1981" y="2748"/>
                    </a:cubicBezTo>
                    <a:cubicBezTo>
                      <a:pt x="1585" y="3105"/>
                      <a:pt x="1545" y="3580"/>
                      <a:pt x="1347" y="3976"/>
                    </a:cubicBezTo>
                    <a:lnTo>
                      <a:pt x="1110" y="4491"/>
                    </a:lnTo>
                    <a:lnTo>
                      <a:pt x="991" y="4491"/>
                    </a:lnTo>
                    <a:cubicBezTo>
                      <a:pt x="951" y="4174"/>
                      <a:pt x="951" y="3818"/>
                      <a:pt x="1070" y="3501"/>
                    </a:cubicBezTo>
                    <a:lnTo>
                      <a:pt x="1070" y="3540"/>
                    </a:lnTo>
                    <a:cubicBezTo>
                      <a:pt x="1149" y="3263"/>
                      <a:pt x="1268" y="2986"/>
                      <a:pt x="1426" y="2788"/>
                    </a:cubicBezTo>
                    <a:cubicBezTo>
                      <a:pt x="1506" y="2669"/>
                      <a:pt x="1664" y="2550"/>
                      <a:pt x="1783" y="2511"/>
                    </a:cubicBezTo>
                    <a:close/>
                    <a:moveTo>
                      <a:pt x="2456" y="3897"/>
                    </a:moveTo>
                    <a:cubicBezTo>
                      <a:pt x="2496" y="4016"/>
                      <a:pt x="2496" y="4135"/>
                      <a:pt x="2536" y="4214"/>
                    </a:cubicBezTo>
                    <a:cubicBezTo>
                      <a:pt x="2496" y="4333"/>
                      <a:pt x="2496" y="4452"/>
                      <a:pt x="2456" y="4531"/>
                    </a:cubicBezTo>
                    <a:lnTo>
                      <a:pt x="2219" y="5600"/>
                    </a:lnTo>
                    <a:cubicBezTo>
                      <a:pt x="1981" y="5481"/>
                      <a:pt x="1862" y="5244"/>
                      <a:pt x="1902" y="5006"/>
                    </a:cubicBezTo>
                    <a:cubicBezTo>
                      <a:pt x="1941" y="4689"/>
                      <a:pt x="2060" y="4372"/>
                      <a:pt x="2179" y="4055"/>
                    </a:cubicBezTo>
                    <a:cubicBezTo>
                      <a:pt x="2179" y="3976"/>
                      <a:pt x="2337" y="3976"/>
                      <a:pt x="2417" y="3897"/>
                    </a:cubicBezTo>
                    <a:close/>
                    <a:moveTo>
                      <a:pt x="8398" y="4055"/>
                    </a:moveTo>
                    <a:cubicBezTo>
                      <a:pt x="8477" y="4095"/>
                      <a:pt x="8596" y="4095"/>
                      <a:pt x="8675" y="4174"/>
                    </a:cubicBezTo>
                    <a:cubicBezTo>
                      <a:pt x="8953" y="4531"/>
                      <a:pt x="9032" y="5006"/>
                      <a:pt x="8953" y="5442"/>
                    </a:cubicBezTo>
                    <a:cubicBezTo>
                      <a:pt x="8913" y="5759"/>
                      <a:pt x="8755" y="6036"/>
                      <a:pt x="8517" y="6234"/>
                    </a:cubicBezTo>
                    <a:lnTo>
                      <a:pt x="8438" y="6234"/>
                    </a:lnTo>
                    <a:lnTo>
                      <a:pt x="8438" y="5759"/>
                    </a:lnTo>
                    <a:cubicBezTo>
                      <a:pt x="8477" y="5323"/>
                      <a:pt x="8438" y="4887"/>
                      <a:pt x="8319" y="4491"/>
                    </a:cubicBezTo>
                    <a:cubicBezTo>
                      <a:pt x="8319" y="4452"/>
                      <a:pt x="8279" y="4372"/>
                      <a:pt x="8279" y="4333"/>
                    </a:cubicBezTo>
                    <a:cubicBezTo>
                      <a:pt x="8359" y="4214"/>
                      <a:pt x="8359" y="4135"/>
                      <a:pt x="8398" y="4055"/>
                    </a:cubicBezTo>
                    <a:close/>
                    <a:moveTo>
                      <a:pt x="1110" y="5006"/>
                    </a:moveTo>
                    <a:cubicBezTo>
                      <a:pt x="1149" y="5085"/>
                      <a:pt x="1228" y="5204"/>
                      <a:pt x="1228" y="5283"/>
                    </a:cubicBezTo>
                    <a:cubicBezTo>
                      <a:pt x="1149" y="5719"/>
                      <a:pt x="1228" y="6195"/>
                      <a:pt x="1347" y="6630"/>
                    </a:cubicBezTo>
                    <a:cubicBezTo>
                      <a:pt x="1347" y="6709"/>
                      <a:pt x="1347" y="6749"/>
                      <a:pt x="1387" y="6828"/>
                    </a:cubicBezTo>
                    <a:lnTo>
                      <a:pt x="1308" y="6908"/>
                    </a:lnTo>
                    <a:cubicBezTo>
                      <a:pt x="1228" y="6828"/>
                      <a:pt x="1070" y="6789"/>
                      <a:pt x="1030" y="6670"/>
                    </a:cubicBezTo>
                    <a:cubicBezTo>
                      <a:pt x="713" y="6234"/>
                      <a:pt x="674" y="5680"/>
                      <a:pt x="832" y="5204"/>
                    </a:cubicBezTo>
                    <a:lnTo>
                      <a:pt x="872" y="5204"/>
                    </a:lnTo>
                    <a:cubicBezTo>
                      <a:pt x="911" y="5125"/>
                      <a:pt x="1030" y="5085"/>
                      <a:pt x="1110" y="5006"/>
                    </a:cubicBezTo>
                    <a:close/>
                    <a:moveTo>
                      <a:pt x="9666" y="5135"/>
                    </a:moveTo>
                    <a:cubicBezTo>
                      <a:pt x="9705" y="5135"/>
                      <a:pt x="9745" y="5145"/>
                      <a:pt x="9785" y="5165"/>
                    </a:cubicBezTo>
                    <a:cubicBezTo>
                      <a:pt x="9903" y="5244"/>
                      <a:pt x="10022" y="5363"/>
                      <a:pt x="10101" y="5521"/>
                    </a:cubicBezTo>
                    <a:cubicBezTo>
                      <a:pt x="10260" y="5838"/>
                      <a:pt x="10300" y="6195"/>
                      <a:pt x="10260" y="6551"/>
                    </a:cubicBezTo>
                    <a:cubicBezTo>
                      <a:pt x="10220" y="6630"/>
                      <a:pt x="10220" y="6670"/>
                      <a:pt x="10181" y="6749"/>
                    </a:cubicBezTo>
                    <a:cubicBezTo>
                      <a:pt x="10101" y="6789"/>
                      <a:pt x="10022" y="6868"/>
                      <a:pt x="9943" y="6947"/>
                    </a:cubicBezTo>
                    <a:cubicBezTo>
                      <a:pt x="9864" y="6828"/>
                      <a:pt x="9824" y="6749"/>
                      <a:pt x="9824" y="6670"/>
                    </a:cubicBezTo>
                    <a:cubicBezTo>
                      <a:pt x="9824" y="6234"/>
                      <a:pt x="9745" y="5798"/>
                      <a:pt x="9547" y="5402"/>
                    </a:cubicBezTo>
                    <a:cubicBezTo>
                      <a:pt x="9507" y="5323"/>
                      <a:pt x="9507" y="5244"/>
                      <a:pt x="9547" y="5165"/>
                    </a:cubicBezTo>
                    <a:cubicBezTo>
                      <a:pt x="9587" y="5145"/>
                      <a:pt x="9626" y="5135"/>
                      <a:pt x="9666" y="5135"/>
                    </a:cubicBezTo>
                    <a:close/>
                    <a:moveTo>
                      <a:pt x="6000" y="0"/>
                    </a:moveTo>
                    <a:cubicBezTo>
                      <a:pt x="4214" y="0"/>
                      <a:pt x="2472" y="783"/>
                      <a:pt x="1268" y="2194"/>
                    </a:cubicBezTo>
                    <a:cubicBezTo>
                      <a:pt x="476" y="2986"/>
                      <a:pt x="40" y="4055"/>
                      <a:pt x="0" y="5204"/>
                    </a:cubicBezTo>
                    <a:cubicBezTo>
                      <a:pt x="0" y="6155"/>
                      <a:pt x="278" y="7066"/>
                      <a:pt x="753" y="7858"/>
                    </a:cubicBezTo>
                    <a:cubicBezTo>
                      <a:pt x="1110" y="8611"/>
                      <a:pt x="1743" y="9205"/>
                      <a:pt x="2536" y="9562"/>
                    </a:cubicBezTo>
                    <a:cubicBezTo>
                      <a:pt x="2654" y="9601"/>
                      <a:pt x="2734" y="9641"/>
                      <a:pt x="2813" y="9720"/>
                    </a:cubicBezTo>
                    <a:cubicBezTo>
                      <a:pt x="2971" y="9799"/>
                      <a:pt x="3051" y="9997"/>
                      <a:pt x="2932" y="10156"/>
                    </a:cubicBezTo>
                    <a:cubicBezTo>
                      <a:pt x="2813" y="10631"/>
                      <a:pt x="2694" y="11106"/>
                      <a:pt x="2575" y="11582"/>
                    </a:cubicBezTo>
                    <a:lnTo>
                      <a:pt x="3962" y="11780"/>
                    </a:lnTo>
                    <a:cubicBezTo>
                      <a:pt x="3962" y="11582"/>
                      <a:pt x="3882" y="11423"/>
                      <a:pt x="3882" y="11265"/>
                    </a:cubicBezTo>
                    <a:cubicBezTo>
                      <a:pt x="3803" y="10393"/>
                      <a:pt x="3764" y="9522"/>
                      <a:pt x="3684" y="8650"/>
                    </a:cubicBezTo>
                    <a:cubicBezTo>
                      <a:pt x="3724" y="8492"/>
                      <a:pt x="3605" y="8334"/>
                      <a:pt x="3447" y="8294"/>
                    </a:cubicBezTo>
                    <a:cubicBezTo>
                      <a:pt x="2971" y="8056"/>
                      <a:pt x="2654" y="7581"/>
                      <a:pt x="2575" y="7066"/>
                    </a:cubicBezTo>
                    <a:cubicBezTo>
                      <a:pt x="2575" y="6987"/>
                      <a:pt x="2654" y="6908"/>
                      <a:pt x="2694" y="6828"/>
                    </a:cubicBezTo>
                    <a:cubicBezTo>
                      <a:pt x="2734" y="6868"/>
                      <a:pt x="2813" y="6947"/>
                      <a:pt x="2852" y="7026"/>
                    </a:cubicBezTo>
                    <a:cubicBezTo>
                      <a:pt x="3051" y="7264"/>
                      <a:pt x="3169" y="7502"/>
                      <a:pt x="3367" y="7779"/>
                    </a:cubicBezTo>
                    <a:cubicBezTo>
                      <a:pt x="3447" y="7858"/>
                      <a:pt x="3565" y="7898"/>
                      <a:pt x="3684" y="7977"/>
                    </a:cubicBezTo>
                    <a:lnTo>
                      <a:pt x="3684" y="7541"/>
                    </a:lnTo>
                    <a:cubicBezTo>
                      <a:pt x="3764" y="7106"/>
                      <a:pt x="3803" y="6630"/>
                      <a:pt x="3882" y="6234"/>
                    </a:cubicBezTo>
                    <a:cubicBezTo>
                      <a:pt x="3882" y="6155"/>
                      <a:pt x="3962" y="6076"/>
                      <a:pt x="4041" y="6036"/>
                    </a:cubicBezTo>
                    <a:cubicBezTo>
                      <a:pt x="4080" y="6115"/>
                      <a:pt x="4160" y="6155"/>
                      <a:pt x="4160" y="6234"/>
                    </a:cubicBezTo>
                    <a:cubicBezTo>
                      <a:pt x="4160" y="6551"/>
                      <a:pt x="4160" y="6908"/>
                      <a:pt x="4160" y="7224"/>
                    </a:cubicBezTo>
                    <a:cubicBezTo>
                      <a:pt x="4199" y="7541"/>
                      <a:pt x="4160" y="7739"/>
                      <a:pt x="4160" y="8096"/>
                    </a:cubicBezTo>
                    <a:cubicBezTo>
                      <a:pt x="4437" y="7937"/>
                      <a:pt x="4635" y="7819"/>
                      <a:pt x="4873" y="7700"/>
                    </a:cubicBezTo>
                    <a:cubicBezTo>
                      <a:pt x="4912" y="7660"/>
                      <a:pt x="4952" y="7581"/>
                      <a:pt x="4912" y="7502"/>
                    </a:cubicBezTo>
                    <a:cubicBezTo>
                      <a:pt x="4833" y="6908"/>
                      <a:pt x="4873" y="6313"/>
                      <a:pt x="5031" y="5719"/>
                    </a:cubicBezTo>
                    <a:cubicBezTo>
                      <a:pt x="5071" y="5521"/>
                      <a:pt x="5150" y="5323"/>
                      <a:pt x="5308" y="5125"/>
                    </a:cubicBezTo>
                    <a:cubicBezTo>
                      <a:pt x="5388" y="5006"/>
                      <a:pt x="5546" y="4927"/>
                      <a:pt x="5744" y="4887"/>
                    </a:cubicBezTo>
                    <a:cubicBezTo>
                      <a:pt x="5863" y="4887"/>
                      <a:pt x="5982" y="5125"/>
                      <a:pt x="6061" y="5283"/>
                    </a:cubicBezTo>
                    <a:cubicBezTo>
                      <a:pt x="6101" y="5402"/>
                      <a:pt x="6140" y="5521"/>
                      <a:pt x="6140" y="5640"/>
                    </a:cubicBezTo>
                    <a:cubicBezTo>
                      <a:pt x="6259" y="6393"/>
                      <a:pt x="5982" y="7145"/>
                      <a:pt x="5467" y="7700"/>
                    </a:cubicBezTo>
                    <a:cubicBezTo>
                      <a:pt x="5625" y="8056"/>
                      <a:pt x="5942" y="8294"/>
                      <a:pt x="6299" y="8373"/>
                    </a:cubicBezTo>
                    <a:cubicBezTo>
                      <a:pt x="6378" y="8215"/>
                      <a:pt x="6457" y="8056"/>
                      <a:pt x="6497" y="7937"/>
                    </a:cubicBezTo>
                    <a:cubicBezTo>
                      <a:pt x="6616" y="7621"/>
                      <a:pt x="6734" y="7304"/>
                      <a:pt x="6893" y="6987"/>
                    </a:cubicBezTo>
                    <a:cubicBezTo>
                      <a:pt x="6933" y="6908"/>
                      <a:pt x="7051" y="6828"/>
                      <a:pt x="7170" y="6749"/>
                    </a:cubicBezTo>
                    <a:cubicBezTo>
                      <a:pt x="7210" y="6868"/>
                      <a:pt x="7249" y="6987"/>
                      <a:pt x="7249" y="7106"/>
                    </a:cubicBezTo>
                    <a:cubicBezTo>
                      <a:pt x="7249" y="7343"/>
                      <a:pt x="7170" y="7541"/>
                      <a:pt x="7091" y="7739"/>
                    </a:cubicBezTo>
                    <a:cubicBezTo>
                      <a:pt x="7012" y="7937"/>
                      <a:pt x="6933" y="8175"/>
                      <a:pt x="6853" y="8373"/>
                    </a:cubicBezTo>
                    <a:lnTo>
                      <a:pt x="6893" y="8452"/>
                    </a:lnTo>
                    <a:cubicBezTo>
                      <a:pt x="7368" y="8215"/>
                      <a:pt x="7804" y="8017"/>
                      <a:pt x="8279" y="7779"/>
                    </a:cubicBezTo>
                    <a:lnTo>
                      <a:pt x="8279" y="7779"/>
                    </a:lnTo>
                    <a:cubicBezTo>
                      <a:pt x="8359" y="7977"/>
                      <a:pt x="8319" y="8175"/>
                      <a:pt x="8121" y="8294"/>
                    </a:cubicBezTo>
                    <a:cubicBezTo>
                      <a:pt x="7764" y="8611"/>
                      <a:pt x="7329" y="8769"/>
                      <a:pt x="6853" y="8809"/>
                    </a:cubicBezTo>
                    <a:cubicBezTo>
                      <a:pt x="6695" y="8849"/>
                      <a:pt x="6576" y="8928"/>
                      <a:pt x="6536" y="9086"/>
                    </a:cubicBezTo>
                    <a:cubicBezTo>
                      <a:pt x="6378" y="9482"/>
                      <a:pt x="6180" y="9878"/>
                      <a:pt x="6021" y="10314"/>
                    </a:cubicBezTo>
                    <a:cubicBezTo>
                      <a:pt x="5863" y="10710"/>
                      <a:pt x="5665" y="11265"/>
                      <a:pt x="5427" y="11740"/>
                    </a:cubicBezTo>
                    <a:cubicBezTo>
                      <a:pt x="5388" y="11819"/>
                      <a:pt x="5229" y="11859"/>
                      <a:pt x="5110" y="11938"/>
                    </a:cubicBezTo>
                    <a:cubicBezTo>
                      <a:pt x="5071" y="11819"/>
                      <a:pt x="5031" y="11701"/>
                      <a:pt x="5031" y="11582"/>
                    </a:cubicBezTo>
                    <a:cubicBezTo>
                      <a:pt x="5150" y="11225"/>
                      <a:pt x="5308" y="10869"/>
                      <a:pt x="5427" y="10552"/>
                    </a:cubicBezTo>
                    <a:lnTo>
                      <a:pt x="6101" y="8809"/>
                    </a:lnTo>
                    <a:lnTo>
                      <a:pt x="5110" y="8056"/>
                    </a:lnTo>
                    <a:lnTo>
                      <a:pt x="4120" y="8492"/>
                    </a:lnTo>
                    <a:cubicBezTo>
                      <a:pt x="4199" y="9601"/>
                      <a:pt x="4239" y="10710"/>
                      <a:pt x="4318" y="11819"/>
                    </a:cubicBezTo>
                    <a:lnTo>
                      <a:pt x="5031" y="11978"/>
                    </a:lnTo>
                    <a:lnTo>
                      <a:pt x="6219" y="12216"/>
                    </a:lnTo>
                    <a:cubicBezTo>
                      <a:pt x="6299" y="11740"/>
                      <a:pt x="6418" y="11344"/>
                      <a:pt x="6497" y="10908"/>
                    </a:cubicBezTo>
                    <a:cubicBezTo>
                      <a:pt x="6536" y="10671"/>
                      <a:pt x="6774" y="10473"/>
                      <a:pt x="7012" y="10473"/>
                    </a:cubicBezTo>
                    <a:cubicBezTo>
                      <a:pt x="7062" y="10478"/>
                      <a:pt x="7113" y="10480"/>
                      <a:pt x="7164" y="10480"/>
                    </a:cubicBezTo>
                    <a:cubicBezTo>
                      <a:pt x="7517" y="10480"/>
                      <a:pt x="7884" y="10363"/>
                      <a:pt x="8160" y="10156"/>
                    </a:cubicBezTo>
                    <a:cubicBezTo>
                      <a:pt x="8359" y="10037"/>
                      <a:pt x="8557" y="9997"/>
                      <a:pt x="8755" y="9878"/>
                    </a:cubicBezTo>
                    <a:cubicBezTo>
                      <a:pt x="9507" y="9522"/>
                      <a:pt x="10141" y="8888"/>
                      <a:pt x="10498" y="8136"/>
                    </a:cubicBezTo>
                    <a:cubicBezTo>
                      <a:pt x="11488" y="6155"/>
                      <a:pt x="11250" y="3818"/>
                      <a:pt x="9943" y="2035"/>
                    </a:cubicBezTo>
                    <a:cubicBezTo>
                      <a:pt x="9270" y="926"/>
                      <a:pt x="8121" y="213"/>
                      <a:pt x="6814" y="55"/>
                    </a:cubicBezTo>
                    <a:cubicBezTo>
                      <a:pt x="6543" y="18"/>
                      <a:pt x="6271" y="0"/>
                      <a:pt x="600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83" name="Google Shape;983;p39"/>
              <p:cNvSpPr/>
              <p:nvPr/>
            </p:nvSpPr>
            <p:spPr>
              <a:xfrm>
                <a:off x="7470798" y="1116578"/>
                <a:ext cx="1373660" cy="1751893"/>
              </a:xfrm>
              <a:custGeom>
                <a:avLst/>
                <a:gdLst/>
                <a:ahLst/>
                <a:cxnLst/>
                <a:rect l="l" t="t" r="r" b="b"/>
                <a:pathLst>
                  <a:path w="12360" h="15764" extrusionOk="0">
                    <a:moveTo>
                      <a:pt x="6140" y="5801"/>
                    </a:moveTo>
                    <a:lnTo>
                      <a:pt x="6140" y="5801"/>
                    </a:lnTo>
                    <a:cubicBezTo>
                      <a:pt x="6378" y="6475"/>
                      <a:pt x="6220" y="7188"/>
                      <a:pt x="5823" y="7742"/>
                    </a:cubicBezTo>
                    <a:cubicBezTo>
                      <a:pt x="5744" y="7069"/>
                      <a:pt x="5863" y="6396"/>
                      <a:pt x="6140" y="5801"/>
                    </a:cubicBezTo>
                    <a:close/>
                    <a:moveTo>
                      <a:pt x="6542" y="520"/>
                    </a:moveTo>
                    <a:cubicBezTo>
                      <a:pt x="6803" y="520"/>
                      <a:pt x="7066" y="537"/>
                      <a:pt x="7329" y="573"/>
                    </a:cubicBezTo>
                    <a:cubicBezTo>
                      <a:pt x="8636" y="731"/>
                      <a:pt x="9785" y="1444"/>
                      <a:pt x="10458" y="2553"/>
                    </a:cubicBezTo>
                    <a:cubicBezTo>
                      <a:pt x="11805" y="4296"/>
                      <a:pt x="12043" y="6673"/>
                      <a:pt x="11092" y="8654"/>
                    </a:cubicBezTo>
                    <a:cubicBezTo>
                      <a:pt x="10696" y="9446"/>
                      <a:pt x="10102" y="10040"/>
                      <a:pt x="9349" y="10436"/>
                    </a:cubicBezTo>
                    <a:cubicBezTo>
                      <a:pt x="9151" y="10515"/>
                      <a:pt x="8953" y="10595"/>
                      <a:pt x="8755" y="10713"/>
                    </a:cubicBezTo>
                    <a:cubicBezTo>
                      <a:pt x="8398" y="10911"/>
                      <a:pt x="8002" y="11030"/>
                      <a:pt x="7566" y="11030"/>
                    </a:cubicBezTo>
                    <a:cubicBezTo>
                      <a:pt x="7546" y="11027"/>
                      <a:pt x="7526" y="11025"/>
                      <a:pt x="7506" y="11025"/>
                    </a:cubicBezTo>
                    <a:cubicBezTo>
                      <a:pt x="7296" y="11025"/>
                      <a:pt x="7127" y="11209"/>
                      <a:pt x="7091" y="11426"/>
                    </a:cubicBezTo>
                    <a:cubicBezTo>
                      <a:pt x="6972" y="11862"/>
                      <a:pt x="6893" y="12298"/>
                      <a:pt x="6814" y="12734"/>
                    </a:cubicBezTo>
                    <a:lnTo>
                      <a:pt x="5625" y="12496"/>
                    </a:lnTo>
                    <a:lnTo>
                      <a:pt x="4873" y="12377"/>
                    </a:lnTo>
                    <a:cubicBezTo>
                      <a:pt x="4833" y="11228"/>
                      <a:pt x="4754" y="10119"/>
                      <a:pt x="4714" y="9010"/>
                    </a:cubicBezTo>
                    <a:lnTo>
                      <a:pt x="5705" y="8574"/>
                    </a:lnTo>
                    <a:lnTo>
                      <a:pt x="6695" y="9367"/>
                    </a:lnTo>
                    <a:lnTo>
                      <a:pt x="6021" y="11070"/>
                    </a:lnTo>
                    <a:cubicBezTo>
                      <a:pt x="5863" y="11426"/>
                      <a:pt x="5744" y="11743"/>
                      <a:pt x="5625" y="12100"/>
                    </a:cubicBezTo>
                    <a:cubicBezTo>
                      <a:pt x="5625" y="12219"/>
                      <a:pt x="5625" y="12337"/>
                      <a:pt x="5665" y="12456"/>
                    </a:cubicBezTo>
                    <a:cubicBezTo>
                      <a:pt x="5784" y="12417"/>
                      <a:pt x="5942" y="12337"/>
                      <a:pt x="6021" y="12258"/>
                    </a:cubicBezTo>
                    <a:cubicBezTo>
                      <a:pt x="6220" y="11783"/>
                      <a:pt x="6418" y="11308"/>
                      <a:pt x="6616" y="10832"/>
                    </a:cubicBezTo>
                    <a:cubicBezTo>
                      <a:pt x="6814" y="10357"/>
                      <a:pt x="6933" y="10000"/>
                      <a:pt x="7091" y="9604"/>
                    </a:cubicBezTo>
                    <a:cubicBezTo>
                      <a:pt x="7131" y="9446"/>
                      <a:pt x="7289" y="9367"/>
                      <a:pt x="7448" y="9367"/>
                    </a:cubicBezTo>
                    <a:cubicBezTo>
                      <a:pt x="7883" y="9327"/>
                      <a:pt x="8359" y="9129"/>
                      <a:pt x="8715" y="8812"/>
                    </a:cubicBezTo>
                    <a:cubicBezTo>
                      <a:pt x="8874" y="8733"/>
                      <a:pt x="8953" y="8495"/>
                      <a:pt x="8874" y="8337"/>
                    </a:cubicBezTo>
                    <a:lnTo>
                      <a:pt x="8874" y="8337"/>
                    </a:lnTo>
                    <a:cubicBezTo>
                      <a:pt x="8398" y="8535"/>
                      <a:pt x="7923" y="8772"/>
                      <a:pt x="7487" y="8970"/>
                    </a:cubicBezTo>
                    <a:lnTo>
                      <a:pt x="7408" y="8891"/>
                    </a:lnTo>
                    <a:cubicBezTo>
                      <a:pt x="7527" y="8693"/>
                      <a:pt x="7606" y="8455"/>
                      <a:pt x="7685" y="8257"/>
                    </a:cubicBezTo>
                    <a:cubicBezTo>
                      <a:pt x="7764" y="8059"/>
                      <a:pt x="7804" y="7861"/>
                      <a:pt x="7844" y="7624"/>
                    </a:cubicBezTo>
                    <a:cubicBezTo>
                      <a:pt x="7844" y="7505"/>
                      <a:pt x="7804" y="7386"/>
                      <a:pt x="7725" y="7267"/>
                    </a:cubicBezTo>
                    <a:cubicBezTo>
                      <a:pt x="7646" y="7346"/>
                      <a:pt x="7527" y="7426"/>
                      <a:pt x="7487" y="7544"/>
                    </a:cubicBezTo>
                    <a:cubicBezTo>
                      <a:pt x="7329" y="7822"/>
                      <a:pt x="7210" y="8139"/>
                      <a:pt x="7051" y="8455"/>
                    </a:cubicBezTo>
                    <a:cubicBezTo>
                      <a:pt x="7012" y="8614"/>
                      <a:pt x="6972" y="8733"/>
                      <a:pt x="6893" y="8891"/>
                    </a:cubicBezTo>
                    <a:cubicBezTo>
                      <a:pt x="6536" y="8812"/>
                      <a:pt x="6220" y="8574"/>
                      <a:pt x="6021" y="8257"/>
                    </a:cubicBezTo>
                    <a:cubicBezTo>
                      <a:pt x="6576" y="7703"/>
                      <a:pt x="6814" y="6911"/>
                      <a:pt x="6695" y="6158"/>
                    </a:cubicBezTo>
                    <a:cubicBezTo>
                      <a:pt x="6695" y="6039"/>
                      <a:pt x="6695" y="5920"/>
                      <a:pt x="6655" y="5801"/>
                    </a:cubicBezTo>
                    <a:cubicBezTo>
                      <a:pt x="6576" y="5643"/>
                      <a:pt x="6457" y="5445"/>
                      <a:pt x="6338" y="5445"/>
                    </a:cubicBezTo>
                    <a:cubicBezTo>
                      <a:pt x="6140" y="5445"/>
                      <a:pt x="5982" y="5524"/>
                      <a:pt x="5863" y="5683"/>
                    </a:cubicBezTo>
                    <a:cubicBezTo>
                      <a:pt x="5744" y="5841"/>
                      <a:pt x="5665" y="6039"/>
                      <a:pt x="5625" y="6277"/>
                    </a:cubicBezTo>
                    <a:cubicBezTo>
                      <a:pt x="5467" y="6831"/>
                      <a:pt x="5427" y="7426"/>
                      <a:pt x="5507" y="8020"/>
                    </a:cubicBezTo>
                    <a:cubicBezTo>
                      <a:pt x="5507" y="8099"/>
                      <a:pt x="5507" y="8178"/>
                      <a:pt x="5427" y="8218"/>
                    </a:cubicBezTo>
                    <a:cubicBezTo>
                      <a:pt x="5229" y="8376"/>
                      <a:pt x="4992" y="8455"/>
                      <a:pt x="4714" y="8614"/>
                    </a:cubicBezTo>
                    <a:cubicBezTo>
                      <a:pt x="4714" y="8297"/>
                      <a:pt x="4754" y="8020"/>
                      <a:pt x="4754" y="7742"/>
                    </a:cubicBezTo>
                    <a:cubicBezTo>
                      <a:pt x="4754" y="7505"/>
                      <a:pt x="4754" y="7109"/>
                      <a:pt x="4714" y="6752"/>
                    </a:cubicBezTo>
                    <a:cubicBezTo>
                      <a:pt x="4714" y="6713"/>
                      <a:pt x="4635" y="6633"/>
                      <a:pt x="4595" y="6554"/>
                    </a:cubicBezTo>
                    <a:cubicBezTo>
                      <a:pt x="4556" y="6633"/>
                      <a:pt x="4477" y="6673"/>
                      <a:pt x="4437" y="6752"/>
                    </a:cubicBezTo>
                    <a:cubicBezTo>
                      <a:pt x="4358" y="7188"/>
                      <a:pt x="4318" y="7624"/>
                      <a:pt x="4279" y="8059"/>
                    </a:cubicBezTo>
                    <a:lnTo>
                      <a:pt x="4279" y="8495"/>
                    </a:lnTo>
                    <a:cubicBezTo>
                      <a:pt x="4160" y="8416"/>
                      <a:pt x="4001" y="8376"/>
                      <a:pt x="3962" y="8297"/>
                    </a:cubicBezTo>
                    <a:cubicBezTo>
                      <a:pt x="3764" y="8059"/>
                      <a:pt x="3645" y="7822"/>
                      <a:pt x="3447" y="7544"/>
                    </a:cubicBezTo>
                    <a:cubicBezTo>
                      <a:pt x="3407" y="7465"/>
                      <a:pt x="3328" y="7426"/>
                      <a:pt x="3249" y="7346"/>
                    </a:cubicBezTo>
                    <a:cubicBezTo>
                      <a:pt x="3209" y="7426"/>
                      <a:pt x="3130" y="7544"/>
                      <a:pt x="3169" y="7624"/>
                    </a:cubicBezTo>
                    <a:cubicBezTo>
                      <a:pt x="3209" y="8139"/>
                      <a:pt x="3566" y="8574"/>
                      <a:pt x="4041" y="8812"/>
                    </a:cubicBezTo>
                    <a:cubicBezTo>
                      <a:pt x="4199" y="8852"/>
                      <a:pt x="4279" y="9010"/>
                      <a:pt x="4279" y="9208"/>
                    </a:cubicBezTo>
                    <a:cubicBezTo>
                      <a:pt x="4318" y="10080"/>
                      <a:pt x="4397" y="10911"/>
                      <a:pt x="4477" y="11783"/>
                    </a:cubicBezTo>
                    <a:cubicBezTo>
                      <a:pt x="4477" y="11941"/>
                      <a:pt x="4516" y="12100"/>
                      <a:pt x="4556" y="12337"/>
                    </a:cubicBezTo>
                    <a:lnTo>
                      <a:pt x="3169" y="12139"/>
                    </a:lnTo>
                    <a:cubicBezTo>
                      <a:pt x="3288" y="11624"/>
                      <a:pt x="3367" y="11149"/>
                      <a:pt x="3526" y="10674"/>
                    </a:cubicBezTo>
                    <a:cubicBezTo>
                      <a:pt x="3605" y="10515"/>
                      <a:pt x="3566" y="10317"/>
                      <a:pt x="3407" y="10238"/>
                    </a:cubicBezTo>
                    <a:cubicBezTo>
                      <a:pt x="3328" y="10159"/>
                      <a:pt x="3209" y="10119"/>
                      <a:pt x="3130" y="10080"/>
                    </a:cubicBezTo>
                    <a:cubicBezTo>
                      <a:pt x="2338" y="9763"/>
                      <a:pt x="1704" y="9168"/>
                      <a:pt x="1308" y="8376"/>
                    </a:cubicBezTo>
                    <a:cubicBezTo>
                      <a:pt x="832" y="7584"/>
                      <a:pt x="555" y="6673"/>
                      <a:pt x="555" y="5722"/>
                    </a:cubicBezTo>
                    <a:cubicBezTo>
                      <a:pt x="595" y="4613"/>
                      <a:pt x="1070" y="3504"/>
                      <a:pt x="1862" y="2712"/>
                    </a:cubicBezTo>
                    <a:cubicBezTo>
                      <a:pt x="3037" y="1329"/>
                      <a:pt x="4755" y="520"/>
                      <a:pt x="6542" y="520"/>
                    </a:cubicBezTo>
                    <a:close/>
                    <a:moveTo>
                      <a:pt x="2496" y="14041"/>
                    </a:moveTo>
                    <a:lnTo>
                      <a:pt x="6140" y="14754"/>
                    </a:lnTo>
                    <a:cubicBezTo>
                      <a:pt x="5767" y="15127"/>
                      <a:pt x="5308" y="15326"/>
                      <a:pt x="4810" y="15326"/>
                    </a:cubicBezTo>
                    <a:cubicBezTo>
                      <a:pt x="4727" y="15326"/>
                      <a:pt x="4642" y="15320"/>
                      <a:pt x="4556" y="15308"/>
                    </a:cubicBezTo>
                    <a:cubicBezTo>
                      <a:pt x="3922" y="15269"/>
                      <a:pt x="3328" y="15071"/>
                      <a:pt x="2813" y="14714"/>
                    </a:cubicBezTo>
                    <a:cubicBezTo>
                      <a:pt x="2575" y="14595"/>
                      <a:pt x="2456" y="14318"/>
                      <a:pt x="2496" y="14041"/>
                    </a:cubicBezTo>
                    <a:close/>
                    <a:moveTo>
                      <a:pt x="6501" y="1"/>
                    </a:moveTo>
                    <a:cubicBezTo>
                      <a:pt x="4494" y="1"/>
                      <a:pt x="2594" y="933"/>
                      <a:pt x="1308" y="2514"/>
                    </a:cubicBezTo>
                    <a:cubicBezTo>
                      <a:pt x="476" y="3385"/>
                      <a:pt x="40" y="4573"/>
                      <a:pt x="0" y="5801"/>
                    </a:cubicBezTo>
                    <a:cubicBezTo>
                      <a:pt x="40" y="6792"/>
                      <a:pt x="317" y="7742"/>
                      <a:pt x="793" y="8574"/>
                    </a:cubicBezTo>
                    <a:cubicBezTo>
                      <a:pt x="1149" y="9367"/>
                      <a:pt x="1783" y="10000"/>
                      <a:pt x="2615" y="10357"/>
                    </a:cubicBezTo>
                    <a:lnTo>
                      <a:pt x="3051" y="10555"/>
                    </a:lnTo>
                    <a:cubicBezTo>
                      <a:pt x="2892" y="11030"/>
                      <a:pt x="2773" y="11545"/>
                      <a:pt x="2615" y="12021"/>
                    </a:cubicBezTo>
                    <a:cubicBezTo>
                      <a:pt x="2417" y="11981"/>
                      <a:pt x="2219" y="11941"/>
                      <a:pt x="2021" y="11902"/>
                    </a:cubicBezTo>
                    <a:cubicBezTo>
                      <a:pt x="1941" y="11902"/>
                      <a:pt x="1823" y="11981"/>
                      <a:pt x="1783" y="12021"/>
                    </a:cubicBezTo>
                    <a:cubicBezTo>
                      <a:pt x="1704" y="12337"/>
                      <a:pt x="1625" y="12654"/>
                      <a:pt x="1545" y="12971"/>
                    </a:cubicBezTo>
                    <a:cubicBezTo>
                      <a:pt x="1426" y="13684"/>
                      <a:pt x="1426" y="13684"/>
                      <a:pt x="2100" y="13962"/>
                    </a:cubicBezTo>
                    <a:cubicBezTo>
                      <a:pt x="2219" y="14793"/>
                      <a:pt x="2298" y="14952"/>
                      <a:pt x="2892" y="15269"/>
                    </a:cubicBezTo>
                    <a:cubicBezTo>
                      <a:pt x="3486" y="15599"/>
                      <a:pt x="4135" y="15764"/>
                      <a:pt x="4794" y="15764"/>
                    </a:cubicBezTo>
                    <a:cubicBezTo>
                      <a:pt x="4926" y="15764"/>
                      <a:pt x="5058" y="15757"/>
                      <a:pt x="5190" y="15744"/>
                    </a:cubicBezTo>
                    <a:cubicBezTo>
                      <a:pt x="5784" y="15665"/>
                      <a:pt x="6259" y="15348"/>
                      <a:pt x="6536" y="14833"/>
                    </a:cubicBezTo>
                    <a:cubicBezTo>
                      <a:pt x="6695" y="14873"/>
                      <a:pt x="6853" y="14873"/>
                      <a:pt x="7051" y="14873"/>
                    </a:cubicBezTo>
                    <a:cubicBezTo>
                      <a:pt x="7170" y="14873"/>
                      <a:pt x="7329" y="14793"/>
                      <a:pt x="7368" y="14675"/>
                    </a:cubicBezTo>
                    <a:cubicBezTo>
                      <a:pt x="7448" y="14318"/>
                      <a:pt x="7527" y="13962"/>
                      <a:pt x="7566" y="13605"/>
                    </a:cubicBezTo>
                    <a:cubicBezTo>
                      <a:pt x="7566" y="13486"/>
                      <a:pt x="7448" y="13328"/>
                      <a:pt x="7646" y="13209"/>
                    </a:cubicBezTo>
                    <a:cubicBezTo>
                      <a:pt x="7606" y="13011"/>
                      <a:pt x="7448" y="12892"/>
                      <a:pt x="7249" y="12852"/>
                    </a:cubicBezTo>
                    <a:cubicBezTo>
                      <a:pt x="7329" y="12377"/>
                      <a:pt x="7408" y="11941"/>
                      <a:pt x="7487" y="11466"/>
                    </a:cubicBezTo>
                    <a:cubicBezTo>
                      <a:pt x="7543" y="11470"/>
                      <a:pt x="7600" y="11472"/>
                      <a:pt x="7657" y="11472"/>
                    </a:cubicBezTo>
                    <a:cubicBezTo>
                      <a:pt x="8168" y="11472"/>
                      <a:pt x="8724" y="11315"/>
                      <a:pt x="9151" y="11030"/>
                    </a:cubicBezTo>
                    <a:cubicBezTo>
                      <a:pt x="9230" y="10991"/>
                      <a:pt x="9309" y="10951"/>
                      <a:pt x="9349" y="10911"/>
                    </a:cubicBezTo>
                    <a:cubicBezTo>
                      <a:pt x="10616" y="10357"/>
                      <a:pt x="11528" y="9248"/>
                      <a:pt x="11884" y="7940"/>
                    </a:cubicBezTo>
                    <a:cubicBezTo>
                      <a:pt x="12359" y="6237"/>
                      <a:pt x="12122" y="4415"/>
                      <a:pt x="11250" y="2910"/>
                    </a:cubicBezTo>
                    <a:cubicBezTo>
                      <a:pt x="10339" y="1246"/>
                      <a:pt x="8953" y="137"/>
                      <a:pt x="6972" y="18"/>
                    </a:cubicBezTo>
                    <a:cubicBezTo>
                      <a:pt x="6815" y="7"/>
                      <a:pt x="6658" y="1"/>
                      <a:pt x="650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4" name="Google Shape;984;p39"/>
              <p:cNvSpPr/>
              <p:nvPr/>
            </p:nvSpPr>
            <p:spPr>
              <a:xfrm>
                <a:off x="8588914" y="1744695"/>
                <a:ext cx="92578" cy="201594"/>
              </a:xfrm>
              <a:custGeom>
                <a:avLst/>
                <a:gdLst/>
                <a:ahLst/>
                <a:cxnLst/>
                <a:rect l="l" t="t" r="r" b="b"/>
                <a:pathLst>
                  <a:path w="833" h="1814" extrusionOk="0">
                    <a:moveTo>
                      <a:pt x="145" y="1"/>
                    </a:moveTo>
                    <a:cubicBezTo>
                      <a:pt x="100" y="1"/>
                      <a:pt x="60" y="11"/>
                      <a:pt x="41" y="31"/>
                    </a:cubicBezTo>
                    <a:cubicBezTo>
                      <a:pt x="1" y="110"/>
                      <a:pt x="1" y="189"/>
                      <a:pt x="41" y="268"/>
                    </a:cubicBezTo>
                    <a:cubicBezTo>
                      <a:pt x="239" y="664"/>
                      <a:pt x="318" y="1100"/>
                      <a:pt x="318" y="1536"/>
                    </a:cubicBezTo>
                    <a:cubicBezTo>
                      <a:pt x="318" y="1615"/>
                      <a:pt x="357" y="1694"/>
                      <a:pt x="397" y="1813"/>
                    </a:cubicBezTo>
                    <a:cubicBezTo>
                      <a:pt x="516" y="1734"/>
                      <a:pt x="595" y="1655"/>
                      <a:pt x="674" y="1615"/>
                    </a:cubicBezTo>
                    <a:cubicBezTo>
                      <a:pt x="674" y="1536"/>
                      <a:pt x="714" y="1496"/>
                      <a:pt x="714" y="1417"/>
                    </a:cubicBezTo>
                    <a:cubicBezTo>
                      <a:pt x="833" y="1061"/>
                      <a:pt x="793" y="704"/>
                      <a:pt x="635" y="387"/>
                    </a:cubicBezTo>
                    <a:cubicBezTo>
                      <a:pt x="516" y="229"/>
                      <a:pt x="397" y="110"/>
                      <a:pt x="278" y="31"/>
                    </a:cubicBezTo>
                    <a:cubicBezTo>
                      <a:pt x="239" y="11"/>
                      <a:pt x="189" y="1"/>
                      <a:pt x="14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5" name="Google Shape;985;p39"/>
              <p:cNvSpPr/>
              <p:nvPr/>
            </p:nvSpPr>
            <p:spPr>
              <a:xfrm>
                <a:off x="8461332" y="1423524"/>
                <a:ext cx="202604" cy="245381"/>
              </a:xfrm>
              <a:custGeom>
                <a:avLst/>
                <a:gdLst/>
                <a:ahLst/>
                <a:cxnLst/>
                <a:rect l="l" t="t" r="r" b="b"/>
                <a:pathLst>
                  <a:path w="1823" h="2208" extrusionOk="0">
                    <a:moveTo>
                      <a:pt x="260" y="1"/>
                    </a:moveTo>
                    <a:cubicBezTo>
                      <a:pt x="152" y="1"/>
                      <a:pt x="51" y="48"/>
                      <a:pt x="0" y="227"/>
                    </a:cubicBezTo>
                    <a:cubicBezTo>
                      <a:pt x="872" y="583"/>
                      <a:pt x="1030" y="1495"/>
                      <a:pt x="1545" y="2208"/>
                    </a:cubicBezTo>
                    <a:cubicBezTo>
                      <a:pt x="1585" y="2168"/>
                      <a:pt x="1624" y="2089"/>
                      <a:pt x="1664" y="2049"/>
                    </a:cubicBezTo>
                    <a:cubicBezTo>
                      <a:pt x="1822" y="1415"/>
                      <a:pt x="1070" y="148"/>
                      <a:pt x="436" y="29"/>
                    </a:cubicBezTo>
                    <a:cubicBezTo>
                      <a:pt x="380" y="15"/>
                      <a:pt x="319" y="1"/>
                      <a:pt x="26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6" name="Google Shape;986;p39"/>
              <p:cNvSpPr/>
              <p:nvPr/>
            </p:nvSpPr>
            <p:spPr>
              <a:xfrm>
                <a:off x="8456887" y="1620338"/>
                <a:ext cx="79352" cy="246714"/>
              </a:xfrm>
              <a:custGeom>
                <a:avLst/>
                <a:gdLst/>
                <a:ahLst/>
                <a:cxnLst/>
                <a:rect l="l" t="t" r="r" b="b"/>
                <a:pathLst>
                  <a:path w="714" h="2220" extrusionOk="0">
                    <a:moveTo>
                      <a:pt x="40" y="1"/>
                    </a:moveTo>
                    <a:cubicBezTo>
                      <a:pt x="40" y="120"/>
                      <a:pt x="1" y="199"/>
                      <a:pt x="1" y="278"/>
                    </a:cubicBezTo>
                    <a:cubicBezTo>
                      <a:pt x="1" y="318"/>
                      <a:pt x="1" y="357"/>
                      <a:pt x="1" y="397"/>
                    </a:cubicBezTo>
                    <a:cubicBezTo>
                      <a:pt x="159" y="833"/>
                      <a:pt x="199" y="1268"/>
                      <a:pt x="119" y="1704"/>
                    </a:cubicBezTo>
                    <a:lnTo>
                      <a:pt x="119" y="2219"/>
                    </a:lnTo>
                    <a:lnTo>
                      <a:pt x="199" y="2219"/>
                    </a:lnTo>
                    <a:cubicBezTo>
                      <a:pt x="436" y="1981"/>
                      <a:pt x="555" y="1704"/>
                      <a:pt x="634" y="1427"/>
                    </a:cubicBezTo>
                    <a:cubicBezTo>
                      <a:pt x="714" y="952"/>
                      <a:pt x="595" y="516"/>
                      <a:pt x="317" y="120"/>
                    </a:cubicBezTo>
                    <a:cubicBezTo>
                      <a:pt x="278" y="80"/>
                      <a:pt x="159" y="40"/>
                      <a:pt x="4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7" name="Google Shape;987;p39"/>
              <p:cNvSpPr/>
              <p:nvPr/>
            </p:nvSpPr>
            <p:spPr>
              <a:xfrm>
                <a:off x="7734963" y="1607113"/>
                <a:ext cx="74907" cy="189481"/>
              </a:xfrm>
              <a:custGeom>
                <a:avLst/>
                <a:gdLst/>
                <a:ahLst/>
                <a:cxnLst/>
                <a:rect l="l" t="t" r="r" b="b"/>
                <a:pathLst>
                  <a:path w="674" h="1705" extrusionOk="0">
                    <a:moveTo>
                      <a:pt x="555" y="1"/>
                    </a:moveTo>
                    <a:cubicBezTo>
                      <a:pt x="475" y="80"/>
                      <a:pt x="317" y="80"/>
                      <a:pt x="277" y="159"/>
                    </a:cubicBezTo>
                    <a:cubicBezTo>
                      <a:pt x="159" y="476"/>
                      <a:pt x="79" y="793"/>
                      <a:pt x="40" y="1110"/>
                    </a:cubicBezTo>
                    <a:cubicBezTo>
                      <a:pt x="0" y="1348"/>
                      <a:pt x="119" y="1585"/>
                      <a:pt x="317" y="1704"/>
                    </a:cubicBezTo>
                    <a:lnTo>
                      <a:pt x="555" y="635"/>
                    </a:lnTo>
                    <a:cubicBezTo>
                      <a:pt x="594" y="556"/>
                      <a:pt x="634" y="437"/>
                      <a:pt x="674" y="318"/>
                    </a:cubicBezTo>
                    <a:cubicBezTo>
                      <a:pt x="634" y="239"/>
                      <a:pt x="594" y="120"/>
                      <a:pt x="5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8" name="Google Shape;988;p39"/>
              <p:cNvSpPr/>
              <p:nvPr/>
            </p:nvSpPr>
            <p:spPr>
              <a:xfrm>
                <a:off x="7602825" y="1730470"/>
                <a:ext cx="79352" cy="211374"/>
              </a:xfrm>
              <a:custGeom>
                <a:avLst/>
                <a:gdLst/>
                <a:ahLst/>
                <a:cxnLst/>
                <a:rect l="l" t="t" r="r" b="b"/>
                <a:pathLst>
                  <a:path w="714" h="1902" extrusionOk="0">
                    <a:moveTo>
                      <a:pt x="437" y="0"/>
                    </a:moveTo>
                    <a:cubicBezTo>
                      <a:pt x="357" y="79"/>
                      <a:pt x="238" y="119"/>
                      <a:pt x="199" y="198"/>
                    </a:cubicBezTo>
                    <a:cubicBezTo>
                      <a:pt x="1" y="674"/>
                      <a:pt x="80" y="1228"/>
                      <a:pt x="357" y="1703"/>
                    </a:cubicBezTo>
                    <a:cubicBezTo>
                      <a:pt x="397" y="1783"/>
                      <a:pt x="555" y="1822"/>
                      <a:pt x="674" y="1902"/>
                    </a:cubicBezTo>
                    <a:lnTo>
                      <a:pt x="714" y="1822"/>
                    </a:lnTo>
                    <a:cubicBezTo>
                      <a:pt x="714" y="1743"/>
                      <a:pt x="714" y="1703"/>
                      <a:pt x="674" y="1624"/>
                    </a:cubicBezTo>
                    <a:cubicBezTo>
                      <a:pt x="555" y="1189"/>
                      <a:pt x="476" y="713"/>
                      <a:pt x="555" y="277"/>
                    </a:cubicBezTo>
                    <a:cubicBezTo>
                      <a:pt x="555" y="198"/>
                      <a:pt x="476" y="79"/>
                      <a:pt x="43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89" name="Google Shape;989;p39"/>
              <p:cNvSpPr/>
              <p:nvPr/>
            </p:nvSpPr>
            <p:spPr>
              <a:xfrm>
                <a:off x="7629275" y="1453085"/>
                <a:ext cx="118917" cy="220265"/>
              </a:xfrm>
              <a:custGeom>
                <a:avLst/>
                <a:gdLst/>
                <a:ahLst/>
                <a:cxnLst/>
                <a:rect l="l" t="t" r="r" b="b"/>
                <a:pathLst>
                  <a:path w="1070" h="1982" extrusionOk="0">
                    <a:moveTo>
                      <a:pt x="872" y="1"/>
                    </a:moveTo>
                    <a:cubicBezTo>
                      <a:pt x="713" y="80"/>
                      <a:pt x="595" y="159"/>
                      <a:pt x="476" y="278"/>
                    </a:cubicBezTo>
                    <a:cubicBezTo>
                      <a:pt x="357" y="516"/>
                      <a:pt x="238" y="753"/>
                      <a:pt x="159" y="1030"/>
                    </a:cubicBezTo>
                    <a:cubicBezTo>
                      <a:pt x="40" y="1347"/>
                      <a:pt x="0" y="1664"/>
                      <a:pt x="40" y="1981"/>
                    </a:cubicBezTo>
                    <a:lnTo>
                      <a:pt x="159" y="1981"/>
                    </a:lnTo>
                    <a:lnTo>
                      <a:pt x="397" y="1506"/>
                    </a:lnTo>
                    <a:cubicBezTo>
                      <a:pt x="595" y="1070"/>
                      <a:pt x="674" y="595"/>
                      <a:pt x="1030" y="278"/>
                    </a:cubicBezTo>
                    <a:cubicBezTo>
                      <a:pt x="1070" y="199"/>
                      <a:pt x="1070" y="159"/>
                      <a:pt x="1030" y="119"/>
                    </a:cubicBezTo>
                    <a:cubicBezTo>
                      <a:pt x="991" y="80"/>
                      <a:pt x="912" y="1"/>
                      <a:pt x="87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990" name="Google Shape;990;p39"/>
            <p:cNvSpPr/>
            <p:nvPr/>
          </p:nvSpPr>
          <p:spPr>
            <a:xfrm>
              <a:off x="4410826" y="3807646"/>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1" name="Google Shape;991;p39"/>
            <p:cNvSpPr/>
            <p:nvPr/>
          </p:nvSpPr>
          <p:spPr>
            <a:xfrm>
              <a:off x="4121851" y="3886022"/>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2" name="Google Shape;992;p39"/>
            <p:cNvSpPr/>
            <p:nvPr/>
          </p:nvSpPr>
          <p:spPr>
            <a:xfrm>
              <a:off x="4085376" y="4360209"/>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3" name="Google Shape;993;p39"/>
            <p:cNvSpPr/>
            <p:nvPr/>
          </p:nvSpPr>
          <p:spPr>
            <a:xfrm>
              <a:off x="5020526" y="4023509"/>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94" name="Google Shape;994;p39"/>
          <p:cNvGrpSpPr/>
          <p:nvPr/>
        </p:nvGrpSpPr>
        <p:grpSpPr>
          <a:xfrm>
            <a:off x="663628" y="1001526"/>
            <a:ext cx="337605" cy="334757"/>
            <a:chOff x="3536277" y="1668288"/>
            <a:chExt cx="475769" cy="465027"/>
          </a:xfrm>
        </p:grpSpPr>
        <p:sp>
          <p:nvSpPr>
            <p:cNvPr id="995" name="Google Shape;995;p39"/>
            <p:cNvSpPr/>
            <p:nvPr/>
          </p:nvSpPr>
          <p:spPr>
            <a:xfrm>
              <a:off x="3584630" y="1696863"/>
              <a:ext cx="386703" cy="404539"/>
            </a:xfrm>
            <a:custGeom>
              <a:avLst/>
              <a:gdLst/>
              <a:ahLst/>
              <a:cxnLst/>
              <a:rect l="l" t="t" r="r" b="b"/>
              <a:pathLst>
                <a:path w="6022" h="6300" extrusionOk="0">
                  <a:moveTo>
                    <a:pt x="2100" y="1"/>
                  </a:moveTo>
                  <a:cubicBezTo>
                    <a:pt x="2020" y="1"/>
                    <a:pt x="1783" y="199"/>
                    <a:pt x="1704" y="239"/>
                  </a:cubicBezTo>
                  <a:lnTo>
                    <a:pt x="951" y="635"/>
                  </a:lnTo>
                  <a:lnTo>
                    <a:pt x="2219" y="2972"/>
                  </a:lnTo>
                  <a:cubicBezTo>
                    <a:pt x="2298" y="3130"/>
                    <a:pt x="2179" y="3289"/>
                    <a:pt x="2020" y="3328"/>
                  </a:cubicBezTo>
                  <a:cubicBezTo>
                    <a:pt x="2020" y="3408"/>
                    <a:pt x="1941" y="3447"/>
                    <a:pt x="1902" y="3447"/>
                  </a:cubicBezTo>
                  <a:cubicBezTo>
                    <a:pt x="1228" y="3645"/>
                    <a:pt x="594" y="3962"/>
                    <a:pt x="0" y="4319"/>
                  </a:cubicBezTo>
                  <a:cubicBezTo>
                    <a:pt x="79" y="4477"/>
                    <a:pt x="198" y="4636"/>
                    <a:pt x="357" y="4794"/>
                  </a:cubicBezTo>
                  <a:lnTo>
                    <a:pt x="555" y="5111"/>
                  </a:lnTo>
                  <a:cubicBezTo>
                    <a:pt x="647" y="5264"/>
                    <a:pt x="668" y="5323"/>
                    <a:pt x="746" y="5323"/>
                  </a:cubicBezTo>
                  <a:cubicBezTo>
                    <a:pt x="769" y="5323"/>
                    <a:pt x="796" y="5318"/>
                    <a:pt x="832" y="5309"/>
                  </a:cubicBezTo>
                  <a:cubicBezTo>
                    <a:pt x="1149" y="5190"/>
                    <a:pt x="1466" y="5032"/>
                    <a:pt x="1704" y="4834"/>
                  </a:cubicBezTo>
                  <a:cubicBezTo>
                    <a:pt x="1941" y="4675"/>
                    <a:pt x="2219" y="4477"/>
                    <a:pt x="2417" y="4319"/>
                  </a:cubicBezTo>
                  <a:cubicBezTo>
                    <a:pt x="2456" y="4292"/>
                    <a:pt x="2500" y="4279"/>
                    <a:pt x="2544" y="4279"/>
                  </a:cubicBezTo>
                  <a:cubicBezTo>
                    <a:pt x="2632" y="4279"/>
                    <a:pt x="2720" y="4332"/>
                    <a:pt x="2773" y="4438"/>
                  </a:cubicBezTo>
                  <a:cubicBezTo>
                    <a:pt x="2794" y="4427"/>
                    <a:pt x="2816" y="4422"/>
                    <a:pt x="2837" y="4422"/>
                  </a:cubicBezTo>
                  <a:cubicBezTo>
                    <a:pt x="2895" y="4422"/>
                    <a:pt x="2953" y="4459"/>
                    <a:pt x="3011" y="4517"/>
                  </a:cubicBezTo>
                  <a:cubicBezTo>
                    <a:pt x="3288" y="4913"/>
                    <a:pt x="3565" y="5269"/>
                    <a:pt x="3803" y="5666"/>
                  </a:cubicBezTo>
                  <a:cubicBezTo>
                    <a:pt x="3882" y="5903"/>
                    <a:pt x="4001" y="6101"/>
                    <a:pt x="4160" y="6299"/>
                  </a:cubicBezTo>
                  <a:lnTo>
                    <a:pt x="4476" y="6141"/>
                  </a:lnTo>
                  <a:cubicBezTo>
                    <a:pt x="4754" y="6062"/>
                    <a:pt x="4991" y="5903"/>
                    <a:pt x="5229" y="5784"/>
                  </a:cubicBezTo>
                  <a:cubicBezTo>
                    <a:pt x="5467" y="5547"/>
                    <a:pt x="5308" y="5467"/>
                    <a:pt x="5150" y="5190"/>
                  </a:cubicBezTo>
                  <a:lnTo>
                    <a:pt x="4239" y="4002"/>
                  </a:lnTo>
                  <a:cubicBezTo>
                    <a:pt x="4199" y="3923"/>
                    <a:pt x="4199" y="3764"/>
                    <a:pt x="4278" y="3725"/>
                  </a:cubicBezTo>
                  <a:cubicBezTo>
                    <a:pt x="4318" y="3645"/>
                    <a:pt x="4358" y="3566"/>
                    <a:pt x="4437" y="3566"/>
                  </a:cubicBezTo>
                  <a:cubicBezTo>
                    <a:pt x="4991" y="3368"/>
                    <a:pt x="5506" y="3091"/>
                    <a:pt x="6021" y="2774"/>
                  </a:cubicBezTo>
                  <a:cubicBezTo>
                    <a:pt x="5902" y="2576"/>
                    <a:pt x="5784" y="2378"/>
                    <a:pt x="5665" y="2180"/>
                  </a:cubicBezTo>
                  <a:cubicBezTo>
                    <a:pt x="5546" y="1982"/>
                    <a:pt x="5546" y="1942"/>
                    <a:pt x="5467" y="1863"/>
                  </a:cubicBezTo>
                  <a:cubicBezTo>
                    <a:pt x="5442" y="1739"/>
                    <a:pt x="5402" y="1677"/>
                    <a:pt x="5346" y="1677"/>
                  </a:cubicBezTo>
                  <a:cubicBezTo>
                    <a:pt x="5313" y="1677"/>
                    <a:pt x="5274" y="1699"/>
                    <a:pt x="5229" y="1744"/>
                  </a:cubicBezTo>
                  <a:cubicBezTo>
                    <a:pt x="4991" y="1823"/>
                    <a:pt x="4754" y="1902"/>
                    <a:pt x="4556" y="2061"/>
                  </a:cubicBezTo>
                  <a:cubicBezTo>
                    <a:pt x="4318" y="2140"/>
                    <a:pt x="4080" y="2259"/>
                    <a:pt x="3843" y="2378"/>
                  </a:cubicBezTo>
                  <a:lnTo>
                    <a:pt x="3684" y="2378"/>
                  </a:lnTo>
                  <a:cubicBezTo>
                    <a:pt x="3645" y="2437"/>
                    <a:pt x="3575" y="2467"/>
                    <a:pt x="3506" y="2467"/>
                  </a:cubicBezTo>
                  <a:cubicBezTo>
                    <a:pt x="3437" y="2467"/>
                    <a:pt x="3367" y="2437"/>
                    <a:pt x="3328" y="2378"/>
                  </a:cubicBezTo>
                  <a:lnTo>
                    <a:pt x="2337" y="516"/>
                  </a:lnTo>
                  <a:cubicBezTo>
                    <a:pt x="2298" y="437"/>
                    <a:pt x="2139" y="1"/>
                    <a:pt x="210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996" name="Google Shape;996;p39"/>
            <p:cNvSpPr/>
            <p:nvPr/>
          </p:nvSpPr>
          <p:spPr>
            <a:xfrm>
              <a:off x="3536277" y="1668288"/>
              <a:ext cx="475769" cy="465027"/>
            </a:xfrm>
            <a:custGeom>
              <a:avLst/>
              <a:gdLst/>
              <a:ahLst/>
              <a:cxnLst/>
              <a:rect l="l" t="t" r="r" b="b"/>
              <a:pathLst>
                <a:path w="7409" h="7242" extrusionOk="0">
                  <a:moveTo>
                    <a:pt x="2813" y="446"/>
                  </a:moveTo>
                  <a:cubicBezTo>
                    <a:pt x="2892" y="486"/>
                    <a:pt x="3051" y="882"/>
                    <a:pt x="3090" y="961"/>
                  </a:cubicBezTo>
                  <a:lnTo>
                    <a:pt x="4081" y="2823"/>
                  </a:lnTo>
                  <a:cubicBezTo>
                    <a:pt x="4120" y="2882"/>
                    <a:pt x="4180" y="2912"/>
                    <a:pt x="4239" y="2912"/>
                  </a:cubicBezTo>
                  <a:cubicBezTo>
                    <a:pt x="4299" y="2912"/>
                    <a:pt x="4358" y="2882"/>
                    <a:pt x="4398" y="2823"/>
                  </a:cubicBezTo>
                  <a:cubicBezTo>
                    <a:pt x="4437" y="2842"/>
                    <a:pt x="4467" y="2852"/>
                    <a:pt x="4497" y="2852"/>
                  </a:cubicBezTo>
                  <a:cubicBezTo>
                    <a:pt x="4526" y="2852"/>
                    <a:pt x="4556" y="2842"/>
                    <a:pt x="4596" y="2823"/>
                  </a:cubicBezTo>
                  <a:cubicBezTo>
                    <a:pt x="4833" y="2704"/>
                    <a:pt x="5031" y="2585"/>
                    <a:pt x="5269" y="2506"/>
                  </a:cubicBezTo>
                  <a:cubicBezTo>
                    <a:pt x="5507" y="2387"/>
                    <a:pt x="5744" y="2268"/>
                    <a:pt x="5982" y="2189"/>
                  </a:cubicBezTo>
                  <a:cubicBezTo>
                    <a:pt x="6027" y="2144"/>
                    <a:pt x="6066" y="2122"/>
                    <a:pt x="6099" y="2122"/>
                  </a:cubicBezTo>
                  <a:cubicBezTo>
                    <a:pt x="6155" y="2122"/>
                    <a:pt x="6195" y="2184"/>
                    <a:pt x="6220" y="2308"/>
                  </a:cubicBezTo>
                  <a:cubicBezTo>
                    <a:pt x="6259" y="2427"/>
                    <a:pt x="6339" y="2506"/>
                    <a:pt x="6418" y="2625"/>
                  </a:cubicBezTo>
                  <a:cubicBezTo>
                    <a:pt x="6457" y="2743"/>
                    <a:pt x="6655" y="3021"/>
                    <a:pt x="6735" y="3219"/>
                  </a:cubicBezTo>
                  <a:cubicBezTo>
                    <a:pt x="6259" y="3536"/>
                    <a:pt x="5744" y="3813"/>
                    <a:pt x="5150" y="3971"/>
                  </a:cubicBezTo>
                  <a:cubicBezTo>
                    <a:pt x="5111" y="4011"/>
                    <a:pt x="5031" y="4090"/>
                    <a:pt x="5031" y="4130"/>
                  </a:cubicBezTo>
                  <a:cubicBezTo>
                    <a:pt x="4952" y="4209"/>
                    <a:pt x="4913" y="4368"/>
                    <a:pt x="4992" y="4447"/>
                  </a:cubicBezTo>
                  <a:lnTo>
                    <a:pt x="5903" y="5635"/>
                  </a:lnTo>
                  <a:cubicBezTo>
                    <a:pt x="6101" y="5912"/>
                    <a:pt x="6220" y="5992"/>
                    <a:pt x="5982" y="6229"/>
                  </a:cubicBezTo>
                  <a:cubicBezTo>
                    <a:pt x="5744" y="6348"/>
                    <a:pt x="5507" y="6507"/>
                    <a:pt x="5229" y="6586"/>
                  </a:cubicBezTo>
                  <a:lnTo>
                    <a:pt x="4913" y="6744"/>
                  </a:lnTo>
                  <a:cubicBezTo>
                    <a:pt x="4754" y="6546"/>
                    <a:pt x="4635" y="6348"/>
                    <a:pt x="4556" y="6150"/>
                  </a:cubicBezTo>
                  <a:cubicBezTo>
                    <a:pt x="4318" y="5714"/>
                    <a:pt x="4041" y="5358"/>
                    <a:pt x="3764" y="4962"/>
                  </a:cubicBezTo>
                  <a:cubicBezTo>
                    <a:pt x="3685" y="4922"/>
                    <a:pt x="3605" y="4883"/>
                    <a:pt x="3526" y="4883"/>
                  </a:cubicBezTo>
                  <a:cubicBezTo>
                    <a:pt x="3469" y="4797"/>
                    <a:pt x="3371" y="4732"/>
                    <a:pt x="3276" y="4732"/>
                  </a:cubicBezTo>
                  <a:cubicBezTo>
                    <a:pt x="3239" y="4732"/>
                    <a:pt x="3203" y="4742"/>
                    <a:pt x="3170" y="4764"/>
                  </a:cubicBezTo>
                  <a:cubicBezTo>
                    <a:pt x="2932" y="4962"/>
                    <a:pt x="2694" y="5120"/>
                    <a:pt x="2457" y="5279"/>
                  </a:cubicBezTo>
                  <a:cubicBezTo>
                    <a:pt x="2219" y="5477"/>
                    <a:pt x="1902" y="5675"/>
                    <a:pt x="1585" y="5754"/>
                  </a:cubicBezTo>
                  <a:cubicBezTo>
                    <a:pt x="1427" y="5754"/>
                    <a:pt x="1427" y="5754"/>
                    <a:pt x="1308" y="5596"/>
                  </a:cubicBezTo>
                  <a:lnTo>
                    <a:pt x="1070" y="5239"/>
                  </a:lnTo>
                  <a:cubicBezTo>
                    <a:pt x="951" y="5081"/>
                    <a:pt x="832" y="4922"/>
                    <a:pt x="714" y="4764"/>
                  </a:cubicBezTo>
                  <a:cubicBezTo>
                    <a:pt x="1308" y="4368"/>
                    <a:pt x="1981" y="4090"/>
                    <a:pt x="2655" y="3892"/>
                  </a:cubicBezTo>
                  <a:cubicBezTo>
                    <a:pt x="2694" y="3853"/>
                    <a:pt x="2734" y="3813"/>
                    <a:pt x="2773" y="3773"/>
                  </a:cubicBezTo>
                  <a:cubicBezTo>
                    <a:pt x="2932" y="3734"/>
                    <a:pt x="3011" y="3536"/>
                    <a:pt x="2932" y="3417"/>
                  </a:cubicBezTo>
                  <a:lnTo>
                    <a:pt x="1664" y="1080"/>
                  </a:lnTo>
                  <a:lnTo>
                    <a:pt x="2417" y="684"/>
                  </a:lnTo>
                  <a:cubicBezTo>
                    <a:pt x="2496" y="644"/>
                    <a:pt x="2734" y="446"/>
                    <a:pt x="2813" y="446"/>
                  </a:cubicBezTo>
                  <a:close/>
                  <a:moveTo>
                    <a:pt x="2868" y="0"/>
                  </a:moveTo>
                  <a:cubicBezTo>
                    <a:pt x="2783" y="0"/>
                    <a:pt x="2694" y="30"/>
                    <a:pt x="2615" y="89"/>
                  </a:cubicBezTo>
                  <a:cubicBezTo>
                    <a:pt x="2179" y="287"/>
                    <a:pt x="1744" y="486"/>
                    <a:pt x="1308" y="763"/>
                  </a:cubicBezTo>
                  <a:cubicBezTo>
                    <a:pt x="1229" y="802"/>
                    <a:pt x="1189" y="882"/>
                    <a:pt x="1189" y="961"/>
                  </a:cubicBezTo>
                  <a:cubicBezTo>
                    <a:pt x="1149" y="1040"/>
                    <a:pt x="1149" y="1119"/>
                    <a:pt x="1189" y="1199"/>
                  </a:cubicBezTo>
                  <a:lnTo>
                    <a:pt x="2457" y="3456"/>
                  </a:lnTo>
                  <a:cubicBezTo>
                    <a:pt x="1704" y="3694"/>
                    <a:pt x="1031" y="4011"/>
                    <a:pt x="397" y="4407"/>
                  </a:cubicBezTo>
                  <a:cubicBezTo>
                    <a:pt x="1" y="4684"/>
                    <a:pt x="357" y="5041"/>
                    <a:pt x="595" y="5318"/>
                  </a:cubicBezTo>
                  <a:cubicBezTo>
                    <a:pt x="783" y="5619"/>
                    <a:pt x="1043" y="6314"/>
                    <a:pt x="1476" y="6314"/>
                  </a:cubicBezTo>
                  <a:cubicBezTo>
                    <a:pt x="1499" y="6314"/>
                    <a:pt x="1522" y="6313"/>
                    <a:pt x="1545" y="6309"/>
                  </a:cubicBezTo>
                  <a:cubicBezTo>
                    <a:pt x="1862" y="6190"/>
                    <a:pt x="2100" y="6031"/>
                    <a:pt x="2338" y="5873"/>
                  </a:cubicBezTo>
                  <a:cubicBezTo>
                    <a:pt x="2694" y="5635"/>
                    <a:pt x="3011" y="5437"/>
                    <a:pt x="3368" y="5199"/>
                  </a:cubicBezTo>
                  <a:cubicBezTo>
                    <a:pt x="3605" y="5516"/>
                    <a:pt x="3843" y="5833"/>
                    <a:pt x="4041" y="6190"/>
                  </a:cubicBezTo>
                  <a:cubicBezTo>
                    <a:pt x="4200" y="6507"/>
                    <a:pt x="4398" y="6824"/>
                    <a:pt x="4635" y="7140"/>
                  </a:cubicBezTo>
                  <a:cubicBezTo>
                    <a:pt x="4707" y="7212"/>
                    <a:pt x="4796" y="7241"/>
                    <a:pt x="4896" y="7241"/>
                  </a:cubicBezTo>
                  <a:cubicBezTo>
                    <a:pt x="5236" y="7241"/>
                    <a:pt x="5688" y="6898"/>
                    <a:pt x="5903" y="6744"/>
                  </a:cubicBezTo>
                  <a:cubicBezTo>
                    <a:pt x="6220" y="6586"/>
                    <a:pt x="6735" y="6427"/>
                    <a:pt x="6655" y="5952"/>
                  </a:cubicBezTo>
                  <a:cubicBezTo>
                    <a:pt x="6537" y="5675"/>
                    <a:pt x="6378" y="5398"/>
                    <a:pt x="6141" y="5199"/>
                  </a:cubicBezTo>
                  <a:cubicBezTo>
                    <a:pt x="5942" y="4922"/>
                    <a:pt x="5744" y="4645"/>
                    <a:pt x="5507" y="4368"/>
                  </a:cubicBezTo>
                  <a:cubicBezTo>
                    <a:pt x="6022" y="4130"/>
                    <a:pt x="6497" y="3892"/>
                    <a:pt x="6933" y="3655"/>
                  </a:cubicBezTo>
                  <a:cubicBezTo>
                    <a:pt x="7408" y="3338"/>
                    <a:pt x="7250" y="3140"/>
                    <a:pt x="7012" y="2704"/>
                  </a:cubicBezTo>
                  <a:cubicBezTo>
                    <a:pt x="6814" y="2427"/>
                    <a:pt x="6576" y="1714"/>
                    <a:pt x="6180" y="1674"/>
                  </a:cubicBezTo>
                  <a:cubicBezTo>
                    <a:pt x="5942" y="1714"/>
                    <a:pt x="5705" y="1793"/>
                    <a:pt x="5507" y="1912"/>
                  </a:cubicBezTo>
                  <a:cubicBezTo>
                    <a:pt x="5150" y="2070"/>
                    <a:pt x="4794" y="2229"/>
                    <a:pt x="4437" y="2387"/>
                  </a:cubicBezTo>
                  <a:lnTo>
                    <a:pt x="4398" y="2387"/>
                  </a:lnTo>
                  <a:lnTo>
                    <a:pt x="3724" y="1199"/>
                  </a:lnTo>
                  <a:cubicBezTo>
                    <a:pt x="3566" y="763"/>
                    <a:pt x="3368" y="406"/>
                    <a:pt x="3090" y="89"/>
                  </a:cubicBezTo>
                  <a:cubicBezTo>
                    <a:pt x="3031" y="30"/>
                    <a:pt x="2952" y="0"/>
                    <a:pt x="28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997" name="Google Shape;997;p39"/>
          <p:cNvGrpSpPr/>
          <p:nvPr/>
        </p:nvGrpSpPr>
        <p:grpSpPr>
          <a:xfrm>
            <a:off x="727917" y="4143045"/>
            <a:ext cx="549563" cy="595800"/>
            <a:chOff x="545938" y="3107284"/>
            <a:chExt cx="412172" cy="446850"/>
          </a:xfrm>
        </p:grpSpPr>
        <p:sp>
          <p:nvSpPr>
            <p:cNvPr id="998" name="Google Shape;998;p39"/>
            <p:cNvSpPr/>
            <p:nvPr/>
          </p:nvSpPr>
          <p:spPr>
            <a:xfrm>
              <a:off x="545938" y="310728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999" name="Google Shape;999;p39"/>
            <p:cNvSpPr/>
            <p:nvPr/>
          </p:nvSpPr>
          <p:spPr>
            <a:xfrm>
              <a:off x="713263" y="3311710"/>
              <a:ext cx="244847" cy="24242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1000" name="Google Shape;1000;p39"/>
          <p:cNvGrpSpPr/>
          <p:nvPr/>
        </p:nvGrpSpPr>
        <p:grpSpPr>
          <a:xfrm rot="10800000">
            <a:off x="11112017" y="4546379"/>
            <a:ext cx="549563" cy="595800"/>
            <a:chOff x="545938" y="3107284"/>
            <a:chExt cx="412172" cy="446850"/>
          </a:xfrm>
        </p:grpSpPr>
        <p:sp>
          <p:nvSpPr>
            <p:cNvPr id="1001" name="Google Shape;1001;p39"/>
            <p:cNvSpPr/>
            <p:nvPr/>
          </p:nvSpPr>
          <p:spPr>
            <a:xfrm>
              <a:off x="545938" y="3107284"/>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2" name="Google Shape;1002;p39"/>
            <p:cNvSpPr/>
            <p:nvPr/>
          </p:nvSpPr>
          <p:spPr>
            <a:xfrm>
              <a:off x="713263" y="3311710"/>
              <a:ext cx="244847" cy="242424"/>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1003" name="Google Shape;1003;p39"/>
          <p:cNvGrpSpPr/>
          <p:nvPr/>
        </p:nvGrpSpPr>
        <p:grpSpPr>
          <a:xfrm>
            <a:off x="11275633" y="2361199"/>
            <a:ext cx="222336" cy="245911"/>
            <a:chOff x="5414907" y="2017485"/>
            <a:chExt cx="220338" cy="243702"/>
          </a:xfrm>
        </p:grpSpPr>
        <p:sp>
          <p:nvSpPr>
            <p:cNvPr id="1004" name="Google Shape;1004;p39"/>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5" name="Google Shape;1005;p39"/>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06" name="Google Shape;1006;p39"/>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Qua bếp thấy nếp nhà">
            <a:extLst>
              <a:ext uri="{FF2B5EF4-FFF2-40B4-BE49-F238E27FC236}">
                <a16:creationId xmlns:a16="http://schemas.microsoft.com/office/drawing/2014/main" xmlns="" id="{70E047FE-50C5-4F0B-8663-32C161D20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86" y="457138"/>
            <a:ext cx="5086904" cy="27878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Nét văn hóa Mường trên cao nguyên - Báo Lâm Đồng điện tử">
            <a:extLst>
              <a:ext uri="{FF2B5EF4-FFF2-40B4-BE49-F238E27FC236}">
                <a16:creationId xmlns:a16="http://schemas.microsoft.com/office/drawing/2014/main" xmlns="" id="{ED4BDB35-6CFB-4FB2-BFD7-739FBF14C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86" y="3613038"/>
            <a:ext cx="5086904" cy="3039803"/>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xmlns="" id="{E9621464-CC92-4DDC-A995-F2D9ED0C7273}"/>
              </a:ext>
            </a:extLst>
          </p:cNvPr>
          <p:cNvSpPr/>
          <p:nvPr/>
        </p:nvSpPr>
        <p:spPr>
          <a:xfrm>
            <a:off x="3329126" y="3595109"/>
            <a:ext cx="2041864" cy="46198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tiếp</a:t>
            </a:r>
            <a:r>
              <a:rPr lang="en-US" dirty="0"/>
              <a:t> </a:t>
            </a:r>
            <a:r>
              <a:rPr lang="en-US" dirty="0" err="1"/>
              <a:t>khách</a:t>
            </a:r>
            <a:endParaRPr lang="en-US" dirty="0"/>
          </a:p>
        </p:txBody>
      </p:sp>
      <p:sp>
        <p:nvSpPr>
          <p:cNvPr id="4" name="Speech Bubble: Rectangle with Corners Rounded 3">
            <a:extLst>
              <a:ext uri="{FF2B5EF4-FFF2-40B4-BE49-F238E27FC236}">
                <a16:creationId xmlns:a16="http://schemas.microsoft.com/office/drawing/2014/main" xmlns="" id="{CBD8826C-3594-4AB2-A5AF-2DBA8FD8CE67}"/>
              </a:ext>
            </a:extLst>
          </p:cNvPr>
          <p:cNvSpPr/>
          <p:nvPr/>
        </p:nvSpPr>
        <p:spPr>
          <a:xfrm>
            <a:off x="3743416" y="457138"/>
            <a:ext cx="1627574" cy="5070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đun</a:t>
            </a:r>
            <a:r>
              <a:rPr lang="en-US" dirty="0"/>
              <a:t> </a:t>
            </a:r>
            <a:r>
              <a:rPr lang="en-US" dirty="0" err="1"/>
              <a:t>nấu</a:t>
            </a:r>
            <a:endParaRPr lang="en-US" dirty="0"/>
          </a:p>
        </p:txBody>
      </p:sp>
      <p:pic>
        <p:nvPicPr>
          <p:cNvPr id="3074" name="Picture 2" descr="Thói quen nuôi lợn, bò dưới nhà sàn của người vùng cao Nghệ An | Miền tây |  Báo Nghệ An điện tử">
            <a:extLst>
              <a:ext uri="{FF2B5EF4-FFF2-40B4-BE49-F238E27FC236}">
                <a16:creationId xmlns:a16="http://schemas.microsoft.com/office/drawing/2014/main" xmlns="" id="{EA987BDF-514D-479F-AEEA-02A5B575AA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457139"/>
            <a:ext cx="5811914" cy="6195702"/>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xmlns="" id="{0D5A7B91-F649-47A2-8FCE-A2DDCAECD848}"/>
              </a:ext>
            </a:extLst>
          </p:cNvPr>
          <p:cNvSpPr/>
          <p:nvPr/>
        </p:nvSpPr>
        <p:spPr>
          <a:xfrm>
            <a:off x="9866050" y="457138"/>
            <a:ext cx="2041864" cy="68808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chăn</a:t>
            </a:r>
            <a:r>
              <a:rPr lang="en-US" dirty="0"/>
              <a:t> </a:t>
            </a:r>
            <a:r>
              <a:rPr lang="en-US" dirty="0" err="1"/>
              <a:t>nuôi</a:t>
            </a:r>
            <a:endParaRPr lang="en-US" dirty="0"/>
          </a:p>
        </p:txBody>
      </p:sp>
    </p:spTree>
    <p:extLst>
      <p:ext uri="{BB962C8B-B14F-4D97-AF65-F5344CB8AC3E}">
        <p14:creationId xmlns:p14="http://schemas.microsoft.com/office/powerpoint/2010/main" val="1735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ppt_x"/>
                                          </p:val>
                                        </p:tav>
                                        <p:tav tm="100000">
                                          <p:val>
                                            <p:strVal val="#ppt_x"/>
                                          </p:val>
                                        </p:tav>
                                      </p:tavLst>
                                    </p:anim>
                                    <p:anim calcmode="lin" valueType="num">
                                      <p:cBhvr additive="base">
                                        <p:cTn id="1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ài 2 trang 121 SGK Địa lí 4 | SGK Địa lí lớp 4">
            <a:extLst>
              <a:ext uri="{FF2B5EF4-FFF2-40B4-BE49-F238E27FC236}">
                <a16:creationId xmlns:a16="http://schemas.microsoft.com/office/drawing/2014/main" xmlns="" id="{B98B8D5B-DF15-4AED-A53A-D99CADF7B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 y="977185"/>
            <a:ext cx="5129258" cy="35859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017363D-895F-48E5-BBB6-FB4D1F7A4D09}"/>
              </a:ext>
            </a:extLst>
          </p:cNvPr>
          <p:cNvSpPr txBox="1"/>
          <p:nvPr/>
        </p:nvSpPr>
        <p:spPr>
          <a:xfrm>
            <a:off x="4059035" y="115410"/>
            <a:ext cx="4285147"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3. NHÀ Ở CÁC KHU VỰC ĐẶC THÙ</a:t>
            </a:r>
          </a:p>
        </p:txBody>
      </p:sp>
      <p:sp>
        <p:nvSpPr>
          <p:cNvPr id="5" name="TextBox 4">
            <a:extLst>
              <a:ext uri="{FF2B5EF4-FFF2-40B4-BE49-F238E27FC236}">
                <a16:creationId xmlns:a16="http://schemas.microsoft.com/office/drawing/2014/main" xmlns="" id="{4FAE6C0A-181C-4F6F-B675-AE9354C78B55}"/>
              </a:ext>
            </a:extLst>
          </p:cNvPr>
          <p:cNvSpPr txBox="1"/>
          <p:nvPr/>
        </p:nvSpPr>
        <p:spPr>
          <a:xfrm>
            <a:off x="941033" y="515520"/>
            <a:ext cx="1475084" cy="461665"/>
          </a:xfrm>
          <a:prstGeom prst="rect">
            <a:avLst/>
          </a:prstGeom>
          <a:noFill/>
        </p:spPr>
        <p:txBody>
          <a:bodyPr wrap="non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b</a:t>
            </a:r>
            <a:r>
              <a:rPr lang="en-US" sz="240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nổi</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4100" name="Picture 4" descr="Độc đáo “ngôi nhà không bao giờ ngập” của chàng trai miền Tây | Xã hội |  Báo ảnh Dân tộc và Miền núi">
            <a:extLst>
              <a:ext uri="{FF2B5EF4-FFF2-40B4-BE49-F238E27FC236}">
                <a16:creationId xmlns:a16="http://schemas.microsoft.com/office/drawing/2014/main" xmlns="" id="{505CEDCD-D7B9-4072-9E7A-1A3E975C7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608" y="977185"/>
            <a:ext cx="5414268" cy="35859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3A2BB18C-B6E3-4141-A0CA-99EAC054C54F}"/>
              </a:ext>
            </a:extLst>
          </p:cNvPr>
          <p:cNvSpPr/>
          <p:nvPr/>
        </p:nvSpPr>
        <p:spPr>
          <a:xfrm>
            <a:off x="560310" y="4673599"/>
            <a:ext cx="11071379" cy="1754326"/>
          </a:xfrm>
          <a:prstGeom prst="rect">
            <a:avLst/>
          </a:prstGeom>
        </p:spPr>
        <p:txBody>
          <a:bodyPr wrap="square">
            <a:spAutoFit/>
          </a:bodyPr>
          <a:lstStyle/>
          <a:p>
            <a:pPr marL="285750" indent="-285750" algn="just">
              <a:buFontTx/>
              <a:buChar char="-"/>
            </a:pPr>
            <a:r>
              <a:rPr lang="vi-VN" dirty="0">
                <a:solidFill>
                  <a:srgbClr val="002060"/>
                </a:solidFill>
                <a:latin typeface="arial" panose="020B0604020202020204" pitchFamily="34" charset="0"/>
              </a:rPr>
              <a:t>Nhà nổi hay còn gọi là nhà bè, nhà thuyền là nhà được thiết kế đặc biệt, nó giống với các loại nhà bình thường như được làm từ gạch, nhựa, gỗ hay các loại vật liệu nhẹ hơn giúp dễ nổi trên mặt nước. Dưới nền nhà là một miếng phao to hoặc xốp dày, cứng, giúp nhà nổi lên mặt nước</a:t>
            </a:r>
            <a:endParaRPr lang="en-US" dirty="0">
              <a:solidFill>
                <a:srgbClr val="002060"/>
              </a:solidFill>
              <a:latin typeface="arial" panose="020B0604020202020204" pitchFamily="34" charset="0"/>
            </a:endParaRPr>
          </a:p>
          <a:p>
            <a:pPr marL="285750" indent="-285750" algn="just">
              <a:buFontTx/>
              <a:buChar char="-"/>
            </a:pPr>
            <a:r>
              <a:rPr lang="en-US" dirty="0" err="1">
                <a:solidFill>
                  <a:srgbClr val="002060"/>
                </a:solidFill>
                <a:latin typeface="arial" panose="020B0604020202020204" pitchFamily="34" charset="0"/>
              </a:rPr>
              <a:t>Nhà</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nổi</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có</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đầy</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đủ</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các</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khu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vực</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sinh</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hoạt</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khu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đun</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nấu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khu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sinh</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hoạt</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chung</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khu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nghỉ</a:t>
            </a:r>
            <a:r>
              <a:rPr lang="en-US" dirty="0">
                <a:solidFill>
                  <a:srgbClr val="002060"/>
                </a:solidFill>
                <a:latin typeface="arial" panose="020B0604020202020204" pitchFamily="34" charset="0"/>
              </a:rPr>
              <a:t> ng</a:t>
            </a:r>
            <a:r>
              <a:rPr lang="vi-VN" dirty="0">
                <a:solidFill>
                  <a:srgbClr val="002060"/>
                </a:solidFill>
                <a:latin typeface="arial" panose="020B0604020202020204" pitchFamily="34" charset="0"/>
              </a:rPr>
              <a:t>ơ</a:t>
            </a:r>
            <a:r>
              <a:rPr lang="en-US" dirty="0" err="1">
                <a:solidFill>
                  <a:srgbClr val="002060"/>
                </a:solidFill>
                <a:latin typeface="arial" panose="020B0604020202020204" pitchFamily="34" charset="0"/>
              </a:rPr>
              <a:t>i</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khu</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tắm</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giặt</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và</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vệ</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sinh</a:t>
            </a:r>
            <a:r>
              <a:rPr lang="en-US" dirty="0">
                <a:solidFill>
                  <a:srgbClr val="002060"/>
                </a:solidFill>
                <a:latin typeface="arial" panose="020B0604020202020204" pitchFamily="34" charset="0"/>
              </a:rPr>
              <a:t>…</a:t>
            </a:r>
            <a:r>
              <a:rPr lang="en-US" dirty="0" err="1">
                <a:solidFill>
                  <a:srgbClr val="002060"/>
                </a:solidFill>
                <a:latin typeface="arial" panose="020B0604020202020204" pitchFamily="34" charset="0"/>
              </a:rPr>
              <a:t>nh</a:t>
            </a:r>
            <a:r>
              <a:rPr lang="vi-VN" dirty="0">
                <a:solidFill>
                  <a:srgbClr val="002060"/>
                </a:solidFill>
                <a:latin typeface="arial" panose="020B0604020202020204" pitchFamily="34" charset="0"/>
              </a:rPr>
              <a:t>ư</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ngôi</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nhà</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bình</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th</a:t>
            </a:r>
            <a:r>
              <a:rPr lang="vi-VN" dirty="0">
                <a:solidFill>
                  <a:srgbClr val="002060"/>
                </a:solidFill>
                <a:latin typeface="arial" panose="020B0604020202020204" pitchFamily="34" charset="0"/>
              </a:rPr>
              <a:t>ư</a:t>
            </a:r>
            <a:r>
              <a:rPr lang="en-US" dirty="0" err="1">
                <a:solidFill>
                  <a:srgbClr val="002060"/>
                </a:solidFill>
                <a:latin typeface="arial" panose="020B0604020202020204" pitchFamily="34" charset="0"/>
              </a:rPr>
              <a:t>ờng</a:t>
            </a:r>
            <a:r>
              <a:rPr lang="en-US" dirty="0">
                <a:solidFill>
                  <a:srgbClr val="002060"/>
                </a:solidFill>
                <a:latin typeface="arial" panose="020B0604020202020204" pitchFamily="34" charset="0"/>
              </a:rPr>
              <a:t>.</a:t>
            </a:r>
          </a:p>
          <a:p>
            <a:pPr marL="285750" indent="-285750" algn="just">
              <a:buFontTx/>
              <a:buChar char="-"/>
            </a:pPr>
            <a:r>
              <a:rPr lang="en-US" dirty="0" err="1">
                <a:solidFill>
                  <a:srgbClr val="002060"/>
                </a:solidFill>
                <a:latin typeface="arial" panose="020B0604020202020204" pitchFamily="34" charset="0"/>
              </a:rPr>
              <a:t>Nhà</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có</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thể</a:t>
            </a:r>
            <a:r>
              <a:rPr lang="en-US" dirty="0">
                <a:solidFill>
                  <a:srgbClr val="002060"/>
                </a:solidFill>
                <a:latin typeface="arial" panose="020B0604020202020204" pitchFamily="34" charset="0"/>
              </a:rPr>
              <a:t> di </a:t>
            </a:r>
            <a:r>
              <a:rPr lang="en-US" dirty="0" err="1">
                <a:solidFill>
                  <a:srgbClr val="002060"/>
                </a:solidFill>
                <a:latin typeface="arial" panose="020B0604020202020204" pitchFamily="34" charset="0"/>
              </a:rPr>
              <a:t>động</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hoặc</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cố</a:t>
            </a:r>
            <a:r>
              <a:rPr lang="en-US" dirty="0">
                <a:solidFill>
                  <a:srgbClr val="002060"/>
                </a:solidFill>
                <a:latin typeface="arial" panose="020B0604020202020204" pitchFamily="34" charset="0"/>
              </a:rPr>
              <a:t> </a:t>
            </a:r>
            <a:r>
              <a:rPr lang="en-US" dirty="0" err="1">
                <a:solidFill>
                  <a:srgbClr val="002060"/>
                </a:solidFill>
                <a:latin typeface="arial" panose="020B0604020202020204" pitchFamily="34" charset="0"/>
              </a:rPr>
              <a:t>định</a:t>
            </a:r>
            <a:r>
              <a:rPr lang="en-US" dirty="0">
                <a:solidFill>
                  <a:srgbClr val="002060"/>
                </a:solidFill>
                <a:latin typeface="arial" panose="020B0604020202020204" pitchFamily="34" charset="0"/>
              </a:rPr>
              <a:t>.</a:t>
            </a:r>
            <a:endParaRPr lang="en-US" dirty="0">
              <a:solidFill>
                <a:srgbClr val="002060"/>
              </a:solidFill>
            </a:endParaRPr>
          </a:p>
        </p:txBody>
      </p:sp>
      <p:pic>
        <p:nvPicPr>
          <p:cNvPr id="10" name="Picture 9">
            <a:extLst>
              <a:ext uri="{FF2B5EF4-FFF2-40B4-BE49-F238E27FC236}">
                <a16:creationId xmlns:a16="http://schemas.microsoft.com/office/drawing/2014/main" xmlns="" id="{99C8B6F2-9F96-4DE1-9F10-14F69DA435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029" y="4348945"/>
            <a:ext cx="538832" cy="538832"/>
          </a:xfrm>
          <a:prstGeom prst="rect">
            <a:avLst/>
          </a:prstGeom>
        </p:spPr>
      </p:pic>
    </p:spTree>
    <p:extLst>
      <p:ext uri="{BB962C8B-B14F-4D97-AF65-F5344CB8AC3E}">
        <p14:creationId xmlns:p14="http://schemas.microsoft.com/office/powerpoint/2010/main" val="269329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86C9069-751D-4038-80AF-971E277A8E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6560" y="1133673"/>
            <a:ext cx="5090160" cy="2479993"/>
          </a:xfrm>
          <a:prstGeom prst="rect">
            <a:avLst/>
          </a:prstGeom>
          <a:noFill/>
          <a:ln>
            <a:noFill/>
          </a:ln>
        </p:spPr>
      </p:pic>
      <p:pic>
        <p:nvPicPr>
          <p:cNvPr id="3" name="Picture 2">
            <a:extLst>
              <a:ext uri="{FF2B5EF4-FFF2-40B4-BE49-F238E27FC236}">
                <a16:creationId xmlns:a16="http://schemas.microsoft.com/office/drawing/2014/main" xmlns="" id="{93A92F60-01C7-4494-B465-F66FDD6849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41440" y="1245433"/>
            <a:ext cx="5029200" cy="2479993"/>
          </a:xfrm>
          <a:prstGeom prst="rect">
            <a:avLst/>
          </a:prstGeom>
          <a:noFill/>
          <a:ln>
            <a:noFill/>
          </a:ln>
        </p:spPr>
      </p:pic>
      <p:pic>
        <p:nvPicPr>
          <p:cNvPr id="4" name="Picture 3" descr="C:\Users\USER\Desktop\dien-tich-toi-thieu-cua-can-ho-chung-cu_0903132650.jpg">
            <a:extLst>
              <a:ext uri="{FF2B5EF4-FFF2-40B4-BE49-F238E27FC236}">
                <a16:creationId xmlns:a16="http://schemas.microsoft.com/office/drawing/2014/main" xmlns="" id="{87E21E3B-014D-491A-8039-63A0B90B208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40" y="4056380"/>
            <a:ext cx="5090160" cy="2557780"/>
          </a:xfrm>
          <a:prstGeom prst="rect">
            <a:avLst/>
          </a:prstGeom>
          <a:noFill/>
          <a:ln>
            <a:noFill/>
          </a:ln>
        </p:spPr>
      </p:pic>
      <p:pic>
        <p:nvPicPr>
          <p:cNvPr id="5" name="Picture 4" descr="C:\Users\USER\Desktop\trang-33-ok-5745620140711195635.6423700.jpg">
            <a:extLst>
              <a:ext uri="{FF2B5EF4-FFF2-40B4-BE49-F238E27FC236}">
                <a16:creationId xmlns:a16="http://schemas.microsoft.com/office/drawing/2014/main" xmlns="" id="{A6B6F769-7E2B-40E3-93A9-588D8B60C3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38240" y="4279900"/>
            <a:ext cx="5232400" cy="2334260"/>
          </a:xfrm>
          <a:prstGeom prst="rect">
            <a:avLst/>
          </a:prstGeom>
          <a:noFill/>
          <a:ln>
            <a:noFill/>
          </a:ln>
        </p:spPr>
      </p:pic>
      <p:sp>
        <p:nvSpPr>
          <p:cNvPr id="7" name="Rectangle 6">
            <a:extLst>
              <a:ext uri="{FF2B5EF4-FFF2-40B4-BE49-F238E27FC236}">
                <a16:creationId xmlns:a16="http://schemas.microsoft.com/office/drawing/2014/main" xmlns="" id="{E156FC7E-2F26-49DC-AB64-02A8E87B7AD9}"/>
              </a:ext>
            </a:extLst>
          </p:cNvPr>
          <p:cNvSpPr/>
          <p:nvPr/>
        </p:nvSpPr>
        <p:spPr>
          <a:xfrm>
            <a:off x="1617555" y="515400"/>
            <a:ext cx="7443063" cy="461665"/>
          </a:xfrm>
          <a:prstGeom prst="rect">
            <a:avLst/>
          </a:prstGeom>
        </p:spPr>
        <p:txBody>
          <a:bodyPr wrap="none">
            <a:spAutoFit/>
          </a:bodyPr>
          <a:lstStyle/>
          <a:p>
            <a:r>
              <a:rPr lang="nl-NL" sz="2400" dirty="0">
                <a:latin typeface="Times New Roman" panose="02020603050405020304" pitchFamily="18" charset="0"/>
                <a:ea typeface="Times New Roman" panose="02020603050405020304" pitchFamily="18" charset="0"/>
              </a:rPr>
              <a:t>Hãy xác định các kiểu kiến trúc nhà ở trong hình a, b, c, d?</a:t>
            </a:r>
            <a:endParaRPr lang="en-US" sz="2400" dirty="0"/>
          </a:p>
        </p:txBody>
      </p:sp>
      <p:sp>
        <p:nvSpPr>
          <p:cNvPr id="8" name="Speech Bubble: Rectangle with Corners Rounded 7">
            <a:extLst>
              <a:ext uri="{FF2B5EF4-FFF2-40B4-BE49-F238E27FC236}">
                <a16:creationId xmlns:a16="http://schemas.microsoft.com/office/drawing/2014/main" xmlns="" id="{9243E036-6A9F-469F-9FD3-6DD9AF56C7BC}"/>
              </a:ext>
            </a:extLst>
          </p:cNvPr>
          <p:cNvSpPr/>
          <p:nvPr/>
        </p:nvSpPr>
        <p:spPr>
          <a:xfrm>
            <a:off x="3129280" y="1255791"/>
            <a:ext cx="2113280" cy="5008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Nhà</a:t>
            </a:r>
            <a:r>
              <a:rPr lang="en-US" dirty="0"/>
              <a:t> ở </a:t>
            </a:r>
            <a:r>
              <a:rPr lang="en-US" dirty="0" err="1"/>
              <a:t>nông</a:t>
            </a:r>
            <a:r>
              <a:rPr lang="en-US" dirty="0"/>
              <a:t> </a:t>
            </a:r>
            <a:r>
              <a:rPr lang="en-US" dirty="0" err="1"/>
              <a:t>thôn</a:t>
            </a:r>
            <a:endParaRPr lang="en-US" dirty="0"/>
          </a:p>
        </p:txBody>
      </p:sp>
      <p:sp>
        <p:nvSpPr>
          <p:cNvPr id="9" name="Speech Bubble: Rectangle with Corners Rounded 8">
            <a:extLst>
              <a:ext uri="{FF2B5EF4-FFF2-40B4-BE49-F238E27FC236}">
                <a16:creationId xmlns:a16="http://schemas.microsoft.com/office/drawing/2014/main" xmlns="" id="{5C831AA9-06A7-4FA9-84B4-558A2744480B}"/>
              </a:ext>
            </a:extLst>
          </p:cNvPr>
          <p:cNvSpPr/>
          <p:nvPr/>
        </p:nvSpPr>
        <p:spPr>
          <a:xfrm>
            <a:off x="3657600" y="4279900"/>
            <a:ext cx="1778000" cy="5008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Nhà</a:t>
            </a:r>
            <a:r>
              <a:rPr lang="en-US" dirty="0"/>
              <a:t> ở </a:t>
            </a:r>
            <a:r>
              <a:rPr lang="en-US" dirty="0" err="1"/>
              <a:t>chung</a:t>
            </a:r>
            <a:r>
              <a:rPr lang="en-US" dirty="0"/>
              <a:t> </a:t>
            </a:r>
            <a:r>
              <a:rPr lang="en-US" dirty="0" err="1"/>
              <a:t>cư</a:t>
            </a:r>
            <a:endParaRPr lang="en-US" dirty="0"/>
          </a:p>
        </p:txBody>
      </p:sp>
      <p:sp>
        <p:nvSpPr>
          <p:cNvPr id="10" name="Speech Bubble: Rectangle with Corners Rounded 9">
            <a:extLst>
              <a:ext uri="{FF2B5EF4-FFF2-40B4-BE49-F238E27FC236}">
                <a16:creationId xmlns:a16="http://schemas.microsoft.com/office/drawing/2014/main" xmlns="" id="{57D228E7-D145-462B-8767-39BEB6E11A57}"/>
              </a:ext>
            </a:extLst>
          </p:cNvPr>
          <p:cNvSpPr/>
          <p:nvPr/>
        </p:nvSpPr>
        <p:spPr>
          <a:xfrm>
            <a:off x="9469120" y="1506220"/>
            <a:ext cx="1778000" cy="5008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Nhà</a:t>
            </a:r>
            <a:r>
              <a:rPr lang="en-US" dirty="0"/>
              <a:t> ở </a:t>
            </a:r>
            <a:r>
              <a:rPr lang="en-US" dirty="0" err="1"/>
              <a:t>mặt</a:t>
            </a:r>
            <a:r>
              <a:rPr lang="en-US" dirty="0"/>
              <a:t> </a:t>
            </a:r>
            <a:r>
              <a:rPr lang="en-US" dirty="0" err="1"/>
              <a:t>phố</a:t>
            </a:r>
            <a:endParaRPr lang="en-US" dirty="0"/>
          </a:p>
        </p:txBody>
      </p:sp>
      <p:sp>
        <p:nvSpPr>
          <p:cNvPr id="11" name="Speech Bubble: Rectangle with Corners Rounded 10">
            <a:extLst>
              <a:ext uri="{FF2B5EF4-FFF2-40B4-BE49-F238E27FC236}">
                <a16:creationId xmlns:a16="http://schemas.microsoft.com/office/drawing/2014/main" xmlns="" id="{476FD9B3-A88D-41FA-8FBA-7E6545D9C0DF}"/>
              </a:ext>
            </a:extLst>
          </p:cNvPr>
          <p:cNvSpPr/>
          <p:nvPr/>
        </p:nvSpPr>
        <p:spPr>
          <a:xfrm>
            <a:off x="9469120" y="4530328"/>
            <a:ext cx="1778000" cy="5008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Nhà</a:t>
            </a:r>
            <a:r>
              <a:rPr lang="en-US" dirty="0"/>
              <a:t> </a:t>
            </a:r>
            <a:r>
              <a:rPr lang="en-US" dirty="0" err="1"/>
              <a:t>nổi</a:t>
            </a:r>
            <a:endParaRPr lang="en-US" dirty="0"/>
          </a:p>
        </p:txBody>
      </p:sp>
      <p:sp>
        <p:nvSpPr>
          <p:cNvPr id="12" name="TextBox 11">
            <a:extLst>
              <a:ext uri="{FF2B5EF4-FFF2-40B4-BE49-F238E27FC236}">
                <a16:creationId xmlns:a16="http://schemas.microsoft.com/office/drawing/2014/main" xmlns="" id="{E1B67F00-6076-4DF1-A3C2-760C334FC73E}"/>
              </a:ext>
            </a:extLst>
          </p:cNvPr>
          <p:cNvSpPr txBox="1"/>
          <p:nvPr/>
        </p:nvSpPr>
        <p:spPr>
          <a:xfrm>
            <a:off x="4963167" y="-20726"/>
            <a:ext cx="1837362" cy="584775"/>
          </a:xfrm>
          <a:prstGeom prst="rect">
            <a:avLst/>
          </a:prstGeom>
          <a:noFill/>
        </p:spPr>
        <p:txBody>
          <a:bodyPr wrap="non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Luyện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tập</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2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4" name="组合 2123"/>
          <p:cNvGrpSpPr/>
          <p:nvPr/>
        </p:nvGrpSpPr>
        <p:grpSpPr>
          <a:xfrm>
            <a:off x="-7938" y="-109538"/>
            <a:ext cx="11843979" cy="6377829"/>
            <a:chOff x="-7938" y="-109538"/>
            <a:chExt cx="11843979" cy="6377829"/>
          </a:xfrm>
        </p:grpSpPr>
        <p:pic>
          <p:nvPicPr>
            <p:cNvPr id="2123" name="图片 2122"/>
            <p:cNvPicPr>
              <a:picLocks noChangeAspect="1"/>
            </p:cNvPicPr>
            <p:nvPr/>
          </p:nvPicPr>
          <p:blipFill rotWithShape="1">
            <a:blip r:embed="rId5"/>
            <a:srcRect b="68945"/>
            <a:stretch/>
          </p:blipFill>
          <p:spPr>
            <a:xfrm>
              <a:off x="1705769" y="864432"/>
              <a:ext cx="10101948" cy="952336"/>
            </a:xfrm>
            <a:prstGeom prst="rect">
              <a:avLst/>
            </a:prstGeom>
          </p:spPr>
        </p:pic>
        <p:pic>
          <p:nvPicPr>
            <p:cNvPr id="148" name="图片 147"/>
            <p:cNvPicPr>
              <a:picLocks noChangeAspect="1"/>
            </p:cNvPicPr>
            <p:nvPr/>
          </p:nvPicPr>
          <p:blipFill rotWithShape="1">
            <a:blip r:embed="rId5"/>
            <a:srcRect b="64968"/>
            <a:stretch/>
          </p:blipFill>
          <p:spPr>
            <a:xfrm>
              <a:off x="1727309" y="838200"/>
              <a:ext cx="10101948" cy="2867526"/>
            </a:xfrm>
            <a:prstGeom prst="rect">
              <a:avLst/>
            </a:prstGeom>
          </p:spPr>
        </p:pic>
        <p:sp>
          <p:nvSpPr>
            <p:cNvPr id="2066" name="Oval 103"/>
            <p:cNvSpPr>
              <a:spLocks noChangeArrowheads="1"/>
            </p:cNvSpPr>
            <p:nvPr/>
          </p:nvSpPr>
          <p:spPr bwMode="auto">
            <a:xfrm>
              <a:off x="7938" y="796925"/>
              <a:ext cx="1317625" cy="1323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7" name="Oval 104"/>
            <p:cNvSpPr>
              <a:spLocks noChangeArrowheads="1"/>
            </p:cNvSpPr>
            <p:nvPr/>
          </p:nvSpPr>
          <p:spPr bwMode="auto">
            <a:xfrm>
              <a:off x="82550" y="871538"/>
              <a:ext cx="1319213" cy="1316038"/>
            </a:xfrm>
            <a:prstGeom prst="ellipse">
              <a:avLst/>
            </a:prstGeom>
            <a:solidFill>
              <a:srgbClr val="CB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8" name="Freeform 105"/>
            <p:cNvSpPr>
              <a:spLocks/>
            </p:cNvSpPr>
            <p:nvPr/>
          </p:nvSpPr>
          <p:spPr bwMode="auto">
            <a:xfrm>
              <a:off x="-7938" y="738188"/>
              <a:ext cx="1343025" cy="1441450"/>
            </a:xfrm>
            <a:custGeom>
              <a:avLst/>
              <a:gdLst>
                <a:gd name="T0" fmla="*/ 159 w 161"/>
                <a:gd name="T1" fmla="*/ 86 h 172"/>
                <a:gd name="T2" fmla="*/ 66 w 161"/>
                <a:gd name="T3" fmla="*/ 163 h 172"/>
                <a:gd name="T4" fmla="*/ 3 w 161"/>
                <a:gd name="T5" fmla="*/ 86 h 172"/>
                <a:gd name="T6" fmla="*/ 96 w 161"/>
                <a:gd name="T7" fmla="*/ 9 h 172"/>
                <a:gd name="T8" fmla="*/ 159 w 161"/>
                <a:gd name="T9" fmla="*/ 86 h 172"/>
                <a:gd name="T10" fmla="*/ 160 w 161"/>
                <a:gd name="T11" fmla="*/ 86 h 172"/>
                <a:gd name="T12" fmla="*/ 66 w 161"/>
                <a:gd name="T13" fmla="*/ 8 h 172"/>
                <a:gd name="T14" fmla="*/ 2 w 161"/>
                <a:gd name="T15" fmla="*/ 86 h 172"/>
                <a:gd name="T16" fmla="*/ 97 w 161"/>
                <a:gd name="T17" fmla="*/ 163 h 172"/>
                <a:gd name="T18" fmla="*/ 160 w 161"/>
                <a:gd name="T19" fmla="*/ 86 h 172"/>
                <a:gd name="T20" fmla="*/ 159 w 161"/>
                <a:gd name="T2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72">
                  <a:moveTo>
                    <a:pt x="159" y="86"/>
                  </a:moveTo>
                  <a:cubicBezTo>
                    <a:pt x="158" y="135"/>
                    <a:pt x="117" y="172"/>
                    <a:pt x="66" y="163"/>
                  </a:cubicBezTo>
                  <a:cubicBezTo>
                    <a:pt x="29" y="157"/>
                    <a:pt x="4" y="122"/>
                    <a:pt x="3" y="86"/>
                  </a:cubicBezTo>
                  <a:cubicBezTo>
                    <a:pt x="1" y="37"/>
                    <a:pt x="49" y="1"/>
                    <a:pt x="96" y="9"/>
                  </a:cubicBezTo>
                  <a:cubicBezTo>
                    <a:pt x="134" y="15"/>
                    <a:pt x="158" y="50"/>
                    <a:pt x="159" y="86"/>
                  </a:cubicBezTo>
                  <a:cubicBezTo>
                    <a:pt x="159" y="86"/>
                    <a:pt x="161" y="86"/>
                    <a:pt x="160" y="86"/>
                  </a:cubicBezTo>
                  <a:cubicBezTo>
                    <a:pt x="159" y="35"/>
                    <a:pt x="115" y="0"/>
                    <a:pt x="66" y="8"/>
                  </a:cubicBezTo>
                  <a:cubicBezTo>
                    <a:pt x="28" y="15"/>
                    <a:pt x="3" y="49"/>
                    <a:pt x="2" y="86"/>
                  </a:cubicBezTo>
                  <a:cubicBezTo>
                    <a:pt x="0" y="137"/>
                    <a:pt x="50" y="171"/>
                    <a:pt x="97" y="163"/>
                  </a:cubicBezTo>
                  <a:cubicBezTo>
                    <a:pt x="134" y="157"/>
                    <a:pt x="159" y="122"/>
                    <a:pt x="160" y="86"/>
                  </a:cubicBezTo>
                  <a:cubicBezTo>
                    <a:pt x="160" y="86"/>
                    <a:pt x="159" y="86"/>
                    <a:pt x="159" y="86"/>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9" name="Freeform 106"/>
            <p:cNvSpPr>
              <a:spLocks/>
            </p:cNvSpPr>
            <p:nvPr/>
          </p:nvSpPr>
          <p:spPr bwMode="auto">
            <a:xfrm>
              <a:off x="125413" y="981075"/>
              <a:ext cx="441325" cy="787400"/>
            </a:xfrm>
            <a:custGeom>
              <a:avLst/>
              <a:gdLst>
                <a:gd name="T0" fmla="*/ 2 w 53"/>
                <a:gd name="T1" fmla="*/ 74 h 94"/>
                <a:gd name="T2" fmla="*/ 1 w 53"/>
                <a:gd name="T3" fmla="*/ 55 h 94"/>
                <a:gd name="T4" fmla="*/ 14 w 53"/>
                <a:gd name="T5" fmla="*/ 20 h 94"/>
                <a:gd name="T6" fmla="*/ 33 w 53"/>
                <a:gd name="T7" fmla="*/ 5 h 94"/>
                <a:gd name="T8" fmla="*/ 51 w 53"/>
                <a:gd name="T9" fmla="*/ 5 h 94"/>
                <a:gd name="T10" fmla="*/ 44 w 53"/>
                <a:gd name="T11" fmla="*/ 18 h 94"/>
                <a:gd name="T12" fmla="*/ 34 w 53"/>
                <a:gd name="T13" fmla="*/ 25 h 94"/>
                <a:gd name="T14" fmla="*/ 19 w 53"/>
                <a:gd name="T15" fmla="*/ 49 h 94"/>
                <a:gd name="T16" fmla="*/ 20 w 53"/>
                <a:gd name="T17" fmla="*/ 74 h 94"/>
                <a:gd name="T18" fmla="*/ 20 w 53"/>
                <a:gd name="T19" fmla="*/ 92 h 94"/>
                <a:gd name="T20" fmla="*/ 6 w 53"/>
                <a:gd name="T21" fmla="*/ 84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1" y="67"/>
                    <a:pt x="0" y="60"/>
                    <a:pt x="1" y="55"/>
                  </a:cubicBezTo>
                  <a:cubicBezTo>
                    <a:pt x="2" y="43"/>
                    <a:pt x="6" y="28"/>
                    <a:pt x="14" y="20"/>
                  </a:cubicBezTo>
                  <a:cubicBezTo>
                    <a:pt x="20" y="14"/>
                    <a:pt x="26" y="9"/>
                    <a:pt x="33" y="5"/>
                  </a:cubicBezTo>
                  <a:cubicBezTo>
                    <a:pt x="38" y="3"/>
                    <a:pt x="47" y="0"/>
                    <a:pt x="51" y="5"/>
                  </a:cubicBezTo>
                  <a:cubicBezTo>
                    <a:pt x="53" y="9"/>
                    <a:pt x="46" y="16"/>
                    <a:pt x="44" y="18"/>
                  </a:cubicBezTo>
                  <a:cubicBezTo>
                    <a:pt x="41" y="21"/>
                    <a:pt x="37" y="23"/>
                    <a:pt x="34" y="25"/>
                  </a:cubicBezTo>
                  <a:cubicBezTo>
                    <a:pt x="26" y="31"/>
                    <a:pt x="21" y="39"/>
                    <a:pt x="19" y="49"/>
                  </a:cubicBezTo>
                  <a:cubicBezTo>
                    <a:pt x="17" y="57"/>
                    <a:pt x="18" y="66"/>
                    <a:pt x="20" y="74"/>
                  </a:cubicBezTo>
                  <a:cubicBezTo>
                    <a:pt x="21" y="77"/>
                    <a:pt x="25" y="90"/>
                    <a:pt x="20" y="92"/>
                  </a:cubicBezTo>
                  <a:cubicBezTo>
                    <a:pt x="15" y="94"/>
                    <a:pt x="8" y="87"/>
                    <a:pt x="6" y="84"/>
                  </a:cubicBezTo>
                  <a:cubicBezTo>
                    <a:pt x="5" y="81"/>
                    <a:pt x="3" y="77"/>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0" name="Freeform 107"/>
            <p:cNvSpPr>
              <a:spLocks/>
            </p:cNvSpPr>
            <p:nvPr/>
          </p:nvSpPr>
          <p:spPr bwMode="auto">
            <a:xfrm>
              <a:off x="166688" y="1022350"/>
              <a:ext cx="441325" cy="788988"/>
            </a:xfrm>
            <a:custGeom>
              <a:avLst/>
              <a:gdLst>
                <a:gd name="T0" fmla="*/ 2 w 53"/>
                <a:gd name="T1" fmla="*/ 74 h 94"/>
                <a:gd name="T2" fmla="*/ 0 w 53"/>
                <a:gd name="T3" fmla="*/ 55 h 94"/>
                <a:gd name="T4" fmla="*/ 14 w 53"/>
                <a:gd name="T5" fmla="*/ 20 h 94"/>
                <a:gd name="T6" fmla="*/ 32 w 53"/>
                <a:gd name="T7" fmla="*/ 6 h 94"/>
                <a:gd name="T8" fmla="*/ 50 w 53"/>
                <a:gd name="T9" fmla="*/ 6 h 94"/>
                <a:gd name="T10" fmla="*/ 43 w 53"/>
                <a:gd name="T11" fmla="*/ 18 h 94"/>
                <a:gd name="T12" fmla="*/ 34 w 53"/>
                <a:gd name="T13" fmla="*/ 26 h 94"/>
                <a:gd name="T14" fmla="*/ 18 w 53"/>
                <a:gd name="T15" fmla="*/ 49 h 94"/>
                <a:gd name="T16" fmla="*/ 19 w 53"/>
                <a:gd name="T17" fmla="*/ 74 h 94"/>
                <a:gd name="T18" fmla="*/ 19 w 53"/>
                <a:gd name="T19" fmla="*/ 93 h 94"/>
                <a:gd name="T20" fmla="*/ 6 w 53"/>
                <a:gd name="T21" fmla="*/ 85 h 94"/>
                <a:gd name="T22" fmla="*/ 2 w 53"/>
                <a:gd name="T23"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94">
                  <a:moveTo>
                    <a:pt x="2" y="74"/>
                  </a:moveTo>
                  <a:cubicBezTo>
                    <a:pt x="0" y="68"/>
                    <a:pt x="0" y="61"/>
                    <a:pt x="0" y="55"/>
                  </a:cubicBezTo>
                  <a:cubicBezTo>
                    <a:pt x="1" y="43"/>
                    <a:pt x="6" y="29"/>
                    <a:pt x="14" y="20"/>
                  </a:cubicBezTo>
                  <a:cubicBezTo>
                    <a:pt x="19" y="15"/>
                    <a:pt x="25" y="9"/>
                    <a:pt x="32" y="6"/>
                  </a:cubicBezTo>
                  <a:cubicBezTo>
                    <a:pt x="37" y="4"/>
                    <a:pt x="47" y="0"/>
                    <a:pt x="50" y="6"/>
                  </a:cubicBezTo>
                  <a:cubicBezTo>
                    <a:pt x="53" y="9"/>
                    <a:pt x="45" y="17"/>
                    <a:pt x="43" y="18"/>
                  </a:cubicBezTo>
                  <a:cubicBezTo>
                    <a:pt x="40" y="21"/>
                    <a:pt x="37" y="23"/>
                    <a:pt x="34" y="26"/>
                  </a:cubicBezTo>
                  <a:cubicBezTo>
                    <a:pt x="26" y="32"/>
                    <a:pt x="21" y="40"/>
                    <a:pt x="18" y="49"/>
                  </a:cubicBezTo>
                  <a:cubicBezTo>
                    <a:pt x="16" y="58"/>
                    <a:pt x="17" y="66"/>
                    <a:pt x="19" y="74"/>
                  </a:cubicBezTo>
                  <a:cubicBezTo>
                    <a:pt x="20" y="78"/>
                    <a:pt x="24" y="91"/>
                    <a:pt x="19" y="93"/>
                  </a:cubicBezTo>
                  <a:cubicBezTo>
                    <a:pt x="14" y="94"/>
                    <a:pt x="8" y="88"/>
                    <a:pt x="6" y="85"/>
                  </a:cubicBezTo>
                  <a:cubicBezTo>
                    <a:pt x="4" y="82"/>
                    <a:pt x="3" y="78"/>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1" name="Freeform 108"/>
            <p:cNvSpPr>
              <a:spLocks/>
            </p:cNvSpPr>
            <p:nvPr/>
          </p:nvSpPr>
          <p:spPr bwMode="auto">
            <a:xfrm>
              <a:off x="92075" y="938213"/>
              <a:ext cx="508000" cy="863600"/>
            </a:xfrm>
            <a:custGeom>
              <a:avLst/>
              <a:gdLst>
                <a:gd name="T0" fmla="*/ 7 w 61"/>
                <a:gd name="T1" fmla="*/ 79 h 103"/>
                <a:gd name="T2" fmla="*/ 13 w 61"/>
                <a:gd name="T3" fmla="*/ 32 h 103"/>
                <a:gd name="T4" fmla="*/ 54 w 61"/>
                <a:gd name="T5" fmla="*/ 11 h 103"/>
                <a:gd name="T6" fmla="*/ 37 w 61"/>
                <a:gd name="T7" fmla="*/ 30 h 103"/>
                <a:gd name="T8" fmla="*/ 22 w 61"/>
                <a:gd name="T9" fmla="*/ 73 h 103"/>
                <a:gd name="T10" fmla="*/ 26 w 61"/>
                <a:gd name="T11" fmla="*/ 90 h 103"/>
                <a:gd name="T12" fmla="*/ 13 w 61"/>
                <a:gd name="T13" fmla="*/ 92 h 103"/>
                <a:gd name="T14" fmla="*/ 7 w 61"/>
                <a:gd name="T15" fmla="*/ 79 h 103"/>
                <a:gd name="T16" fmla="*/ 6 w 61"/>
                <a:gd name="T17" fmla="*/ 79 h 103"/>
                <a:gd name="T18" fmla="*/ 26 w 61"/>
                <a:gd name="T19" fmla="*/ 96 h 103"/>
                <a:gd name="T20" fmla="*/ 22 w 61"/>
                <a:gd name="T21" fmla="*/ 66 h 103"/>
                <a:gd name="T22" fmla="*/ 50 w 61"/>
                <a:gd name="T23" fmla="*/ 21 h 103"/>
                <a:gd name="T24" fmla="*/ 40 w 61"/>
                <a:gd name="T25" fmla="*/ 9 h 103"/>
                <a:gd name="T26" fmla="*/ 6 w 61"/>
                <a:gd name="T27" fmla="*/ 79 h 103"/>
                <a:gd name="T28" fmla="*/ 7 w 61"/>
                <a:gd name="T2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3">
                  <a:moveTo>
                    <a:pt x="7" y="79"/>
                  </a:moveTo>
                  <a:cubicBezTo>
                    <a:pt x="4" y="62"/>
                    <a:pt x="6" y="47"/>
                    <a:pt x="13" y="32"/>
                  </a:cubicBezTo>
                  <a:cubicBezTo>
                    <a:pt x="18" y="23"/>
                    <a:pt x="42" y="0"/>
                    <a:pt x="54" y="11"/>
                  </a:cubicBezTo>
                  <a:cubicBezTo>
                    <a:pt x="60" y="15"/>
                    <a:pt x="40" y="29"/>
                    <a:pt x="37" y="30"/>
                  </a:cubicBezTo>
                  <a:cubicBezTo>
                    <a:pt x="24" y="41"/>
                    <a:pt x="20" y="57"/>
                    <a:pt x="22" y="73"/>
                  </a:cubicBezTo>
                  <a:cubicBezTo>
                    <a:pt x="23" y="79"/>
                    <a:pt x="25" y="84"/>
                    <a:pt x="26" y="90"/>
                  </a:cubicBezTo>
                  <a:cubicBezTo>
                    <a:pt x="26" y="98"/>
                    <a:pt x="17" y="95"/>
                    <a:pt x="13" y="92"/>
                  </a:cubicBezTo>
                  <a:cubicBezTo>
                    <a:pt x="10" y="89"/>
                    <a:pt x="8" y="83"/>
                    <a:pt x="7" y="79"/>
                  </a:cubicBezTo>
                  <a:cubicBezTo>
                    <a:pt x="7" y="78"/>
                    <a:pt x="6" y="79"/>
                    <a:pt x="6" y="79"/>
                  </a:cubicBezTo>
                  <a:cubicBezTo>
                    <a:pt x="8" y="86"/>
                    <a:pt x="16" y="103"/>
                    <a:pt x="26" y="96"/>
                  </a:cubicBezTo>
                  <a:cubicBezTo>
                    <a:pt x="30" y="92"/>
                    <a:pt x="23" y="70"/>
                    <a:pt x="22" y="66"/>
                  </a:cubicBezTo>
                  <a:cubicBezTo>
                    <a:pt x="19" y="44"/>
                    <a:pt x="37" y="34"/>
                    <a:pt x="50" y="21"/>
                  </a:cubicBezTo>
                  <a:cubicBezTo>
                    <a:pt x="61" y="10"/>
                    <a:pt x="50" y="4"/>
                    <a:pt x="40" y="9"/>
                  </a:cubicBezTo>
                  <a:cubicBezTo>
                    <a:pt x="12" y="21"/>
                    <a:pt x="0" y="50"/>
                    <a:pt x="6" y="79"/>
                  </a:cubicBezTo>
                  <a:cubicBezTo>
                    <a:pt x="6" y="79"/>
                    <a:pt x="7" y="79"/>
                    <a:pt x="7"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2" name="Oval 109"/>
            <p:cNvSpPr>
              <a:spLocks noChangeArrowheads="1"/>
            </p:cNvSpPr>
            <p:nvPr/>
          </p:nvSpPr>
          <p:spPr bwMode="auto">
            <a:xfrm>
              <a:off x="684213" y="922338"/>
              <a:ext cx="149225" cy="1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3" name="Oval 110"/>
            <p:cNvSpPr>
              <a:spLocks noChangeArrowheads="1"/>
            </p:cNvSpPr>
            <p:nvPr/>
          </p:nvSpPr>
          <p:spPr bwMode="auto">
            <a:xfrm>
              <a:off x="708025" y="963613"/>
              <a:ext cx="142875" cy="142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4" name="Freeform 111"/>
            <p:cNvSpPr>
              <a:spLocks/>
            </p:cNvSpPr>
            <p:nvPr/>
          </p:nvSpPr>
          <p:spPr bwMode="auto">
            <a:xfrm>
              <a:off x="674688" y="896938"/>
              <a:ext cx="168275" cy="201613"/>
            </a:xfrm>
            <a:custGeom>
              <a:avLst/>
              <a:gdLst>
                <a:gd name="T0" fmla="*/ 18 w 20"/>
                <a:gd name="T1" fmla="*/ 12 h 24"/>
                <a:gd name="T2" fmla="*/ 9 w 20"/>
                <a:gd name="T3" fmla="*/ 21 h 24"/>
                <a:gd name="T4" fmla="*/ 2 w 20"/>
                <a:gd name="T5" fmla="*/ 12 h 24"/>
                <a:gd name="T6" fmla="*/ 12 w 20"/>
                <a:gd name="T7" fmla="*/ 4 h 24"/>
                <a:gd name="T8" fmla="*/ 18 w 20"/>
                <a:gd name="T9" fmla="*/ 12 h 24"/>
                <a:gd name="T10" fmla="*/ 20 w 20"/>
                <a:gd name="T11" fmla="*/ 12 h 24"/>
                <a:gd name="T12" fmla="*/ 1 w 20"/>
                <a:gd name="T13" fmla="*/ 12 h 24"/>
                <a:gd name="T14" fmla="*/ 20 w 20"/>
                <a:gd name="T15" fmla="*/ 12 h 24"/>
                <a:gd name="T16" fmla="*/ 18 w 2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18" y="12"/>
                  </a:moveTo>
                  <a:cubicBezTo>
                    <a:pt x="18" y="17"/>
                    <a:pt x="14" y="22"/>
                    <a:pt x="9" y="21"/>
                  </a:cubicBezTo>
                  <a:cubicBezTo>
                    <a:pt x="5" y="20"/>
                    <a:pt x="2" y="16"/>
                    <a:pt x="2" y="12"/>
                  </a:cubicBezTo>
                  <a:cubicBezTo>
                    <a:pt x="2" y="7"/>
                    <a:pt x="7" y="3"/>
                    <a:pt x="12" y="4"/>
                  </a:cubicBezTo>
                  <a:cubicBezTo>
                    <a:pt x="16" y="5"/>
                    <a:pt x="18" y="8"/>
                    <a:pt x="18" y="12"/>
                  </a:cubicBezTo>
                  <a:cubicBezTo>
                    <a:pt x="18" y="12"/>
                    <a:pt x="20" y="12"/>
                    <a:pt x="20" y="12"/>
                  </a:cubicBezTo>
                  <a:cubicBezTo>
                    <a:pt x="19" y="0"/>
                    <a:pt x="1" y="1"/>
                    <a:pt x="1" y="12"/>
                  </a:cubicBezTo>
                  <a:cubicBezTo>
                    <a:pt x="0" y="24"/>
                    <a:pt x="19" y="23"/>
                    <a:pt x="20" y="12"/>
                  </a:cubicBezTo>
                  <a:cubicBezTo>
                    <a:pt x="20" y="12"/>
                    <a:pt x="18" y="12"/>
                    <a:pt x="18" y="1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5" name="Oval 112"/>
            <p:cNvSpPr>
              <a:spLocks noChangeArrowheads="1"/>
            </p:cNvSpPr>
            <p:nvPr/>
          </p:nvSpPr>
          <p:spPr bwMode="auto">
            <a:xfrm>
              <a:off x="1201738" y="2430463"/>
              <a:ext cx="1008063" cy="1014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6" name="Oval 113"/>
            <p:cNvSpPr>
              <a:spLocks noChangeArrowheads="1"/>
            </p:cNvSpPr>
            <p:nvPr/>
          </p:nvSpPr>
          <p:spPr bwMode="auto">
            <a:xfrm>
              <a:off x="1258888" y="2489200"/>
              <a:ext cx="1001713" cy="1006475"/>
            </a:xfrm>
            <a:prstGeom prst="ellipse">
              <a:avLst/>
            </a:prstGeom>
            <a:solidFill>
              <a:srgbClr val="A8C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7" name="Freeform 114"/>
            <p:cNvSpPr>
              <a:spLocks/>
            </p:cNvSpPr>
            <p:nvPr/>
          </p:nvSpPr>
          <p:spPr bwMode="auto">
            <a:xfrm>
              <a:off x="1184275" y="2271713"/>
              <a:ext cx="1025525" cy="1223963"/>
            </a:xfrm>
            <a:custGeom>
              <a:avLst/>
              <a:gdLst>
                <a:gd name="T0" fmla="*/ 122 w 123"/>
                <a:gd name="T1" fmla="*/ 79 h 146"/>
                <a:gd name="T2" fmla="*/ 52 w 123"/>
                <a:gd name="T3" fmla="*/ 138 h 146"/>
                <a:gd name="T4" fmla="*/ 3 w 123"/>
                <a:gd name="T5" fmla="*/ 79 h 146"/>
                <a:gd name="T6" fmla="*/ 73 w 123"/>
                <a:gd name="T7" fmla="*/ 20 h 146"/>
                <a:gd name="T8" fmla="*/ 122 w 123"/>
                <a:gd name="T9" fmla="*/ 79 h 146"/>
                <a:gd name="T10" fmla="*/ 123 w 123"/>
                <a:gd name="T11" fmla="*/ 79 h 146"/>
                <a:gd name="T12" fmla="*/ 2 w 123"/>
                <a:gd name="T13" fmla="*/ 79 h 146"/>
                <a:gd name="T14" fmla="*/ 73 w 123"/>
                <a:gd name="T15" fmla="*/ 139 h 146"/>
                <a:gd name="T16" fmla="*/ 123 w 123"/>
                <a:gd name="T17" fmla="*/ 79 h 146"/>
                <a:gd name="T18" fmla="*/ 122 w 123"/>
                <a:gd name="T1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46">
                  <a:moveTo>
                    <a:pt x="122" y="79"/>
                  </a:moveTo>
                  <a:cubicBezTo>
                    <a:pt x="120" y="116"/>
                    <a:pt x="91" y="144"/>
                    <a:pt x="52" y="138"/>
                  </a:cubicBezTo>
                  <a:cubicBezTo>
                    <a:pt x="23" y="134"/>
                    <a:pt x="4" y="107"/>
                    <a:pt x="3" y="79"/>
                  </a:cubicBezTo>
                  <a:cubicBezTo>
                    <a:pt x="1" y="42"/>
                    <a:pt x="37" y="15"/>
                    <a:pt x="73" y="20"/>
                  </a:cubicBezTo>
                  <a:cubicBezTo>
                    <a:pt x="102" y="24"/>
                    <a:pt x="121" y="52"/>
                    <a:pt x="122" y="79"/>
                  </a:cubicBezTo>
                  <a:cubicBezTo>
                    <a:pt x="122" y="79"/>
                    <a:pt x="123" y="79"/>
                    <a:pt x="123" y="79"/>
                  </a:cubicBezTo>
                  <a:cubicBezTo>
                    <a:pt x="120" y="0"/>
                    <a:pt x="5" y="1"/>
                    <a:pt x="2" y="79"/>
                  </a:cubicBezTo>
                  <a:cubicBezTo>
                    <a:pt x="0" y="116"/>
                    <a:pt x="38" y="146"/>
                    <a:pt x="73" y="139"/>
                  </a:cubicBezTo>
                  <a:cubicBezTo>
                    <a:pt x="102" y="132"/>
                    <a:pt x="122" y="109"/>
                    <a:pt x="123" y="79"/>
                  </a:cubicBezTo>
                  <a:cubicBezTo>
                    <a:pt x="123" y="79"/>
                    <a:pt x="122" y="79"/>
                    <a:pt x="122" y="7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8" name="Freeform 115"/>
            <p:cNvSpPr>
              <a:spLocks/>
            </p:cNvSpPr>
            <p:nvPr/>
          </p:nvSpPr>
          <p:spPr bwMode="auto">
            <a:xfrm>
              <a:off x="1292225" y="2565400"/>
              <a:ext cx="334963" cy="603250"/>
            </a:xfrm>
            <a:custGeom>
              <a:avLst/>
              <a:gdLst>
                <a:gd name="T0" fmla="*/ 1 w 40"/>
                <a:gd name="T1" fmla="*/ 57 h 72"/>
                <a:gd name="T2" fmla="*/ 0 w 40"/>
                <a:gd name="T3" fmla="*/ 42 h 72"/>
                <a:gd name="T4" fmla="*/ 11 w 40"/>
                <a:gd name="T5" fmla="*/ 16 h 72"/>
                <a:gd name="T6" fmla="*/ 25 w 40"/>
                <a:gd name="T7" fmla="*/ 5 h 72"/>
                <a:gd name="T8" fmla="*/ 38 w 40"/>
                <a:gd name="T9" fmla="*/ 5 h 72"/>
                <a:gd name="T10" fmla="*/ 33 w 40"/>
                <a:gd name="T11" fmla="*/ 14 h 72"/>
                <a:gd name="T12" fmla="*/ 26 w 40"/>
                <a:gd name="T13" fmla="*/ 20 h 72"/>
                <a:gd name="T14" fmla="*/ 14 w 40"/>
                <a:gd name="T15" fmla="*/ 38 h 72"/>
                <a:gd name="T16" fmla="*/ 15 w 40"/>
                <a:gd name="T17" fmla="*/ 57 h 72"/>
                <a:gd name="T18" fmla="*/ 15 w 40"/>
                <a:gd name="T19" fmla="*/ 71 h 72"/>
                <a:gd name="T20" fmla="*/ 5 w 40"/>
                <a:gd name="T21" fmla="*/ 65 h 72"/>
                <a:gd name="T22" fmla="*/ 1 w 40"/>
                <a:gd name="T2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72">
                  <a:moveTo>
                    <a:pt x="1" y="57"/>
                  </a:moveTo>
                  <a:cubicBezTo>
                    <a:pt x="0" y="52"/>
                    <a:pt x="0" y="47"/>
                    <a:pt x="0" y="42"/>
                  </a:cubicBezTo>
                  <a:cubicBezTo>
                    <a:pt x="1" y="34"/>
                    <a:pt x="4" y="23"/>
                    <a:pt x="11" y="16"/>
                  </a:cubicBezTo>
                  <a:cubicBezTo>
                    <a:pt x="15" y="12"/>
                    <a:pt x="19" y="8"/>
                    <a:pt x="25" y="5"/>
                  </a:cubicBezTo>
                  <a:cubicBezTo>
                    <a:pt x="28" y="3"/>
                    <a:pt x="35" y="0"/>
                    <a:pt x="38" y="5"/>
                  </a:cubicBezTo>
                  <a:cubicBezTo>
                    <a:pt x="40" y="8"/>
                    <a:pt x="35" y="13"/>
                    <a:pt x="33" y="14"/>
                  </a:cubicBezTo>
                  <a:cubicBezTo>
                    <a:pt x="31" y="16"/>
                    <a:pt x="28" y="18"/>
                    <a:pt x="26" y="20"/>
                  </a:cubicBezTo>
                  <a:cubicBezTo>
                    <a:pt x="20" y="25"/>
                    <a:pt x="16" y="31"/>
                    <a:pt x="14" y="38"/>
                  </a:cubicBezTo>
                  <a:cubicBezTo>
                    <a:pt x="12" y="44"/>
                    <a:pt x="13" y="51"/>
                    <a:pt x="15" y="57"/>
                  </a:cubicBezTo>
                  <a:cubicBezTo>
                    <a:pt x="16" y="60"/>
                    <a:pt x="18" y="70"/>
                    <a:pt x="15" y="71"/>
                  </a:cubicBezTo>
                  <a:cubicBezTo>
                    <a:pt x="11" y="72"/>
                    <a:pt x="6" y="68"/>
                    <a:pt x="5" y="65"/>
                  </a:cubicBezTo>
                  <a:cubicBezTo>
                    <a:pt x="3" y="63"/>
                    <a:pt x="2" y="60"/>
                    <a:pt x="1"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9" name="Freeform 116"/>
            <p:cNvSpPr>
              <a:spLocks/>
            </p:cNvSpPr>
            <p:nvPr/>
          </p:nvSpPr>
          <p:spPr bwMode="auto">
            <a:xfrm>
              <a:off x="1317625" y="2606675"/>
              <a:ext cx="342900" cy="603250"/>
            </a:xfrm>
            <a:custGeom>
              <a:avLst/>
              <a:gdLst>
                <a:gd name="T0" fmla="*/ 2 w 41"/>
                <a:gd name="T1" fmla="*/ 56 h 72"/>
                <a:gd name="T2" fmla="*/ 1 w 41"/>
                <a:gd name="T3" fmla="*/ 42 h 72"/>
                <a:gd name="T4" fmla="*/ 11 w 41"/>
                <a:gd name="T5" fmla="*/ 15 h 72"/>
                <a:gd name="T6" fmla="*/ 25 w 41"/>
                <a:gd name="T7" fmla="*/ 4 h 72"/>
                <a:gd name="T8" fmla="*/ 39 w 41"/>
                <a:gd name="T9" fmla="*/ 4 h 72"/>
                <a:gd name="T10" fmla="*/ 34 w 41"/>
                <a:gd name="T11" fmla="*/ 14 h 72"/>
                <a:gd name="T12" fmla="*/ 26 w 41"/>
                <a:gd name="T13" fmla="*/ 19 h 72"/>
                <a:gd name="T14" fmla="*/ 14 w 41"/>
                <a:gd name="T15" fmla="*/ 37 h 72"/>
                <a:gd name="T16" fmla="*/ 15 w 41"/>
                <a:gd name="T17" fmla="*/ 57 h 72"/>
                <a:gd name="T18" fmla="*/ 15 w 41"/>
                <a:gd name="T19" fmla="*/ 70 h 72"/>
                <a:gd name="T20" fmla="*/ 5 w 41"/>
                <a:gd name="T21" fmla="*/ 64 h 72"/>
                <a:gd name="T22" fmla="*/ 2 w 41"/>
                <a:gd name="T23"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72">
                  <a:moveTo>
                    <a:pt x="2" y="56"/>
                  </a:moveTo>
                  <a:cubicBezTo>
                    <a:pt x="1" y="51"/>
                    <a:pt x="0" y="46"/>
                    <a:pt x="1" y="42"/>
                  </a:cubicBezTo>
                  <a:cubicBezTo>
                    <a:pt x="1" y="33"/>
                    <a:pt x="5" y="22"/>
                    <a:pt x="11" y="15"/>
                  </a:cubicBezTo>
                  <a:cubicBezTo>
                    <a:pt x="15" y="11"/>
                    <a:pt x="20" y="7"/>
                    <a:pt x="25" y="4"/>
                  </a:cubicBezTo>
                  <a:cubicBezTo>
                    <a:pt x="29" y="2"/>
                    <a:pt x="36" y="0"/>
                    <a:pt x="39" y="4"/>
                  </a:cubicBezTo>
                  <a:cubicBezTo>
                    <a:pt x="41" y="7"/>
                    <a:pt x="35" y="12"/>
                    <a:pt x="34" y="14"/>
                  </a:cubicBezTo>
                  <a:cubicBezTo>
                    <a:pt x="31" y="16"/>
                    <a:pt x="29" y="17"/>
                    <a:pt x="26" y="19"/>
                  </a:cubicBezTo>
                  <a:cubicBezTo>
                    <a:pt x="20" y="24"/>
                    <a:pt x="16" y="30"/>
                    <a:pt x="14" y="37"/>
                  </a:cubicBezTo>
                  <a:cubicBezTo>
                    <a:pt x="13" y="44"/>
                    <a:pt x="13" y="50"/>
                    <a:pt x="15" y="57"/>
                  </a:cubicBezTo>
                  <a:cubicBezTo>
                    <a:pt x="16" y="59"/>
                    <a:pt x="19" y="69"/>
                    <a:pt x="15" y="70"/>
                  </a:cubicBezTo>
                  <a:cubicBezTo>
                    <a:pt x="11" y="72"/>
                    <a:pt x="7" y="67"/>
                    <a:pt x="5" y="64"/>
                  </a:cubicBezTo>
                  <a:cubicBezTo>
                    <a:pt x="4" y="62"/>
                    <a:pt x="3" y="59"/>
                    <a:pt x="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0" name="Freeform 117"/>
            <p:cNvSpPr>
              <a:spLocks/>
            </p:cNvSpPr>
            <p:nvPr/>
          </p:nvSpPr>
          <p:spPr bwMode="auto">
            <a:xfrm>
              <a:off x="1258888" y="2540000"/>
              <a:ext cx="401638" cy="661988"/>
            </a:xfrm>
            <a:custGeom>
              <a:avLst/>
              <a:gdLst>
                <a:gd name="T0" fmla="*/ 6 w 48"/>
                <a:gd name="T1" fmla="*/ 60 h 79"/>
                <a:gd name="T2" fmla="*/ 11 w 48"/>
                <a:gd name="T3" fmla="*/ 25 h 79"/>
                <a:gd name="T4" fmla="*/ 42 w 48"/>
                <a:gd name="T5" fmla="*/ 8 h 79"/>
                <a:gd name="T6" fmla="*/ 29 w 48"/>
                <a:gd name="T7" fmla="*/ 23 h 79"/>
                <a:gd name="T8" fmla="*/ 17 w 48"/>
                <a:gd name="T9" fmla="*/ 56 h 79"/>
                <a:gd name="T10" fmla="*/ 20 w 48"/>
                <a:gd name="T11" fmla="*/ 69 h 79"/>
                <a:gd name="T12" fmla="*/ 11 w 48"/>
                <a:gd name="T13" fmla="*/ 70 h 79"/>
                <a:gd name="T14" fmla="*/ 6 w 48"/>
                <a:gd name="T15" fmla="*/ 60 h 79"/>
                <a:gd name="T16" fmla="*/ 5 w 48"/>
                <a:gd name="T17" fmla="*/ 60 h 79"/>
                <a:gd name="T18" fmla="*/ 20 w 48"/>
                <a:gd name="T19" fmla="*/ 73 h 79"/>
                <a:gd name="T20" fmla="*/ 18 w 48"/>
                <a:gd name="T21" fmla="*/ 51 h 79"/>
                <a:gd name="T22" fmla="*/ 39 w 48"/>
                <a:gd name="T23" fmla="*/ 16 h 79"/>
                <a:gd name="T24" fmla="*/ 31 w 48"/>
                <a:gd name="T25" fmla="*/ 7 h 79"/>
                <a:gd name="T26" fmla="*/ 5 w 48"/>
                <a:gd name="T27" fmla="*/ 60 h 79"/>
                <a:gd name="T28" fmla="*/ 6 w 48"/>
                <a:gd name="T29" fmla="*/ 6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9">
                  <a:moveTo>
                    <a:pt x="6" y="60"/>
                  </a:moveTo>
                  <a:cubicBezTo>
                    <a:pt x="3" y="48"/>
                    <a:pt x="5" y="36"/>
                    <a:pt x="11" y="25"/>
                  </a:cubicBezTo>
                  <a:cubicBezTo>
                    <a:pt x="15" y="17"/>
                    <a:pt x="32" y="0"/>
                    <a:pt x="42" y="8"/>
                  </a:cubicBezTo>
                  <a:cubicBezTo>
                    <a:pt x="46" y="12"/>
                    <a:pt x="31" y="22"/>
                    <a:pt x="29" y="23"/>
                  </a:cubicBezTo>
                  <a:cubicBezTo>
                    <a:pt x="19" y="31"/>
                    <a:pt x="16" y="43"/>
                    <a:pt x="17" y="56"/>
                  </a:cubicBezTo>
                  <a:cubicBezTo>
                    <a:pt x="18" y="60"/>
                    <a:pt x="19" y="65"/>
                    <a:pt x="20" y="69"/>
                  </a:cubicBezTo>
                  <a:cubicBezTo>
                    <a:pt x="21" y="75"/>
                    <a:pt x="13" y="73"/>
                    <a:pt x="11" y="70"/>
                  </a:cubicBezTo>
                  <a:cubicBezTo>
                    <a:pt x="8" y="68"/>
                    <a:pt x="7" y="63"/>
                    <a:pt x="6" y="60"/>
                  </a:cubicBezTo>
                  <a:cubicBezTo>
                    <a:pt x="6" y="60"/>
                    <a:pt x="5" y="60"/>
                    <a:pt x="5" y="60"/>
                  </a:cubicBezTo>
                  <a:cubicBezTo>
                    <a:pt x="7" y="66"/>
                    <a:pt x="13" y="79"/>
                    <a:pt x="20" y="73"/>
                  </a:cubicBezTo>
                  <a:cubicBezTo>
                    <a:pt x="24" y="70"/>
                    <a:pt x="18" y="54"/>
                    <a:pt x="18" y="51"/>
                  </a:cubicBezTo>
                  <a:cubicBezTo>
                    <a:pt x="16" y="34"/>
                    <a:pt x="29" y="26"/>
                    <a:pt x="39" y="16"/>
                  </a:cubicBezTo>
                  <a:cubicBezTo>
                    <a:pt x="48" y="8"/>
                    <a:pt x="39" y="3"/>
                    <a:pt x="31" y="7"/>
                  </a:cubicBezTo>
                  <a:cubicBezTo>
                    <a:pt x="10" y="16"/>
                    <a:pt x="0" y="38"/>
                    <a:pt x="5" y="60"/>
                  </a:cubicBezTo>
                  <a:cubicBezTo>
                    <a:pt x="5" y="60"/>
                    <a:pt x="6" y="60"/>
                    <a:pt x="6" y="60"/>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4" name="Oval 121"/>
            <p:cNvSpPr>
              <a:spLocks noChangeArrowheads="1"/>
            </p:cNvSpPr>
            <p:nvPr/>
          </p:nvSpPr>
          <p:spPr bwMode="auto">
            <a:xfrm>
              <a:off x="1535113" y="0"/>
              <a:ext cx="700088" cy="703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5" name="Oval 122"/>
            <p:cNvSpPr>
              <a:spLocks noChangeArrowheads="1"/>
            </p:cNvSpPr>
            <p:nvPr/>
          </p:nvSpPr>
          <p:spPr bwMode="auto">
            <a:xfrm>
              <a:off x="1576388" y="41275"/>
              <a:ext cx="700088" cy="704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6" name="Freeform 123"/>
            <p:cNvSpPr>
              <a:spLocks/>
            </p:cNvSpPr>
            <p:nvPr/>
          </p:nvSpPr>
          <p:spPr bwMode="auto">
            <a:xfrm>
              <a:off x="1509713" y="-109538"/>
              <a:ext cx="733425" cy="922338"/>
            </a:xfrm>
            <a:custGeom>
              <a:avLst/>
              <a:gdLst>
                <a:gd name="T0" fmla="*/ 86 w 88"/>
                <a:gd name="T1" fmla="*/ 55 h 110"/>
                <a:gd name="T2" fmla="*/ 37 w 88"/>
                <a:gd name="T3" fmla="*/ 96 h 110"/>
                <a:gd name="T4" fmla="*/ 4 w 88"/>
                <a:gd name="T5" fmla="*/ 55 h 110"/>
                <a:gd name="T6" fmla="*/ 54 w 88"/>
                <a:gd name="T7" fmla="*/ 14 h 110"/>
                <a:gd name="T8" fmla="*/ 86 w 88"/>
                <a:gd name="T9" fmla="*/ 55 h 110"/>
                <a:gd name="T10" fmla="*/ 88 w 88"/>
                <a:gd name="T11" fmla="*/ 55 h 110"/>
                <a:gd name="T12" fmla="*/ 3 w 88"/>
                <a:gd name="T13" fmla="*/ 55 h 110"/>
                <a:gd name="T14" fmla="*/ 88 w 88"/>
                <a:gd name="T15" fmla="*/ 55 h 110"/>
                <a:gd name="T16" fmla="*/ 86 w 88"/>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0">
                  <a:moveTo>
                    <a:pt x="86" y="55"/>
                  </a:moveTo>
                  <a:cubicBezTo>
                    <a:pt x="85" y="81"/>
                    <a:pt x="65" y="100"/>
                    <a:pt x="37" y="96"/>
                  </a:cubicBezTo>
                  <a:cubicBezTo>
                    <a:pt x="17" y="93"/>
                    <a:pt x="5" y="73"/>
                    <a:pt x="4" y="55"/>
                  </a:cubicBezTo>
                  <a:cubicBezTo>
                    <a:pt x="2" y="28"/>
                    <a:pt x="29" y="10"/>
                    <a:pt x="54" y="14"/>
                  </a:cubicBezTo>
                  <a:cubicBezTo>
                    <a:pt x="73" y="17"/>
                    <a:pt x="85" y="36"/>
                    <a:pt x="86" y="55"/>
                  </a:cubicBezTo>
                  <a:cubicBezTo>
                    <a:pt x="86" y="55"/>
                    <a:pt x="88" y="55"/>
                    <a:pt x="88" y="55"/>
                  </a:cubicBezTo>
                  <a:cubicBezTo>
                    <a:pt x="85" y="0"/>
                    <a:pt x="5" y="1"/>
                    <a:pt x="3" y="55"/>
                  </a:cubicBezTo>
                  <a:cubicBezTo>
                    <a:pt x="0" y="110"/>
                    <a:pt x="85" y="109"/>
                    <a:pt x="88" y="55"/>
                  </a:cubicBezTo>
                  <a:cubicBezTo>
                    <a:pt x="88" y="55"/>
                    <a:pt x="86" y="55"/>
                    <a:pt x="86" y="55"/>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7" name="Freeform 124"/>
            <p:cNvSpPr>
              <a:spLocks/>
            </p:cNvSpPr>
            <p:nvPr/>
          </p:nvSpPr>
          <p:spPr bwMode="auto">
            <a:xfrm>
              <a:off x="1601788" y="92075"/>
              <a:ext cx="233363" cy="427038"/>
            </a:xfrm>
            <a:custGeom>
              <a:avLst/>
              <a:gdLst>
                <a:gd name="T0" fmla="*/ 1 w 28"/>
                <a:gd name="T1" fmla="*/ 40 h 51"/>
                <a:gd name="T2" fmla="*/ 0 w 28"/>
                <a:gd name="T3" fmla="*/ 30 h 51"/>
                <a:gd name="T4" fmla="*/ 7 w 28"/>
                <a:gd name="T5" fmla="*/ 11 h 51"/>
                <a:gd name="T6" fmla="*/ 17 w 28"/>
                <a:gd name="T7" fmla="*/ 4 h 51"/>
                <a:gd name="T8" fmla="*/ 26 w 28"/>
                <a:gd name="T9" fmla="*/ 4 h 51"/>
                <a:gd name="T10" fmla="*/ 23 w 28"/>
                <a:gd name="T11" fmla="*/ 10 h 51"/>
                <a:gd name="T12" fmla="*/ 17 w 28"/>
                <a:gd name="T13" fmla="*/ 14 h 51"/>
                <a:gd name="T14" fmla="*/ 9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0" y="23"/>
                    <a:pt x="3" y="16"/>
                    <a:pt x="7" y="11"/>
                  </a:cubicBezTo>
                  <a:cubicBezTo>
                    <a:pt x="10" y="8"/>
                    <a:pt x="13" y="5"/>
                    <a:pt x="17" y="4"/>
                  </a:cubicBezTo>
                  <a:cubicBezTo>
                    <a:pt x="19" y="2"/>
                    <a:pt x="24" y="0"/>
                    <a:pt x="26" y="4"/>
                  </a:cubicBezTo>
                  <a:cubicBezTo>
                    <a:pt x="28" y="5"/>
                    <a:pt x="24" y="9"/>
                    <a:pt x="23" y="10"/>
                  </a:cubicBezTo>
                  <a:cubicBezTo>
                    <a:pt x="21" y="12"/>
                    <a:pt x="19" y="13"/>
                    <a:pt x="17" y="14"/>
                  </a:cubicBezTo>
                  <a:cubicBezTo>
                    <a:pt x="13" y="17"/>
                    <a:pt x="11" y="22"/>
                    <a:pt x="9" y="27"/>
                  </a:cubicBezTo>
                  <a:cubicBezTo>
                    <a:pt x="8" y="31"/>
                    <a:pt x="9" y="36"/>
                    <a:pt x="10" y="40"/>
                  </a:cubicBezTo>
                  <a:cubicBezTo>
                    <a:pt x="11" y="42"/>
                    <a:pt x="13" y="49"/>
                    <a:pt x="10" y="50"/>
                  </a:cubicBezTo>
                  <a:cubicBezTo>
                    <a:pt x="7" y="51"/>
                    <a:pt x="4" y="47"/>
                    <a:pt x="3" y="45"/>
                  </a:cubicBezTo>
                  <a:cubicBezTo>
                    <a:pt x="2" y="44"/>
                    <a:pt x="1"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2" name="Freeform 125"/>
            <p:cNvSpPr>
              <a:spLocks/>
            </p:cNvSpPr>
            <p:nvPr/>
          </p:nvSpPr>
          <p:spPr bwMode="auto">
            <a:xfrm>
              <a:off x="1617663" y="117475"/>
              <a:ext cx="233363" cy="427038"/>
            </a:xfrm>
            <a:custGeom>
              <a:avLst/>
              <a:gdLst>
                <a:gd name="T0" fmla="*/ 1 w 28"/>
                <a:gd name="T1" fmla="*/ 40 h 51"/>
                <a:gd name="T2" fmla="*/ 0 w 28"/>
                <a:gd name="T3" fmla="*/ 30 h 51"/>
                <a:gd name="T4" fmla="*/ 7 w 28"/>
                <a:gd name="T5" fmla="*/ 11 h 51"/>
                <a:gd name="T6" fmla="*/ 17 w 28"/>
                <a:gd name="T7" fmla="*/ 4 h 51"/>
                <a:gd name="T8" fmla="*/ 27 w 28"/>
                <a:gd name="T9" fmla="*/ 3 h 51"/>
                <a:gd name="T10" fmla="*/ 23 w 28"/>
                <a:gd name="T11" fmla="*/ 10 h 51"/>
                <a:gd name="T12" fmla="*/ 18 w 28"/>
                <a:gd name="T13" fmla="*/ 14 h 51"/>
                <a:gd name="T14" fmla="*/ 10 w 28"/>
                <a:gd name="T15" fmla="*/ 27 h 51"/>
                <a:gd name="T16" fmla="*/ 10 w 28"/>
                <a:gd name="T17" fmla="*/ 40 h 51"/>
                <a:gd name="T18" fmla="*/ 10 w 28"/>
                <a:gd name="T19" fmla="*/ 50 h 51"/>
                <a:gd name="T20" fmla="*/ 3 w 28"/>
                <a:gd name="T21" fmla="*/ 45 h 51"/>
                <a:gd name="T22" fmla="*/ 1 w 28"/>
                <a:gd name="T2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1" y="40"/>
                  </a:moveTo>
                  <a:cubicBezTo>
                    <a:pt x="0" y="36"/>
                    <a:pt x="0" y="33"/>
                    <a:pt x="0" y="30"/>
                  </a:cubicBezTo>
                  <a:cubicBezTo>
                    <a:pt x="1" y="23"/>
                    <a:pt x="3" y="16"/>
                    <a:pt x="7" y="11"/>
                  </a:cubicBezTo>
                  <a:cubicBezTo>
                    <a:pt x="10" y="8"/>
                    <a:pt x="13" y="5"/>
                    <a:pt x="17" y="4"/>
                  </a:cubicBezTo>
                  <a:cubicBezTo>
                    <a:pt x="20" y="2"/>
                    <a:pt x="25" y="0"/>
                    <a:pt x="27" y="3"/>
                  </a:cubicBezTo>
                  <a:cubicBezTo>
                    <a:pt x="28" y="5"/>
                    <a:pt x="24" y="9"/>
                    <a:pt x="23" y="10"/>
                  </a:cubicBezTo>
                  <a:cubicBezTo>
                    <a:pt x="22" y="12"/>
                    <a:pt x="20" y="13"/>
                    <a:pt x="18" y="14"/>
                  </a:cubicBezTo>
                  <a:cubicBezTo>
                    <a:pt x="14" y="17"/>
                    <a:pt x="11" y="22"/>
                    <a:pt x="10" y="27"/>
                  </a:cubicBezTo>
                  <a:cubicBezTo>
                    <a:pt x="9" y="31"/>
                    <a:pt x="9" y="36"/>
                    <a:pt x="10" y="40"/>
                  </a:cubicBezTo>
                  <a:cubicBezTo>
                    <a:pt x="11" y="42"/>
                    <a:pt x="13" y="49"/>
                    <a:pt x="10" y="50"/>
                  </a:cubicBezTo>
                  <a:cubicBezTo>
                    <a:pt x="8" y="51"/>
                    <a:pt x="4" y="47"/>
                    <a:pt x="3" y="45"/>
                  </a:cubicBezTo>
                  <a:cubicBezTo>
                    <a:pt x="2" y="44"/>
                    <a:pt x="2" y="42"/>
                    <a:pt x="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3" name="Freeform 126"/>
            <p:cNvSpPr>
              <a:spLocks/>
            </p:cNvSpPr>
            <p:nvPr/>
          </p:nvSpPr>
          <p:spPr bwMode="auto">
            <a:xfrm>
              <a:off x="1576388" y="74613"/>
              <a:ext cx="284163" cy="461963"/>
            </a:xfrm>
            <a:custGeom>
              <a:avLst/>
              <a:gdLst>
                <a:gd name="T0" fmla="*/ 4 w 34"/>
                <a:gd name="T1" fmla="*/ 42 h 55"/>
                <a:gd name="T2" fmla="*/ 8 w 34"/>
                <a:gd name="T3" fmla="*/ 17 h 55"/>
                <a:gd name="T4" fmla="*/ 29 w 34"/>
                <a:gd name="T5" fmla="*/ 6 h 55"/>
                <a:gd name="T6" fmla="*/ 20 w 34"/>
                <a:gd name="T7" fmla="*/ 16 h 55"/>
                <a:gd name="T8" fmla="*/ 12 w 34"/>
                <a:gd name="T9" fmla="*/ 39 h 55"/>
                <a:gd name="T10" fmla="*/ 14 w 34"/>
                <a:gd name="T11" fmla="*/ 48 h 55"/>
                <a:gd name="T12" fmla="*/ 8 w 34"/>
                <a:gd name="T13" fmla="*/ 49 h 55"/>
                <a:gd name="T14" fmla="*/ 4 w 34"/>
                <a:gd name="T15" fmla="*/ 42 h 55"/>
                <a:gd name="T16" fmla="*/ 3 w 34"/>
                <a:gd name="T17" fmla="*/ 42 h 55"/>
                <a:gd name="T18" fmla="*/ 14 w 34"/>
                <a:gd name="T19" fmla="*/ 51 h 55"/>
                <a:gd name="T20" fmla="*/ 12 w 34"/>
                <a:gd name="T21" fmla="*/ 35 h 55"/>
                <a:gd name="T22" fmla="*/ 27 w 34"/>
                <a:gd name="T23" fmla="*/ 11 h 55"/>
                <a:gd name="T24" fmla="*/ 21 w 34"/>
                <a:gd name="T25" fmla="*/ 5 h 55"/>
                <a:gd name="T26" fmla="*/ 3 w 34"/>
                <a:gd name="T27" fmla="*/ 42 h 55"/>
                <a:gd name="T28" fmla="*/ 4 w 34"/>
                <a:gd name="T29"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5">
                  <a:moveTo>
                    <a:pt x="4" y="42"/>
                  </a:moveTo>
                  <a:cubicBezTo>
                    <a:pt x="3" y="33"/>
                    <a:pt x="4" y="25"/>
                    <a:pt x="8" y="17"/>
                  </a:cubicBezTo>
                  <a:cubicBezTo>
                    <a:pt x="10" y="12"/>
                    <a:pt x="22" y="0"/>
                    <a:pt x="29" y="6"/>
                  </a:cubicBezTo>
                  <a:cubicBezTo>
                    <a:pt x="32" y="8"/>
                    <a:pt x="21" y="15"/>
                    <a:pt x="20" y="16"/>
                  </a:cubicBezTo>
                  <a:cubicBezTo>
                    <a:pt x="13" y="22"/>
                    <a:pt x="11" y="30"/>
                    <a:pt x="12" y="39"/>
                  </a:cubicBezTo>
                  <a:cubicBezTo>
                    <a:pt x="12" y="42"/>
                    <a:pt x="13" y="45"/>
                    <a:pt x="14" y="48"/>
                  </a:cubicBezTo>
                  <a:cubicBezTo>
                    <a:pt x="14" y="52"/>
                    <a:pt x="9" y="50"/>
                    <a:pt x="8" y="49"/>
                  </a:cubicBezTo>
                  <a:cubicBezTo>
                    <a:pt x="6" y="47"/>
                    <a:pt x="5" y="44"/>
                    <a:pt x="4" y="42"/>
                  </a:cubicBezTo>
                  <a:cubicBezTo>
                    <a:pt x="4" y="42"/>
                    <a:pt x="3" y="42"/>
                    <a:pt x="3" y="42"/>
                  </a:cubicBezTo>
                  <a:cubicBezTo>
                    <a:pt x="4" y="46"/>
                    <a:pt x="9" y="55"/>
                    <a:pt x="14" y="51"/>
                  </a:cubicBezTo>
                  <a:cubicBezTo>
                    <a:pt x="17" y="49"/>
                    <a:pt x="13" y="37"/>
                    <a:pt x="12" y="35"/>
                  </a:cubicBezTo>
                  <a:cubicBezTo>
                    <a:pt x="11" y="24"/>
                    <a:pt x="20" y="18"/>
                    <a:pt x="27" y="11"/>
                  </a:cubicBezTo>
                  <a:cubicBezTo>
                    <a:pt x="34" y="5"/>
                    <a:pt x="27" y="2"/>
                    <a:pt x="21" y="5"/>
                  </a:cubicBezTo>
                  <a:cubicBezTo>
                    <a:pt x="6" y="11"/>
                    <a:pt x="0" y="27"/>
                    <a:pt x="3" y="42"/>
                  </a:cubicBezTo>
                  <a:cubicBezTo>
                    <a:pt x="3" y="42"/>
                    <a:pt x="4" y="42"/>
                    <a:pt x="4" y="4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18" name="组合 2117"/>
            <p:cNvGrpSpPr/>
            <p:nvPr/>
          </p:nvGrpSpPr>
          <p:grpSpPr>
            <a:xfrm>
              <a:off x="1884363" y="50800"/>
              <a:ext cx="9677400" cy="1189038"/>
              <a:chOff x="1884363" y="50800"/>
              <a:chExt cx="9677400" cy="1189038"/>
            </a:xfrm>
          </p:grpSpPr>
          <p:sp>
            <p:nvSpPr>
              <p:cNvPr id="54" name="Freeform 75"/>
              <p:cNvSpPr>
                <a:spLocks/>
              </p:cNvSpPr>
              <p:nvPr/>
            </p:nvSpPr>
            <p:spPr bwMode="auto">
              <a:xfrm>
                <a:off x="2201863"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76"/>
              <p:cNvSpPr>
                <a:spLocks/>
              </p:cNvSpPr>
              <p:nvPr/>
            </p:nvSpPr>
            <p:spPr bwMode="auto">
              <a:xfrm>
                <a:off x="2544763"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1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1"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77"/>
              <p:cNvSpPr>
                <a:spLocks/>
              </p:cNvSpPr>
              <p:nvPr/>
            </p:nvSpPr>
            <p:spPr bwMode="auto">
              <a:xfrm>
                <a:off x="28940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78"/>
              <p:cNvSpPr>
                <a:spLocks/>
              </p:cNvSpPr>
              <p:nvPr/>
            </p:nvSpPr>
            <p:spPr bwMode="auto">
              <a:xfrm>
                <a:off x="3244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79"/>
              <p:cNvSpPr>
                <a:spLocks/>
              </p:cNvSpPr>
              <p:nvPr/>
            </p:nvSpPr>
            <p:spPr bwMode="auto">
              <a:xfrm>
                <a:off x="35956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80"/>
              <p:cNvSpPr>
                <a:spLocks/>
              </p:cNvSpPr>
              <p:nvPr/>
            </p:nvSpPr>
            <p:spPr bwMode="auto">
              <a:xfrm>
                <a:off x="394493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81"/>
              <p:cNvSpPr>
                <a:spLocks/>
              </p:cNvSpPr>
              <p:nvPr/>
            </p:nvSpPr>
            <p:spPr bwMode="auto">
              <a:xfrm>
                <a:off x="42957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82"/>
              <p:cNvSpPr>
                <a:spLocks/>
              </p:cNvSpPr>
              <p:nvPr/>
            </p:nvSpPr>
            <p:spPr bwMode="auto">
              <a:xfrm>
                <a:off x="46386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83"/>
              <p:cNvSpPr>
                <a:spLocks/>
              </p:cNvSpPr>
              <p:nvPr/>
            </p:nvSpPr>
            <p:spPr bwMode="auto">
              <a:xfrm>
                <a:off x="4987925"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2"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84"/>
              <p:cNvSpPr>
                <a:spLocks/>
              </p:cNvSpPr>
              <p:nvPr/>
            </p:nvSpPr>
            <p:spPr bwMode="auto">
              <a:xfrm>
                <a:off x="5338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8" name="Freeform 85"/>
              <p:cNvSpPr>
                <a:spLocks/>
              </p:cNvSpPr>
              <p:nvPr/>
            </p:nvSpPr>
            <p:spPr bwMode="auto">
              <a:xfrm>
                <a:off x="568960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9" name="Freeform 86"/>
              <p:cNvSpPr>
                <a:spLocks/>
              </p:cNvSpPr>
              <p:nvPr/>
            </p:nvSpPr>
            <p:spPr bwMode="auto">
              <a:xfrm>
                <a:off x="60388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0" name="Freeform 87"/>
              <p:cNvSpPr>
                <a:spLocks/>
              </p:cNvSpPr>
              <p:nvPr/>
            </p:nvSpPr>
            <p:spPr bwMode="auto">
              <a:xfrm>
                <a:off x="6389688"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1" name="Freeform 88"/>
              <p:cNvSpPr>
                <a:spLocks/>
              </p:cNvSpPr>
              <p:nvPr/>
            </p:nvSpPr>
            <p:spPr bwMode="auto">
              <a:xfrm>
                <a:off x="6732588"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2" name="Freeform 89"/>
              <p:cNvSpPr>
                <a:spLocks/>
              </p:cNvSpPr>
              <p:nvPr/>
            </p:nvSpPr>
            <p:spPr bwMode="auto">
              <a:xfrm>
                <a:off x="7081838" y="971550"/>
                <a:ext cx="300038" cy="268288"/>
              </a:xfrm>
              <a:custGeom>
                <a:avLst/>
                <a:gdLst>
                  <a:gd name="T0" fmla="*/ 19 w 36"/>
                  <a:gd name="T1" fmla="*/ 32 h 32"/>
                  <a:gd name="T2" fmla="*/ 12 w 36"/>
                  <a:gd name="T3" fmla="*/ 6 h 32"/>
                  <a:gd name="T4" fmla="*/ 30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3" name="Freeform 90"/>
              <p:cNvSpPr>
                <a:spLocks/>
              </p:cNvSpPr>
              <p:nvPr/>
            </p:nvSpPr>
            <p:spPr bwMode="auto">
              <a:xfrm>
                <a:off x="743267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4" name="Freeform 91"/>
              <p:cNvSpPr>
                <a:spLocks/>
              </p:cNvSpPr>
              <p:nvPr/>
            </p:nvSpPr>
            <p:spPr bwMode="auto">
              <a:xfrm>
                <a:off x="778351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9" y="4"/>
                    </a:cubicBezTo>
                    <a:cubicBezTo>
                      <a:pt x="1"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5" name="Freeform 92"/>
              <p:cNvSpPr>
                <a:spLocks/>
              </p:cNvSpPr>
              <p:nvPr/>
            </p:nvSpPr>
            <p:spPr bwMode="auto">
              <a:xfrm>
                <a:off x="81327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7" y="32"/>
                      <a:pt x="18"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6" name="Freeform 93"/>
              <p:cNvSpPr>
                <a:spLocks/>
              </p:cNvSpPr>
              <p:nvPr/>
            </p:nvSpPr>
            <p:spPr bwMode="auto">
              <a:xfrm>
                <a:off x="8483600" y="971550"/>
                <a:ext cx="292100" cy="268288"/>
              </a:xfrm>
              <a:custGeom>
                <a:avLst/>
                <a:gdLst>
                  <a:gd name="T0" fmla="*/ 18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8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8" y="32"/>
                    </a:moveTo>
                    <a:cubicBezTo>
                      <a:pt x="5" y="31"/>
                      <a:pt x="1" y="14"/>
                      <a:pt x="12" y="6"/>
                    </a:cubicBezTo>
                    <a:cubicBezTo>
                      <a:pt x="20" y="0"/>
                      <a:pt x="28" y="8"/>
                      <a:pt x="30" y="15"/>
                    </a:cubicBezTo>
                    <a:cubicBezTo>
                      <a:pt x="32" y="23"/>
                      <a:pt x="26"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8"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7" name="Freeform 94"/>
              <p:cNvSpPr>
                <a:spLocks/>
              </p:cNvSpPr>
              <p:nvPr/>
            </p:nvSpPr>
            <p:spPr bwMode="auto">
              <a:xfrm>
                <a:off x="8826500"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8" name="Freeform 95"/>
              <p:cNvSpPr>
                <a:spLocks/>
              </p:cNvSpPr>
              <p:nvPr/>
            </p:nvSpPr>
            <p:spPr bwMode="auto">
              <a:xfrm>
                <a:off x="9175750"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9"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9" name="Freeform 96"/>
              <p:cNvSpPr>
                <a:spLocks/>
              </p:cNvSpPr>
              <p:nvPr/>
            </p:nvSpPr>
            <p:spPr bwMode="auto">
              <a:xfrm>
                <a:off x="9526588"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0" name="Freeform 97"/>
              <p:cNvSpPr>
                <a:spLocks/>
              </p:cNvSpPr>
              <p:nvPr/>
            </p:nvSpPr>
            <p:spPr bwMode="auto">
              <a:xfrm>
                <a:off x="9877425"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8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9" y="32"/>
                    </a:cubicBezTo>
                    <a:cubicBezTo>
                      <a:pt x="18" y="32"/>
                      <a:pt x="18" y="32"/>
                      <a:pt x="18" y="32"/>
                    </a:cubicBezTo>
                    <a:cubicBezTo>
                      <a:pt x="23" y="32"/>
                      <a:pt x="27" y="30"/>
                      <a:pt x="30" y="25"/>
                    </a:cubicBezTo>
                    <a:cubicBezTo>
                      <a:pt x="35" y="16"/>
                      <a:pt x="28" y="5"/>
                      <a:pt x="18" y="4"/>
                    </a:cubicBezTo>
                    <a:cubicBezTo>
                      <a:pt x="1" y="3"/>
                      <a:pt x="0" y="32"/>
                      <a:pt x="18"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1" name="Freeform 98"/>
              <p:cNvSpPr>
                <a:spLocks/>
              </p:cNvSpPr>
              <p:nvPr/>
            </p:nvSpPr>
            <p:spPr bwMode="auto">
              <a:xfrm>
                <a:off x="10226675" y="971550"/>
                <a:ext cx="292100" cy="268288"/>
              </a:xfrm>
              <a:custGeom>
                <a:avLst/>
                <a:gdLst>
                  <a:gd name="T0" fmla="*/ 19 w 35"/>
                  <a:gd name="T1" fmla="*/ 32 h 32"/>
                  <a:gd name="T2" fmla="*/ 12 w 35"/>
                  <a:gd name="T3" fmla="*/ 6 h 32"/>
                  <a:gd name="T4" fmla="*/ 30 w 35"/>
                  <a:gd name="T5" fmla="*/ 15 h 32"/>
                  <a:gd name="T6" fmla="*/ 18 w 35"/>
                  <a:gd name="T7" fmla="*/ 32 h 32"/>
                  <a:gd name="T8" fmla="*/ 17 w 35"/>
                  <a:gd name="T9" fmla="*/ 32 h 32"/>
                  <a:gd name="T10" fmla="*/ 30 w 35"/>
                  <a:gd name="T11" fmla="*/ 25 h 32"/>
                  <a:gd name="T12" fmla="*/ 18 w 35"/>
                  <a:gd name="T13" fmla="*/ 4 h 32"/>
                  <a:gd name="T14" fmla="*/ 17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1" y="14"/>
                      <a:pt x="12" y="6"/>
                    </a:cubicBezTo>
                    <a:cubicBezTo>
                      <a:pt x="20" y="0"/>
                      <a:pt x="28" y="8"/>
                      <a:pt x="30" y="15"/>
                    </a:cubicBezTo>
                    <a:cubicBezTo>
                      <a:pt x="32" y="23"/>
                      <a:pt x="27" y="32"/>
                      <a:pt x="18" y="32"/>
                    </a:cubicBezTo>
                    <a:cubicBezTo>
                      <a:pt x="18" y="32"/>
                      <a:pt x="17" y="32"/>
                      <a:pt x="17" y="32"/>
                    </a:cubicBezTo>
                    <a:cubicBezTo>
                      <a:pt x="23" y="32"/>
                      <a:pt x="27" y="30"/>
                      <a:pt x="30" y="25"/>
                    </a:cubicBezTo>
                    <a:cubicBezTo>
                      <a:pt x="35" y="16"/>
                      <a:pt x="28" y="5"/>
                      <a:pt x="18" y="4"/>
                    </a:cubicBezTo>
                    <a:cubicBezTo>
                      <a:pt x="1" y="3"/>
                      <a:pt x="0" y="32"/>
                      <a:pt x="17" y="32"/>
                    </a:cubicBezTo>
                    <a:cubicBezTo>
                      <a:pt x="18" y="32"/>
                      <a:pt x="18"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2" name="Freeform 99"/>
              <p:cNvSpPr>
                <a:spLocks/>
              </p:cNvSpPr>
              <p:nvPr/>
            </p:nvSpPr>
            <p:spPr bwMode="auto">
              <a:xfrm>
                <a:off x="10569575" y="971550"/>
                <a:ext cx="300038" cy="268288"/>
              </a:xfrm>
              <a:custGeom>
                <a:avLst/>
                <a:gdLst>
                  <a:gd name="T0" fmla="*/ 19 w 36"/>
                  <a:gd name="T1" fmla="*/ 32 h 32"/>
                  <a:gd name="T2" fmla="*/ 13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6" y="31"/>
                      <a:pt x="2" y="14"/>
                      <a:pt x="13" y="6"/>
                    </a:cubicBezTo>
                    <a:cubicBezTo>
                      <a:pt x="20" y="0"/>
                      <a:pt x="29" y="8"/>
                      <a:pt x="31" y="15"/>
                    </a:cubicBezTo>
                    <a:cubicBezTo>
                      <a:pt x="33" y="23"/>
                      <a:pt x="27" y="32"/>
                      <a:pt x="19" y="32"/>
                    </a:cubicBezTo>
                    <a:cubicBezTo>
                      <a:pt x="19" y="32"/>
                      <a:pt x="18" y="32"/>
                      <a:pt x="18" y="32"/>
                    </a:cubicBezTo>
                    <a:cubicBezTo>
                      <a:pt x="24" y="32"/>
                      <a:pt x="28" y="30"/>
                      <a:pt x="30" y="25"/>
                    </a:cubicBezTo>
                    <a:cubicBezTo>
                      <a:pt x="36" y="16"/>
                      <a:pt x="29" y="5"/>
                      <a:pt x="19" y="4"/>
                    </a:cubicBezTo>
                    <a:cubicBezTo>
                      <a:pt x="2" y="3"/>
                      <a:pt x="0" y="32"/>
                      <a:pt x="18" y="32"/>
                    </a:cubicBezTo>
                    <a:cubicBezTo>
                      <a:pt x="19"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3" name="Freeform 100"/>
              <p:cNvSpPr>
                <a:spLocks/>
              </p:cNvSpPr>
              <p:nvPr/>
            </p:nvSpPr>
            <p:spPr bwMode="auto">
              <a:xfrm>
                <a:off x="10920413" y="971550"/>
                <a:ext cx="300038" cy="268288"/>
              </a:xfrm>
              <a:custGeom>
                <a:avLst/>
                <a:gdLst>
                  <a:gd name="T0" fmla="*/ 19 w 36"/>
                  <a:gd name="T1" fmla="*/ 32 h 32"/>
                  <a:gd name="T2" fmla="*/ 12 w 36"/>
                  <a:gd name="T3" fmla="*/ 6 h 32"/>
                  <a:gd name="T4" fmla="*/ 31 w 36"/>
                  <a:gd name="T5" fmla="*/ 15 h 32"/>
                  <a:gd name="T6" fmla="*/ 19 w 36"/>
                  <a:gd name="T7" fmla="*/ 32 h 32"/>
                  <a:gd name="T8" fmla="*/ 18 w 36"/>
                  <a:gd name="T9" fmla="*/ 32 h 32"/>
                  <a:gd name="T10" fmla="*/ 30 w 36"/>
                  <a:gd name="T11" fmla="*/ 25 h 32"/>
                  <a:gd name="T12" fmla="*/ 19 w 36"/>
                  <a:gd name="T13" fmla="*/ 4 h 32"/>
                  <a:gd name="T14" fmla="*/ 18 w 36"/>
                  <a:gd name="T15" fmla="*/ 32 h 32"/>
                  <a:gd name="T16" fmla="*/ 19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9" y="32"/>
                    </a:moveTo>
                    <a:cubicBezTo>
                      <a:pt x="5" y="31"/>
                      <a:pt x="2" y="14"/>
                      <a:pt x="12" y="6"/>
                    </a:cubicBezTo>
                    <a:cubicBezTo>
                      <a:pt x="20" y="0"/>
                      <a:pt x="29" y="8"/>
                      <a:pt x="31" y="15"/>
                    </a:cubicBezTo>
                    <a:cubicBezTo>
                      <a:pt x="33" y="23"/>
                      <a:pt x="27" y="32"/>
                      <a:pt x="19" y="32"/>
                    </a:cubicBezTo>
                    <a:cubicBezTo>
                      <a:pt x="19" y="32"/>
                      <a:pt x="18" y="32"/>
                      <a:pt x="18" y="32"/>
                    </a:cubicBezTo>
                    <a:cubicBezTo>
                      <a:pt x="23" y="32"/>
                      <a:pt x="28" y="30"/>
                      <a:pt x="30" y="25"/>
                    </a:cubicBezTo>
                    <a:cubicBezTo>
                      <a:pt x="36"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4" name="Freeform 101"/>
              <p:cNvSpPr>
                <a:spLocks/>
              </p:cNvSpPr>
              <p:nvPr/>
            </p:nvSpPr>
            <p:spPr bwMode="auto">
              <a:xfrm>
                <a:off x="11269663" y="971550"/>
                <a:ext cx="292100" cy="268288"/>
              </a:xfrm>
              <a:custGeom>
                <a:avLst/>
                <a:gdLst>
                  <a:gd name="T0" fmla="*/ 19 w 35"/>
                  <a:gd name="T1" fmla="*/ 32 h 32"/>
                  <a:gd name="T2" fmla="*/ 12 w 35"/>
                  <a:gd name="T3" fmla="*/ 6 h 32"/>
                  <a:gd name="T4" fmla="*/ 30 w 35"/>
                  <a:gd name="T5" fmla="*/ 15 h 32"/>
                  <a:gd name="T6" fmla="*/ 19 w 35"/>
                  <a:gd name="T7" fmla="*/ 32 h 32"/>
                  <a:gd name="T8" fmla="*/ 18 w 35"/>
                  <a:gd name="T9" fmla="*/ 32 h 32"/>
                  <a:gd name="T10" fmla="*/ 30 w 35"/>
                  <a:gd name="T11" fmla="*/ 25 h 32"/>
                  <a:gd name="T12" fmla="*/ 19 w 35"/>
                  <a:gd name="T13" fmla="*/ 4 h 32"/>
                  <a:gd name="T14" fmla="*/ 18 w 35"/>
                  <a:gd name="T15" fmla="*/ 32 h 32"/>
                  <a:gd name="T16" fmla="*/ 19 w 3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
                    <a:moveTo>
                      <a:pt x="19" y="32"/>
                    </a:moveTo>
                    <a:cubicBezTo>
                      <a:pt x="5" y="31"/>
                      <a:pt x="2" y="14"/>
                      <a:pt x="12" y="6"/>
                    </a:cubicBezTo>
                    <a:cubicBezTo>
                      <a:pt x="20" y="0"/>
                      <a:pt x="28" y="8"/>
                      <a:pt x="30" y="15"/>
                    </a:cubicBezTo>
                    <a:cubicBezTo>
                      <a:pt x="32" y="23"/>
                      <a:pt x="27" y="32"/>
                      <a:pt x="19" y="32"/>
                    </a:cubicBezTo>
                    <a:cubicBezTo>
                      <a:pt x="19" y="32"/>
                      <a:pt x="18" y="32"/>
                      <a:pt x="18" y="32"/>
                    </a:cubicBezTo>
                    <a:cubicBezTo>
                      <a:pt x="23" y="32"/>
                      <a:pt x="27" y="30"/>
                      <a:pt x="30" y="25"/>
                    </a:cubicBezTo>
                    <a:cubicBezTo>
                      <a:pt x="35" y="16"/>
                      <a:pt x="29" y="5"/>
                      <a:pt x="19" y="4"/>
                    </a:cubicBezTo>
                    <a:cubicBezTo>
                      <a:pt x="2" y="3"/>
                      <a:pt x="0" y="32"/>
                      <a:pt x="18" y="32"/>
                    </a:cubicBezTo>
                    <a:cubicBezTo>
                      <a:pt x="18" y="32"/>
                      <a:pt x="19" y="32"/>
                      <a:pt x="19" y="32"/>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4" name="Oval 127"/>
              <p:cNvSpPr>
                <a:spLocks noChangeArrowheads="1"/>
              </p:cNvSpPr>
              <p:nvPr/>
            </p:nvSpPr>
            <p:spPr bwMode="auto">
              <a:xfrm>
                <a:off x="1893888" y="66675"/>
                <a:ext cx="82550"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5" name="Oval 128"/>
              <p:cNvSpPr>
                <a:spLocks noChangeArrowheads="1"/>
              </p:cNvSpPr>
              <p:nvPr/>
            </p:nvSpPr>
            <p:spPr bwMode="auto">
              <a:xfrm>
                <a:off x="1909763" y="84138"/>
                <a:ext cx="7461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6" name="Freeform 129"/>
              <p:cNvSpPr>
                <a:spLocks/>
              </p:cNvSpPr>
              <p:nvPr/>
            </p:nvSpPr>
            <p:spPr bwMode="auto">
              <a:xfrm>
                <a:off x="1884363" y="50800"/>
                <a:ext cx="92075" cy="117475"/>
              </a:xfrm>
              <a:custGeom>
                <a:avLst/>
                <a:gdLst>
                  <a:gd name="T0" fmla="*/ 10 w 11"/>
                  <a:gd name="T1" fmla="*/ 7 h 14"/>
                  <a:gd name="T2" fmla="*/ 5 w 11"/>
                  <a:gd name="T3" fmla="*/ 11 h 14"/>
                  <a:gd name="T4" fmla="*/ 2 w 11"/>
                  <a:gd name="T5" fmla="*/ 7 h 14"/>
                  <a:gd name="T6" fmla="*/ 6 w 11"/>
                  <a:gd name="T7" fmla="*/ 2 h 14"/>
                  <a:gd name="T8" fmla="*/ 10 w 11"/>
                  <a:gd name="T9" fmla="*/ 7 h 14"/>
                  <a:gd name="T10" fmla="*/ 11 w 11"/>
                  <a:gd name="T11" fmla="*/ 7 h 14"/>
                  <a:gd name="T12" fmla="*/ 1 w 11"/>
                  <a:gd name="T13" fmla="*/ 7 h 14"/>
                  <a:gd name="T14" fmla="*/ 11 w 11"/>
                  <a:gd name="T15" fmla="*/ 7 h 14"/>
                  <a:gd name="T16" fmla="*/ 10 w 11"/>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0" y="7"/>
                    </a:moveTo>
                    <a:cubicBezTo>
                      <a:pt x="10" y="9"/>
                      <a:pt x="8" y="12"/>
                      <a:pt x="5" y="11"/>
                    </a:cubicBezTo>
                    <a:cubicBezTo>
                      <a:pt x="3" y="11"/>
                      <a:pt x="2" y="9"/>
                      <a:pt x="2" y="7"/>
                    </a:cubicBezTo>
                    <a:cubicBezTo>
                      <a:pt x="2" y="4"/>
                      <a:pt x="4" y="2"/>
                      <a:pt x="6" y="2"/>
                    </a:cubicBezTo>
                    <a:cubicBezTo>
                      <a:pt x="9" y="3"/>
                      <a:pt x="10" y="5"/>
                      <a:pt x="10" y="7"/>
                    </a:cubicBezTo>
                    <a:cubicBezTo>
                      <a:pt x="10" y="7"/>
                      <a:pt x="11" y="7"/>
                      <a:pt x="11" y="7"/>
                    </a:cubicBezTo>
                    <a:cubicBezTo>
                      <a:pt x="11" y="0"/>
                      <a:pt x="1" y="1"/>
                      <a:pt x="1" y="7"/>
                    </a:cubicBezTo>
                    <a:cubicBezTo>
                      <a:pt x="0" y="14"/>
                      <a:pt x="11" y="13"/>
                      <a:pt x="11" y="7"/>
                    </a:cubicBezTo>
                    <a:cubicBezTo>
                      <a:pt x="11" y="7"/>
                      <a:pt x="10" y="7"/>
                      <a:pt x="10" y="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2122" name="图片 2121"/>
            <p:cNvPicPr>
              <a:picLocks noChangeAspect="1"/>
            </p:cNvPicPr>
            <p:nvPr/>
          </p:nvPicPr>
          <p:blipFill rotWithShape="1">
            <a:blip r:embed="rId5"/>
            <a:srcRect t="16435"/>
            <a:stretch/>
          </p:blipFill>
          <p:spPr>
            <a:xfrm>
              <a:off x="1734093" y="3705726"/>
              <a:ext cx="10101948" cy="2562565"/>
            </a:xfrm>
            <a:prstGeom prst="rect">
              <a:avLst/>
            </a:prstGeom>
          </p:spPr>
        </p:pic>
      </p:grpSp>
      <p:pic>
        <p:nvPicPr>
          <p:cNvPr id="2125" name="图片 2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50" y="4502094"/>
            <a:ext cx="3106737" cy="2071158"/>
          </a:xfrm>
          <a:prstGeom prst="rect">
            <a:avLst/>
          </a:prstGeom>
        </p:spPr>
      </p:pic>
      <p:sp>
        <p:nvSpPr>
          <p:cNvPr id="182" name="任意多边形 181"/>
          <p:cNvSpPr/>
          <p:nvPr/>
        </p:nvSpPr>
        <p:spPr>
          <a:xfrm>
            <a:off x="4315275"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 fmla="*/ 161925 w 552450"/>
              <a:gd name="connsiteY0" fmla="*/ 1181173 h 1209748"/>
              <a:gd name="connsiteX1" fmla="*/ 123825 w 552450"/>
              <a:gd name="connsiteY1" fmla="*/ 800173 h 1209748"/>
              <a:gd name="connsiteX2" fmla="*/ 0 w 552450"/>
              <a:gd name="connsiteY2" fmla="*/ 638248 h 1209748"/>
              <a:gd name="connsiteX3" fmla="*/ 171450 w 552450"/>
              <a:gd name="connsiteY3" fmla="*/ 504898 h 1209748"/>
              <a:gd name="connsiteX4" fmla="*/ 266700 w 552450"/>
              <a:gd name="connsiteY4" fmla="*/ 73 h 1209748"/>
              <a:gd name="connsiteX5" fmla="*/ 342900 w 552450"/>
              <a:gd name="connsiteY5" fmla="*/ 581098 h 1209748"/>
              <a:gd name="connsiteX6" fmla="*/ 552450 w 552450"/>
              <a:gd name="connsiteY6" fmla="*/ 657298 h 1209748"/>
              <a:gd name="connsiteX7" fmla="*/ 295275 w 552450"/>
              <a:gd name="connsiteY7" fmla="*/ 771598 h 1209748"/>
              <a:gd name="connsiteX8" fmla="*/ 219075 w 552450"/>
              <a:gd name="connsiteY8" fmla="*/ 1209748 h 1209748"/>
              <a:gd name="connsiteX0" fmla="*/ 238125 w 628650"/>
              <a:gd name="connsiteY0" fmla="*/ 1181172 h 1209747"/>
              <a:gd name="connsiteX1" fmla="*/ 200025 w 628650"/>
              <a:gd name="connsiteY1" fmla="*/ 800172 h 1209747"/>
              <a:gd name="connsiteX2" fmla="*/ 0 w 628650"/>
              <a:gd name="connsiteY2" fmla="*/ 562047 h 1209747"/>
              <a:gd name="connsiteX3" fmla="*/ 247650 w 628650"/>
              <a:gd name="connsiteY3" fmla="*/ 504897 h 1209747"/>
              <a:gd name="connsiteX4" fmla="*/ 342900 w 628650"/>
              <a:gd name="connsiteY4" fmla="*/ 72 h 1209747"/>
              <a:gd name="connsiteX5" fmla="*/ 419100 w 628650"/>
              <a:gd name="connsiteY5" fmla="*/ 581097 h 1209747"/>
              <a:gd name="connsiteX6" fmla="*/ 628650 w 628650"/>
              <a:gd name="connsiteY6" fmla="*/ 657297 h 1209747"/>
              <a:gd name="connsiteX7" fmla="*/ 371475 w 628650"/>
              <a:gd name="connsiteY7" fmla="*/ 771597 h 1209747"/>
              <a:gd name="connsiteX8" fmla="*/ 295275 w 628650"/>
              <a:gd name="connsiteY8" fmla="*/ 1209747 h 1209747"/>
              <a:gd name="connsiteX0" fmla="*/ 238125 w 628650"/>
              <a:gd name="connsiteY0" fmla="*/ 1181172 h 1209747"/>
              <a:gd name="connsiteX1" fmla="*/ 200025 w 628650"/>
              <a:gd name="connsiteY1" fmla="*/ 800172 h 1209747"/>
              <a:gd name="connsiteX2" fmla="*/ 0 w 628650"/>
              <a:gd name="connsiteY2" fmla="*/ 562047 h 1209747"/>
              <a:gd name="connsiteX3" fmla="*/ 247650 w 628650"/>
              <a:gd name="connsiteY3" fmla="*/ 504897 h 1209747"/>
              <a:gd name="connsiteX4" fmla="*/ 342900 w 628650"/>
              <a:gd name="connsiteY4" fmla="*/ 72 h 1209747"/>
              <a:gd name="connsiteX5" fmla="*/ 419100 w 628650"/>
              <a:gd name="connsiteY5" fmla="*/ 581097 h 1209747"/>
              <a:gd name="connsiteX6" fmla="*/ 628650 w 628650"/>
              <a:gd name="connsiteY6" fmla="*/ 657297 h 1209747"/>
              <a:gd name="connsiteX7" fmla="*/ 371475 w 628650"/>
              <a:gd name="connsiteY7" fmla="*/ 771597 h 1209747"/>
              <a:gd name="connsiteX8" fmla="*/ 295275 w 628650"/>
              <a:gd name="connsiteY8" fmla="*/ 1209747 h 1209747"/>
              <a:gd name="connsiteX0" fmla="*/ 228132 w 618657"/>
              <a:gd name="connsiteY0" fmla="*/ 1181172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0" fmla="*/ 228132 w 618657"/>
              <a:gd name="connsiteY0" fmla="*/ 1181172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0" fmla="*/ 228132 w 618657"/>
              <a:gd name="connsiteY0" fmla="*/ 1181172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9" fmla="*/ 228132 w 618657"/>
              <a:gd name="connsiteY9" fmla="*/ 1181172 h 1209747"/>
              <a:gd name="connsiteX0" fmla="*/ 285282 w 618657"/>
              <a:gd name="connsiteY0" fmla="*/ 1209747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0" fmla="*/ 270292 w 618657"/>
              <a:gd name="connsiteY0" fmla="*/ 1249721 h 1249721"/>
              <a:gd name="connsiteX1" fmla="*/ 190032 w 618657"/>
              <a:gd name="connsiteY1" fmla="*/ 800172 h 1249721"/>
              <a:gd name="connsiteX2" fmla="*/ 0 w 618657"/>
              <a:gd name="connsiteY2" fmla="*/ 589529 h 1249721"/>
              <a:gd name="connsiteX3" fmla="*/ 237657 w 618657"/>
              <a:gd name="connsiteY3" fmla="*/ 504897 h 1249721"/>
              <a:gd name="connsiteX4" fmla="*/ 332907 w 618657"/>
              <a:gd name="connsiteY4" fmla="*/ 72 h 1249721"/>
              <a:gd name="connsiteX5" fmla="*/ 409107 w 618657"/>
              <a:gd name="connsiteY5" fmla="*/ 581097 h 1249721"/>
              <a:gd name="connsiteX6" fmla="*/ 618657 w 618657"/>
              <a:gd name="connsiteY6" fmla="*/ 657297 h 1249721"/>
              <a:gd name="connsiteX7" fmla="*/ 361482 w 618657"/>
              <a:gd name="connsiteY7" fmla="*/ 771597 h 1249721"/>
              <a:gd name="connsiteX8" fmla="*/ 270292 w 618657"/>
              <a:gd name="connsiteY8" fmla="*/ 1249721 h 1249721"/>
              <a:gd name="connsiteX0" fmla="*/ 270292 w 618657"/>
              <a:gd name="connsiteY0" fmla="*/ 1249721 h 1249721"/>
              <a:gd name="connsiteX1" fmla="*/ 190032 w 618657"/>
              <a:gd name="connsiteY1" fmla="*/ 775188 h 1249721"/>
              <a:gd name="connsiteX2" fmla="*/ 0 w 618657"/>
              <a:gd name="connsiteY2" fmla="*/ 589529 h 1249721"/>
              <a:gd name="connsiteX3" fmla="*/ 237657 w 618657"/>
              <a:gd name="connsiteY3" fmla="*/ 504897 h 1249721"/>
              <a:gd name="connsiteX4" fmla="*/ 332907 w 618657"/>
              <a:gd name="connsiteY4" fmla="*/ 72 h 1249721"/>
              <a:gd name="connsiteX5" fmla="*/ 409107 w 618657"/>
              <a:gd name="connsiteY5" fmla="*/ 581097 h 1249721"/>
              <a:gd name="connsiteX6" fmla="*/ 618657 w 618657"/>
              <a:gd name="connsiteY6" fmla="*/ 657297 h 1249721"/>
              <a:gd name="connsiteX7" fmla="*/ 361482 w 618657"/>
              <a:gd name="connsiteY7" fmla="*/ 771597 h 1249721"/>
              <a:gd name="connsiteX8" fmla="*/ 270292 w 618657"/>
              <a:gd name="connsiteY8" fmla="*/ 1249721 h 1249721"/>
              <a:gd name="connsiteX0" fmla="*/ 270292 w 618657"/>
              <a:gd name="connsiteY0" fmla="*/ 1249721 h 1249721"/>
              <a:gd name="connsiteX1" fmla="*/ 190032 w 618657"/>
              <a:gd name="connsiteY1" fmla="*/ 775188 h 1249721"/>
              <a:gd name="connsiteX2" fmla="*/ 0 w 618657"/>
              <a:gd name="connsiteY2" fmla="*/ 589529 h 1249721"/>
              <a:gd name="connsiteX3" fmla="*/ 237657 w 618657"/>
              <a:gd name="connsiteY3" fmla="*/ 504897 h 1249721"/>
              <a:gd name="connsiteX4" fmla="*/ 332907 w 618657"/>
              <a:gd name="connsiteY4" fmla="*/ 72 h 1249721"/>
              <a:gd name="connsiteX5" fmla="*/ 409107 w 618657"/>
              <a:gd name="connsiteY5" fmla="*/ 581097 h 1249721"/>
              <a:gd name="connsiteX6" fmla="*/ 618657 w 618657"/>
              <a:gd name="connsiteY6" fmla="*/ 657297 h 1249721"/>
              <a:gd name="connsiteX7" fmla="*/ 361482 w 618657"/>
              <a:gd name="connsiteY7" fmla="*/ 771597 h 1249721"/>
              <a:gd name="connsiteX8" fmla="*/ 270292 w 618657"/>
              <a:gd name="connsiteY8" fmla="*/ 1249721 h 1249721"/>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61482 w 618657"/>
              <a:gd name="connsiteY7" fmla="*/ 771597 h 1257216"/>
              <a:gd name="connsiteX8" fmla="*/ 297774 w 618657"/>
              <a:gd name="connsiteY8" fmla="*/ 1257216 h 1257216"/>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88964 w 618657"/>
              <a:gd name="connsiteY7" fmla="*/ 776593 h 1257216"/>
              <a:gd name="connsiteX8" fmla="*/ 297774 w 618657"/>
              <a:gd name="connsiteY8" fmla="*/ 1257216 h 1257216"/>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88964 w 618657"/>
              <a:gd name="connsiteY7" fmla="*/ 776593 h 1257216"/>
              <a:gd name="connsiteX8" fmla="*/ 297774 w 618657"/>
              <a:gd name="connsiteY8" fmla="*/ 1257216 h 1257216"/>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88964 w 618657"/>
              <a:gd name="connsiteY7" fmla="*/ 776593 h 1257216"/>
              <a:gd name="connsiteX8" fmla="*/ 297774 w 618657"/>
              <a:gd name="connsiteY8" fmla="*/ 1257216 h 1257216"/>
              <a:gd name="connsiteX0" fmla="*/ 317761 w 638644"/>
              <a:gd name="connsiteY0" fmla="*/ 1257216 h 1257216"/>
              <a:gd name="connsiteX1" fmla="*/ 210019 w 638644"/>
              <a:gd name="connsiteY1" fmla="*/ 775188 h 1257216"/>
              <a:gd name="connsiteX2" fmla="*/ 0 w 638644"/>
              <a:gd name="connsiteY2" fmla="*/ 597024 h 1257216"/>
              <a:gd name="connsiteX3" fmla="*/ 257644 w 638644"/>
              <a:gd name="connsiteY3" fmla="*/ 504897 h 1257216"/>
              <a:gd name="connsiteX4" fmla="*/ 352894 w 638644"/>
              <a:gd name="connsiteY4" fmla="*/ 72 h 1257216"/>
              <a:gd name="connsiteX5" fmla="*/ 429094 w 638644"/>
              <a:gd name="connsiteY5" fmla="*/ 581097 h 1257216"/>
              <a:gd name="connsiteX6" fmla="*/ 638644 w 638644"/>
              <a:gd name="connsiteY6" fmla="*/ 657297 h 1257216"/>
              <a:gd name="connsiteX7" fmla="*/ 408951 w 638644"/>
              <a:gd name="connsiteY7" fmla="*/ 776593 h 1257216"/>
              <a:gd name="connsiteX8" fmla="*/ 317761 w 638644"/>
              <a:gd name="connsiteY8" fmla="*/ 1257216 h 1257216"/>
              <a:gd name="connsiteX0" fmla="*/ 317761 w 638644"/>
              <a:gd name="connsiteY0" fmla="*/ 1257216 h 1257216"/>
              <a:gd name="connsiteX1" fmla="*/ 227508 w 638644"/>
              <a:gd name="connsiteY1" fmla="*/ 772690 h 1257216"/>
              <a:gd name="connsiteX2" fmla="*/ 0 w 638644"/>
              <a:gd name="connsiteY2" fmla="*/ 597024 h 1257216"/>
              <a:gd name="connsiteX3" fmla="*/ 257644 w 638644"/>
              <a:gd name="connsiteY3" fmla="*/ 504897 h 1257216"/>
              <a:gd name="connsiteX4" fmla="*/ 352894 w 638644"/>
              <a:gd name="connsiteY4" fmla="*/ 72 h 1257216"/>
              <a:gd name="connsiteX5" fmla="*/ 429094 w 638644"/>
              <a:gd name="connsiteY5" fmla="*/ 581097 h 1257216"/>
              <a:gd name="connsiteX6" fmla="*/ 638644 w 638644"/>
              <a:gd name="connsiteY6" fmla="*/ 657297 h 1257216"/>
              <a:gd name="connsiteX7" fmla="*/ 408951 w 638644"/>
              <a:gd name="connsiteY7" fmla="*/ 776593 h 1257216"/>
              <a:gd name="connsiteX8" fmla="*/ 317761 w 638644"/>
              <a:gd name="connsiteY8" fmla="*/ 1257216 h 1257216"/>
              <a:gd name="connsiteX0" fmla="*/ 339441 w 638644"/>
              <a:gd name="connsiteY0" fmla="*/ 1253055 h 1253055"/>
              <a:gd name="connsiteX1" fmla="*/ 227508 w 638644"/>
              <a:gd name="connsiteY1" fmla="*/ 772690 h 1253055"/>
              <a:gd name="connsiteX2" fmla="*/ 0 w 638644"/>
              <a:gd name="connsiteY2" fmla="*/ 597024 h 1253055"/>
              <a:gd name="connsiteX3" fmla="*/ 257644 w 638644"/>
              <a:gd name="connsiteY3" fmla="*/ 504897 h 1253055"/>
              <a:gd name="connsiteX4" fmla="*/ 352894 w 638644"/>
              <a:gd name="connsiteY4" fmla="*/ 72 h 1253055"/>
              <a:gd name="connsiteX5" fmla="*/ 429094 w 638644"/>
              <a:gd name="connsiteY5" fmla="*/ 581097 h 1253055"/>
              <a:gd name="connsiteX6" fmla="*/ 638644 w 638644"/>
              <a:gd name="connsiteY6" fmla="*/ 657297 h 1253055"/>
              <a:gd name="connsiteX7" fmla="*/ 408951 w 638644"/>
              <a:gd name="connsiteY7" fmla="*/ 776593 h 1253055"/>
              <a:gd name="connsiteX8" fmla="*/ 339441 w 638644"/>
              <a:gd name="connsiteY8" fmla="*/ 1253055 h 1253055"/>
              <a:gd name="connsiteX0" fmla="*/ 339441 w 638644"/>
              <a:gd name="connsiteY0" fmla="*/ 1253055 h 1253055"/>
              <a:gd name="connsiteX1" fmla="*/ 227508 w 638644"/>
              <a:gd name="connsiteY1" fmla="*/ 772690 h 1253055"/>
              <a:gd name="connsiteX2" fmla="*/ 0 w 638644"/>
              <a:gd name="connsiteY2" fmla="*/ 597024 h 1253055"/>
              <a:gd name="connsiteX3" fmla="*/ 257644 w 638644"/>
              <a:gd name="connsiteY3" fmla="*/ 504897 h 1253055"/>
              <a:gd name="connsiteX4" fmla="*/ 352894 w 638644"/>
              <a:gd name="connsiteY4" fmla="*/ 72 h 1253055"/>
              <a:gd name="connsiteX5" fmla="*/ 429094 w 638644"/>
              <a:gd name="connsiteY5" fmla="*/ 581097 h 1253055"/>
              <a:gd name="connsiteX6" fmla="*/ 638644 w 638644"/>
              <a:gd name="connsiteY6" fmla="*/ 657297 h 1253055"/>
              <a:gd name="connsiteX7" fmla="*/ 427015 w 638644"/>
              <a:gd name="connsiteY7" fmla="*/ 776594 h 1253055"/>
              <a:gd name="connsiteX8" fmla="*/ 339441 w 638644"/>
              <a:gd name="connsiteY8" fmla="*/ 1253055 h 1253055"/>
              <a:gd name="connsiteX0" fmla="*/ 339441 w 638644"/>
              <a:gd name="connsiteY0" fmla="*/ 1253055 h 1253055"/>
              <a:gd name="connsiteX1" fmla="*/ 227508 w 638644"/>
              <a:gd name="connsiteY1" fmla="*/ 772690 h 1253055"/>
              <a:gd name="connsiteX2" fmla="*/ 0 w 638644"/>
              <a:gd name="connsiteY2" fmla="*/ 597024 h 1253055"/>
              <a:gd name="connsiteX3" fmla="*/ 257644 w 638644"/>
              <a:gd name="connsiteY3" fmla="*/ 504897 h 1253055"/>
              <a:gd name="connsiteX4" fmla="*/ 352894 w 638644"/>
              <a:gd name="connsiteY4" fmla="*/ 72 h 1253055"/>
              <a:gd name="connsiteX5" fmla="*/ 443547 w 638644"/>
              <a:gd name="connsiteY5" fmla="*/ 539503 h 1253055"/>
              <a:gd name="connsiteX6" fmla="*/ 638644 w 638644"/>
              <a:gd name="connsiteY6" fmla="*/ 657297 h 1253055"/>
              <a:gd name="connsiteX7" fmla="*/ 427015 w 638644"/>
              <a:gd name="connsiteY7" fmla="*/ 776594 h 1253055"/>
              <a:gd name="connsiteX8" fmla="*/ 339441 w 638644"/>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43547 w 642257"/>
              <a:gd name="connsiteY5" fmla="*/ 539503 h 1253055"/>
              <a:gd name="connsiteX6" fmla="*/ 642257 w 642257"/>
              <a:gd name="connsiteY6" fmla="*/ 628182 h 1253055"/>
              <a:gd name="connsiteX7" fmla="*/ 427015 w 642257"/>
              <a:gd name="connsiteY7" fmla="*/ 776594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27015 w 642257"/>
              <a:gd name="connsiteY7" fmla="*/ 776594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55920 w 642257"/>
              <a:gd name="connsiteY7" fmla="*/ 780753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41468 w 642257"/>
              <a:gd name="connsiteY7" fmla="*/ 789072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41468 w 642257"/>
              <a:gd name="connsiteY7" fmla="*/ 789072 h 1253055"/>
              <a:gd name="connsiteX8" fmla="*/ 339441 w 642257"/>
              <a:gd name="connsiteY8" fmla="*/ 1253055 h 125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183" name="任意多边形 182"/>
          <p:cNvSpPr/>
          <p:nvPr/>
        </p:nvSpPr>
        <p:spPr>
          <a:xfrm flipH="1">
            <a:off x="7641889" y="191549"/>
            <a:ext cx="343476" cy="578494"/>
          </a:xfrm>
          <a:custGeom>
            <a:avLst/>
            <a:gdLst>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 fmla="*/ 257175 w 647700"/>
              <a:gd name="connsiteY0" fmla="*/ 1181158 h 1209733"/>
              <a:gd name="connsiteX1" fmla="*/ 219075 w 647700"/>
              <a:gd name="connsiteY1" fmla="*/ 800158 h 1209733"/>
              <a:gd name="connsiteX2" fmla="*/ 0 w 647700"/>
              <a:gd name="connsiteY2" fmla="*/ 590608 h 1209733"/>
              <a:gd name="connsiteX3" fmla="*/ 266700 w 647700"/>
              <a:gd name="connsiteY3" fmla="*/ 504883 h 1209733"/>
              <a:gd name="connsiteX4" fmla="*/ 361950 w 647700"/>
              <a:gd name="connsiteY4" fmla="*/ 58 h 1209733"/>
              <a:gd name="connsiteX5" fmla="*/ 438150 w 647700"/>
              <a:gd name="connsiteY5" fmla="*/ 581083 h 1209733"/>
              <a:gd name="connsiteX6" fmla="*/ 647700 w 647700"/>
              <a:gd name="connsiteY6" fmla="*/ 657283 h 1209733"/>
              <a:gd name="connsiteX7" fmla="*/ 390525 w 647700"/>
              <a:gd name="connsiteY7" fmla="*/ 771583 h 1209733"/>
              <a:gd name="connsiteX8" fmla="*/ 314325 w 647700"/>
              <a:gd name="connsiteY8" fmla="*/ 1209733 h 1209733"/>
              <a:gd name="connsiteX0" fmla="*/ 161925 w 552450"/>
              <a:gd name="connsiteY0" fmla="*/ 1181173 h 1209748"/>
              <a:gd name="connsiteX1" fmla="*/ 123825 w 552450"/>
              <a:gd name="connsiteY1" fmla="*/ 800173 h 1209748"/>
              <a:gd name="connsiteX2" fmla="*/ 0 w 552450"/>
              <a:gd name="connsiteY2" fmla="*/ 638248 h 1209748"/>
              <a:gd name="connsiteX3" fmla="*/ 171450 w 552450"/>
              <a:gd name="connsiteY3" fmla="*/ 504898 h 1209748"/>
              <a:gd name="connsiteX4" fmla="*/ 266700 w 552450"/>
              <a:gd name="connsiteY4" fmla="*/ 73 h 1209748"/>
              <a:gd name="connsiteX5" fmla="*/ 342900 w 552450"/>
              <a:gd name="connsiteY5" fmla="*/ 581098 h 1209748"/>
              <a:gd name="connsiteX6" fmla="*/ 552450 w 552450"/>
              <a:gd name="connsiteY6" fmla="*/ 657298 h 1209748"/>
              <a:gd name="connsiteX7" fmla="*/ 295275 w 552450"/>
              <a:gd name="connsiteY7" fmla="*/ 771598 h 1209748"/>
              <a:gd name="connsiteX8" fmla="*/ 219075 w 552450"/>
              <a:gd name="connsiteY8" fmla="*/ 1209748 h 1209748"/>
              <a:gd name="connsiteX0" fmla="*/ 238125 w 628650"/>
              <a:gd name="connsiteY0" fmla="*/ 1181172 h 1209747"/>
              <a:gd name="connsiteX1" fmla="*/ 200025 w 628650"/>
              <a:gd name="connsiteY1" fmla="*/ 800172 h 1209747"/>
              <a:gd name="connsiteX2" fmla="*/ 0 w 628650"/>
              <a:gd name="connsiteY2" fmla="*/ 562047 h 1209747"/>
              <a:gd name="connsiteX3" fmla="*/ 247650 w 628650"/>
              <a:gd name="connsiteY3" fmla="*/ 504897 h 1209747"/>
              <a:gd name="connsiteX4" fmla="*/ 342900 w 628650"/>
              <a:gd name="connsiteY4" fmla="*/ 72 h 1209747"/>
              <a:gd name="connsiteX5" fmla="*/ 419100 w 628650"/>
              <a:gd name="connsiteY5" fmla="*/ 581097 h 1209747"/>
              <a:gd name="connsiteX6" fmla="*/ 628650 w 628650"/>
              <a:gd name="connsiteY6" fmla="*/ 657297 h 1209747"/>
              <a:gd name="connsiteX7" fmla="*/ 371475 w 628650"/>
              <a:gd name="connsiteY7" fmla="*/ 771597 h 1209747"/>
              <a:gd name="connsiteX8" fmla="*/ 295275 w 628650"/>
              <a:gd name="connsiteY8" fmla="*/ 1209747 h 1209747"/>
              <a:gd name="connsiteX0" fmla="*/ 238125 w 628650"/>
              <a:gd name="connsiteY0" fmla="*/ 1181172 h 1209747"/>
              <a:gd name="connsiteX1" fmla="*/ 200025 w 628650"/>
              <a:gd name="connsiteY1" fmla="*/ 800172 h 1209747"/>
              <a:gd name="connsiteX2" fmla="*/ 0 w 628650"/>
              <a:gd name="connsiteY2" fmla="*/ 562047 h 1209747"/>
              <a:gd name="connsiteX3" fmla="*/ 247650 w 628650"/>
              <a:gd name="connsiteY3" fmla="*/ 504897 h 1209747"/>
              <a:gd name="connsiteX4" fmla="*/ 342900 w 628650"/>
              <a:gd name="connsiteY4" fmla="*/ 72 h 1209747"/>
              <a:gd name="connsiteX5" fmla="*/ 419100 w 628650"/>
              <a:gd name="connsiteY5" fmla="*/ 581097 h 1209747"/>
              <a:gd name="connsiteX6" fmla="*/ 628650 w 628650"/>
              <a:gd name="connsiteY6" fmla="*/ 657297 h 1209747"/>
              <a:gd name="connsiteX7" fmla="*/ 371475 w 628650"/>
              <a:gd name="connsiteY7" fmla="*/ 771597 h 1209747"/>
              <a:gd name="connsiteX8" fmla="*/ 295275 w 628650"/>
              <a:gd name="connsiteY8" fmla="*/ 1209747 h 1209747"/>
              <a:gd name="connsiteX0" fmla="*/ 228132 w 618657"/>
              <a:gd name="connsiteY0" fmla="*/ 1181172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0" fmla="*/ 228132 w 618657"/>
              <a:gd name="connsiteY0" fmla="*/ 1181172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0" fmla="*/ 228132 w 618657"/>
              <a:gd name="connsiteY0" fmla="*/ 1181172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9" fmla="*/ 228132 w 618657"/>
              <a:gd name="connsiteY9" fmla="*/ 1181172 h 1209747"/>
              <a:gd name="connsiteX0" fmla="*/ 285282 w 618657"/>
              <a:gd name="connsiteY0" fmla="*/ 1209747 h 1209747"/>
              <a:gd name="connsiteX1" fmla="*/ 190032 w 618657"/>
              <a:gd name="connsiteY1" fmla="*/ 800172 h 1209747"/>
              <a:gd name="connsiteX2" fmla="*/ 0 w 618657"/>
              <a:gd name="connsiteY2" fmla="*/ 589529 h 1209747"/>
              <a:gd name="connsiteX3" fmla="*/ 237657 w 618657"/>
              <a:gd name="connsiteY3" fmla="*/ 504897 h 1209747"/>
              <a:gd name="connsiteX4" fmla="*/ 332907 w 618657"/>
              <a:gd name="connsiteY4" fmla="*/ 72 h 1209747"/>
              <a:gd name="connsiteX5" fmla="*/ 409107 w 618657"/>
              <a:gd name="connsiteY5" fmla="*/ 581097 h 1209747"/>
              <a:gd name="connsiteX6" fmla="*/ 618657 w 618657"/>
              <a:gd name="connsiteY6" fmla="*/ 657297 h 1209747"/>
              <a:gd name="connsiteX7" fmla="*/ 361482 w 618657"/>
              <a:gd name="connsiteY7" fmla="*/ 771597 h 1209747"/>
              <a:gd name="connsiteX8" fmla="*/ 285282 w 618657"/>
              <a:gd name="connsiteY8" fmla="*/ 1209747 h 1209747"/>
              <a:gd name="connsiteX0" fmla="*/ 270292 w 618657"/>
              <a:gd name="connsiteY0" fmla="*/ 1249721 h 1249721"/>
              <a:gd name="connsiteX1" fmla="*/ 190032 w 618657"/>
              <a:gd name="connsiteY1" fmla="*/ 800172 h 1249721"/>
              <a:gd name="connsiteX2" fmla="*/ 0 w 618657"/>
              <a:gd name="connsiteY2" fmla="*/ 589529 h 1249721"/>
              <a:gd name="connsiteX3" fmla="*/ 237657 w 618657"/>
              <a:gd name="connsiteY3" fmla="*/ 504897 h 1249721"/>
              <a:gd name="connsiteX4" fmla="*/ 332907 w 618657"/>
              <a:gd name="connsiteY4" fmla="*/ 72 h 1249721"/>
              <a:gd name="connsiteX5" fmla="*/ 409107 w 618657"/>
              <a:gd name="connsiteY5" fmla="*/ 581097 h 1249721"/>
              <a:gd name="connsiteX6" fmla="*/ 618657 w 618657"/>
              <a:gd name="connsiteY6" fmla="*/ 657297 h 1249721"/>
              <a:gd name="connsiteX7" fmla="*/ 361482 w 618657"/>
              <a:gd name="connsiteY7" fmla="*/ 771597 h 1249721"/>
              <a:gd name="connsiteX8" fmla="*/ 270292 w 618657"/>
              <a:gd name="connsiteY8" fmla="*/ 1249721 h 1249721"/>
              <a:gd name="connsiteX0" fmla="*/ 270292 w 618657"/>
              <a:gd name="connsiteY0" fmla="*/ 1249721 h 1249721"/>
              <a:gd name="connsiteX1" fmla="*/ 190032 w 618657"/>
              <a:gd name="connsiteY1" fmla="*/ 775188 h 1249721"/>
              <a:gd name="connsiteX2" fmla="*/ 0 w 618657"/>
              <a:gd name="connsiteY2" fmla="*/ 589529 h 1249721"/>
              <a:gd name="connsiteX3" fmla="*/ 237657 w 618657"/>
              <a:gd name="connsiteY3" fmla="*/ 504897 h 1249721"/>
              <a:gd name="connsiteX4" fmla="*/ 332907 w 618657"/>
              <a:gd name="connsiteY4" fmla="*/ 72 h 1249721"/>
              <a:gd name="connsiteX5" fmla="*/ 409107 w 618657"/>
              <a:gd name="connsiteY5" fmla="*/ 581097 h 1249721"/>
              <a:gd name="connsiteX6" fmla="*/ 618657 w 618657"/>
              <a:gd name="connsiteY6" fmla="*/ 657297 h 1249721"/>
              <a:gd name="connsiteX7" fmla="*/ 361482 w 618657"/>
              <a:gd name="connsiteY7" fmla="*/ 771597 h 1249721"/>
              <a:gd name="connsiteX8" fmla="*/ 270292 w 618657"/>
              <a:gd name="connsiteY8" fmla="*/ 1249721 h 1249721"/>
              <a:gd name="connsiteX0" fmla="*/ 270292 w 618657"/>
              <a:gd name="connsiteY0" fmla="*/ 1249721 h 1249721"/>
              <a:gd name="connsiteX1" fmla="*/ 190032 w 618657"/>
              <a:gd name="connsiteY1" fmla="*/ 775188 h 1249721"/>
              <a:gd name="connsiteX2" fmla="*/ 0 w 618657"/>
              <a:gd name="connsiteY2" fmla="*/ 589529 h 1249721"/>
              <a:gd name="connsiteX3" fmla="*/ 237657 w 618657"/>
              <a:gd name="connsiteY3" fmla="*/ 504897 h 1249721"/>
              <a:gd name="connsiteX4" fmla="*/ 332907 w 618657"/>
              <a:gd name="connsiteY4" fmla="*/ 72 h 1249721"/>
              <a:gd name="connsiteX5" fmla="*/ 409107 w 618657"/>
              <a:gd name="connsiteY5" fmla="*/ 581097 h 1249721"/>
              <a:gd name="connsiteX6" fmla="*/ 618657 w 618657"/>
              <a:gd name="connsiteY6" fmla="*/ 657297 h 1249721"/>
              <a:gd name="connsiteX7" fmla="*/ 361482 w 618657"/>
              <a:gd name="connsiteY7" fmla="*/ 771597 h 1249721"/>
              <a:gd name="connsiteX8" fmla="*/ 270292 w 618657"/>
              <a:gd name="connsiteY8" fmla="*/ 1249721 h 1249721"/>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61482 w 618657"/>
              <a:gd name="connsiteY7" fmla="*/ 771597 h 1257216"/>
              <a:gd name="connsiteX8" fmla="*/ 297774 w 618657"/>
              <a:gd name="connsiteY8" fmla="*/ 1257216 h 1257216"/>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88964 w 618657"/>
              <a:gd name="connsiteY7" fmla="*/ 776593 h 1257216"/>
              <a:gd name="connsiteX8" fmla="*/ 297774 w 618657"/>
              <a:gd name="connsiteY8" fmla="*/ 1257216 h 1257216"/>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88964 w 618657"/>
              <a:gd name="connsiteY7" fmla="*/ 776593 h 1257216"/>
              <a:gd name="connsiteX8" fmla="*/ 297774 w 618657"/>
              <a:gd name="connsiteY8" fmla="*/ 1257216 h 1257216"/>
              <a:gd name="connsiteX0" fmla="*/ 297774 w 618657"/>
              <a:gd name="connsiteY0" fmla="*/ 1257216 h 1257216"/>
              <a:gd name="connsiteX1" fmla="*/ 190032 w 618657"/>
              <a:gd name="connsiteY1" fmla="*/ 775188 h 1257216"/>
              <a:gd name="connsiteX2" fmla="*/ 0 w 618657"/>
              <a:gd name="connsiteY2" fmla="*/ 589529 h 1257216"/>
              <a:gd name="connsiteX3" fmla="*/ 237657 w 618657"/>
              <a:gd name="connsiteY3" fmla="*/ 504897 h 1257216"/>
              <a:gd name="connsiteX4" fmla="*/ 332907 w 618657"/>
              <a:gd name="connsiteY4" fmla="*/ 72 h 1257216"/>
              <a:gd name="connsiteX5" fmla="*/ 409107 w 618657"/>
              <a:gd name="connsiteY5" fmla="*/ 581097 h 1257216"/>
              <a:gd name="connsiteX6" fmla="*/ 618657 w 618657"/>
              <a:gd name="connsiteY6" fmla="*/ 657297 h 1257216"/>
              <a:gd name="connsiteX7" fmla="*/ 388964 w 618657"/>
              <a:gd name="connsiteY7" fmla="*/ 776593 h 1257216"/>
              <a:gd name="connsiteX8" fmla="*/ 297774 w 618657"/>
              <a:gd name="connsiteY8" fmla="*/ 1257216 h 1257216"/>
              <a:gd name="connsiteX0" fmla="*/ 317761 w 638644"/>
              <a:gd name="connsiteY0" fmla="*/ 1257216 h 1257216"/>
              <a:gd name="connsiteX1" fmla="*/ 210019 w 638644"/>
              <a:gd name="connsiteY1" fmla="*/ 775188 h 1257216"/>
              <a:gd name="connsiteX2" fmla="*/ 0 w 638644"/>
              <a:gd name="connsiteY2" fmla="*/ 597024 h 1257216"/>
              <a:gd name="connsiteX3" fmla="*/ 257644 w 638644"/>
              <a:gd name="connsiteY3" fmla="*/ 504897 h 1257216"/>
              <a:gd name="connsiteX4" fmla="*/ 352894 w 638644"/>
              <a:gd name="connsiteY4" fmla="*/ 72 h 1257216"/>
              <a:gd name="connsiteX5" fmla="*/ 429094 w 638644"/>
              <a:gd name="connsiteY5" fmla="*/ 581097 h 1257216"/>
              <a:gd name="connsiteX6" fmla="*/ 638644 w 638644"/>
              <a:gd name="connsiteY6" fmla="*/ 657297 h 1257216"/>
              <a:gd name="connsiteX7" fmla="*/ 408951 w 638644"/>
              <a:gd name="connsiteY7" fmla="*/ 776593 h 1257216"/>
              <a:gd name="connsiteX8" fmla="*/ 317761 w 638644"/>
              <a:gd name="connsiteY8" fmla="*/ 1257216 h 1257216"/>
              <a:gd name="connsiteX0" fmla="*/ 317761 w 638644"/>
              <a:gd name="connsiteY0" fmla="*/ 1257216 h 1257216"/>
              <a:gd name="connsiteX1" fmla="*/ 227508 w 638644"/>
              <a:gd name="connsiteY1" fmla="*/ 772690 h 1257216"/>
              <a:gd name="connsiteX2" fmla="*/ 0 w 638644"/>
              <a:gd name="connsiteY2" fmla="*/ 597024 h 1257216"/>
              <a:gd name="connsiteX3" fmla="*/ 257644 w 638644"/>
              <a:gd name="connsiteY3" fmla="*/ 504897 h 1257216"/>
              <a:gd name="connsiteX4" fmla="*/ 352894 w 638644"/>
              <a:gd name="connsiteY4" fmla="*/ 72 h 1257216"/>
              <a:gd name="connsiteX5" fmla="*/ 429094 w 638644"/>
              <a:gd name="connsiteY5" fmla="*/ 581097 h 1257216"/>
              <a:gd name="connsiteX6" fmla="*/ 638644 w 638644"/>
              <a:gd name="connsiteY6" fmla="*/ 657297 h 1257216"/>
              <a:gd name="connsiteX7" fmla="*/ 408951 w 638644"/>
              <a:gd name="connsiteY7" fmla="*/ 776593 h 1257216"/>
              <a:gd name="connsiteX8" fmla="*/ 317761 w 638644"/>
              <a:gd name="connsiteY8" fmla="*/ 1257216 h 1257216"/>
              <a:gd name="connsiteX0" fmla="*/ 339441 w 638644"/>
              <a:gd name="connsiteY0" fmla="*/ 1253055 h 1253055"/>
              <a:gd name="connsiteX1" fmla="*/ 227508 w 638644"/>
              <a:gd name="connsiteY1" fmla="*/ 772690 h 1253055"/>
              <a:gd name="connsiteX2" fmla="*/ 0 w 638644"/>
              <a:gd name="connsiteY2" fmla="*/ 597024 h 1253055"/>
              <a:gd name="connsiteX3" fmla="*/ 257644 w 638644"/>
              <a:gd name="connsiteY3" fmla="*/ 504897 h 1253055"/>
              <a:gd name="connsiteX4" fmla="*/ 352894 w 638644"/>
              <a:gd name="connsiteY4" fmla="*/ 72 h 1253055"/>
              <a:gd name="connsiteX5" fmla="*/ 429094 w 638644"/>
              <a:gd name="connsiteY5" fmla="*/ 581097 h 1253055"/>
              <a:gd name="connsiteX6" fmla="*/ 638644 w 638644"/>
              <a:gd name="connsiteY6" fmla="*/ 657297 h 1253055"/>
              <a:gd name="connsiteX7" fmla="*/ 408951 w 638644"/>
              <a:gd name="connsiteY7" fmla="*/ 776593 h 1253055"/>
              <a:gd name="connsiteX8" fmla="*/ 339441 w 638644"/>
              <a:gd name="connsiteY8" fmla="*/ 1253055 h 1253055"/>
              <a:gd name="connsiteX0" fmla="*/ 339441 w 638644"/>
              <a:gd name="connsiteY0" fmla="*/ 1253055 h 1253055"/>
              <a:gd name="connsiteX1" fmla="*/ 227508 w 638644"/>
              <a:gd name="connsiteY1" fmla="*/ 772690 h 1253055"/>
              <a:gd name="connsiteX2" fmla="*/ 0 w 638644"/>
              <a:gd name="connsiteY2" fmla="*/ 597024 h 1253055"/>
              <a:gd name="connsiteX3" fmla="*/ 257644 w 638644"/>
              <a:gd name="connsiteY3" fmla="*/ 504897 h 1253055"/>
              <a:gd name="connsiteX4" fmla="*/ 352894 w 638644"/>
              <a:gd name="connsiteY4" fmla="*/ 72 h 1253055"/>
              <a:gd name="connsiteX5" fmla="*/ 429094 w 638644"/>
              <a:gd name="connsiteY5" fmla="*/ 581097 h 1253055"/>
              <a:gd name="connsiteX6" fmla="*/ 638644 w 638644"/>
              <a:gd name="connsiteY6" fmla="*/ 657297 h 1253055"/>
              <a:gd name="connsiteX7" fmla="*/ 427015 w 638644"/>
              <a:gd name="connsiteY7" fmla="*/ 776594 h 1253055"/>
              <a:gd name="connsiteX8" fmla="*/ 339441 w 638644"/>
              <a:gd name="connsiteY8" fmla="*/ 1253055 h 1253055"/>
              <a:gd name="connsiteX0" fmla="*/ 339441 w 638644"/>
              <a:gd name="connsiteY0" fmla="*/ 1253055 h 1253055"/>
              <a:gd name="connsiteX1" fmla="*/ 227508 w 638644"/>
              <a:gd name="connsiteY1" fmla="*/ 772690 h 1253055"/>
              <a:gd name="connsiteX2" fmla="*/ 0 w 638644"/>
              <a:gd name="connsiteY2" fmla="*/ 597024 h 1253055"/>
              <a:gd name="connsiteX3" fmla="*/ 257644 w 638644"/>
              <a:gd name="connsiteY3" fmla="*/ 504897 h 1253055"/>
              <a:gd name="connsiteX4" fmla="*/ 352894 w 638644"/>
              <a:gd name="connsiteY4" fmla="*/ 72 h 1253055"/>
              <a:gd name="connsiteX5" fmla="*/ 443547 w 638644"/>
              <a:gd name="connsiteY5" fmla="*/ 539503 h 1253055"/>
              <a:gd name="connsiteX6" fmla="*/ 638644 w 638644"/>
              <a:gd name="connsiteY6" fmla="*/ 657297 h 1253055"/>
              <a:gd name="connsiteX7" fmla="*/ 427015 w 638644"/>
              <a:gd name="connsiteY7" fmla="*/ 776594 h 1253055"/>
              <a:gd name="connsiteX8" fmla="*/ 339441 w 638644"/>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43547 w 642257"/>
              <a:gd name="connsiteY5" fmla="*/ 539503 h 1253055"/>
              <a:gd name="connsiteX6" fmla="*/ 642257 w 642257"/>
              <a:gd name="connsiteY6" fmla="*/ 628182 h 1253055"/>
              <a:gd name="connsiteX7" fmla="*/ 427015 w 642257"/>
              <a:gd name="connsiteY7" fmla="*/ 776594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27015 w 642257"/>
              <a:gd name="connsiteY7" fmla="*/ 776594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55920 w 642257"/>
              <a:gd name="connsiteY7" fmla="*/ 780753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41468 w 642257"/>
              <a:gd name="connsiteY7" fmla="*/ 789072 h 1253055"/>
              <a:gd name="connsiteX8" fmla="*/ 339441 w 642257"/>
              <a:gd name="connsiteY8" fmla="*/ 1253055 h 1253055"/>
              <a:gd name="connsiteX0" fmla="*/ 339441 w 642257"/>
              <a:gd name="connsiteY0" fmla="*/ 1253055 h 1253055"/>
              <a:gd name="connsiteX1" fmla="*/ 227508 w 642257"/>
              <a:gd name="connsiteY1" fmla="*/ 772690 h 1253055"/>
              <a:gd name="connsiteX2" fmla="*/ 0 w 642257"/>
              <a:gd name="connsiteY2" fmla="*/ 597024 h 1253055"/>
              <a:gd name="connsiteX3" fmla="*/ 257644 w 642257"/>
              <a:gd name="connsiteY3" fmla="*/ 504897 h 1253055"/>
              <a:gd name="connsiteX4" fmla="*/ 352894 w 642257"/>
              <a:gd name="connsiteY4" fmla="*/ 72 h 1253055"/>
              <a:gd name="connsiteX5" fmla="*/ 436320 w 642257"/>
              <a:gd name="connsiteY5" fmla="*/ 514546 h 1253055"/>
              <a:gd name="connsiteX6" fmla="*/ 642257 w 642257"/>
              <a:gd name="connsiteY6" fmla="*/ 628182 h 1253055"/>
              <a:gd name="connsiteX7" fmla="*/ 441468 w 642257"/>
              <a:gd name="connsiteY7" fmla="*/ 789072 h 1253055"/>
              <a:gd name="connsiteX8" fmla="*/ 339441 w 642257"/>
              <a:gd name="connsiteY8" fmla="*/ 1253055 h 125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257" h="1253055">
                <a:moveTo>
                  <a:pt x="339441" y="1253055"/>
                </a:moveTo>
                <a:cubicBezTo>
                  <a:pt x="300026" y="1037368"/>
                  <a:pt x="284082" y="882029"/>
                  <a:pt x="227508" y="772690"/>
                </a:cubicBezTo>
                <a:cubicBezTo>
                  <a:pt x="170935" y="663352"/>
                  <a:pt x="136499" y="666457"/>
                  <a:pt x="0" y="597024"/>
                </a:cubicBezTo>
                <a:cubicBezTo>
                  <a:pt x="134026" y="572509"/>
                  <a:pt x="198828" y="604389"/>
                  <a:pt x="257644" y="504897"/>
                </a:cubicBezTo>
                <a:cubicBezTo>
                  <a:pt x="316460" y="405405"/>
                  <a:pt x="325907" y="-6278"/>
                  <a:pt x="352894" y="72"/>
                </a:cubicBezTo>
                <a:cubicBezTo>
                  <a:pt x="378294" y="193747"/>
                  <a:pt x="388093" y="409861"/>
                  <a:pt x="436320" y="514546"/>
                </a:cubicBezTo>
                <a:cubicBezTo>
                  <a:pt x="484547" y="619231"/>
                  <a:pt x="572407" y="602782"/>
                  <a:pt x="642257" y="628182"/>
                </a:cubicBezTo>
                <a:cubicBezTo>
                  <a:pt x="556532" y="666282"/>
                  <a:pt x="491937" y="684927"/>
                  <a:pt x="441468" y="789072"/>
                </a:cubicBezTo>
                <a:cubicBezTo>
                  <a:pt x="390999" y="893217"/>
                  <a:pt x="349760" y="1080017"/>
                  <a:pt x="339441" y="1253055"/>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97DA9"/>
              </a:solidFill>
            </a:endParaRPr>
          </a:p>
        </p:txBody>
      </p:sp>
      <p:sp>
        <p:nvSpPr>
          <p:cNvPr id="184" name="PA_库_文本框 183"/>
          <p:cNvSpPr txBox="1"/>
          <p:nvPr>
            <p:custDataLst>
              <p:tags r:id="rId1"/>
            </p:custDataLst>
          </p:nvPr>
        </p:nvSpPr>
        <p:spPr>
          <a:xfrm>
            <a:off x="5413375" y="2797644"/>
            <a:ext cx="5923071" cy="1953868"/>
          </a:xfrm>
          <a:prstGeom prst="rect">
            <a:avLst/>
          </a:prstGeom>
          <a:noFill/>
        </p:spPr>
        <p:txBody>
          <a:bodyPr wrap="square" rtlCol="0">
            <a:spAutoFit/>
          </a:bodyPr>
          <a:lstStyle/>
          <a:p>
            <a:pPr algn="just">
              <a:lnSpc>
                <a:spcPct val="150000"/>
              </a:lnSpc>
            </a:pP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Câu</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1/11/SGK: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Nhà</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em</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thuộc</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kiểu</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kiến</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trúc</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nhà</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ở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nào</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Mô</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tả</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các</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khu</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vực</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chức</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năng</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trong</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ngôi</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nhà</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của</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gia</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đình</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800" dirty="0" err="1">
                <a:latin typeface="Times New Roman" panose="02020603050405020304" pitchFamily="18" charset="0"/>
                <a:ea typeface="方正静蕾简体" panose="02000000000000000000" pitchFamily="2" charset="-122"/>
                <a:cs typeface="Times New Roman" panose="02020603050405020304" pitchFamily="18" charset="0"/>
              </a:rPr>
              <a:t>em</a:t>
            </a:r>
            <a:r>
              <a:rPr lang="en-US" altLang="zh-CN" sz="2800" dirty="0">
                <a:latin typeface="Times New Roman" panose="02020603050405020304" pitchFamily="18" charset="0"/>
                <a:ea typeface="方正静蕾简体" panose="02000000000000000000" pitchFamily="2" charset="-122"/>
                <a:cs typeface="Times New Roman" panose="02020603050405020304" pitchFamily="18" charset="0"/>
              </a:rPr>
              <a:t>. </a:t>
            </a:r>
            <a:endParaRPr lang="zh-CN" altLang="en-US" sz="2800" dirty="0">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185" name="PA_库_任意多边形 184"/>
          <p:cNvSpPr/>
          <p:nvPr>
            <p:custDataLst>
              <p:tags r:id="rId2"/>
            </p:custDataLst>
          </p:nvPr>
        </p:nvSpPr>
        <p:spPr>
          <a:xfrm>
            <a:off x="4814919" y="2489200"/>
            <a:ext cx="6746844" cy="3042974"/>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6" name="组合 185"/>
          <p:cNvGrpSpPr/>
          <p:nvPr/>
        </p:nvGrpSpPr>
        <p:grpSpPr>
          <a:xfrm>
            <a:off x="2517990" y="5397598"/>
            <a:ext cx="2916000" cy="155561"/>
            <a:chOff x="1232575" y="5597856"/>
            <a:chExt cx="2916000" cy="155561"/>
          </a:xfrm>
        </p:grpSpPr>
        <p:sp>
          <p:nvSpPr>
            <p:cNvPr id="187" name="任意多边形 186"/>
            <p:cNvSpPr/>
            <p:nvPr/>
          </p:nvSpPr>
          <p:spPr>
            <a:xfrm>
              <a:off x="1232575" y="5597856"/>
              <a:ext cx="2916000" cy="33630"/>
            </a:xfrm>
            <a:custGeom>
              <a:avLst/>
              <a:gdLst>
                <a:gd name="connsiteX0" fmla="*/ 0 w 6074229"/>
                <a:gd name="connsiteY0" fmla="*/ 0 h 39188"/>
                <a:gd name="connsiteX1" fmla="*/ 1685109 w 6074229"/>
                <a:gd name="connsiteY1" fmla="*/ 13063 h 39188"/>
                <a:gd name="connsiteX2" fmla="*/ 3775166 w 6074229"/>
                <a:gd name="connsiteY2" fmla="*/ 39188 h 39188"/>
                <a:gd name="connsiteX3" fmla="*/ 5133703 w 6074229"/>
                <a:gd name="connsiteY3" fmla="*/ 26125 h 39188"/>
                <a:gd name="connsiteX4" fmla="*/ 6074229 w 6074229"/>
                <a:gd name="connsiteY4" fmla="*/ 13063 h 39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4229" h="39188">
                  <a:moveTo>
                    <a:pt x="0" y="0"/>
                  </a:moveTo>
                  <a:lnTo>
                    <a:pt x="1685109" y="13063"/>
                  </a:lnTo>
                  <a:lnTo>
                    <a:pt x="3775166" y="39188"/>
                  </a:lnTo>
                  <a:lnTo>
                    <a:pt x="5133703" y="26125"/>
                  </a:lnTo>
                  <a:lnTo>
                    <a:pt x="6074229" y="13063"/>
                  </a:ln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187"/>
            <p:cNvSpPr/>
            <p:nvPr/>
          </p:nvSpPr>
          <p:spPr>
            <a:xfrm>
              <a:off x="1445773" y="5615641"/>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188"/>
            <p:cNvSpPr/>
            <p:nvPr/>
          </p:nvSpPr>
          <p:spPr>
            <a:xfrm>
              <a:off x="1739958" y="5620119"/>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 fmla="*/ 197130 w 197130"/>
                <a:gd name="connsiteY0" fmla="*/ 0 h 144359"/>
                <a:gd name="connsiteX1" fmla="*/ 1187 w 197130"/>
                <a:gd name="connsiteY1" fmla="*/ 143692 h 144359"/>
                <a:gd name="connsiteX2" fmla="*/ 115850 w 197130"/>
                <a:gd name="connsiteY2" fmla="*/ 51825 h 144359"/>
              </a:gdLst>
              <a:ahLst/>
              <a:cxnLst>
                <a:cxn ang="0">
                  <a:pos x="connsiteX0" y="connsiteY0"/>
                </a:cxn>
                <a:cxn ang="0">
                  <a:pos x="connsiteX1" y="connsiteY1"/>
                </a:cxn>
                <a:cxn ang="0">
                  <a:pos x="connsiteX2" y="connsiteY2"/>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189"/>
            <p:cNvSpPr/>
            <p:nvPr/>
          </p:nvSpPr>
          <p:spPr>
            <a:xfrm>
              <a:off x="2025081" y="5604211"/>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任意多边形 190"/>
            <p:cNvSpPr/>
            <p:nvPr/>
          </p:nvSpPr>
          <p:spPr>
            <a:xfrm>
              <a:off x="2258194" y="5616648"/>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191"/>
            <p:cNvSpPr/>
            <p:nvPr/>
          </p:nvSpPr>
          <p:spPr>
            <a:xfrm>
              <a:off x="2552379" y="5621127"/>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 fmla="*/ 197130 w 197130"/>
                <a:gd name="connsiteY0" fmla="*/ 0 h 144359"/>
                <a:gd name="connsiteX1" fmla="*/ 1187 w 197130"/>
                <a:gd name="connsiteY1" fmla="*/ 143692 h 144359"/>
                <a:gd name="connsiteX2" fmla="*/ 115850 w 197130"/>
                <a:gd name="connsiteY2" fmla="*/ 51825 h 144359"/>
              </a:gdLst>
              <a:ahLst/>
              <a:cxnLst>
                <a:cxn ang="0">
                  <a:pos x="connsiteX0" y="connsiteY0"/>
                </a:cxn>
                <a:cxn ang="0">
                  <a:pos x="connsiteX1" y="connsiteY1"/>
                </a:cxn>
                <a:cxn ang="0">
                  <a:pos x="connsiteX2" y="connsiteY2"/>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192"/>
            <p:cNvSpPr/>
            <p:nvPr/>
          </p:nvSpPr>
          <p:spPr>
            <a:xfrm>
              <a:off x="2837502" y="5605218"/>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任意多边形 193"/>
            <p:cNvSpPr/>
            <p:nvPr/>
          </p:nvSpPr>
          <p:spPr>
            <a:xfrm>
              <a:off x="3123414" y="5623735"/>
              <a:ext cx="210987" cy="129682"/>
            </a:xfrm>
            <a:custGeom>
              <a:avLst/>
              <a:gdLst>
                <a:gd name="connsiteX0" fmla="*/ 210987 w 210987"/>
                <a:gd name="connsiteY0" fmla="*/ 0 h 151115"/>
                <a:gd name="connsiteX1" fmla="*/ 15044 w 210987"/>
                <a:gd name="connsiteY1" fmla="*/ 143692 h 151115"/>
                <a:gd name="connsiteX2" fmla="*/ 28107 w 210987"/>
                <a:gd name="connsiteY2" fmla="*/ 117566 h 151115"/>
              </a:gdLst>
              <a:ahLst/>
              <a:cxnLst>
                <a:cxn ang="0">
                  <a:pos x="connsiteX0" y="connsiteY0"/>
                </a:cxn>
                <a:cxn ang="0">
                  <a:pos x="connsiteX1" y="connsiteY1"/>
                </a:cxn>
                <a:cxn ang="0">
                  <a:pos x="connsiteX2" y="connsiteY2"/>
                </a:cxn>
              </a:cxnLst>
              <a:rect l="l" t="t" r="r" b="b"/>
              <a:pathLst>
                <a:path w="210987" h="151115">
                  <a:moveTo>
                    <a:pt x="210987" y="0"/>
                  </a:moveTo>
                  <a:cubicBezTo>
                    <a:pt x="128255" y="62049"/>
                    <a:pt x="45524" y="124098"/>
                    <a:pt x="15044" y="143692"/>
                  </a:cubicBezTo>
                  <a:cubicBezTo>
                    <a:pt x="-15436" y="163286"/>
                    <a:pt x="6335" y="140426"/>
                    <a:pt x="28107" y="117566"/>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194"/>
            <p:cNvSpPr/>
            <p:nvPr/>
          </p:nvSpPr>
          <p:spPr>
            <a:xfrm>
              <a:off x="3417599" y="5628214"/>
              <a:ext cx="197130" cy="123884"/>
            </a:xfrm>
            <a:custGeom>
              <a:avLst/>
              <a:gdLst>
                <a:gd name="connsiteX0" fmla="*/ 210987 w 210987"/>
                <a:gd name="connsiteY0" fmla="*/ 0 h 151115"/>
                <a:gd name="connsiteX1" fmla="*/ 15044 w 210987"/>
                <a:gd name="connsiteY1" fmla="*/ 143692 h 151115"/>
                <a:gd name="connsiteX2" fmla="*/ 28107 w 210987"/>
                <a:gd name="connsiteY2" fmla="*/ 117566 h 151115"/>
                <a:gd name="connsiteX0" fmla="*/ 197130 w 197130"/>
                <a:gd name="connsiteY0" fmla="*/ 0 h 144359"/>
                <a:gd name="connsiteX1" fmla="*/ 1187 w 197130"/>
                <a:gd name="connsiteY1" fmla="*/ 143692 h 144359"/>
                <a:gd name="connsiteX2" fmla="*/ 115850 w 197130"/>
                <a:gd name="connsiteY2" fmla="*/ 51825 h 144359"/>
              </a:gdLst>
              <a:ahLst/>
              <a:cxnLst>
                <a:cxn ang="0">
                  <a:pos x="connsiteX0" y="connsiteY0"/>
                </a:cxn>
                <a:cxn ang="0">
                  <a:pos x="connsiteX1" y="connsiteY1"/>
                </a:cxn>
                <a:cxn ang="0">
                  <a:pos x="connsiteX2" y="connsiteY2"/>
                </a:cxn>
              </a:cxnLst>
              <a:rect l="l" t="t" r="r" b="b"/>
              <a:pathLst>
                <a:path w="197130" h="144359">
                  <a:moveTo>
                    <a:pt x="197130" y="0"/>
                  </a:moveTo>
                  <a:cubicBezTo>
                    <a:pt x="114398" y="62049"/>
                    <a:pt x="14734" y="135055"/>
                    <a:pt x="1187" y="143692"/>
                  </a:cubicBezTo>
                  <a:cubicBezTo>
                    <a:pt x="-12360" y="152329"/>
                    <a:pt x="94078" y="74685"/>
                    <a:pt x="115850" y="51825"/>
                  </a:cubicBez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195"/>
            <p:cNvSpPr/>
            <p:nvPr/>
          </p:nvSpPr>
          <p:spPr>
            <a:xfrm>
              <a:off x="3702722" y="5612305"/>
              <a:ext cx="161365" cy="128221"/>
            </a:xfrm>
            <a:custGeom>
              <a:avLst/>
              <a:gdLst>
                <a:gd name="connsiteX0" fmla="*/ 161365 w 161365"/>
                <a:gd name="connsiteY0" fmla="*/ 0 h 149412"/>
                <a:gd name="connsiteX1" fmla="*/ 0 w 161365"/>
                <a:gd name="connsiteY1" fmla="*/ 149412 h 149412"/>
              </a:gdLst>
              <a:ahLst/>
              <a:cxnLst>
                <a:cxn ang="0">
                  <a:pos x="connsiteX0" y="connsiteY0"/>
                </a:cxn>
                <a:cxn ang="0">
                  <a:pos x="connsiteX1" y="connsiteY1"/>
                </a:cxn>
              </a:cxnLst>
              <a:rect l="l" t="t" r="r" b="b"/>
              <a:pathLst>
                <a:path w="161365" h="149412">
                  <a:moveTo>
                    <a:pt x="161365" y="0"/>
                  </a:moveTo>
                  <a:lnTo>
                    <a:pt x="0" y="149412"/>
                  </a:lnTo>
                </a:path>
              </a:pathLst>
            </a:custGeom>
            <a:noFill/>
            <a:ln w="1905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7" name="图片 216"/>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347913" y="2270820"/>
            <a:ext cx="3362325" cy="3362325"/>
          </a:xfrm>
          <a:prstGeom prst="rect">
            <a:avLst/>
          </a:prstGeom>
        </p:spPr>
      </p:pic>
      <p:pic>
        <p:nvPicPr>
          <p:cNvPr id="3" name="Picture 2">
            <a:extLst>
              <a:ext uri="{FF2B5EF4-FFF2-40B4-BE49-F238E27FC236}">
                <a16:creationId xmlns:a16="http://schemas.microsoft.com/office/drawing/2014/main" xmlns="" id="{9AFD7F6E-95EC-4EE9-BA5E-6B3D8F3601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5466" y="1578435"/>
            <a:ext cx="2454720" cy="977058"/>
          </a:xfrm>
          <a:prstGeom prst="rect">
            <a:avLst/>
          </a:prstGeom>
        </p:spPr>
      </p:pic>
    </p:spTree>
    <p:extLst>
      <p:ext uri="{BB962C8B-B14F-4D97-AF65-F5344CB8AC3E}">
        <p14:creationId xmlns:p14="http://schemas.microsoft.com/office/powerpoint/2010/main" val="3750736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utoUpdateAnimBg="0"/>
      <p:bldP spid="18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F73B4D0-048E-4F2D-B83D-93F4DEA41706}"/>
              </a:ext>
            </a:extLst>
          </p:cNvPr>
          <p:cNvSpPr/>
          <p:nvPr/>
        </p:nvSpPr>
        <p:spPr>
          <a:xfrm>
            <a:off x="0" y="0"/>
            <a:ext cx="12192000" cy="6858000"/>
          </a:xfrm>
          <a:prstGeom prst="rect">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xmlns="" id="{5FA4F275-1C40-48E0-8F5F-D5189D9F0989}"/>
              </a:ext>
            </a:extLst>
          </p:cNvPr>
          <p:cNvSpPr/>
          <p:nvPr/>
        </p:nvSpPr>
        <p:spPr>
          <a:xfrm>
            <a:off x="8230989" y="5877034"/>
            <a:ext cx="1578077" cy="825909"/>
          </a:xfrm>
          <a:prstGeom prst="roundRect">
            <a:avLst/>
          </a:prstGeom>
          <a:solidFill>
            <a:srgbClr val="818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圆角 78">
            <a:extLst>
              <a:ext uri="{FF2B5EF4-FFF2-40B4-BE49-F238E27FC236}">
                <a16:creationId xmlns:a16="http://schemas.microsoft.com/office/drawing/2014/main" xmlns="" id="{26BC1325-D819-4EB7-BEA9-778B8A4A9235}"/>
              </a:ext>
            </a:extLst>
          </p:cNvPr>
          <p:cNvSpPr/>
          <p:nvPr/>
        </p:nvSpPr>
        <p:spPr>
          <a:xfrm>
            <a:off x="6410951" y="5877034"/>
            <a:ext cx="1578077" cy="825909"/>
          </a:xfrm>
          <a:prstGeom prst="roundRect">
            <a:avLst/>
          </a:prstGeom>
          <a:solidFill>
            <a:srgbClr val="818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圆角 79">
            <a:extLst>
              <a:ext uri="{FF2B5EF4-FFF2-40B4-BE49-F238E27FC236}">
                <a16:creationId xmlns:a16="http://schemas.microsoft.com/office/drawing/2014/main" xmlns="" id="{2204E51E-6295-4DFE-8D89-C27EB442E281}"/>
              </a:ext>
            </a:extLst>
          </p:cNvPr>
          <p:cNvSpPr/>
          <p:nvPr/>
        </p:nvSpPr>
        <p:spPr>
          <a:xfrm>
            <a:off x="4590913" y="5877034"/>
            <a:ext cx="1578077" cy="825909"/>
          </a:xfrm>
          <a:prstGeom prst="roundRect">
            <a:avLst/>
          </a:prstGeom>
          <a:solidFill>
            <a:srgbClr val="818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a16="http://schemas.microsoft.com/office/drawing/2014/main" xmlns="" id="{E6AA0284-E1E9-411D-BAD0-19FBEE92E17C}"/>
              </a:ext>
            </a:extLst>
          </p:cNvPr>
          <p:cNvSpPr/>
          <p:nvPr/>
        </p:nvSpPr>
        <p:spPr>
          <a:xfrm>
            <a:off x="0" y="0"/>
            <a:ext cx="12192000" cy="25112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a:extLst>
              <a:ext uri="{FF2B5EF4-FFF2-40B4-BE49-F238E27FC236}">
                <a16:creationId xmlns:a16="http://schemas.microsoft.com/office/drawing/2014/main" xmlns="" id="{3DB3D553-6885-4D4E-BFC3-E9ACA1DDF6F2}"/>
              </a:ext>
            </a:extLst>
          </p:cNvPr>
          <p:cNvGrpSpPr/>
          <p:nvPr/>
        </p:nvGrpSpPr>
        <p:grpSpPr>
          <a:xfrm>
            <a:off x="10051027" y="5869460"/>
            <a:ext cx="1578077" cy="825909"/>
            <a:chOff x="10051027" y="5869460"/>
            <a:chExt cx="1578077" cy="825909"/>
          </a:xfrm>
        </p:grpSpPr>
        <p:sp>
          <p:nvSpPr>
            <p:cNvPr id="3" name="矩形: 圆角 2">
              <a:extLst>
                <a:ext uri="{FF2B5EF4-FFF2-40B4-BE49-F238E27FC236}">
                  <a16:creationId xmlns:a16="http://schemas.microsoft.com/office/drawing/2014/main" xmlns="" id="{752065FE-16DB-423A-AC10-D72341C7A618}"/>
                </a:ext>
              </a:extLst>
            </p:cNvPr>
            <p:cNvSpPr/>
            <p:nvPr/>
          </p:nvSpPr>
          <p:spPr>
            <a:xfrm>
              <a:off x="10051027" y="5869460"/>
              <a:ext cx="1578077" cy="825909"/>
            </a:xfrm>
            <a:prstGeom prst="roundRect">
              <a:avLst/>
            </a:prstGeom>
            <a:solidFill>
              <a:srgbClr val="FFC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a:extLst>
                <a:ext uri="{FF2B5EF4-FFF2-40B4-BE49-F238E27FC236}">
                  <a16:creationId xmlns:a16="http://schemas.microsoft.com/office/drawing/2014/main" xmlns="" id="{50BEA0B6-1270-4849-867C-2D863FEE09AD}"/>
                </a:ext>
              </a:extLst>
            </p:cNvPr>
            <p:cNvSpPr txBox="1"/>
            <p:nvPr/>
          </p:nvSpPr>
          <p:spPr>
            <a:xfrm>
              <a:off x="10233979" y="6320483"/>
              <a:ext cx="1212171" cy="369332"/>
            </a:xfrm>
            <a:prstGeom prst="rect">
              <a:avLst/>
            </a:prstGeom>
            <a:noFill/>
          </p:spPr>
          <p:txBody>
            <a:bodyPr wrap="square" rtlCol="0">
              <a:spAutoFit/>
            </a:bodyPr>
            <a:lstStyle/>
            <a:p>
              <a:pPr algn="dist"/>
              <a:r>
                <a:rPr lang="en-US" altLang="zh-CN" dirty="0">
                  <a:solidFill>
                    <a:schemeClr val="bg1"/>
                  </a:solidFill>
                  <a:latin typeface="仓耳今楷05-6763 W05" panose="02020400000000000000" pitchFamily="18" charset="-122"/>
                  <a:ea typeface="仓耳今楷05-6763 W05" panose="02020400000000000000" pitchFamily="18" charset="-122"/>
                </a:rPr>
                <a:t>BAET 01</a:t>
              </a:r>
              <a:endParaRPr lang="zh-CN" altLang="en-US" dirty="0">
                <a:solidFill>
                  <a:schemeClr val="bg1"/>
                </a:solidFill>
                <a:latin typeface="仓耳今楷05-6763 W05" panose="02020400000000000000" pitchFamily="18" charset="-122"/>
                <a:ea typeface="仓耳今楷05-6763 W05" panose="02020400000000000000" pitchFamily="18" charset="-122"/>
              </a:endParaRPr>
            </a:p>
          </p:txBody>
        </p:sp>
      </p:grpSp>
      <p:grpSp>
        <p:nvGrpSpPr>
          <p:cNvPr id="5" name="组合 4">
            <a:extLst>
              <a:ext uri="{FF2B5EF4-FFF2-40B4-BE49-F238E27FC236}">
                <a16:creationId xmlns:a16="http://schemas.microsoft.com/office/drawing/2014/main" xmlns="" id="{327C5944-EF7A-4D8C-A180-7F3A6CD5459E}"/>
              </a:ext>
            </a:extLst>
          </p:cNvPr>
          <p:cNvGrpSpPr/>
          <p:nvPr/>
        </p:nvGrpSpPr>
        <p:grpSpPr>
          <a:xfrm>
            <a:off x="442452" y="-22820"/>
            <a:ext cx="11297264" cy="6394123"/>
            <a:chOff x="442452" y="-22820"/>
            <a:chExt cx="11297264" cy="6394123"/>
          </a:xfrm>
        </p:grpSpPr>
        <p:sp>
          <p:nvSpPr>
            <p:cNvPr id="6" name="矩形 5">
              <a:extLst>
                <a:ext uri="{FF2B5EF4-FFF2-40B4-BE49-F238E27FC236}">
                  <a16:creationId xmlns:a16="http://schemas.microsoft.com/office/drawing/2014/main" xmlns="" id="{A39CE319-0FB2-44FD-9BA4-B7411D5068B3}"/>
                </a:ext>
              </a:extLst>
            </p:cNvPr>
            <p:cNvSpPr/>
            <p:nvPr/>
          </p:nvSpPr>
          <p:spPr>
            <a:xfrm>
              <a:off x="442452" y="0"/>
              <a:ext cx="11297264" cy="63713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xmlns="" id="{5B48FF10-3538-4CC9-A961-6EEA1E84F6E1}"/>
                </a:ext>
              </a:extLst>
            </p:cNvPr>
            <p:cNvGrpSpPr/>
            <p:nvPr/>
          </p:nvGrpSpPr>
          <p:grpSpPr>
            <a:xfrm>
              <a:off x="614918" y="-22820"/>
              <a:ext cx="304244" cy="645576"/>
              <a:chOff x="767318" y="0"/>
              <a:chExt cx="304244" cy="645576"/>
            </a:xfrm>
          </p:grpSpPr>
          <p:sp>
            <p:nvSpPr>
              <p:cNvPr id="76" name="椭圆 75">
                <a:extLst>
                  <a:ext uri="{FF2B5EF4-FFF2-40B4-BE49-F238E27FC236}">
                    <a16:creationId xmlns:a16="http://schemas.microsoft.com/office/drawing/2014/main" xmlns="" id="{0B8AD851-4841-4CA3-9651-01D1E1C6FB8A}"/>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77" name="直接连接符 76">
                <a:extLst>
                  <a:ext uri="{FF2B5EF4-FFF2-40B4-BE49-F238E27FC236}">
                    <a16:creationId xmlns:a16="http://schemas.microsoft.com/office/drawing/2014/main" xmlns="" id="{B61017B6-715A-48C1-B80B-C10D054A2ACF}"/>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xmlns="" id="{8DF2C5AE-1AAA-424C-9B29-A0D217CA582D}"/>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8" name="组合 7">
              <a:extLst>
                <a:ext uri="{FF2B5EF4-FFF2-40B4-BE49-F238E27FC236}">
                  <a16:creationId xmlns:a16="http://schemas.microsoft.com/office/drawing/2014/main" xmlns="" id="{5CC47DA6-C027-4D6D-A4CB-86E568400D12}"/>
                </a:ext>
              </a:extLst>
            </p:cNvPr>
            <p:cNvGrpSpPr/>
            <p:nvPr/>
          </p:nvGrpSpPr>
          <p:grpSpPr>
            <a:xfrm>
              <a:off x="1240677" y="-22820"/>
              <a:ext cx="304244" cy="645576"/>
              <a:chOff x="767318" y="0"/>
              <a:chExt cx="304244" cy="645576"/>
            </a:xfrm>
          </p:grpSpPr>
          <p:sp>
            <p:nvSpPr>
              <p:cNvPr id="73" name="椭圆 72">
                <a:extLst>
                  <a:ext uri="{FF2B5EF4-FFF2-40B4-BE49-F238E27FC236}">
                    <a16:creationId xmlns:a16="http://schemas.microsoft.com/office/drawing/2014/main" xmlns="" id="{714E8B65-6479-4449-BE42-A17931EA8F36}"/>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74" name="直接连接符 73">
                <a:extLst>
                  <a:ext uri="{FF2B5EF4-FFF2-40B4-BE49-F238E27FC236}">
                    <a16:creationId xmlns:a16="http://schemas.microsoft.com/office/drawing/2014/main" xmlns="" id="{4BFC47A4-D2E4-421F-9C20-DA7ED5F502BD}"/>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xmlns="" id="{41609A34-C4AD-4CA7-8A92-A27D56B97311}"/>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xmlns="" id="{02462E6D-5A2C-4AEA-BC39-008598C46C16}"/>
                </a:ext>
              </a:extLst>
            </p:cNvPr>
            <p:cNvGrpSpPr/>
            <p:nvPr/>
          </p:nvGrpSpPr>
          <p:grpSpPr>
            <a:xfrm>
              <a:off x="1866436" y="-22820"/>
              <a:ext cx="304244" cy="645576"/>
              <a:chOff x="767318" y="0"/>
              <a:chExt cx="304244" cy="645576"/>
            </a:xfrm>
          </p:grpSpPr>
          <p:sp>
            <p:nvSpPr>
              <p:cNvPr id="70" name="椭圆 69">
                <a:extLst>
                  <a:ext uri="{FF2B5EF4-FFF2-40B4-BE49-F238E27FC236}">
                    <a16:creationId xmlns:a16="http://schemas.microsoft.com/office/drawing/2014/main" xmlns="" id="{AEFD8F10-EA64-4B27-BC2E-E26DE60698E9}"/>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71" name="直接连接符 70">
                <a:extLst>
                  <a:ext uri="{FF2B5EF4-FFF2-40B4-BE49-F238E27FC236}">
                    <a16:creationId xmlns:a16="http://schemas.microsoft.com/office/drawing/2014/main" xmlns="" id="{3FAF7F4C-A1CE-4647-96AF-6ABAF6099EF5}"/>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646C16FE-ED46-4598-B60C-7C95B1142D38}"/>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a16="http://schemas.microsoft.com/office/drawing/2014/main" xmlns="" id="{A5154B36-FA6E-4382-9C67-691A5942F548}"/>
                </a:ext>
              </a:extLst>
            </p:cNvPr>
            <p:cNvGrpSpPr/>
            <p:nvPr/>
          </p:nvGrpSpPr>
          <p:grpSpPr>
            <a:xfrm>
              <a:off x="2492195" y="-22820"/>
              <a:ext cx="304244" cy="645576"/>
              <a:chOff x="767318" y="0"/>
              <a:chExt cx="304244" cy="645576"/>
            </a:xfrm>
          </p:grpSpPr>
          <p:sp>
            <p:nvSpPr>
              <p:cNvPr id="67" name="椭圆 66">
                <a:extLst>
                  <a:ext uri="{FF2B5EF4-FFF2-40B4-BE49-F238E27FC236}">
                    <a16:creationId xmlns:a16="http://schemas.microsoft.com/office/drawing/2014/main" xmlns="" id="{F50A2B1F-B1EF-490B-A931-10C8AA19EAE0}"/>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8" name="直接连接符 67">
                <a:extLst>
                  <a:ext uri="{FF2B5EF4-FFF2-40B4-BE49-F238E27FC236}">
                    <a16:creationId xmlns:a16="http://schemas.microsoft.com/office/drawing/2014/main" xmlns="" id="{B0AF737F-D939-44D7-A5A4-278EBFC1534E}"/>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xmlns="" id="{924ED62C-1E47-4E2B-88EC-4235A9CCF5E6}"/>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xmlns="" id="{C66E4197-A158-4504-9B5B-122722425B49}"/>
                </a:ext>
              </a:extLst>
            </p:cNvPr>
            <p:cNvGrpSpPr/>
            <p:nvPr/>
          </p:nvGrpSpPr>
          <p:grpSpPr>
            <a:xfrm>
              <a:off x="3117954" y="-22820"/>
              <a:ext cx="304244" cy="645576"/>
              <a:chOff x="767318" y="0"/>
              <a:chExt cx="304244" cy="645576"/>
            </a:xfrm>
          </p:grpSpPr>
          <p:sp>
            <p:nvSpPr>
              <p:cNvPr id="64" name="椭圆 63">
                <a:extLst>
                  <a:ext uri="{FF2B5EF4-FFF2-40B4-BE49-F238E27FC236}">
                    <a16:creationId xmlns:a16="http://schemas.microsoft.com/office/drawing/2014/main" xmlns="" id="{0198F1A7-EC52-4DCD-93AB-D5162EED176A}"/>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5" name="直接连接符 64">
                <a:extLst>
                  <a:ext uri="{FF2B5EF4-FFF2-40B4-BE49-F238E27FC236}">
                    <a16:creationId xmlns:a16="http://schemas.microsoft.com/office/drawing/2014/main" xmlns="" id="{56512FB6-53CD-4689-BBC7-17DE9E31B4B7}"/>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320C514C-2684-453B-9AE0-1227EFF66AB1}"/>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xmlns="" id="{2447FB27-4DCE-4EC3-B877-6631DE3E1103}"/>
                </a:ext>
              </a:extLst>
            </p:cNvPr>
            <p:cNvGrpSpPr/>
            <p:nvPr/>
          </p:nvGrpSpPr>
          <p:grpSpPr>
            <a:xfrm>
              <a:off x="3743713" y="-22820"/>
              <a:ext cx="304244" cy="645576"/>
              <a:chOff x="767318" y="0"/>
              <a:chExt cx="304244" cy="645576"/>
            </a:xfrm>
          </p:grpSpPr>
          <p:sp>
            <p:nvSpPr>
              <p:cNvPr id="61" name="椭圆 60">
                <a:extLst>
                  <a:ext uri="{FF2B5EF4-FFF2-40B4-BE49-F238E27FC236}">
                    <a16:creationId xmlns:a16="http://schemas.microsoft.com/office/drawing/2014/main" xmlns="" id="{E67AC1B3-FB4E-4907-999F-3372F332537D}"/>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2" name="直接连接符 61">
                <a:extLst>
                  <a:ext uri="{FF2B5EF4-FFF2-40B4-BE49-F238E27FC236}">
                    <a16:creationId xmlns:a16="http://schemas.microsoft.com/office/drawing/2014/main" xmlns="" id="{4B7C90F5-3D6B-4635-8946-881402C40F1B}"/>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C52E0850-A856-41A1-B0EC-6DD98CA86BB4}"/>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xmlns="" id="{F55E7E2A-A019-40B6-9E73-529A0F38D4AD}"/>
                </a:ext>
              </a:extLst>
            </p:cNvPr>
            <p:cNvGrpSpPr/>
            <p:nvPr/>
          </p:nvGrpSpPr>
          <p:grpSpPr>
            <a:xfrm>
              <a:off x="4369472" y="-22820"/>
              <a:ext cx="304244" cy="645576"/>
              <a:chOff x="767318" y="0"/>
              <a:chExt cx="304244" cy="645576"/>
            </a:xfrm>
          </p:grpSpPr>
          <p:sp>
            <p:nvSpPr>
              <p:cNvPr id="58" name="椭圆 57">
                <a:extLst>
                  <a:ext uri="{FF2B5EF4-FFF2-40B4-BE49-F238E27FC236}">
                    <a16:creationId xmlns:a16="http://schemas.microsoft.com/office/drawing/2014/main" xmlns="" id="{57202AC1-02D2-4778-90EA-A027258A8DF7}"/>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9" name="直接连接符 58">
                <a:extLst>
                  <a:ext uri="{FF2B5EF4-FFF2-40B4-BE49-F238E27FC236}">
                    <a16:creationId xmlns:a16="http://schemas.microsoft.com/office/drawing/2014/main" xmlns="" id="{CA6D2783-C01B-4806-B113-35CA4881F415}"/>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xmlns="" id="{ACF57D46-BE89-4839-8612-C58F350F232C}"/>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xmlns="" id="{1A4808BF-C1C0-45F1-9C7F-A484D3AED6C1}"/>
                </a:ext>
              </a:extLst>
            </p:cNvPr>
            <p:cNvGrpSpPr/>
            <p:nvPr/>
          </p:nvGrpSpPr>
          <p:grpSpPr>
            <a:xfrm>
              <a:off x="4995231" y="-22820"/>
              <a:ext cx="304244" cy="645576"/>
              <a:chOff x="767318" y="0"/>
              <a:chExt cx="304244" cy="645576"/>
            </a:xfrm>
          </p:grpSpPr>
          <p:sp>
            <p:nvSpPr>
              <p:cNvPr id="55" name="椭圆 54">
                <a:extLst>
                  <a:ext uri="{FF2B5EF4-FFF2-40B4-BE49-F238E27FC236}">
                    <a16:creationId xmlns:a16="http://schemas.microsoft.com/office/drawing/2014/main" xmlns="" id="{70883FE7-A1FE-4905-A28E-61AC80A1F530}"/>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6" name="直接连接符 55">
                <a:extLst>
                  <a:ext uri="{FF2B5EF4-FFF2-40B4-BE49-F238E27FC236}">
                    <a16:creationId xmlns:a16="http://schemas.microsoft.com/office/drawing/2014/main" xmlns="" id="{1DDF3096-F48E-4F04-B464-951F6DF57A59}"/>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899F3E76-B4A1-4752-8305-55E54E0598F8}"/>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xmlns="" id="{FDD986F7-B036-4980-87C5-181B1EF46A69}"/>
                </a:ext>
              </a:extLst>
            </p:cNvPr>
            <p:cNvGrpSpPr/>
            <p:nvPr/>
          </p:nvGrpSpPr>
          <p:grpSpPr>
            <a:xfrm>
              <a:off x="5620990" y="-22820"/>
              <a:ext cx="304244" cy="645576"/>
              <a:chOff x="767318" y="0"/>
              <a:chExt cx="304244" cy="645576"/>
            </a:xfrm>
          </p:grpSpPr>
          <p:sp>
            <p:nvSpPr>
              <p:cNvPr id="52" name="椭圆 51">
                <a:extLst>
                  <a:ext uri="{FF2B5EF4-FFF2-40B4-BE49-F238E27FC236}">
                    <a16:creationId xmlns:a16="http://schemas.microsoft.com/office/drawing/2014/main" xmlns="" id="{763228F1-9AD4-4417-A7A3-51DD749F5339}"/>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3" name="直接连接符 52">
                <a:extLst>
                  <a:ext uri="{FF2B5EF4-FFF2-40B4-BE49-F238E27FC236}">
                    <a16:creationId xmlns:a16="http://schemas.microsoft.com/office/drawing/2014/main" xmlns="" id="{F7AEF8F3-2284-4A70-92E0-D7E0ABBF273B}"/>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xmlns="" id="{F956C66A-B0EB-4F6B-B294-AD9F117F0E48}"/>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xmlns="" id="{94986925-882C-4D56-B641-8DF0034270A1}"/>
                </a:ext>
              </a:extLst>
            </p:cNvPr>
            <p:cNvGrpSpPr/>
            <p:nvPr/>
          </p:nvGrpSpPr>
          <p:grpSpPr>
            <a:xfrm>
              <a:off x="6246749" y="-22820"/>
              <a:ext cx="304244" cy="645576"/>
              <a:chOff x="767318" y="0"/>
              <a:chExt cx="304244" cy="645576"/>
            </a:xfrm>
          </p:grpSpPr>
          <p:sp>
            <p:nvSpPr>
              <p:cNvPr id="49" name="椭圆 48">
                <a:extLst>
                  <a:ext uri="{FF2B5EF4-FFF2-40B4-BE49-F238E27FC236}">
                    <a16:creationId xmlns:a16="http://schemas.microsoft.com/office/drawing/2014/main" xmlns="" id="{8C97D44B-78C0-41F0-9FC2-84C017C5A5DE}"/>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0" name="直接连接符 49">
                <a:extLst>
                  <a:ext uri="{FF2B5EF4-FFF2-40B4-BE49-F238E27FC236}">
                    <a16:creationId xmlns:a16="http://schemas.microsoft.com/office/drawing/2014/main" xmlns="" id="{8D5BC818-7DCA-47EF-A02C-F62B35A6DB65}"/>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C0B7796E-1850-466F-985A-F8858FF5299C}"/>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a16="http://schemas.microsoft.com/office/drawing/2014/main" xmlns="" id="{2205BDA3-BB4F-42D6-9C80-7857F8B3A570}"/>
                </a:ext>
              </a:extLst>
            </p:cNvPr>
            <p:cNvGrpSpPr/>
            <p:nvPr/>
          </p:nvGrpSpPr>
          <p:grpSpPr>
            <a:xfrm>
              <a:off x="6872508" y="-22820"/>
              <a:ext cx="304244" cy="645576"/>
              <a:chOff x="767318" y="0"/>
              <a:chExt cx="304244" cy="645576"/>
            </a:xfrm>
          </p:grpSpPr>
          <p:sp>
            <p:nvSpPr>
              <p:cNvPr id="46" name="椭圆 45">
                <a:extLst>
                  <a:ext uri="{FF2B5EF4-FFF2-40B4-BE49-F238E27FC236}">
                    <a16:creationId xmlns:a16="http://schemas.microsoft.com/office/drawing/2014/main" xmlns="" id="{3DA8FAE3-37D2-44B6-818E-EECCBAA0CE7B}"/>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7" name="直接连接符 46">
                <a:extLst>
                  <a:ext uri="{FF2B5EF4-FFF2-40B4-BE49-F238E27FC236}">
                    <a16:creationId xmlns:a16="http://schemas.microsoft.com/office/drawing/2014/main" xmlns="" id="{835961F6-C700-484A-AAC3-E8D8C2C7CB58}"/>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xmlns="" id="{F20A4AA5-2919-4999-8C21-0F3E02C78785}"/>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xmlns="" id="{34677B73-C95C-4912-AAC7-5893DFAB60DD}"/>
                </a:ext>
              </a:extLst>
            </p:cNvPr>
            <p:cNvGrpSpPr/>
            <p:nvPr/>
          </p:nvGrpSpPr>
          <p:grpSpPr>
            <a:xfrm>
              <a:off x="7498267" y="-22820"/>
              <a:ext cx="304244" cy="645576"/>
              <a:chOff x="767318" y="0"/>
              <a:chExt cx="304244" cy="645576"/>
            </a:xfrm>
          </p:grpSpPr>
          <p:sp>
            <p:nvSpPr>
              <p:cNvPr id="43" name="椭圆 42">
                <a:extLst>
                  <a:ext uri="{FF2B5EF4-FFF2-40B4-BE49-F238E27FC236}">
                    <a16:creationId xmlns:a16="http://schemas.microsoft.com/office/drawing/2014/main" xmlns="" id="{CBB68C9E-88C1-4D26-9378-5A6DE59E6EBF}"/>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4" name="直接连接符 43">
                <a:extLst>
                  <a:ext uri="{FF2B5EF4-FFF2-40B4-BE49-F238E27FC236}">
                    <a16:creationId xmlns:a16="http://schemas.microsoft.com/office/drawing/2014/main" xmlns="" id="{3CF8A82E-83B0-404B-BE31-49C24846F630}"/>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xmlns="" id="{78507510-16CD-4805-8A5D-84EC516B51E9}"/>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xmlns="" id="{FD8EE195-6E37-4497-A6C2-6BEBD0B337EB}"/>
                </a:ext>
              </a:extLst>
            </p:cNvPr>
            <p:cNvGrpSpPr/>
            <p:nvPr/>
          </p:nvGrpSpPr>
          <p:grpSpPr>
            <a:xfrm>
              <a:off x="8124026" y="-22820"/>
              <a:ext cx="304244" cy="645576"/>
              <a:chOff x="767318" y="0"/>
              <a:chExt cx="304244" cy="645576"/>
            </a:xfrm>
          </p:grpSpPr>
          <p:sp>
            <p:nvSpPr>
              <p:cNvPr id="40" name="椭圆 39">
                <a:extLst>
                  <a:ext uri="{FF2B5EF4-FFF2-40B4-BE49-F238E27FC236}">
                    <a16:creationId xmlns:a16="http://schemas.microsoft.com/office/drawing/2014/main" xmlns="" id="{A17076FD-1CC6-4404-B681-8D5C9CAC50B4}"/>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1" name="直接连接符 40">
                <a:extLst>
                  <a:ext uri="{FF2B5EF4-FFF2-40B4-BE49-F238E27FC236}">
                    <a16:creationId xmlns:a16="http://schemas.microsoft.com/office/drawing/2014/main" xmlns="" id="{BB2E0DBA-39DD-4F89-A5EC-8D6179485012}"/>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3E3BF51B-C69F-4027-8B03-7415F38B43D0}"/>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a16="http://schemas.microsoft.com/office/drawing/2014/main" xmlns="" id="{C1AA6889-03A1-40B3-82E0-0BA955402D0A}"/>
                </a:ext>
              </a:extLst>
            </p:cNvPr>
            <p:cNvGrpSpPr/>
            <p:nvPr/>
          </p:nvGrpSpPr>
          <p:grpSpPr>
            <a:xfrm>
              <a:off x="8749785" y="-22820"/>
              <a:ext cx="304244" cy="645576"/>
              <a:chOff x="767318" y="0"/>
              <a:chExt cx="304244" cy="645576"/>
            </a:xfrm>
          </p:grpSpPr>
          <p:sp>
            <p:nvSpPr>
              <p:cNvPr id="37" name="椭圆 36">
                <a:extLst>
                  <a:ext uri="{FF2B5EF4-FFF2-40B4-BE49-F238E27FC236}">
                    <a16:creationId xmlns:a16="http://schemas.microsoft.com/office/drawing/2014/main" xmlns="" id="{3F4AB093-A9EC-4C9F-AFC1-A6FAEBD1A24D}"/>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8" name="直接连接符 37">
                <a:extLst>
                  <a:ext uri="{FF2B5EF4-FFF2-40B4-BE49-F238E27FC236}">
                    <a16:creationId xmlns:a16="http://schemas.microsoft.com/office/drawing/2014/main" xmlns="" id="{9C00749F-7138-4206-A0EA-E4233BC14E5E}"/>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3E7C885A-4C2E-4241-834B-052AB5D699A5}"/>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xmlns="" id="{FF4C0ACD-68E6-4B63-9B86-BF8FBAA380F5}"/>
                </a:ext>
              </a:extLst>
            </p:cNvPr>
            <p:cNvGrpSpPr/>
            <p:nvPr/>
          </p:nvGrpSpPr>
          <p:grpSpPr>
            <a:xfrm>
              <a:off x="9375544" y="-22820"/>
              <a:ext cx="304244" cy="645576"/>
              <a:chOff x="767318" y="0"/>
              <a:chExt cx="304244" cy="645576"/>
            </a:xfrm>
          </p:grpSpPr>
          <p:sp>
            <p:nvSpPr>
              <p:cNvPr id="34" name="椭圆 33">
                <a:extLst>
                  <a:ext uri="{FF2B5EF4-FFF2-40B4-BE49-F238E27FC236}">
                    <a16:creationId xmlns:a16="http://schemas.microsoft.com/office/drawing/2014/main" xmlns="" id="{7793F4A6-7517-496B-ADEC-DC39776F36C6}"/>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5" name="直接连接符 34">
                <a:extLst>
                  <a:ext uri="{FF2B5EF4-FFF2-40B4-BE49-F238E27FC236}">
                    <a16:creationId xmlns:a16="http://schemas.microsoft.com/office/drawing/2014/main" xmlns="" id="{D227D691-5577-49C0-A24D-3271A58542A8}"/>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8FC7EA78-B139-4937-AA3D-B65655F7F825}"/>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xmlns="" id="{55BB6EA1-B803-4580-85D9-A8AA6BCFDB6B}"/>
                </a:ext>
              </a:extLst>
            </p:cNvPr>
            <p:cNvGrpSpPr/>
            <p:nvPr/>
          </p:nvGrpSpPr>
          <p:grpSpPr>
            <a:xfrm>
              <a:off x="10001303" y="-22820"/>
              <a:ext cx="304244" cy="645576"/>
              <a:chOff x="767318" y="0"/>
              <a:chExt cx="304244" cy="645576"/>
            </a:xfrm>
          </p:grpSpPr>
          <p:sp>
            <p:nvSpPr>
              <p:cNvPr id="31" name="椭圆 30">
                <a:extLst>
                  <a:ext uri="{FF2B5EF4-FFF2-40B4-BE49-F238E27FC236}">
                    <a16:creationId xmlns:a16="http://schemas.microsoft.com/office/drawing/2014/main" xmlns="" id="{F1250542-3A44-4E95-A3B7-C476F3466B08}"/>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2" name="直接连接符 31">
                <a:extLst>
                  <a:ext uri="{FF2B5EF4-FFF2-40B4-BE49-F238E27FC236}">
                    <a16:creationId xmlns:a16="http://schemas.microsoft.com/office/drawing/2014/main" xmlns="" id="{614677C0-51E7-4075-A017-00EA850B6867}"/>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F84362EA-E15E-4CBF-A8D6-9B13B81C45D6}"/>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xmlns="" id="{D0A24453-32F1-4701-ADF4-2B920C385141}"/>
                </a:ext>
              </a:extLst>
            </p:cNvPr>
            <p:cNvGrpSpPr/>
            <p:nvPr/>
          </p:nvGrpSpPr>
          <p:grpSpPr>
            <a:xfrm>
              <a:off x="10627062" y="-22820"/>
              <a:ext cx="304244" cy="645576"/>
              <a:chOff x="767318" y="0"/>
              <a:chExt cx="304244" cy="645576"/>
            </a:xfrm>
          </p:grpSpPr>
          <p:sp>
            <p:nvSpPr>
              <p:cNvPr id="28" name="椭圆 27">
                <a:extLst>
                  <a:ext uri="{FF2B5EF4-FFF2-40B4-BE49-F238E27FC236}">
                    <a16:creationId xmlns:a16="http://schemas.microsoft.com/office/drawing/2014/main" xmlns="" id="{42B2B148-76DC-4FC8-9B90-C808DA780533}"/>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9" name="直接连接符 28">
                <a:extLst>
                  <a:ext uri="{FF2B5EF4-FFF2-40B4-BE49-F238E27FC236}">
                    <a16:creationId xmlns:a16="http://schemas.microsoft.com/office/drawing/2014/main" xmlns="" id="{4ED0C15A-DD23-483C-934B-EB39133CDA5E}"/>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F902FEC5-1E73-4D1D-AFBD-A15317EB80F0}"/>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nvGrpSpPr>
            <p:cNvPr id="24" name="组合 23">
              <a:extLst>
                <a:ext uri="{FF2B5EF4-FFF2-40B4-BE49-F238E27FC236}">
                  <a16:creationId xmlns:a16="http://schemas.microsoft.com/office/drawing/2014/main" xmlns="" id="{737849DA-37F2-4863-8207-C03E65A22B9C}"/>
                </a:ext>
              </a:extLst>
            </p:cNvPr>
            <p:cNvGrpSpPr/>
            <p:nvPr/>
          </p:nvGrpSpPr>
          <p:grpSpPr>
            <a:xfrm>
              <a:off x="11252825" y="-22820"/>
              <a:ext cx="304244" cy="645576"/>
              <a:chOff x="767318" y="0"/>
              <a:chExt cx="304244" cy="645576"/>
            </a:xfrm>
          </p:grpSpPr>
          <p:sp>
            <p:nvSpPr>
              <p:cNvPr id="25" name="椭圆 24">
                <a:extLst>
                  <a:ext uri="{FF2B5EF4-FFF2-40B4-BE49-F238E27FC236}">
                    <a16:creationId xmlns:a16="http://schemas.microsoft.com/office/drawing/2014/main" xmlns="" id="{B9B92060-877E-4C42-AFEA-4258E31DCA13}"/>
                  </a:ext>
                </a:extLst>
              </p:cNvPr>
              <p:cNvSpPr/>
              <p:nvPr/>
            </p:nvSpPr>
            <p:spPr>
              <a:xfrm>
                <a:off x="767318" y="341332"/>
                <a:ext cx="304244" cy="304244"/>
              </a:xfrm>
              <a:prstGeom prst="ellipse">
                <a:avLst/>
              </a:prstGeom>
              <a:solidFill>
                <a:srgbClr val="3C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6" name="直接连接符 25">
                <a:extLst>
                  <a:ext uri="{FF2B5EF4-FFF2-40B4-BE49-F238E27FC236}">
                    <a16:creationId xmlns:a16="http://schemas.microsoft.com/office/drawing/2014/main" xmlns="" id="{08C99A03-8506-410D-BEDB-06A271248FD5}"/>
                  </a:ext>
                </a:extLst>
              </p:cNvPr>
              <p:cNvCxnSpPr>
                <a:cxnSpLocks/>
              </p:cNvCxnSpPr>
              <p:nvPr/>
            </p:nvCxnSpPr>
            <p:spPr>
              <a:xfrm>
                <a:off x="833712"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C22C89CC-8429-42EC-9762-A24287C8EC7C}"/>
                  </a:ext>
                </a:extLst>
              </p:cNvPr>
              <p:cNvCxnSpPr>
                <a:cxnSpLocks/>
              </p:cNvCxnSpPr>
              <p:nvPr/>
            </p:nvCxnSpPr>
            <p:spPr>
              <a:xfrm>
                <a:off x="985834" y="0"/>
                <a:ext cx="0" cy="485782"/>
              </a:xfrm>
              <a:prstGeom prst="line">
                <a:avLst/>
              </a:prstGeom>
              <a:ln w="31750">
                <a:solidFill>
                  <a:srgbClr val="3C4353"/>
                </a:solidFill>
              </a:ln>
            </p:spPr>
            <p:style>
              <a:lnRef idx="1">
                <a:schemeClr val="accent1"/>
              </a:lnRef>
              <a:fillRef idx="0">
                <a:schemeClr val="accent1"/>
              </a:fillRef>
              <a:effectRef idx="0">
                <a:schemeClr val="accent1"/>
              </a:effectRef>
              <a:fontRef idx="minor">
                <a:schemeClr val="tx1"/>
              </a:fontRef>
            </p:style>
          </p:cxnSp>
        </p:grpSp>
      </p:grpSp>
      <p:grpSp>
        <p:nvGrpSpPr>
          <p:cNvPr id="89" name="组合 88">
            <a:extLst>
              <a:ext uri="{FF2B5EF4-FFF2-40B4-BE49-F238E27FC236}">
                <a16:creationId xmlns:a16="http://schemas.microsoft.com/office/drawing/2014/main" xmlns="" id="{FBB6E651-DDE7-4B8F-A4DB-42CB7D002BFD}"/>
              </a:ext>
            </a:extLst>
          </p:cNvPr>
          <p:cNvGrpSpPr/>
          <p:nvPr/>
        </p:nvGrpSpPr>
        <p:grpSpPr>
          <a:xfrm>
            <a:off x="5885347" y="1548572"/>
            <a:ext cx="4788114" cy="1360874"/>
            <a:chOff x="5576530" y="1799362"/>
            <a:chExt cx="2962592" cy="1474784"/>
          </a:xfrm>
        </p:grpSpPr>
        <p:sp>
          <p:nvSpPr>
            <p:cNvPr id="87" name="矩形 86">
              <a:extLst>
                <a:ext uri="{FF2B5EF4-FFF2-40B4-BE49-F238E27FC236}">
                  <a16:creationId xmlns:a16="http://schemas.microsoft.com/office/drawing/2014/main" xmlns="" id="{463C8025-97BB-42C6-A281-4F4080CCC64D}"/>
                </a:ext>
              </a:extLst>
            </p:cNvPr>
            <p:cNvSpPr/>
            <p:nvPr/>
          </p:nvSpPr>
          <p:spPr>
            <a:xfrm>
              <a:off x="5576531" y="1799362"/>
              <a:ext cx="2962591" cy="825909"/>
            </a:xfrm>
            <a:prstGeom prst="rect">
              <a:avLst/>
            </a:prstGeom>
            <a:noFill/>
            <a:ln w="41275">
              <a:solidFill>
                <a:srgbClr val="3C4353">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文本框 87">
              <a:extLst>
                <a:ext uri="{FF2B5EF4-FFF2-40B4-BE49-F238E27FC236}">
                  <a16:creationId xmlns:a16="http://schemas.microsoft.com/office/drawing/2014/main" xmlns="" id="{78537B39-06A2-4B9D-A947-4ADBB3D8E1BB}"/>
                </a:ext>
              </a:extLst>
            </p:cNvPr>
            <p:cNvSpPr txBox="1"/>
            <p:nvPr/>
          </p:nvSpPr>
          <p:spPr>
            <a:xfrm>
              <a:off x="5576530" y="1827596"/>
              <a:ext cx="2711864" cy="1446550"/>
            </a:xfrm>
            <a:prstGeom prst="rect">
              <a:avLst/>
            </a:prstGeom>
            <a:noFill/>
          </p:spPr>
          <p:txBody>
            <a:bodyPr wrap="square" rtlCol="0">
              <a:spAutoFit/>
            </a:bodyPr>
            <a:lstStyle/>
            <a:p>
              <a:pPr algn="dist"/>
              <a:r>
                <a:rPr lang="en-US" altLang="zh-CN" sz="4400" dirty="0">
                  <a:solidFill>
                    <a:srgbClr val="FFCA25"/>
                  </a:solidFill>
                </a:rPr>
                <a:t>  </a:t>
              </a:r>
              <a:r>
                <a:rPr lang="en-US" altLang="zh-CN" sz="4400" b="1" dirty="0" err="1">
                  <a:solidFill>
                    <a:srgbClr val="FFCA25"/>
                  </a:solidFill>
                  <a:ea typeface="仓耳今楷05-6763 W05" panose="02020400000000000000" pitchFamily="18" charset="-122"/>
                </a:rPr>
                <a:t>Nhiệm</a:t>
              </a:r>
              <a:r>
                <a:rPr lang="en-US" altLang="zh-CN" sz="4400" b="1" dirty="0">
                  <a:solidFill>
                    <a:srgbClr val="FFCA25"/>
                  </a:solidFill>
                  <a:ea typeface="仓耳今楷05-6763 W05" panose="02020400000000000000" pitchFamily="18" charset="-122"/>
                </a:rPr>
                <a:t> </a:t>
              </a:r>
              <a:r>
                <a:rPr lang="en-US" altLang="zh-CN" sz="4400" b="1" dirty="0" err="1">
                  <a:solidFill>
                    <a:srgbClr val="FFCA25"/>
                  </a:solidFill>
                  <a:ea typeface="仓耳今楷05-6763 W05" panose="02020400000000000000" pitchFamily="18" charset="-122"/>
                </a:rPr>
                <a:t>vụ</a:t>
              </a:r>
              <a:r>
                <a:rPr lang="en-US" altLang="zh-CN" sz="4400" b="1" dirty="0">
                  <a:solidFill>
                    <a:srgbClr val="FFCA25"/>
                  </a:solidFill>
                  <a:ea typeface="仓耳今楷05-6763 W05" panose="02020400000000000000" pitchFamily="18" charset="-122"/>
                </a:rPr>
                <a:t> </a:t>
              </a:r>
              <a:r>
                <a:rPr lang="en-US" altLang="zh-CN" sz="4400" b="1" dirty="0" err="1">
                  <a:solidFill>
                    <a:srgbClr val="FFCA25"/>
                  </a:solidFill>
                  <a:ea typeface="仓耳今楷05-6763 W05" panose="02020400000000000000" pitchFamily="18" charset="-122"/>
                </a:rPr>
                <a:t>về</a:t>
              </a:r>
              <a:r>
                <a:rPr lang="en-US" altLang="zh-CN" sz="4400" b="1" dirty="0">
                  <a:solidFill>
                    <a:srgbClr val="FFCA25"/>
                  </a:solidFill>
                  <a:ea typeface="仓耳今楷05-6763 W05" panose="02020400000000000000" pitchFamily="18" charset="-122"/>
                </a:rPr>
                <a:t> </a:t>
              </a:r>
              <a:r>
                <a:rPr lang="en-US" altLang="zh-CN" sz="4400" b="1" dirty="0" err="1">
                  <a:solidFill>
                    <a:srgbClr val="FFCA25"/>
                  </a:solidFill>
                  <a:ea typeface="仓耳今楷05-6763 W05" panose="02020400000000000000" pitchFamily="18" charset="-122"/>
                </a:rPr>
                <a:t>nhà</a:t>
              </a:r>
              <a:r>
                <a:rPr lang="en-US" altLang="zh-CN" sz="4400" b="1" dirty="0">
                  <a:latin typeface="仓耳今楷05-6763 W05" panose="02020400000000000000" pitchFamily="18" charset="-122"/>
                  <a:ea typeface="仓耳今楷05-6763 W05" panose="02020400000000000000" pitchFamily="18" charset="-122"/>
                </a:rPr>
                <a:t> </a:t>
              </a:r>
              <a:endParaRPr lang="zh-CN" altLang="en-US" sz="4400" b="1" dirty="0">
                <a:latin typeface="仓耳今楷05-6763 W05" panose="02020400000000000000" pitchFamily="18" charset="-122"/>
                <a:ea typeface="仓耳今楷05-6763 W05" panose="02020400000000000000" pitchFamily="18" charset="-122"/>
              </a:endParaRPr>
            </a:p>
          </p:txBody>
        </p:sp>
      </p:grpSp>
      <p:sp>
        <p:nvSpPr>
          <p:cNvPr id="90" name="文本框 89">
            <a:extLst>
              <a:ext uri="{FF2B5EF4-FFF2-40B4-BE49-F238E27FC236}">
                <a16:creationId xmlns:a16="http://schemas.microsoft.com/office/drawing/2014/main" xmlns="" id="{58A6DFAA-173A-4456-8D17-83ABBBA16AC2}"/>
              </a:ext>
            </a:extLst>
          </p:cNvPr>
          <p:cNvSpPr txBox="1"/>
          <p:nvPr/>
        </p:nvSpPr>
        <p:spPr>
          <a:xfrm>
            <a:off x="5213747" y="2411139"/>
            <a:ext cx="777881" cy="1200329"/>
          </a:xfrm>
          <a:prstGeom prst="rect">
            <a:avLst/>
          </a:prstGeom>
          <a:noFill/>
        </p:spPr>
        <p:txBody>
          <a:bodyPr wrap="square" rtlCol="0">
            <a:spAutoFit/>
          </a:bodyPr>
          <a:lstStyle/>
          <a:p>
            <a:pPr algn="ctr"/>
            <a:r>
              <a:rPr lang="en-US" altLang="zh-CN" sz="7200" dirty="0">
                <a:solidFill>
                  <a:srgbClr val="FFCA25"/>
                </a:solidFill>
              </a:rPr>
              <a:t>“</a:t>
            </a:r>
            <a:endParaRPr lang="zh-CN" altLang="en-US" sz="7200" dirty="0">
              <a:solidFill>
                <a:srgbClr val="FFCA25"/>
              </a:solidFill>
            </a:endParaRPr>
          </a:p>
        </p:txBody>
      </p:sp>
      <p:sp>
        <p:nvSpPr>
          <p:cNvPr id="91" name="文本框 90">
            <a:extLst>
              <a:ext uri="{FF2B5EF4-FFF2-40B4-BE49-F238E27FC236}">
                <a16:creationId xmlns:a16="http://schemas.microsoft.com/office/drawing/2014/main" xmlns="" id="{0D7397F2-A6F0-4550-A336-2A5DFB51EBFC}"/>
              </a:ext>
            </a:extLst>
          </p:cNvPr>
          <p:cNvSpPr txBox="1"/>
          <p:nvPr/>
        </p:nvSpPr>
        <p:spPr>
          <a:xfrm>
            <a:off x="10779184" y="5300855"/>
            <a:ext cx="777881" cy="1200329"/>
          </a:xfrm>
          <a:prstGeom prst="rect">
            <a:avLst/>
          </a:prstGeom>
          <a:noFill/>
        </p:spPr>
        <p:txBody>
          <a:bodyPr wrap="square" rtlCol="0">
            <a:spAutoFit/>
          </a:bodyPr>
          <a:lstStyle/>
          <a:p>
            <a:pPr algn="ctr"/>
            <a:r>
              <a:rPr lang="en-US" altLang="zh-CN" sz="7200" dirty="0">
                <a:solidFill>
                  <a:srgbClr val="FFCA25"/>
                </a:solidFill>
              </a:rPr>
              <a:t>”</a:t>
            </a:r>
            <a:endParaRPr lang="zh-CN" altLang="en-US" sz="7200" dirty="0">
              <a:solidFill>
                <a:srgbClr val="FFCA25"/>
              </a:solidFill>
            </a:endParaRPr>
          </a:p>
        </p:txBody>
      </p:sp>
      <p:sp>
        <p:nvSpPr>
          <p:cNvPr id="92" name="文本框 91">
            <a:extLst>
              <a:ext uri="{FF2B5EF4-FFF2-40B4-BE49-F238E27FC236}">
                <a16:creationId xmlns:a16="http://schemas.microsoft.com/office/drawing/2014/main" xmlns="" id="{AD3E7058-6B12-40A4-A02C-ECC2A8237662}"/>
              </a:ext>
            </a:extLst>
          </p:cNvPr>
          <p:cNvSpPr txBox="1"/>
          <p:nvPr/>
        </p:nvSpPr>
        <p:spPr>
          <a:xfrm>
            <a:off x="5299475" y="2950219"/>
            <a:ext cx="5953350" cy="2956579"/>
          </a:xfrm>
          <a:prstGeom prst="rect">
            <a:avLst/>
          </a:prstGeom>
          <a:noFill/>
        </p:spPr>
        <p:txBody>
          <a:bodyPr wrap="square" rtlCol="0">
            <a:spAutoFit/>
          </a:bodyPr>
          <a:lstStyle/>
          <a:p>
            <a:pPr marL="171450" indent="-171450">
              <a:lnSpc>
                <a:spcPct val="150000"/>
              </a:lnSpc>
              <a:buFontTx/>
              <a:buChar char="-"/>
            </a:pPr>
            <a:r>
              <a:rPr lang="en-US" altLang="zh-CN" dirty="0" err="1">
                <a:latin typeface="仓耳今楷05-6763 W05" panose="02020400000000000000" pitchFamily="18" charset="-122"/>
                <a:ea typeface="仓耳今楷05-6763 W05" panose="02020400000000000000" pitchFamily="18" charset="-122"/>
              </a:rPr>
              <a:t>Học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nội</a:t>
            </a:r>
            <a:r>
              <a:rPr lang="en-US" altLang="zh-CN" dirty="0">
                <a:latin typeface="仓耳今楷05-6763 W05" panose="02020400000000000000" pitchFamily="18" charset="-122"/>
                <a:ea typeface="仓耳今楷05-6763 W05" panose="02020400000000000000" pitchFamily="18" charset="-122"/>
              </a:rPr>
              <a:t> dung </a:t>
            </a:r>
            <a:r>
              <a:rPr lang="en-US" altLang="zh-CN" dirty="0" err="1">
                <a:latin typeface="仓耳今楷05-6763 W05" panose="02020400000000000000" pitchFamily="18" charset="-122"/>
                <a:ea typeface="仓耳今楷05-6763 W05" panose="02020400000000000000" pitchFamily="18" charset="-122"/>
              </a:rPr>
              <a:t>kiến</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thức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lí</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thuyến</a:t>
            </a:r>
            <a:r>
              <a:rPr lang="en-US" altLang="zh-CN" dirty="0">
                <a:latin typeface="仓耳今楷05-6763 W05" panose="02020400000000000000" pitchFamily="18" charset="-122"/>
                <a:ea typeface="仓耳今楷05-6763 W05" panose="02020400000000000000" pitchFamily="18" charset="-122"/>
              </a:rPr>
              <a:t>:</a:t>
            </a:r>
          </a:p>
          <a:p>
            <a:pPr>
              <a:lnSpc>
                <a:spcPct val="150000"/>
              </a:lnSpc>
            </a:pP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Kiến</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trúc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nhà</a:t>
            </a:r>
            <a:r>
              <a:rPr lang="en-US" altLang="zh-CN" dirty="0">
                <a:latin typeface="仓耳今楷05-6763 W05" panose="02020400000000000000" pitchFamily="18" charset="-122"/>
                <a:ea typeface="仓耳今楷05-6763 W05" panose="02020400000000000000" pitchFamily="18" charset="-122"/>
              </a:rPr>
              <a:t> ở </a:t>
            </a:r>
            <a:r>
              <a:rPr lang="en-US" altLang="zh-CN" dirty="0" err="1">
                <a:latin typeface="仓耳今楷05-6763 W05" panose="02020400000000000000" pitchFamily="18" charset="-122"/>
                <a:ea typeface="仓耳今楷05-6763 W05" panose="02020400000000000000" pitchFamily="18" charset="-122"/>
              </a:rPr>
              <a:t>đặc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trưng</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của</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Việt</a:t>
            </a:r>
            <a:r>
              <a:rPr lang="en-US" altLang="zh-CN" dirty="0">
                <a:latin typeface="仓耳今楷05-6763 W05" panose="02020400000000000000" pitchFamily="18" charset="-122"/>
                <a:ea typeface="仓耳今楷05-6763 W05" panose="02020400000000000000" pitchFamily="18" charset="-122"/>
              </a:rPr>
              <a:t> Nam</a:t>
            </a:r>
            <a:br>
              <a:rPr lang="en-US" altLang="zh-CN" dirty="0">
                <a:latin typeface="仓耳今楷05-6763 W05" panose="02020400000000000000" pitchFamily="18" charset="-122"/>
                <a:ea typeface="仓耳今楷05-6763 W05" panose="02020400000000000000" pitchFamily="18" charset="-122"/>
              </a:rPr>
            </a:b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Sử</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dụng</a:t>
            </a:r>
            <a:r>
              <a:rPr lang="en-US" altLang="zh-CN" dirty="0">
                <a:latin typeface="仓耳今楷05-6763 W05" panose="02020400000000000000" pitchFamily="18" charset="-122"/>
                <a:ea typeface="仓耳今楷05-6763 W05" panose="02020400000000000000" pitchFamily="18" charset="-122"/>
              </a:rPr>
              <a:t> internet </a:t>
            </a:r>
            <a:r>
              <a:rPr lang="en-US" altLang="zh-CN" dirty="0" err="1">
                <a:latin typeface="仓耳今楷05-6763 W05" panose="02020400000000000000" pitchFamily="18" charset="-122"/>
                <a:ea typeface="仓耳今楷05-6763 W05" panose="02020400000000000000" pitchFamily="18" charset="-122"/>
              </a:rPr>
              <a:t>hoặc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sách</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báo</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đề</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tìm</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hiểu</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thêm</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về</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đặc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điểm</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kiến</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trúc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nhà</a:t>
            </a:r>
            <a:r>
              <a:rPr lang="en-US" altLang="zh-CN" dirty="0">
                <a:latin typeface="仓耳今楷05-6763 W05" panose="02020400000000000000" pitchFamily="18" charset="-122"/>
                <a:ea typeface="仓耳今楷05-6763 W05" panose="02020400000000000000" pitchFamily="18" charset="-122"/>
              </a:rPr>
              <a:t> ở </a:t>
            </a:r>
            <a:r>
              <a:rPr lang="en-US" altLang="zh-CN" dirty="0" err="1">
                <a:latin typeface="仓耳今楷05-6763 W05" panose="02020400000000000000" pitchFamily="18" charset="-122"/>
                <a:ea typeface="仓耳今楷05-6763 W05" panose="02020400000000000000" pitchFamily="18" charset="-122"/>
              </a:rPr>
              <a:t>các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vùng</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miền</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khác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nhau</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của</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nước</a:t>
            </a:r>
            <a:r>
              <a:rPr lang="en-US" altLang="zh-CN" dirty="0">
                <a:latin typeface="仓耳今楷05-6763 W05" panose="02020400000000000000" pitchFamily="18" charset="-122"/>
                <a:ea typeface="仓耳今楷05-6763 W05" panose="02020400000000000000" pitchFamily="18" charset="-122"/>
              </a:rPr>
              <a:t> ta.</a:t>
            </a:r>
          </a:p>
          <a:p>
            <a:pPr marL="171450" indent="-171450">
              <a:lnSpc>
                <a:spcPct val="150000"/>
              </a:lnSpc>
              <a:buFontTx/>
              <a:buChar char="-"/>
            </a:pPr>
            <a:r>
              <a:rPr lang="en-US" altLang="zh-CN" dirty="0" err="1">
                <a:latin typeface="仓耳今楷05-6763 W05" panose="02020400000000000000" pitchFamily="18" charset="-122"/>
                <a:ea typeface="仓耳今楷05-6763 W05" panose="02020400000000000000" pitchFamily="18" charset="-122"/>
              </a:rPr>
              <a:t>Chuẩn</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bị</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bài</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mới</a:t>
            </a:r>
            <a:r>
              <a:rPr lang="en-US" altLang="zh-CN" dirty="0">
                <a:latin typeface="仓耳今楷05-6763 W05" panose="02020400000000000000" pitchFamily="18" charset="-122"/>
                <a:ea typeface="仓耳今楷05-6763 W05" panose="02020400000000000000" pitchFamily="18" charset="-122"/>
              </a:rPr>
              <a:t>:</a:t>
            </a:r>
          </a:p>
          <a:p>
            <a:pPr>
              <a:lnSpc>
                <a:spcPct val="150000"/>
              </a:lnSpc>
            </a:pP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Nghiên</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cứu</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trước</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nội</a:t>
            </a:r>
            <a:r>
              <a:rPr lang="en-US" altLang="zh-CN" dirty="0">
                <a:latin typeface="仓耳今楷05-6763 W05" panose="02020400000000000000" pitchFamily="18" charset="-122"/>
                <a:ea typeface="仓耳今楷05-6763 W05" panose="02020400000000000000" pitchFamily="18" charset="-122"/>
              </a:rPr>
              <a:t> dung </a:t>
            </a:r>
            <a:r>
              <a:rPr lang="en-US" altLang="zh-CN" dirty="0" err="1">
                <a:latin typeface="仓耳今楷05-6763 W05" panose="02020400000000000000" pitchFamily="18" charset="-122"/>
                <a:ea typeface="仓耳今楷05-6763 W05" panose="02020400000000000000" pitchFamily="18" charset="-122"/>
              </a:rPr>
              <a:t>bài</a:t>
            </a:r>
            <a:r>
              <a:rPr lang="en-US" altLang="zh-CN" dirty="0">
                <a:latin typeface="仓耳今楷05-6763 W05" panose="02020400000000000000" pitchFamily="18" charset="-122"/>
                <a:ea typeface="仓耳今楷05-6763 W05" panose="02020400000000000000" pitchFamily="18" charset="-122"/>
              </a:rPr>
              <a:t> </a:t>
            </a:r>
            <a:r>
              <a:rPr lang="en-US" altLang="zh-CN" dirty="0" err="1">
                <a:latin typeface="仓耳今楷05-6763 W05" panose="02020400000000000000" pitchFamily="18" charset="-122"/>
                <a:ea typeface="仓耳今楷05-6763 W05" panose="02020400000000000000" pitchFamily="18" charset="-122"/>
              </a:rPr>
              <a:t>học</a:t>
            </a:r>
            <a:endParaRPr lang="zh-CN" altLang="en-US" dirty="0">
              <a:latin typeface="仓耳今楷05-6763 W05" panose="02020400000000000000" pitchFamily="18" charset="-122"/>
              <a:ea typeface="仓耳今楷05-6763 W05" panose="02020400000000000000" pitchFamily="18" charset="-122"/>
            </a:endParaRPr>
          </a:p>
        </p:txBody>
      </p:sp>
      <p:pic>
        <p:nvPicPr>
          <p:cNvPr id="1030" name="Picture 6" descr="Cô bé học bài cho ngày thiếu nhi. | Công cụ đồ họa PSD Tải xuống miễn phí -  Pikbest">
            <a:extLst>
              <a:ext uri="{FF2B5EF4-FFF2-40B4-BE49-F238E27FC236}">
                <a16:creationId xmlns:a16="http://schemas.microsoft.com/office/drawing/2014/main" xmlns="" id="{201E0034-0B86-47BD-8B79-FF6954A8D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29" y="1187775"/>
            <a:ext cx="4733570" cy="47335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5898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righ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500" fill="hold"/>
                                        <p:tgtEl>
                                          <p:spTgt spid="90"/>
                                        </p:tgtEl>
                                        <p:attrNameLst>
                                          <p:attrName>ppt_w</p:attrName>
                                        </p:attrNameLst>
                                      </p:cBhvr>
                                      <p:tavLst>
                                        <p:tav tm="0">
                                          <p:val>
                                            <p:fltVal val="0"/>
                                          </p:val>
                                        </p:tav>
                                        <p:tav tm="100000">
                                          <p:val>
                                            <p:strVal val="#ppt_w"/>
                                          </p:val>
                                        </p:tav>
                                      </p:tavLst>
                                    </p:anim>
                                    <p:anim calcmode="lin" valueType="num">
                                      <p:cBhvr>
                                        <p:cTn id="13" dur="500" fill="hold"/>
                                        <p:tgtEl>
                                          <p:spTgt spid="90"/>
                                        </p:tgtEl>
                                        <p:attrNameLst>
                                          <p:attrName>ppt_h</p:attrName>
                                        </p:attrNameLst>
                                      </p:cBhvr>
                                      <p:tavLst>
                                        <p:tav tm="0">
                                          <p:val>
                                            <p:fltVal val="0"/>
                                          </p:val>
                                        </p:tav>
                                        <p:tav tm="100000">
                                          <p:val>
                                            <p:strVal val="#ppt_h"/>
                                          </p:val>
                                        </p:tav>
                                      </p:tavLst>
                                    </p:anim>
                                    <p:animEffect transition="in" filter="fade">
                                      <p:cBhvr>
                                        <p:cTn id="14" dur="500"/>
                                        <p:tgtEl>
                                          <p:spTgt spid="9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p:cTn id="17" dur="500" fill="hold"/>
                                        <p:tgtEl>
                                          <p:spTgt spid="91"/>
                                        </p:tgtEl>
                                        <p:attrNameLst>
                                          <p:attrName>ppt_w</p:attrName>
                                        </p:attrNameLst>
                                      </p:cBhvr>
                                      <p:tavLst>
                                        <p:tav tm="0">
                                          <p:val>
                                            <p:fltVal val="0"/>
                                          </p:val>
                                        </p:tav>
                                        <p:tav tm="100000">
                                          <p:val>
                                            <p:strVal val="#ppt_w"/>
                                          </p:val>
                                        </p:tav>
                                      </p:tavLst>
                                    </p:anim>
                                    <p:anim calcmode="lin" valueType="num">
                                      <p:cBhvr>
                                        <p:cTn id="18" dur="500" fill="hold"/>
                                        <p:tgtEl>
                                          <p:spTgt spid="91"/>
                                        </p:tgtEl>
                                        <p:attrNameLst>
                                          <p:attrName>ppt_h</p:attrName>
                                        </p:attrNameLst>
                                      </p:cBhvr>
                                      <p:tavLst>
                                        <p:tav tm="0">
                                          <p:val>
                                            <p:fltVal val="0"/>
                                          </p:val>
                                        </p:tav>
                                        <p:tav tm="100000">
                                          <p:val>
                                            <p:strVal val="#ppt_h"/>
                                          </p:val>
                                        </p:tav>
                                      </p:tavLst>
                                    </p:anim>
                                    <p:animEffect transition="in" filter="fade">
                                      <p:cBhvr>
                                        <p:cTn id="19" dur="500"/>
                                        <p:tgtEl>
                                          <p:spTgt spid="9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randombar(horizontal)">
                                      <p:cBhvr>
                                        <p:cTn id="2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9" cstate="print">
            <a:extLst>
              <a:ext uri="{28A0092B-C50C-407E-A947-70E740481C1C}">
                <a14:useLocalDpi xmlns:a14="http://schemas.microsoft.com/office/drawing/2010/main" val="0"/>
              </a:ext>
            </a:extLst>
          </a:blip>
          <a:srcRect l="7616" r="3450"/>
          <a:stretch/>
        </p:blipFill>
        <p:spPr>
          <a:xfrm>
            <a:off x="0" y="0"/>
            <a:ext cx="12200022" cy="6858000"/>
          </a:xfrm>
          <a:prstGeom prst="rect">
            <a:avLst/>
          </a:prstGeom>
        </p:spPr>
      </p:pic>
      <p:sp>
        <p:nvSpPr>
          <p:cNvPr id="3" name="椭圆 2"/>
          <p:cNvSpPr/>
          <p:nvPr/>
        </p:nvSpPr>
        <p:spPr>
          <a:xfrm>
            <a:off x="741947" y="1124952"/>
            <a:ext cx="4608095" cy="4608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37" y="1203142"/>
            <a:ext cx="6767763" cy="4511842"/>
          </a:xfrm>
          <a:prstGeom prst="rect">
            <a:avLst/>
          </a:prstGeom>
        </p:spPr>
      </p:pic>
      <p:grpSp>
        <p:nvGrpSpPr>
          <p:cNvPr id="1167" name="PA_库_组合 1166"/>
          <p:cNvGrpSpPr/>
          <p:nvPr>
            <p:custDataLst>
              <p:tags r:id="rId1"/>
            </p:custDataLst>
          </p:nvPr>
        </p:nvGrpSpPr>
        <p:grpSpPr>
          <a:xfrm>
            <a:off x="3348945" y="114300"/>
            <a:ext cx="2430064" cy="3387851"/>
            <a:chOff x="5607594" y="164244"/>
            <a:chExt cx="4996531" cy="6529510"/>
          </a:xfrm>
        </p:grpSpPr>
        <p:sp>
          <p:nvSpPr>
            <p:cNvPr id="9" name="Freeform 6"/>
            <p:cNvSpPr>
              <a:spLocks/>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8" name="PA_库_文本框 207"/>
          <p:cNvSpPr txBox="1"/>
          <p:nvPr>
            <p:custDataLst>
              <p:tags r:id="rId2"/>
            </p:custDataLst>
          </p:nvPr>
        </p:nvSpPr>
        <p:spPr>
          <a:xfrm>
            <a:off x="3783921" y="1477395"/>
            <a:ext cx="1444626" cy="461665"/>
          </a:xfrm>
          <a:prstGeom prst="rect">
            <a:avLst/>
          </a:prstGeom>
          <a:noFill/>
        </p:spPr>
        <p:txBody>
          <a:bodyPr wrap="none" rtlCol="0">
            <a:spAutoFit/>
          </a:bodyPr>
          <a:lstStyle/>
          <a:p>
            <a:pPr algn="ctr"/>
            <a:r>
              <a:rPr lang="en-US" altLang="zh-CN" sz="2400" dirty="0">
                <a:solidFill>
                  <a:srgbClr val="FF0000"/>
                </a:solidFill>
                <a:latin typeface="+mj-lt"/>
                <a:ea typeface="方正静蕾简体" panose="02000000000000000000" pitchFamily="2" charset="-122"/>
              </a:rPr>
              <a:t>MỤC TIÊU</a:t>
            </a:r>
            <a:endParaRPr lang="zh-CN" altLang="en-US" sz="2400" dirty="0">
              <a:solidFill>
                <a:srgbClr val="FF0000"/>
              </a:solidFill>
              <a:latin typeface="+mj-lt"/>
              <a:ea typeface="方正静蕾简体" panose="02000000000000000000" pitchFamily="2" charset="-122"/>
            </a:endParaRPr>
          </a:p>
        </p:txBody>
      </p:sp>
      <p:pic>
        <p:nvPicPr>
          <p:cNvPr id="1168" name="PA_库_图片 1167"/>
          <p:cNvPicPr>
            <a:picLocks noChangeAspect="1"/>
          </p:cNvPicPr>
          <p:nvPr>
            <p:custDataLst>
              <p:tags r:id="rId3"/>
            </p:custDataLst>
          </p:nvPr>
        </p:nvPicPr>
        <p:blipFill>
          <a:blip r:embed="rId11"/>
          <a:stretch>
            <a:fillRect/>
          </a:stretch>
        </p:blipFill>
        <p:spPr>
          <a:xfrm>
            <a:off x="5827936" y="1571901"/>
            <a:ext cx="6336792" cy="1089343"/>
          </a:xfrm>
          <a:prstGeom prst="rect">
            <a:avLst/>
          </a:prstGeom>
          <a:effectLst>
            <a:outerShdw blurRad="50800" dist="38100" dir="2700000" algn="tl" rotWithShape="0">
              <a:prstClr val="black">
                <a:alpha val="40000"/>
              </a:prstClr>
            </a:outerShdw>
          </a:effectLst>
        </p:spPr>
      </p:pic>
      <p:sp>
        <p:nvSpPr>
          <p:cNvPr id="211" name="PA_库_文本框 210"/>
          <p:cNvSpPr txBox="1"/>
          <p:nvPr>
            <p:custDataLst>
              <p:tags r:id="rId4"/>
            </p:custDataLst>
          </p:nvPr>
        </p:nvSpPr>
        <p:spPr>
          <a:xfrm>
            <a:off x="6081028" y="1760087"/>
            <a:ext cx="5369025" cy="830997"/>
          </a:xfrm>
          <a:prstGeom prst="rect">
            <a:avLst/>
          </a:prstGeom>
          <a:noFill/>
        </p:spPr>
        <p:txBody>
          <a:bodyPr wrap="square" rtlCol="0">
            <a:spAutoFit/>
          </a:bodyPr>
          <a:lstStyle/>
          <a:p>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1.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Nhận</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biết</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được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một</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số</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kiến</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trúc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nhà</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ở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đặc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trưng</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của</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Việt</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Nam</a:t>
            </a:r>
            <a:endParaRPr lang="zh-CN" altLang="en-US" sz="1200" dirty="0">
              <a:solidFill>
                <a:schemeClr val="tx1">
                  <a:lumMod val="65000"/>
                  <a:lumOff val="35000"/>
                </a:schemeClr>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23" name="PA_库_图片 1167">
            <a:extLst>
              <a:ext uri="{FF2B5EF4-FFF2-40B4-BE49-F238E27FC236}">
                <a16:creationId xmlns:a16="http://schemas.microsoft.com/office/drawing/2014/main" xmlns="" id="{25DA54C9-8358-4D68-A3EF-D203BE8E3E13}"/>
              </a:ext>
            </a:extLst>
          </p:cNvPr>
          <p:cNvPicPr>
            <a:picLocks noChangeAspect="1"/>
          </p:cNvPicPr>
          <p:nvPr>
            <p:custDataLst>
              <p:tags r:id="rId5"/>
            </p:custDataLst>
          </p:nvPr>
        </p:nvPicPr>
        <p:blipFill>
          <a:blip r:embed="rId11"/>
          <a:stretch>
            <a:fillRect/>
          </a:stretch>
        </p:blipFill>
        <p:spPr>
          <a:xfrm>
            <a:off x="5827936" y="3249554"/>
            <a:ext cx="6336792" cy="1089343"/>
          </a:xfrm>
          <a:prstGeom prst="rect">
            <a:avLst/>
          </a:prstGeom>
          <a:effectLst>
            <a:outerShdw blurRad="50800" dist="38100" dir="2700000" algn="tl" rotWithShape="0">
              <a:prstClr val="black">
                <a:alpha val="40000"/>
              </a:prstClr>
            </a:outerShdw>
          </a:effectLst>
        </p:spPr>
      </p:pic>
      <p:sp>
        <p:nvSpPr>
          <p:cNvPr id="24" name="PA_库_文本框 210">
            <a:extLst>
              <a:ext uri="{FF2B5EF4-FFF2-40B4-BE49-F238E27FC236}">
                <a16:creationId xmlns:a16="http://schemas.microsoft.com/office/drawing/2014/main" xmlns="" id="{9F3961B6-619E-431A-A3DB-7B3BAC61A24E}"/>
              </a:ext>
            </a:extLst>
          </p:cNvPr>
          <p:cNvSpPr txBox="1"/>
          <p:nvPr>
            <p:custDataLst>
              <p:tags r:id="rId6"/>
            </p:custDataLst>
          </p:nvPr>
        </p:nvSpPr>
        <p:spPr>
          <a:xfrm>
            <a:off x="6120920" y="3419811"/>
            <a:ext cx="5329133" cy="830997"/>
          </a:xfrm>
          <a:prstGeom prst="rect">
            <a:avLst/>
          </a:prstGeom>
          <a:noFill/>
        </p:spPr>
        <p:txBody>
          <a:bodyPr wrap="square" rtlCol="0">
            <a:spAutoFit/>
          </a:bodyPr>
          <a:lstStyle/>
          <a:p>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2.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Phân</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biệt</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được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các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kiến</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trúc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nhà</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ở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đặc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trưng</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của</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2400" b="1" dirty="0" err="1">
                <a:latin typeface="Times New Roman" panose="02020603050405020304" pitchFamily="18" charset="0"/>
                <a:ea typeface="方正静蕾简体" panose="02000000000000000000" pitchFamily="2" charset="-122"/>
                <a:cs typeface="Times New Roman" panose="02020603050405020304" pitchFamily="18" charset="0"/>
              </a:rPr>
              <a:t>Việt</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Nam</a:t>
            </a:r>
            <a:endParaRPr lang="zh-CN" altLang="en-US" sz="1200" dirty="0">
              <a:solidFill>
                <a:schemeClr val="tx1">
                  <a:lumMod val="65000"/>
                  <a:lumOff val="35000"/>
                </a:schemeClr>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377895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67"/>
                                        </p:tgtEl>
                                        <p:attrNameLst>
                                          <p:attrName>style.visibility</p:attrName>
                                        </p:attrNameLst>
                                      </p:cBhvr>
                                      <p:to>
                                        <p:strVal val="visible"/>
                                      </p:to>
                                    </p:set>
                                    <p:animEffect transition="in" filter="wipe(down)">
                                      <p:cBhvr>
                                        <p:cTn id="7" dur="1000"/>
                                        <p:tgtEl>
                                          <p:spTgt spid="11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wipe(down)">
                                      <p:cBhvr>
                                        <p:cTn id="12" dur="1000"/>
                                        <p:tgtEl>
                                          <p:spTgt spid="20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decel="100000" fill="hold" nodeType="clickEffect">
                                  <p:stCondLst>
                                    <p:cond delay="0"/>
                                  </p:stCondLst>
                                  <p:childTnLst>
                                    <p:set>
                                      <p:cBhvr>
                                        <p:cTn id="16" dur="1" fill="hold">
                                          <p:stCondLst>
                                            <p:cond delay="0"/>
                                          </p:stCondLst>
                                        </p:cTn>
                                        <p:tgtEl>
                                          <p:spTgt spid="1168"/>
                                        </p:tgtEl>
                                        <p:attrNameLst>
                                          <p:attrName>style.visibility</p:attrName>
                                        </p:attrNameLst>
                                      </p:cBhvr>
                                      <p:to>
                                        <p:strVal val="visible"/>
                                      </p:to>
                                    </p:set>
                                    <p:anim calcmode="lin" valueType="num">
                                      <p:cBhvr additive="base">
                                        <p:cTn id="17" dur="1500" fill="hold"/>
                                        <p:tgtEl>
                                          <p:spTgt spid="1168"/>
                                        </p:tgtEl>
                                        <p:attrNameLst>
                                          <p:attrName>ppt_x</p:attrName>
                                        </p:attrNameLst>
                                      </p:cBhvr>
                                      <p:tavLst>
                                        <p:tav tm="0">
                                          <p:val>
                                            <p:strVal val="1+#ppt_w/2"/>
                                          </p:val>
                                        </p:tav>
                                        <p:tav tm="100000">
                                          <p:val>
                                            <p:strVal val="#ppt_x"/>
                                          </p:val>
                                        </p:tav>
                                      </p:tavLst>
                                    </p:anim>
                                    <p:anim calcmode="lin" valueType="num">
                                      <p:cBhvr additive="base">
                                        <p:cTn id="18" dur="1500" fill="hold"/>
                                        <p:tgtEl>
                                          <p:spTgt spid="116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decel="100000" fill="hold" grpId="0" nodeType="clickEffect">
                                  <p:stCondLst>
                                    <p:cond delay="0"/>
                                  </p:stCondLst>
                                  <p:childTnLst>
                                    <p:set>
                                      <p:cBhvr>
                                        <p:cTn id="22" dur="1" fill="hold">
                                          <p:stCondLst>
                                            <p:cond delay="0"/>
                                          </p:stCondLst>
                                        </p:cTn>
                                        <p:tgtEl>
                                          <p:spTgt spid="211"/>
                                        </p:tgtEl>
                                        <p:attrNameLst>
                                          <p:attrName>style.visibility</p:attrName>
                                        </p:attrNameLst>
                                      </p:cBhvr>
                                      <p:to>
                                        <p:strVal val="visible"/>
                                      </p:to>
                                    </p:set>
                                    <p:anim calcmode="lin" valueType="num">
                                      <p:cBhvr additive="base">
                                        <p:cTn id="23" dur="1500" fill="hold"/>
                                        <p:tgtEl>
                                          <p:spTgt spid="211"/>
                                        </p:tgtEl>
                                        <p:attrNameLst>
                                          <p:attrName>ppt_x</p:attrName>
                                        </p:attrNameLst>
                                      </p:cBhvr>
                                      <p:tavLst>
                                        <p:tav tm="0">
                                          <p:val>
                                            <p:strVal val="1+#ppt_w/2"/>
                                          </p:val>
                                        </p:tav>
                                        <p:tav tm="100000">
                                          <p:val>
                                            <p:strVal val="#ppt_x"/>
                                          </p:val>
                                        </p:tav>
                                      </p:tavLst>
                                    </p:anim>
                                    <p:anim calcmode="lin" valueType="num">
                                      <p:cBhvr additive="base">
                                        <p:cTn id="24" dur="1500" fill="hold"/>
                                        <p:tgtEl>
                                          <p:spTgt spid="2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decel="10000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500" fill="hold"/>
                                        <p:tgtEl>
                                          <p:spTgt spid="23"/>
                                        </p:tgtEl>
                                        <p:attrNameLst>
                                          <p:attrName>ppt_x</p:attrName>
                                        </p:attrNameLst>
                                      </p:cBhvr>
                                      <p:tavLst>
                                        <p:tav tm="0">
                                          <p:val>
                                            <p:strVal val="1+#ppt_w/2"/>
                                          </p:val>
                                        </p:tav>
                                        <p:tav tm="100000">
                                          <p:val>
                                            <p:strVal val="#ppt_x"/>
                                          </p:val>
                                        </p:tav>
                                      </p:tavLst>
                                    </p:anim>
                                    <p:anim calcmode="lin" valueType="num">
                                      <p:cBhvr additive="base">
                                        <p:cTn id="30"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decel="10000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500" fill="hold"/>
                                        <p:tgtEl>
                                          <p:spTgt spid="24"/>
                                        </p:tgtEl>
                                        <p:attrNameLst>
                                          <p:attrName>ppt_x</p:attrName>
                                        </p:attrNameLst>
                                      </p:cBhvr>
                                      <p:tavLst>
                                        <p:tav tm="0">
                                          <p:val>
                                            <p:strVal val="1+#ppt_w/2"/>
                                          </p:val>
                                        </p:tav>
                                        <p:tav tm="100000">
                                          <p:val>
                                            <p:strVal val="#ppt_x"/>
                                          </p:val>
                                        </p:tav>
                                      </p:tavLst>
                                    </p:anim>
                                    <p:anim calcmode="lin" valueType="num">
                                      <p:cBhvr additive="base">
                                        <p:cTn id="36" dur="1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utoUpdateAnimBg="0"/>
      <p:bldP spid="211" grpId="0" autoUpdateAnimBg="0"/>
      <p:bldP spid="2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ăn mẫu lớp 12: Hình tượng đất nước trong bài thơ Việt Bắc và Đất Nước">
            <a:extLst>
              <a:ext uri="{FF2B5EF4-FFF2-40B4-BE49-F238E27FC236}">
                <a16:creationId xmlns:a16="http://schemas.microsoft.com/office/drawing/2014/main" xmlns="" id="{F33A439F-331A-4A1C-8E10-F48D07A67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90" y="131592"/>
            <a:ext cx="3601375" cy="3190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át động Cuộc thi phóng sự ảnh báo chí “Việt Nam - đất nước, con người” -  Người làm báo Tiền Giang">
            <a:extLst>
              <a:ext uri="{FF2B5EF4-FFF2-40B4-BE49-F238E27FC236}">
                <a16:creationId xmlns:a16="http://schemas.microsoft.com/office/drawing/2014/main" xmlns="" id="{58871A95-45B6-43DD-999F-E03B326ED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856" y="131592"/>
            <a:ext cx="4195255" cy="31908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hững hình ảnh Việt Nam chuyển mình sau 33 năm đổi mới | Báo Dân trí">
            <a:extLst>
              <a:ext uri="{FF2B5EF4-FFF2-40B4-BE49-F238E27FC236}">
                <a16:creationId xmlns:a16="http://schemas.microsoft.com/office/drawing/2014/main" xmlns="" id="{07E9B99D-C19C-4CE1-A03C-25841E576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90" y="3604333"/>
            <a:ext cx="3601375" cy="28255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alo! VietNam">
            <a:extLst>
              <a:ext uri="{FF2B5EF4-FFF2-40B4-BE49-F238E27FC236}">
                <a16:creationId xmlns:a16="http://schemas.microsoft.com/office/drawing/2014/main" xmlns="" id="{74E8D98D-B500-4A5B-B420-58067F7DB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856" y="3604333"/>
            <a:ext cx="4195255" cy="282550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ề Tây Nguyên tận hưởng mùa xuân đặc sắc |=&amp;gt; Đăng trên báo Bắc Giang">
            <a:extLst>
              <a:ext uri="{FF2B5EF4-FFF2-40B4-BE49-F238E27FC236}">
                <a16:creationId xmlns:a16="http://schemas.microsoft.com/office/drawing/2014/main" xmlns="" id="{662F01E4-6BAB-4500-BF7E-B2AB966563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1237" y="131592"/>
            <a:ext cx="3770048" cy="31908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át khúc quê mùa - Báo Long An Online">
            <a:extLst>
              <a:ext uri="{FF2B5EF4-FFF2-40B4-BE49-F238E27FC236}">
                <a16:creationId xmlns:a16="http://schemas.microsoft.com/office/drawing/2014/main" xmlns="" id="{AAC1BA38-2653-4309-A46C-0075B196F9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1237" y="3535534"/>
            <a:ext cx="3790763" cy="2894302"/>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1">
            <a:extLst>
              <a:ext uri="{FF2B5EF4-FFF2-40B4-BE49-F238E27FC236}">
                <a16:creationId xmlns:a16="http://schemas.microsoft.com/office/drawing/2014/main" xmlns="" id="{6EC17F2E-4EBC-4B45-A9CD-6546CABDFB7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488" t="13333" r="18416" b="19180"/>
          <a:stretch/>
        </p:blipFill>
        <p:spPr>
          <a:xfrm>
            <a:off x="1733954" y="2388093"/>
            <a:ext cx="9114559" cy="2396972"/>
          </a:xfrm>
          <a:prstGeom prst="rect">
            <a:avLst/>
          </a:prstGeom>
          <a:effectLst>
            <a:outerShdw blurRad="50800" dist="38100" dir="9000000" sx="101000" sy="101000" algn="ctr" rotWithShape="0">
              <a:srgbClr val="000000">
                <a:alpha val="43137"/>
              </a:srgbClr>
            </a:outerShdw>
          </a:effectLst>
        </p:spPr>
      </p:pic>
      <p:sp>
        <p:nvSpPr>
          <p:cNvPr id="2" name="Rectangle 1">
            <a:extLst>
              <a:ext uri="{FF2B5EF4-FFF2-40B4-BE49-F238E27FC236}">
                <a16:creationId xmlns:a16="http://schemas.microsoft.com/office/drawing/2014/main" xmlns="" id="{9CBA6398-0F3D-4008-8E40-E8B06CAE3E83}"/>
              </a:ext>
            </a:extLst>
          </p:cNvPr>
          <p:cNvSpPr/>
          <p:nvPr/>
        </p:nvSpPr>
        <p:spPr>
          <a:xfrm>
            <a:off x="2447097" y="2722302"/>
            <a:ext cx="7892399" cy="1200329"/>
          </a:xfrm>
          <a:prstGeom prst="rect">
            <a:avLst/>
          </a:prstGeom>
        </p:spPr>
        <p:txBody>
          <a:bodyPr wrap="square">
            <a:spAutoFit/>
          </a:bodyPr>
          <a:lstStyle/>
          <a:p>
            <a:r>
              <a:rPr lang="en-US" dirty="0" err="1">
                <a:solidFill>
                  <a:srgbClr val="000000"/>
                </a:solidFill>
                <a:latin typeface="Times New Roman" panose="02020603050405020304" pitchFamily="18" charset="0"/>
                <a:ea typeface="Times New Roman" panose="02020603050405020304" pitchFamily="18" charset="0"/>
              </a:rPr>
              <a:t>Đất</a:t>
            </a:r>
            <a:r>
              <a:rPr lang="en-US" dirty="0">
                <a:solidFill>
                  <a:srgbClr val="000000"/>
                </a:solidFill>
                <a:latin typeface="Times New Roman" panose="02020603050405020304" pitchFamily="18" charset="0"/>
                <a:ea typeface="Times New Roman" panose="02020603050405020304" pitchFamily="18" charset="0"/>
              </a:rPr>
              <a:t> n</a:t>
            </a:r>
            <a:r>
              <a:rPr lang="vi-VN" dirty="0">
                <a:solidFill>
                  <a:srgbClr val="000000"/>
                </a:solidFill>
                <a:latin typeface="Times New Roman" panose="02020603050405020304" pitchFamily="18" charset="0"/>
                <a:ea typeface="Times New Roman" panose="02020603050405020304" pitchFamily="18" charset="0"/>
              </a:rPr>
              <a:t>ư</a:t>
            </a:r>
            <a:r>
              <a:rPr lang="en-US" dirty="0" err="1">
                <a:solidFill>
                  <a:srgbClr val="000000"/>
                </a:solidFill>
                <a:latin typeface="Times New Roman" panose="02020603050405020304" pitchFamily="18" charset="0"/>
                <a:ea typeface="Times New Roman" panose="02020603050405020304" pitchFamily="18" charset="0"/>
              </a:rPr>
              <a:t>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rPr>
              <a:t> Nam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chúng</a:t>
            </a:r>
            <a:r>
              <a:rPr lang="en-US" dirty="0">
                <a:solidFill>
                  <a:srgbClr val="000000"/>
                </a:solidFill>
                <a:latin typeface="Times New Roman" panose="02020603050405020304" pitchFamily="18" charset="0"/>
                <a:ea typeface="Times New Roman" panose="02020603050405020304" pitchFamily="18" charset="0"/>
              </a:rPr>
              <a:t> ta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dải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đất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hình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chữ</a:t>
            </a:r>
            <a:r>
              <a:rPr lang="en-US" dirty="0">
                <a:solidFill>
                  <a:srgbClr val="000000"/>
                </a:solidFill>
                <a:latin typeface="Times New Roman" panose="02020603050405020304" pitchFamily="18" charset="0"/>
                <a:ea typeface="Times New Roman" panose="02020603050405020304" pitchFamily="18" charset="0"/>
              </a:rPr>
              <a:t> S. </a:t>
            </a:r>
            <a:r>
              <a:rPr lang="en-US" dirty="0" err="1">
                <a:solidFill>
                  <a:srgbClr val="000000"/>
                </a:solidFill>
                <a:latin typeface="Times New Roman" panose="02020603050405020304" pitchFamily="18" charset="0"/>
                <a:ea typeface="Times New Roman" panose="02020603050405020304" pitchFamily="18" charset="0"/>
              </a:rPr>
              <a:t>Bờ</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biển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rPr>
              <a:t> Nam </a:t>
            </a:r>
            <a:r>
              <a:rPr lang="en-US" dirty="0" err="1">
                <a:solidFill>
                  <a:srgbClr val="000000"/>
                </a:solidFill>
                <a:latin typeface="Times New Roman" panose="02020603050405020304" pitchFamily="18" charset="0"/>
                <a:ea typeface="Times New Roman" panose="02020603050405020304" pitchFamily="18" charset="0"/>
              </a:rPr>
              <a:t>dài</a:t>
            </a:r>
            <a:r>
              <a:rPr lang="en-US" dirty="0">
                <a:solidFill>
                  <a:srgbClr val="000000"/>
                </a:solidFill>
                <a:latin typeface="Times New Roman" panose="02020603050405020304" pitchFamily="18" charset="0"/>
                <a:ea typeface="Times New Roman" panose="02020603050405020304" pitchFamily="18" charset="0"/>
              </a:rPr>
              <a:t> </a:t>
            </a:r>
          </a:p>
          <a:p>
            <a:r>
              <a:rPr lang="en-US" dirty="0">
                <a:solidFill>
                  <a:srgbClr val="000000"/>
                </a:solidFill>
                <a:latin typeface="Times New Roman" panose="02020603050405020304" pitchFamily="18" charset="0"/>
                <a:ea typeface="Times New Roman" panose="02020603050405020304" pitchFamily="18" charset="0"/>
              </a:rPr>
              <a:t>3 260 km. </a:t>
            </a:r>
            <a:r>
              <a:rPr lang="en-US" dirty="0" err="1">
                <a:solidFill>
                  <a:srgbClr val="000000"/>
                </a:solidFill>
                <a:latin typeface="Times New Roman" panose="02020603050405020304" pitchFamily="18" charset="0"/>
                <a:ea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rPr>
              <a:t> Nam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nhiệt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đới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mùa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Lãnh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thổ</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rPr>
              <a:t> Nam bao </a:t>
            </a:r>
            <a:r>
              <a:rPr lang="en-US" dirty="0" err="1">
                <a:solidFill>
                  <a:srgbClr val="000000"/>
                </a:solidFill>
                <a:latin typeface="Times New Roman" panose="02020603050405020304" pitchFamily="18" charset="0"/>
                <a:ea typeface="Times New Roman" panose="02020603050405020304" pitchFamily="18" charset="0"/>
              </a:rPr>
              <a:t>gồm</a:t>
            </a:r>
            <a:r>
              <a:rPr lang="en-US" dirty="0">
                <a:solidFill>
                  <a:srgbClr val="000000"/>
                </a:solidFill>
                <a:latin typeface="Times New Roman" panose="02020603050405020304" pitchFamily="18" charset="0"/>
                <a:ea typeface="Times New Roman" panose="02020603050405020304" pitchFamily="18" charset="0"/>
              </a:rPr>
              <a:t> 3/4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đồi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núi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chính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vì</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vậy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đất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chúng</a:t>
            </a:r>
            <a:r>
              <a:rPr lang="en-US" dirty="0">
                <a:solidFill>
                  <a:srgbClr val="000000"/>
                </a:solidFill>
                <a:latin typeface="Times New Roman" panose="02020603050405020304" pitchFamily="18" charset="0"/>
                <a:ea typeface="Times New Roman" panose="02020603050405020304" pitchFamily="18" charset="0"/>
              </a:rPr>
              <a:t> ta </a:t>
            </a:r>
            <a:r>
              <a:rPr lang="en-US" dirty="0" err="1">
                <a:solidFill>
                  <a:srgbClr val="000000"/>
                </a:solidFill>
                <a:latin typeface="Times New Roman" panose="02020603050405020304" pitchFamily="18" charset="0"/>
                <a:ea typeface="Times New Roman" panose="02020603050405020304" pitchFamily="18" charset="0"/>
              </a:rPr>
              <a:t>rất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về</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văn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hoá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Mỗi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địa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phương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kiểu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xây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dựng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nhà</a:t>
            </a:r>
            <a:r>
              <a:rPr lang="en-US" dirty="0">
                <a:solidFill>
                  <a:srgbClr val="000000"/>
                </a:solidFill>
                <a:latin typeface="Times New Roman" panose="02020603050405020304" pitchFamily="18" charset="0"/>
                <a:ea typeface="Times New Roman" panose="02020603050405020304" pitchFamily="18" charset="0"/>
              </a:rPr>
              <a:t> ở </a:t>
            </a:r>
            <a:r>
              <a:rPr lang="en-US" dirty="0" err="1">
                <a:solidFill>
                  <a:srgbClr val="000000"/>
                </a:solidFill>
                <a:latin typeface="Times New Roman" panose="02020603050405020304" pitchFamily="18" charset="0"/>
                <a:ea typeface="Times New Roman" panose="02020603050405020304" pitchFamily="18" charset="0"/>
              </a:rPr>
              <a:t>khác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nhau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để</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phù</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hợp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với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khí</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hậu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địa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hình</a:t>
            </a:r>
            <a:r>
              <a:rPr lang="en-US" dirty="0">
                <a:solidFill>
                  <a:srgbClr val="000000"/>
                </a:solidFill>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350953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8"/>
                                        </p:tgtEl>
                                        <p:attrNameLst>
                                          <p:attrName>style.visibility</p:attrName>
                                        </p:attrNameLst>
                                      </p:cBhvr>
                                      <p:to>
                                        <p:strVal val="visible"/>
                                      </p:to>
                                    </p:set>
                                    <p:anim calcmode="lin" valueType="num">
                                      <p:cBhvr additive="base">
                                        <p:cTn id="15" dur="500" fill="hold"/>
                                        <p:tgtEl>
                                          <p:spTgt spid="2058"/>
                                        </p:tgtEl>
                                        <p:attrNameLst>
                                          <p:attrName>ppt_x</p:attrName>
                                        </p:attrNameLst>
                                      </p:cBhvr>
                                      <p:tavLst>
                                        <p:tav tm="0">
                                          <p:val>
                                            <p:strVal val="#ppt_x"/>
                                          </p:val>
                                        </p:tav>
                                        <p:tav tm="100000">
                                          <p:val>
                                            <p:strVal val="#ppt_x"/>
                                          </p:val>
                                        </p:tav>
                                      </p:tavLst>
                                    </p:anim>
                                    <p:anim calcmode="lin" valueType="num">
                                      <p:cBhvr additive="base">
                                        <p:cTn id="16" dur="500" fill="hold"/>
                                        <p:tgtEl>
                                          <p:spTgt spid="205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6"/>
                                        </p:tgtEl>
                                        <p:attrNameLst>
                                          <p:attrName>style.visibility</p:attrName>
                                        </p:attrNameLst>
                                      </p:cBhvr>
                                      <p:to>
                                        <p:strVal val="visible"/>
                                      </p:to>
                                    </p:set>
                                    <p:anim calcmode="lin" valueType="num">
                                      <p:cBhvr additive="base">
                                        <p:cTn id="23" dur="500" fill="hold"/>
                                        <p:tgtEl>
                                          <p:spTgt spid="2056"/>
                                        </p:tgtEl>
                                        <p:attrNameLst>
                                          <p:attrName>ppt_x</p:attrName>
                                        </p:attrNameLst>
                                      </p:cBhvr>
                                      <p:tavLst>
                                        <p:tav tm="0">
                                          <p:val>
                                            <p:strVal val="#ppt_x"/>
                                          </p:val>
                                        </p:tav>
                                        <p:tav tm="100000">
                                          <p:val>
                                            <p:strVal val="#ppt_x"/>
                                          </p:val>
                                        </p:tav>
                                      </p:tavLst>
                                    </p:anim>
                                    <p:anim calcmode="lin" valueType="num">
                                      <p:cBhvr additive="base">
                                        <p:cTn id="24" dur="500" fill="hold"/>
                                        <p:tgtEl>
                                          <p:spTgt spid="205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60"/>
                                        </p:tgtEl>
                                        <p:attrNameLst>
                                          <p:attrName>style.visibility</p:attrName>
                                        </p:attrNameLst>
                                      </p:cBhvr>
                                      <p:to>
                                        <p:strVal val="visible"/>
                                      </p:to>
                                    </p:set>
                                    <p:anim calcmode="lin" valueType="num">
                                      <p:cBhvr additive="base">
                                        <p:cTn id="27" dur="500" fill="hold"/>
                                        <p:tgtEl>
                                          <p:spTgt spid="2060"/>
                                        </p:tgtEl>
                                        <p:attrNameLst>
                                          <p:attrName>ppt_x</p:attrName>
                                        </p:attrNameLst>
                                      </p:cBhvr>
                                      <p:tavLst>
                                        <p:tav tm="0">
                                          <p:val>
                                            <p:strVal val="#ppt_x"/>
                                          </p:val>
                                        </p:tav>
                                        <p:tav tm="100000">
                                          <p:val>
                                            <p:strVal val="#ppt_x"/>
                                          </p:val>
                                        </p:tav>
                                      </p:tavLst>
                                    </p:anim>
                                    <p:anim calcmode="lin" valueType="num">
                                      <p:cBhvr additive="base">
                                        <p:cTn id="2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ự biến đổi của &amp;quot;Ngôi nhà nông thôn&amp;quot; truyền thống vùng đồng bằng châu thổ  sông Hồng - Tạp chí Kiến Trúc">
            <a:extLst>
              <a:ext uri="{FF2B5EF4-FFF2-40B4-BE49-F238E27FC236}">
                <a16:creationId xmlns:a16="http://schemas.microsoft.com/office/drawing/2014/main" xmlns="" id="{A6AFC4B0-CDB4-4CD8-B8D1-06D536F00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057"/>
            <a:ext cx="6095999" cy="29300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USER\Desktop\nha-rieng.png">
            <a:extLst>
              <a:ext uri="{FF2B5EF4-FFF2-40B4-BE49-F238E27FC236}">
                <a16:creationId xmlns:a16="http://schemas.microsoft.com/office/drawing/2014/main" xmlns="" id="{287BF981-4313-4E8B-A212-0E0945F315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42538" y="328057"/>
            <a:ext cx="5720861" cy="2930002"/>
          </a:xfrm>
          <a:prstGeom prst="rect">
            <a:avLst/>
          </a:prstGeom>
          <a:noFill/>
          <a:ln>
            <a:noFill/>
          </a:ln>
        </p:spPr>
      </p:pic>
      <p:pic>
        <p:nvPicPr>
          <p:cNvPr id="4" name="Picture 3" descr="C:\Users\USER\Desktop\5253-e-1-baa-3-nh-20-chung-20-c-c-6-b-0-1552190047143.jpg">
            <a:extLst>
              <a:ext uri="{FF2B5EF4-FFF2-40B4-BE49-F238E27FC236}">
                <a16:creationId xmlns:a16="http://schemas.microsoft.com/office/drawing/2014/main" xmlns="" id="{6E72F79B-2549-4CD1-8622-A189A839DB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99942"/>
            <a:ext cx="5867399" cy="2930002"/>
          </a:xfrm>
          <a:prstGeom prst="rect">
            <a:avLst/>
          </a:prstGeom>
          <a:noFill/>
          <a:ln>
            <a:noFill/>
          </a:ln>
        </p:spPr>
      </p:pic>
      <p:pic>
        <p:nvPicPr>
          <p:cNvPr id="5" name="Picture 4" descr="C:\Users\USER\Desktop\tải xuống.jpg">
            <a:extLst>
              <a:ext uri="{FF2B5EF4-FFF2-40B4-BE49-F238E27FC236}">
                <a16:creationId xmlns:a16="http://schemas.microsoft.com/office/drawing/2014/main" xmlns="" id="{BCF22C40-7566-4393-A6B8-AA4462452F0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42538" y="3599943"/>
            <a:ext cx="5720861" cy="2930000"/>
          </a:xfrm>
          <a:prstGeom prst="rect">
            <a:avLst/>
          </a:prstGeom>
          <a:noFill/>
          <a:ln>
            <a:noFill/>
          </a:ln>
        </p:spPr>
      </p:pic>
      <p:pic>
        <p:nvPicPr>
          <p:cNvPr id="6" name="图片 5">
            <a:extLst>
              <a:ext uri="{FF2B5EF4-FFF2-40B4-BE49-F238E27FC236}">
                <a16:creationId xmlns:a16="http://schemas.microsoft.com/office/drawing/2014/main" xmlns="" id="{E49EFB3A-7009-44AD-84E3-08C56830FA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6139" y="4138547"/>
            <a:ext cx="3253457" cy="2636223"/>
          </a:xfrm>
          <a:prstGeom prst="rect">
            <a:avLst/>
          </a:prstGeom>
        </p:spPr>
      </p:pic>
      <p:pic>
        <p:nvPicPr>
          <p:cNvPr id="7" name="图片 3">
            <a:extLst>
              <a:ext uri="{FF2B5EF4-FFF2-40B4-BE49-F238E27FC236}">
                <a16:creationId xmlns:a16="http://schemas.microsoft.com/office/drawing/2014/main" xmlns="" id="{BD67C9FC-975D-4B17-BE0F-7B56D0ACC284}"/>
              </a:ext>
            </a:extLst>
          </p:cNvPr>
          <p:cNvPicPr>
            <a:picLocks noChangeAspect="1"/>
          </p:cNvPicPr>
          <p:nvPr/>
        </p:nvPicPr>
        <p:blipFill rotWithShape="1">
          <a:blip r:embed="rId7">
            <a:extLst>
              <a:ext uri="{28A0092B-C50C-407E-A947-70E740481C1C}">
                <a14:useLocalDpi xmlns:a14="http://schemas.microsoft.com/office/drawing/2010/main" val="0"/>
              </a:ext>
            </a:extLst>
          </a:blip>
          <a:srcRect l="33847" t="11828" r="31458" b="66667"/>
          <a:stretch/>
        </p:blipFill>
        <p:spPr>
          <a:xfrm>
            <a:off x="3341758" y="1728514"/>
            <a:ext cx="5344358" cy="2793207"/>
          </a:xfrm>
          <a:prstGeom prst="rect">
            <a:avLst/>
          </a:prstGeom>
        </p:spPr>
      </p:pic>
      <p:sp>
        <p:nvSpPr>
          <p:cNvPr id="8" name="文本框 9">
            <a:extLst>
              <a:ext uri="{FF2B5EF4-FFF2-40B4-BE49-F238E27FC236}">
                <a16:creationId xmlns:a16="http://schemas.microsoft.com/office/drawing/2014/main" xmlns="" id="{4A387F52-6064-4C34-A1E8-18255A3ADB2E}"/>
              </a:ext>
            </a:extLst>
          </p:cNvPr>
          <p:cNvSpPr txBox="1"/>
          <p:nvPr/>
        </p:nvSpPr>
        <p:spPr>
          <a:xfrm>
            <a:off x="4396195" y="2663452"/>
            <a:ext cx="2944090" cy="923330"/>
          </a:xfrm>
          <a:prstGeom prst="rect">
            <a:avLst/>
          </a:prstGeom>
          <a:noFill/>
        </p:spPr>
        <p:txBody>
          <a:bodyPr wrap="square" rtlCol="0">
            <a:spAutoFit/>
          </a:bodyPr>
          <a:lstStyle/>
          <a:p>
            <a:pPr algn="ctr"/>
            <a:r>
              <a:rPr lang="en-US" dirty="0" err="1"/>
              <a:t>Em</a:t>
            </a:r>
            <a:r>
              <a:rPr lang="en-US" dirty="0"/>
              <a:t> </a:t>
            </a:r>
            <a:r>
              <a:rPr lang="en-US" dirty="0" err="1"/>
              <a:t>hãy</a:t>
            </a:r>
            <a:r>
              <a:rPr lang="en-US" dirty="0"/>
              <a:t> </a:t>
            </a:r>
            <a:r>
              <a:rPr lang="en-US" dirty="0" err="1"/>
              <a:t>xác</a:t>
            </a:r>
            <a:r>
              <a:rPr lang="en-US" dirty="0"/>
              <a:t> </a:t>
            </a:r>
            <a:r>
              <a:rPr lang="en-US" dirty="0" err="1"/>
              <a:t>định</a:t>
            </a:r>
            <a:r>
              <a:rPr lang="en-US" dirty="0"/>
              <a:t> </a:t>
            </a:r>
            <a:r>
              <a:rPr lang="en-US" dirty="0" err="1"/>
              <a:t>tên</a:t>
            </a:r>
            <a:r>
              <a:rPr lang="en-US" dirty="0"/>
              <a:t> </a:t>
            </a:r>
            <a:r>
              <a:rPr lang="en-US" dirty="0" err="1"/>
              <a:t>gọi</a:t>
            </a:r>
            <a:r>
              <a:rPr lang="en-US" dirty="0"/>
              <a:t> </a:t>
            </a:r>
            <a:r>
              <a:rPr lang="en-US" dirty="0" err="1"/>
              <a:t>các</a:t>
            </a:r>
            <a:r>
              <a:rPr lang="en-US" dirty="0"/>
              <a:t> </a:t>
            </a:r>
            <a:r>
              <a:rPr lang="en-US" dirty="0" err="1"/>
              <a:t>kiểu</a:t>
            </a:r>
            <a:r>
              <a:rPr lang="en-US" dirty="0"/>
              <a:t> </a:t>
            </a:r>
            <a:r>
              <a:rPr lang="en-US" dirty="0" err="1"/>
              <a:t>nhà</a:t>
            </a:r>
            <a:r>
              <a:rPr lang="en-US" dirty="0"/>
              <a:t> ở </a:t>
            </a:r>
            <a:r>
              <a:rPr lang="en-US" dirty="0" err="1"/>
              <a:t>trên</a:t>
            </a:r>
            <a:r>
              <a:rPr lang="en-US" dirty="0"/>
              <a:t> </a:t>
            </a:r>
            <a:r>
              <a:rPr lang="en-US" dirty="0" err="1"/>
              <a:t>các</a:t>
            </a:r>
            <a:r>
              <a:rPr lang="en-US" dirty="0"/>
              <a:t> </a:t>
            </a:r>
            <a:r>
              <a:rPr lang="en-US" dirty="0" err="1"/>
              <a:t>bức</a:t>
            </a:r>
            <a:r>
              <a:rPr lang="en-US" dirty="0"/>
              <a:t> </a:t>
            </a:r>
            <a:r>
              <a:rPr lang="en-US" dirty="0" err="1"/>
              <a:t>ảnh</a:t>
            </a:r>
            <a:r>
              <a:rPr lang="en-US" dirty="0"/>
              <a:t> </a:t>
            </a:r>
            <a:r>
              <a:rPr lang="en-US" dirty="0" err="1"/>
              <a:t>này</a:t>
            </a:r>
            <a:r>
              <a:rPr lang="en-US" dirty="0"/>
              <a:t>?</a:t>
            </a:r>
            <a:endParaRPr lang="zh-CN" altLang="en-US" sz="3200" b="1" dirty="0">
              <a:latin typeface="Times New Roman" panose="02020603050405020304" pitchFamily="18" charset="0"/>
              <a:ea typeface="华文新魏"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288295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hà ngang">
            <a:extLst>
              <a:ext uri="{FF2B5EF4-FFF2-40B4-BE49-F238E27FC236}">
                <a16:creationId xmlns:a16="http://schemas.microsoft.com/office/drawing/2014/main" xmlns="" id="{027C00A9-CD60-4C72-A208-C9307869E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49" y="1036836"/>
            <a:ext cx="5053171" cy="277871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xmlns="" id="{DDF292AA-D659-42A4-B867-18CCC2620E3E}"/>
              </a:ext>
            </a:extLst>
          </p:cNvPr>
          <p:cNvSpPr/>
          <p:nvPr/>
        </p:nvSpPr>
        <p:spPr>
          <a:xfrm>
            <a:off x="7120823" y="1581088"/>
            <a:ext cx="3879666" cy="2443365"/>
          </a:xfrm>
          <a:prstGeom prst="wedgeEllipseCallou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t>Nhà</a:t>
            </a:r>
            <a:r>
              <a:rPr lang="en-US" sz="2800" dirty="0"/>
              <a:t> ở </a:t>
            </a:r>
            <a:r>
              <a:rPr lang="en-US" sz="2800" dirty="0" err="1"/>
              <a:t>nông</a:t>
            </a:r>
            <a:r>
              <a:rPr lang="en-US" sz="2800" dirty="0"/>
              <a:t> </a:t>
            </a:r>
            <a:r>
              <a:rPr lang="en-US" sz="2800" dirty="0" err="1"/>
              <a:t>thôn</a:t>
            </a:r>
            <a:r>
              <a:rPr lang="en-US" sz="2800" dirty="0"/>
              <a:t> </a:t>
            </a:r>
            <a:r>
              <a:rPr lang="en-US" sz="2800" dirty="0" err="1"/>
              <a:t>có</a:t>
            </a:r>
            <a:r>
              <a:rPr lang="en-US" sz="2800" dirty="0"/>
              <a:t> </a:t>
            </a:r>
            <a:r>
              <a:rPr lang="en-US" sz="2800" dirty="0" err="1"/>
              <a:t>kiến</a:t>
            </a:r>
            <a:r>
              <a:rPr lang="en-US" sz="2800" dirty="0"/>
              <a:t> </a:t>
            </a:r>
            <a:r>
              <a:rPr lang="en-US" sz="2800" dirty="0" err="1"/>
              <a:t>trúc</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a:t>
            </a:r>
          </a:p>
        </p:txBody>
      </p:sp>
      <p:pic>
        <p:nvPicPr>
          <p:cNvPr id="4" name="Picture 3" descr="A picture containing text&#10;&#10;Description automatically generated">
            <a:extLst>
              <a:ext uri="{FF2B5EF4-FFF2-40B4-BE49-F238E27FC236}">
                <a16:creationId xmlns:a16="http://schemas.microsoft.com/office/drawing/2014/main" xmlns="" id="{EFF5F185-866C-4CC1-8E41-C2D9F103538D}"/>
              </a:ext>
            </a:extLst>
          </p:cNvPr>
          <p:cNvPicPr>
            <a:picLocks noChangeAspect="1"/>
          </p:cNvPicPr>
          <p:nvPr/>
        </p:nvPicPr>
        <p:blipFill>
          <a:blip r:embed="rId3"/>
          <a:stretch>
            <a:fillRect/>
          </a:stretch>
        </p:blipFill>
        <p:spPr>
          <a:xfrm>
            <a:off x="5594353" y="4636976"/>
            <a:ext cx="2520280" cy="2043470"/>
          </a:xfrm>
          <a:prstGeom prst="rect">
            <a:avLst/>
          </a:prstGeom>
        </p:spPr>
      </p:pic>
      <p:sp>
        <p:nvSpPr>
          <p:cNvPr id="5" name="Rectangle 4">
            <a:extLst>
              <a:ext uri="{FF2B5EF4-FFF2-40B4-BE49-F238E27FC236}">
                <a16:creationId xmlns:a16="http://schemas.microsoft.com/office/drawing/2014/main" xmlns="" id="{9D36D855-C8E3-4138-9FF8-FA2F4D0C9391}"/>
              </a:ext>
            </a:extLst>
          </p:cNvPr>
          <p:cNvSpPr/>
          <p:nvPr/>
        </p:nvSpPr>
        <p:spPr>
          <a:xfrm>
            <a:off x="5972630" y="1338517"/>
            <a:ext cx="5824195" cy="3539430"/>
          </a:xfrm>
          <a:prstGeom prst="rect">
            <a:avLst/>
          </a:prstGeom>
          <a:solidFill>
            <a:schemeClr val="accent6">
              <a:lumMod val="60000"/>
              <a:lumOff val="40000"/>
            </a:schemeClr>
          </a:solidFill>
        </p:spPr>
        <p:txBody>
          <a:bodyPr wrap="square">
            <a:spAutoFit/>
          </a:bodyPr>
          <a:lstStyle/>
          <a:p>
            <a:pPr algn="just">
              <a:lnSpc>
                <a:spcPct val="120000"/>
              </a:lnSpc>
            </a:pPr>
            <a:r>
              <a:rPr lang="en-US" sz="2800" dirty="0">
                <a:solidFill>
                  <a:srgbClr val="000000"/>
                </a:solidFill>
                <a:latin typeface="Times New Roman" panose="02020603050405020304" pitchFamily="18" charset="0"/>
                <a:cs typeface="Times New Roman" panose="02020603050405020304" pitchFamily="18" charset="0"/>
              </a:rPr>
              <a:t>- C</a:t>
            </a:r>
            <a:r>
              <a:rPr lang="vi-VN" sz="2800" dirty="0">
                <a:solidFill>
                  <a:srgbClr val="000000"/>
                </a:solidFill>
                <a:latin typeface="Times New Roman" panose="02020603050405020304" pitchFamily="18" charset="0"/>
                <a:cs typeface="Times New Roman" panose="02020603050405020304" pitchFamily="18" charset="0"/>
              </a:rPr>
              <a:t>ác khu vực chức năng trong nhà thường được xây dựng tách biệt. </a:t>
            </a:r>
            <a:endParaRPr lang="en-US" sz="2800" dirty="0">
              <a:latin typeface="Times New Roman" panose="02020603050405020304" pitchFamily="18" charset="0"/>
              <a:cs typeface="Times New Roman" panose="02020603050405020304" pitchFamily="18" charset="0"/>
            </a:endParaRPr>
          </a:p>
          <a:p>
            <a:pPr algn="just">
              <a:lnSpc>
                <a:spcPct val="120000"/>
              </a:lnSpc>
            </a:pP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Tùy điều kiện của từng gia đình mà khu nhà chính có thể được xây dựng ba gian hai chái, hay năm gian hai chái. </a:t>
            </a:r>
            <a:endParaRPr lang="en-US" sz="2800" dirty="0">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gian nhà được phân chia bằng hệ thống tường hoặc cột </a:t>
            </a:r>
            <a:endParaRPr lang="en-US" sz="2800" dirty="0"/>
          </a:p>
        </p:txBody>
      </p:sp>
      <p:pic>
        <p:nvPicPr>
          <p:cNvPr id="6" name="image 200018">
            <a:extLst>
              <a:ext uri="{FF2B5EF4-FFF2-40B4-BE49-F238E27FC236}">
                <a16:creationId xmlns:a16="http://schemas.microsoft.com/office/drawing/2014/main" xmlns="" id="{066F84DE-927F-4D94-BAD9-50A16DB999D9}"/>
              </a:ext>
            </a:extLst>
          </p:cNvPr>
          <p:cNvPicPr>
            <a:picLocks noChangeAspect="1"/>
          </p:cNvPicPr>
          <p:nvPr/>
        </p:nvPicPr>
        <p:blipFill>
          <a:blip r:embed="rId4"/>
          <a:srcRect/>
          <a:stretch>
            <a:fillRect/>
          </a:stretch>
        </p:blipFill>
        <p:spPr>
          <a:xfrm>
            <a:off x="6261020" y="735155"/>
            <a:ext cx="477235" cy="603362"/>
          </a:xfrm>
          <a:prstGeom prst="rect">
            <a:avLst/>
          </a:prstGeom>
        </p:spPr>
      </p:pic>
      <p:pic>
        <p:nvPicPr>
          <p:cNvPr id="7" name="Picture 4" descr="Sự biến đổi của &amp;quot;Ngôi nhà nông thôn&amp;quot; truyền thống vùng đồng bằng châu thổ  sông Hồng - Tạp chí Kiến Trúc">
            <a:extLst>
              <a:ext uri="{FF2B5EF4-FFF2-40B4-BE49-F238E27FC236}">
                <a16:creationId xmlns:a16="http://schemas.microsoft.com/office/drawing/2014/main" xmlns="" id="{FC5B0352-5022-4DEB-AEBE-55C6F0BDE8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17" y="3925413"/>
            <a:ext cx="5123836" cy="29300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C7DC57B2-017C-45F7-B243-1831E9DCA8AF}"/>
              </a:ext>
            </a:extLst>
          </p:cNvPr>
          <p:cNvSpPr txBox="1"/>
          <p:nvPr/>
        </p:nvSpPr>
        <p:spPr>
          <a:xfrm>
            <a:off x="3113363" y="155361"/>
            <a:ext cx="6295313"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III. KIẾN TRÚC NHÀ Ở ĐẶC TR</a:t>
            </a:r>
            <a:r>
              <a:rPr lang="vi-VN" sz="2000" dirty="0">
                <a:solidFill>
                  <a:srgbClr val="FF0000"/>
                </a:solidFill>
                <a:latin typeface="Times New Roman" panose="02020603050405020304" pitchFamily="18" charset="0"/>
                <a:cs typeface="Times New Roman" panose="02020603050405020304" pitchFamily="18" charset="0"/>
              </a:rPr>
              <a:t>Ư</a:t>
            </a:r>
            <a:r>
              <a:rPr lang="en-US" sz="2000" dirty="0">
                <a:solidFill>
                  <a:srgbClr val="FF0000"/>
                </a:solidFill>
                <a:latin typeface="Times New Roman" panose="02020603050405020304" pitchFamily="18" charset="0"/>
                <a:cs typeface="Times New Roman" panose="02020603050405020304" pitchFamily="18" charset="0"/>
              </a:rPr>
              <a:t>NG CỦA VIỆT NAM</a:t>
            </a:r>
          </a:p>
        </p:txBody>
      </p:sp>
      <p:sp>
        <p:nvSpPr>
          <p:cNvPr id="14" name="TextBox 13">
            <a:extLst>
              <a:ext uri="{FF2B5EF4-FFF2-40B4-BE49-F238E27FC236}">
                <a16:creationId xmlns:a16="http://schemas.microsoft.com/office/drawing/2014/main" xmlns="" id="{D6FF5ECA-90AA-4CDA-8332-534645A57E74}"/>
              </a:ext>
            </a:extLst>
          </p:cNvPr>
          <p:cNvSpPr txBox="1"/>
          <p:nvPr/>
        </p:nvSpPr>
        <p:spPr>
          <a:xfrm>
            <a:off x="594804" y="628461"/>
            <a:ext cx="2165978"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1. </a:t>
            </a:r>
            <a:r>
              <a:rPr lang="en-US" sz="2000" dirty="0" err="1">
                <a:solidFill>
                  <a:srgbClr val="FF0000"/>
                </a:solidFill>
                <a:latin typeface="Times New Roman" panose="02020603050405020304" pitchFamily="18" charset="0"/>
                <a:cs typeface="Times New Roman" panose="02020603050405020304" pitchFamily="18" charset="0"/>
              </a:rPr>
              <a:t>Nhà</a:t>
            </a:r>
            <a:r>
              <a:rPr lang="en-US" sz="2000" dirty="0">
                <a:solidFill>
                  <a:srgbClr val="FF0000"/>
                </a:solidFill>
                <a:latin typeface="Times New Roman" panose="02020603050405020304" pitchFamily="18" charset="0"/>
                <a:cs typeface="Times New Roman" panose="02020603050405020304" pitchFamily="18" charset="0"/>
              </a:rPr>
              <a:t> ở </a:t>
            </a:r>
            <a:r>
              <a:rPr lang="en-US" sz="2000" dirty="0" err="1">
                <a:solidFill>
                  <a:srgbClr val="FF0000"/>
                </a:solidFill>
                <a:latin typeface="Times New Roman" panose="02020603050405020304" pitchFamily="18" charset="0"/>
                <a:cs typeface="Times New Roman" panose="02020603050405020304" pitchFamily="18" charset="0"/>
              </a:rPr>
              <a:t>nông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thôn</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41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ét đẹp trong kiến trúc nhà gỗ xưa">
            <a:extLst>
              <a:ext uri="{FF2B5EF4-FFF2-40B4-BE49-F238E27FC236}">
                <a16:creationId xmlns:a16="http://schemas.microsoft.com/office/drawing/2014/main" xmlns="" id="{A41F40AF-22DA-449A-BE53-A4181DA21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62" y="1038688"/>
            <a:ext cx="11017188" cy="54195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FB640E93-A847-4689-A905-57877DC25CF1}"/>
              </a:ext>
            </a:extLst>
          </p:cNvPr>
          <p:cNvSpPr txBox="1"/>
          <p:nvPr/>
        </p:nvSpPr>
        <p:spPr>
          <a:xfrm>
            <a:off x="2025014" y="199683"/>
            <a:ext cx="7669402" cy="707886"/>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CÁC KHU VỰC CHỨC NĂNG CỦA NHÀ Ở NÔNG THÔN </a:t>
            </a:r>
          </a:p>
          <a:p>
            <a:pPr algn="ctr"/>
            <a:r>
              <a:rPr lang="en-US" sz="2000" dirty="0">
                <a:solidFill>
                  <a:srgbClr val="FF0000"/>
                </a:solidFill>
                <a:latin typeface="Times New Roman" panose="02020603050405020304" pitchFamily="18" charset="0"/>
                <a:cs typeface="Times New Roman" panose="02020603050405020304" pitchFamily="18" charset="0"/>
              </a:rPr>
              <a:t> TRUYỀN THỐNG ĐỒNG BẰNG BẮC BỘ</a:t>
            </a:r>
          </a:p>
        </p:txBody>
      </p:sp>
      <p:sp>
        <p:nvSpPr>
          <p:cNvPr id="3" name="Speech Bubble: Rectangle with Corners Rounded 2">
            <a:extLst>
              <a:ext uri="{FF2B5EF4-FFF2-40B4-BE49-F238E27FC236}">
                <a16:creationId xmlns:a16="http://schemas.microsoft.com/office/drawing/2014/main" xmlns="" id="{E8E0C0CE-1771-4E58-A68B-474FFEAB7964}"/>
              </a:ext>
            </a:extLst>
          </p:cNvPr>
          <p:cNvSpPr/>
          <p:nvPr/>
        </p:nvSpPr>
        <p:spPr>
          <a:xfrm>
            <a:off x="2574525" y="4884765"/>
            <a:ext cx="1535837" cy="67470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tiếp</a:t>
            </a:r>
            <a:r>
              <a:rPr lang="en-US" dirty="0"/>
              <a:t> </a:t>
            </a:r>
            <a:r>
              <a:rPr lang="en-US" dirty="0" err="1"/>
              <a:t>khách</a:t>
            </a:r>
            <a:endParaRPr lang="en-US" dirty="0"/>
          </a:p>
        </p:txBody>
      </p:sp>
      <p:sp>
        <p:nvSpPr>
          <p:cNvPr id="6" name="Speech Bubble: Rectangle with Corners Rounded 5">
            <a:extLst>
              <a:ext uri="{FF2B5EF4-FFF2-40B4-BE49-F238E27FC236}">
                <a16:creationId xmlns:a16="http://schemas.microsoft.com/office/drawing/2014/main" xmlns="" id="{F237A4ED-4730-41C1-A83B-67D290E93967}"/>
              </a:ext>
            </a:extLst>
          </p:cNvPr>
          <p:cNvSpPr/>
          <p:nvPr/>
        </p:nvSpPr>
        <p:spPr>
          <a:xfrm>
            <a:off x="2025014" y="1876714"/>
            <a:ext cx="1535837" cy="67470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thờ</a:t>
            </a:r>
            <a:r>
              <a:rPr lang="en-US" dirty="0"/>
              <a:t> </a:t>
            </a:r>
            <a:r>
              <a:rPr lang="en-US" dirty="0" err="1"/>
              <a:t>cúng</a:t>
            </a:r>
            <a:r>
              <a:rPr lang="en-US" dirty="0"/>
              <a:t> </a:t>
            </a:r>
            <a:r>
              <a:rPr lang="en-US" dirty="0" err="1"/>
              <a:t>tổ</a:t>
            </a:r>
            <a:r>
              <a:rPr lang="en-US" dirty="0"/>
              <a:t> </a:t>
            </a:r>
            <a:r>
              <a:rPr lang="en-US" dirty="0" err="1"/>
              <a:t>tiên</a:t>
            </a:r>
            <a:endParaRPr lang="en-US" dirty="0"/>
          </a:p>
        </p:txBody>
      </p:sp>
      <p:sp>
        <p:nvSpPr>
          <p:cNvPr id="7" name="Speech Bubble: Rectangle with Corners Rounded 6">
            <a:extLst>
              <a:ext uri="{FF2B5EF4-FFF2-40B4-BE49-F238E27FC236}">
                <a16:creationId xmlns:a16="http://schemas.microsoft.com/office/drawing/2014/main" xmlns="" id="{BBC0CDAD-8768-4D9F-B5C5-A6B33531EF2A}"/>
              </a:ext>
            </a:extLst>
          </p:cNvPr>
          <p:cNvSpPr/>
          <p:nvPr/>
        </p:nvSpPr>
        <p:spPr>
          <a:xfrm>
            <a:off x="5417764" y="3411123"/>
            <a:ext cx="1535837" cy="67470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nghỉ</a:t>
            </a:r>
            <a:r>
              <a:rPr lang="en-US" dirty="0"/>
              <a:t> ng</a:t>
            </a:r>
            <a:r>
              <a:rPr lang="vi-VN" dirty="0"/>
              <a:t>ơ</a:t>
            </a:r>
            <a:r>
              <a:rPr lang="en-US" dirty="0" err="1"/>
              <a:t>i</a:t>
            </a:r>
            <a:endParaRPr lang="en-US" dirty="0"/>
          </a:p>
        </p:txBody>
      </p:sp>
      <p:sp>
        <p:nvSpPr>
          <p:cNvPr id="8" name="Speech Bubble: Rectangle with Corners Rounded 7">
            <a:extLst>
              <a:ext uri="{FF2B5EF4-FFF2-40B4-BE49-F238E27FC236}">
                <a16:creationId xmlns:a16="http://schemas.microsoft.com/office/drawing/2014/main" xmlns="" id="{5924F5BE-E083-4500-82BF-041B711BEBD1}"/>
              </a:ext>
            </a:extLst>
          </p:cNvPr>
          <p:cNvSpPr/>
          <p:nvPr/>
        </p:nvSpPr>
        <p:spPr>
          <a:xfrm>
            <a:off x="8403907" y="2831977"/>
            <a:ext cx="1956334" cy="91649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vực</a:t>
            </a:r>
            <a:r>
              <a:rPr lang="en-US" dirty="0"/>
              <a:t> </a:t>
            </a:r>
            <a:r>
              <a:rPr lang="en-US" dirty="0" err="1"/>
              <a:t>để</a:t>
            </a:r>
            <a:r>
              <a:rPr lang="en-US" dirty="0"/>
              <a:t> </a:t>
            </a:r>
            <a:r>
              <a:rPr lang="en-US" dirty="0" err="1"/>
              <a:t>đồ</a:t>
            </a:r>
            <a:r>
              <a:rPr lang="en-US" dirty="0"/>
              <a:t> </a:t>
            </a:r>
            <a:r>
              <a:rPr lang="en-US" dirty="0" err="1"/>
              <a:t>hoặc</a:t>
            </a:r>
            <a:r>
              <a:rPr lang="en-US" dirty="0"/>
              <a:t> </a:t>
            </a:r>
            <a:r>
              <a:rPr lang="en-US" dirty="0" err="1"/>
              <a:t>nghỉ</a:t>
            </a:r>
            <a:r>
              <a:rPr lang="en-US" dirty="0"/>
              <a:t> </a:t>
            </a:r>
            <a:r>
              <a:rPr lang="en-US" dirty="0" err="1"/>
              <a:t>ngơi</a:t>
            </a:r>
            <a:r>
              <a:rPr lang="en-US" dirty="0"/>
              <a:t> (</a:t>
            </a:r>
            <a:r>
              <a:rPr lang="en-US" dirty="0" err="1"/>
              <a:t>gian</a:t>
            </a:r>
            <a:r>
              <a:rPr lang="en-US" dirty="0"/>
              <a:t> </a:t>
            </a:r>
            <a:r>
              <a:rPr lang="en-US" dirty="0" err="1"/>
              <a:t>chái</a:t>
            </a:r>
            <a:r>
              <a:rPr lang="en-US" dirty="0"/>
              <a:t>)</a:t>
            </a:r>
          </a:p>
        </p:txBody>
      </p:sp>
    </p:spTree>
    <p:extLst>
      <p:ext uri="{BB962C8B-B14F-4D97-AF65-F5344CB8AC3E}">
        <p14:creationId xmlns:p14="http://schemas.microsoft.com/office/powerpoint/2010/main" val="182722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hà ngang">
            <a:extLst>
              <a:ext uri="{FF2B5EF4-FFF2-40B4-BE49-F238E27FC236}">
                <a16:creationId xmlns:a16="http://schemas.microsoft.com/office/drawing/2014/main" xmlns="" id="{9A3CE5AF-72DC-4B01-9497-17E2FF46F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64" y="248575"/>
            <a:ext cx="11461072" cy="52644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26B9D2B-C2B3-42F0-8BD9-7709D319183F}"/>
              </a:ext>
            </a:extLst>
          </p:cNvPr>
          <p:cNvSpPr txBox="1"/>
          <p:nvPr/>
        </p:nvSpPr>
        <p:spPr>
          <a:xfrm>
            <a:off x="1606859" y="5699463"/>
            <a:ext cx="9706503" cy="830997"/>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bếp</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L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endParaRPr lang="en-US" sz="2400" dirty="0">
              <a:latin typeface="Times New Roman" panose="02020603050405020304" pitchFamily="18"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xmlns="" id="{3C78858B-BF66-4534-8A5F-02353584B459}"/>
              </a:ext>
            </a:extLst>
          </p:cNvPr>
          <p:cNvSpPr/>
          <p:nvPr/>
        </p:nvSpPr>
        <p:spPr>
          <a:xfrm>
            <a:off x="1988599" y="1740023"/>
            <a:ext cx="1651246" cy="4670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Khu</a:t>
            </a:r>
            <a:r>
              <a:rPr lang="en-US" dirty="0"/>
              <a:t> </a:t>
            </a:r>
            <a:r>
              <a:rPr lang="en-US" dirty="0" err="1"/>
              <a:t>bếp</a:t>
            </a:r>
            <a:endParaRPr lang="en-US" dirty="0"/>
          </a:p>
        </p:txBody>
      </p:sp>
      <p:sp>
        <p:nvSpPr>
          <p:cNvPr id="5" name="Speech Bubble: Rectangle with Corners Rounded 4">
            <a:extLst>
              <a:ext uri="{FF2B5EF4-FFF2-40B4-BE49-F238E27FC236}">
                <a16:creationId xmlns:a16="http://schemas.microsoft.com/office/drawing/2014/main" xmlns="" id="{9C976602-3DDD-4EB9-AA25-EB1800EFA50C}"/>
              </a:ext>
            </a:extLst>
          </p:cNvPr>
          <p:cNvSpPr/>
          <p:nvPr/>
        </p:nvSpPr>
        <p:spPr>
          <a:xfrm>
            <a:off x="8124549" y="1839157"/>
            <a:ext cx="1651246" cy="4670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Gian </a:t>
            </a:r>
            <a:r>
              <a:rPr lang="en-US" dirty="0" err="1"/>
              <a:t>nhà</a:t>
            </a:r>
            <a:r>
              <a:rPr lang="en-US" dirty="0"/>
              <a:t> </a:t>
            </a:r>
            <a:r>
              <a:rPr lang="en-US" dirty="0" err="1"/>
              <a:t>chính</a:t>
            </a:r>
            <a:endParaRPr lang="en-US" dirty="0"/>
          </a:p>
        </p:txBody>
      </p:sp>
    </p:spTree>
    <p:extLst>
      <p:ext uri="{BB962C8B-B14F-4D97-AF65-F5344CB8AC3E}">
        <p14:creationId xmlns:p14="http://schemas.microsoft.com/office/powerpoint/2010/main" val="265419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6663731-4AEA-424B-825B-28CF3473B1B9}"/>
              </a:ext>
            </a:extLst>
          </p:cNvPr>
          <p:cNvSpPr txBox="1"/>
          <p:nvPr/>
        </p:nvSpPr>
        <p:spPr>
          <a:xfrm>
            <a:off x="3142695" y="257453"/>
            <a:ext cx="590661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 KIẾN TRÚC NHÀ Ở THÀNH THỊ</a:t>
            </a:r>
          </a:p>
        </p:txBody>
      </p:sp>
      <p:pic>
        <p:nvPicPr>
          <p:cNvPr id="3" name="Picture 2">
            <a:extLst>
              <a:ext uri="{FF2B5EF4-FFF2-40B4-BE49-F238E27FC236}">
                <a16:creationId xmlns:a16="http://schemas.microsoft.com/office/drawing/2014/main" xmlns="" id="{65A233EB-07BE-4687-BF05-0904388FAF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4753" y="1295042"/>
            <a:ext cx="5078026" cy="3029919"/>
          </a:xfrm>
          <a:prstGeom prst="rect">
            <a:avLst/>
          </a:prstGeom>
          <a:noFill/>
          <a:ln>
            <a:noFill/>
          </a:ln>
        </p:spPr>
      </p:pic>
      <p:pic>
        <p:nvPicPr>
          <p:cNvPr id="4" name="Picture 3">
            <a:extLst>
              <a:ext uri="{FF2B5EF4-FFF2-40B4-BE49-F238E27FC236}">
                <a16:creationId xmlns:a16="http://schemas.microsoft.com/office/drawing/2014/main" xmlns="" id="{FE558992-CEAF-4AC8-B42E-DD16040800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63559" y="1303893"/>
            <a:ext cx="5078026" cy="2998927"/>
          </a:xfrm>
          <a:prstGeom prst="rect">
            <a:avLst/>
          </a:prstGeom>
          <a:noFill/>
          <a:ln>
            <a:noFill/>
          </a:ln>
        </p:spPr>
      </p:pic>
      <p:graphicFrame>
        <p:nvGraphicFramePr>
          <p:cNvPr id="5" name="Table 4">
            <a:extLst>
              <a:ext uri="{FF2B5EF4-FFF2-40B4-BE49-F238E27FC236}">
                <a16:creationId xmlns:a16="http://schemas.microsoft.com/office/drawing/2014/main" xmlns="" id="{18890D7D-D374-4D07-BE35-C136391D7DE4}"/>
              </a:ext>
            </a:extLst>
          </p:cNvPr>
          <p:cNvGraphicFramePr>
            <a:graphicFrameLocks noGrp="1"/>
          </p:cNvGraphicFramePr>
          <p:nvPr>
            <p:extLst>
              <p:ext uri="{D42A27DB-BD31-4B8C-83A1-F6EECF244321}">
                <p14:modId xmlns:p14="http://schemas.microsoft.com/office/powerpoint/2010/main" val="2030808332"/>
              </p:ext>
            </p:extLst>
          </p:nvPr>
        </p:nvGraphicFramePr>
        <p:xfrm>
          <a:off x="81380" y="3857422"/>
          <a:ext cx="11946384" cy="2637473"/>
        </p:xfrm>
        <a:graphic>
          <a:graphicData uri="http://schemas.openxmlformats.org/drawingml/2006/table">
            <a:tbl>
              <a:tblPr firstRow="1" firstCol="1" bandRow="1">
                <a:tableStyleId>{5C22544A-7EE6-4342-B048-85BDC9FD1C3A}</a:tableStyleId>
              </a:tblPr>
              <a:tblGrid>
                <a:gridCol w="5973192">
                  <a:extLst>
                    <a:ext uri="{9D8B030D-6E8A-4147-A177-3AD203B41FA5}">
                      <a16:colId xmlns:a16="http://schemas.microsoft.com/office/drawing/2014/main" xmlns="" val="2670000250"/>
                    </a:ext>
                  </a:extLst>
                </a:gridCol>
                <a:gridCol w="5973192">
                  <a:extLst>
                    <a:ext uri="{9D8B030D-6E8A-4147-A177-3AD203B41FA5}">
                      <a16:colId xmlns:a16="http://schemas.microsoft.com/office/drawing/2014/main" xmlns="" val="2384758959"/>
                    </a:ext>
                  </a:extLst>
                </a:gridCol>
              </a:tblGrid>
              <a:tr h="334477">
                <a:tc gridSpan="2">
                  <a:txBody>
                    <a:bodyPr/>
                    <a:lstStyle/>
                    <a:p>
                      <a:pPr algn="ctr">
                        <a:lnSpc>
                          <a:spcPct val="120000"/>
                        </a:lnSpc>
                      </a:pPr>
                      <a:r>
                        <a:rPr lang="nl-NL" sz="2400" dirty="0">
                          <a:effectLst/>
                          <a:latin typeface="Times New Roman" panose="02020603050405020304" pitchFamily="18" charset="0"/>
                          <a:cs typeface="Times New Roman" panose="02020603050405020304" pitchFamily="18" charset="0"/>
                        </a:rPr>
                        <a:t>Kiến trúc nhà ở thành thị</a:t>
                      </a:r>
                      <a:endParaRPr lang="en-US" sz="2000" dirty="0">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2040390182"/>
                  </a:ext>
                </a:extLst>
              </a:tr>
              <a:tr h="2198561">
                <a:tc>
                  <a:txBody>
                    <a:bodyPr/>
                    <a:lstStyle/>
                    <a:p>
                      <a:pPr algn="ctr">
                        <a:lnSpc>
                          <a:spcPct val="120000"/>
                        </a:lnSpc>
                      </a:pPr>
                      <a:r>
                        <a:rPr lang="nl-NL" sz="2400" dirty="0">
                          <a:effectLst/>
                          <a:latin typeface="Times New Roman" panose="02020603050405020304" pitchFamily="18" charset="0"/>
                          <a:cs typeface="Times New Roman" panose="02020603050405020304" pitchFamily="18" charset="0"/>
                        </a:rPr>
                        <a:t>Nhà mặt phố</a:t>
                      </a:r>
                    </a:p>
                  </a:txBody>
                  <a:tcPr marL="68580" marR="68580" marT="0" marB="0"/>
                </a:tc>
                <a:tc>
                  <a:txBody>
                    <a:bodyPr/>
                    <a:lstStyle/>
                    <a:p>
                      <a:pPr algn="ctr">
                        <a:lnSpc>
                          <a:spcPct val="120000"/>
                        </a:lnSpc>
                      </a:pPr>
                      <a:r>
                        <a:rPr lang="nl-NL" sz="2400" dirty="0">
                          <a:effectLst/>
                          <a:latin typeface="Times New Roman" panose="02020603050405020304" pitchFamily="18" charset="0"/>
                          <a:cs typeface="Times New Roman" panose="02020603050405020304" pitchFamily="18" charset="0"/>
                        </a:rPr>
                        <a:t>Nhà chung cư</a:t>
                      </a:r>
                      <a:endParaRPr lang="en-US" sz="20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29972612"/>
                  </a:ext>
                </a:extLst>
              </a:tr>
            </a:tbl>
          </a:graphicData>
        </a:graphic>
      </p:graphicFrame>
      <p:sp>
        <p:nvSpPr>
          <p:cNvPr id="6" name="TextBox 5">
            <a:extLst>
              <a:ext uri="{FF2B5EF4-FFF2-40B4-BE49-F238E27FC236}">
                <a16:creationId xmlns:a16="http://schemas.microsoft.com/office/drawing/2014/main" xmlns="" id="{FD3CF72A-AB16-464A-AABF-B83798883373}"/>
              </a:ext>
            </a:extLst>
          </p:cNvPr>
          <p:cNvSpPr txBox="1"/>
          <p:nvPr/>
        </p:nvSpPr>
        <p:spPr>
          <a:xfrm>
            <a:off x="1868203" y="771822"/>
            <a:ext cx="9390712" cy="646331"/>
          </a:xfrm>
          <a:prstGeom prst="rect">
            <a:avLst/>
          </a:prstGeom>
          <a:noFill/>
        </p:spPr>
        <p:txBody>
          <a:bodyPr wrap="none" rtlCol="0">
            <a:spAutoFit/>
          </a:bodyPr>
          <a:lstStyle/>
          <a:p>
            <a:r>
              <a:rPr lang="nl-NL" b="1" dirty="0"/>
              <a:t>Em hãy hoàn thành bảng sau thể hiện đặc điểm của kiến trúc nhà mặt phố và nhà chung cư (3p):</a:t>
            </a:r>
            <a:endParaRPr lang="en-US" dirty="0"/>
          </a:p>
          <a:p>
            <a:endParaRPr lang="en-US" dirty="0"/>
          </a:p>
        </p:txBody>
      </p:sp>
      <p:sp>
        <p:nvSpPr>
          <p:cNvPr id="10" name="Rectangle 9">
            <a:extLst>
              <a:ext uri="{FF2B5EF4-FFF2-40B4-BE49-F238E27FC236}">
                <a16:creationId xmlns:a16="http://schemas.microsoft.com/office/drawing/2014/main" xmlns="" id="{A75117F7-F816-42C5-BF3D-80947A80A6CC}"/>
              </a:ext>
            </a:extLst>
          </p:cNvPr>
          <p:cNvSpPr/>
          <p:nvPr/>
        </p:nvSpPr>
        <p:spPr>
          <a:xfrm>
            <a:off x="497148" y="4848181"/>
            <a:ext cx="4470237" cy="429413"/>
          </a:xfrm>
          <a:prstGeom prst="rect">
            <a:avLst/>
          </a:prstGeom>
        </p:spPr>
        <p:txBody>
          <a:bodyPr wrap="square">
            <a:spAutoFit/>
          </a:bodyPr>
          <a:lstStyle/>
          <a:p>
            <a:pPr algn="ctr">
              <a:lnSpc>
                <a:spcPct val="120000"/>
              </a:lnSpc>
            </a:pPr>
            <a:r>
              <a:rPr lang="nl-NL" sz="2000" dirty="0">
                <a:latin typeface="Times New Roman" panose="02020603050405020304" pitchFamily="18" charset="0"/>
                <a:cs typeface="Times New Roman" panose="02020603050405020304" pitchFamily="18" charset="0"/>
              </a:rPr>
              <a:t>- Th</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ờng</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tầng</a:t>
            </a: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4DB84637-8E89-45C1-8D8C-5FA9BFA94C53}"/>
              </a:ext>
            </a:extLst>
          </p:cNvPr>
          <p:cNvSpPr/>
          <p:nvPr/>
        </p:nvSpPr>
        <p:spPr>
          <a:xfrm>
            <a:off x="833977" y="5353699"/>
            <a:ext cx="4935984" cy="798745"/>
          </a:xfrm>
          <a:prstGeom prst="rect">
            <a:avLst/>
          </a:prstGeom>
        </p:spPr>
        <p:txBody>
          <a:bodyPr wrap="square">
            <a:spAutoFit/>
          </a:bodyPr>
          <a:lstStyle/>
          <a:p>
            <a:pPr>
              <a:lnSpc>
                <a:spcPct val="120000"/>
              </a:lnSpc>
            </a:pPr>
            <a:r>
              <a:rPr lang="nl-NL" sz="2000" dirty="0">
                <a:latin typeface="Times New Roman" panose="02020603050405020304" pitchFamily="18" charset="0"/>
                <a:cs typeface="Times New Roman" panose="02020603050405020304" pitchFamily="18" charset="0"/>
              </a:rPr>
              <a:t>- Tận dụng </a:t>
            </a:r>
            <a:r>
              <a:rPr lang="vi-VN" sz="2000" dirty="0">
                <a:latin typeface="Times New Roman" panose="02020603050405020304" pitchFamily="18" charset="0"/>
                <a:cs typeface="Times New Roman" panose="02020603050405020304" pitchFamily="18" charset="0"/>
              </a:rPr>
              <a:t>ư</a:t>
            </a:r>
            <a:r>
              <a:rPr lang="en-US" sz="2000" dirty="0">
                <a:latin typeface="Times New Roman" panose="02020603050405020304" pitchFamily="18" charset="0"/>
                <a:cs typeface="Times New Roman" panose="02020603050405020304" pitchFamily="18" charset="0"/>
              </a:rPr>
              <a:t>u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doanh</a:t>
            </a:r>
            <a:endParaRPr lang="en-US"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5A853CC1-FFA5-45F0-939A-7F100EA21FD7}"/>
              </a:ext>
            </a:extLst>
          </p:cNvPr>
          <p:cNvSpPr/>
          <p:nvPr/>
        </p:nvSpPr>
        <p:spPr>
          <a:xfrm>
            <a:off x="6054572" y="4691399"/>
            <a:ext cx="6096000" cy="707886"/>
          </a:xfrm>
          <a:prstGeom prst="rect">
            <a:avLst/>
          </a:prstGeom>
        </p:spPr>
        <p:txBody>
          <a:bodyPr>
            <a:spAutoFit/>
          </a:bodyPr>
          <a:lstStyle/>
          <a:p>
            <a:r>
              <a:rPr lang="nl-NL" sz="2000" dirty="0">
                <a:solidFill>
                  <a:schemeClr val="dk1"/>
                </a:solidFill>
                <a:latin typeface="Times New Roman" panose="02020603050405020304" pitchFamily="18" charset="0"/>
                <a:cs typeface="Times New Roman" panose="02020603050405020304" pitchFamily="18" charset="0"/>
              </a:rPr>
              <a:t>- </a:t>
            </a:r>
            <a:r>
              <a:rPr lang="vi-VN" sz="2000" dirty="0">
                <a:solidFill>
                  <a:schemeClr val="dk1"/>
                </a:solidFill>
                <a:latin typeface="Times New Roman" panose="02020603050405020304" pitchFamily="18" charset="0"/>
                <a:cs typeface="Times New Roman" panose="02020603050405020304" pitchFamily="18" charset="0"/>
              </a:rPr>
              <a:t>Nhà chung cư được xây dựng để phục vụ nhiều gia đình</a:t>
            </a:r>
            <a:r>
              <a:rPr lang="nl-NL" sz="2000" dirty="0">
                <a:solidFill>
                  <a:schemeClr val="dk1"/>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E5BDA47E-90E9-4006-AAB2-407F0C510708}"/>
              </a:ext>
            </a:extLst>
          </p:cNvPr>
          <p:cNvSpPr/>
          <p:nvPr/>
        </p:nvSpPr>
        <p:spPr>
          <a:xfrm>
            <a:off x="6054572" y="5456264"/>
            <a:ext cx="6096000" cy="1015663"/>
          </a:xfrm>
          <a:prstGeom prst="rect">
            <a:avLst/>
          </a:prstGeom>
        </p:spPr>
        <p:txBody>
          <a:bodyPr>
            <a:spAutoFit/>
          </a:bodyPr>
          <a:lstStyle/>
          <a:p>
            <a:r>
              <a:rPr lang="nl-NL" sz="2000" dirty="0">
                <a:solidFill>
                  <a:schemeClr val="dk1"/>
                </a:solidFill>
                <a:latin typeface="Times New Roman" panose="02020603050405020304" pitchFamily="18" charset="0"/>
                <a:cs typeface="Times New Roman" panose="02020603050405020304" pitchFamily="18" charset="0"/>
              </a:rPr>
              <a:t>-  N</a:t>
            </a:r>
            <a:r>
              <a:rPr lang="vi-VN" sz="2000" dirty="0">
                <a:solidFill>
                  <a:schemeClr val="dk1"/>
                </a:solidFill>
                <a:latin typeface="Times New Roman" panose="02020603050405020304" pitchFamily="18" charset="0"/>
                <a:cs typeface="Times New Roman" panose="02020603050405020304" pitchFamily="18" charset="0"/>
              </a:rPr>
              <a:t>hà được tổ chức thành không gian riêng dành cho từng gia đình được gọi là các căn hộ và không gian chung như khu để xe, khu mua bán, khu sinh hoạt cộng đồng,...</a:t>
            </a:r>
            <a:endParaRPr lang="en-US"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5565E866-49BC-42DC-A65F-7762869ACB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148" y="4502501"/>
            <a:ext cx="673658" cy="673658"/>
          </a:xfrm>
          <a:prstGeom prst="rect">
            <a:avLst/>
          </a:prstGeom>
        </p:spPr>
      </p:pic>
    </p:spTree>
    <p:extLst>
      <p:ext uri="{BB962C8B-B14F-4D97-AF65-F5344CB8AC3E}">
        <p14:creationId xmlns:p14="http://schemas.microsoft.com/office/powerpoint/2010/main" val="202441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xmlns="" id="{E1616787-67D9-44A7-9AE7-DDEF50DEFFFB}"/>
              </a:ext>
            </a:extLst>
          </p:cNvPr>
          <p:cNvSpPr/>
          <p:nvPr/>
        </p:nvSpPr>
        <p:spPr>
          <a:xfrm>
            <a:off x="7236666" y="1937016"/>
            <a:ext cx="3665555" cy="217502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sàn</a:t>
            </a:r>
            <a:endParaRPr lang="en-US" sz="3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99888C93-A9E8-4D00-8C84-EFB487032E00}"/>
              </a:ext>
            </a:extLst>
          </p:cNvPr>
          <p:cNvSpPr txBox="1"/>
          <p:nvPr/>
        </p:nvSpPr>
        <p:spPr>
          <a:xfrm>
            <a:off x="4263222" y="142043"/>
            <a:ext cx="4285147"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3. NHÀ Ở CÁC KHU VỰC ĐẶC THÙ</a:t>
            </a:r>
          </a:p>
        </p:txBody>
      </p:sp>
      <p:pic>
        <p:nvPicPr>
          <p:cNvPr id="5" name="Picture 4" descr="C:\Users\USER\Desktop\tải xuống.jpg">
            <a:extLst>
              <a:ext uri="{FF2B5EF4-FFF2-40B4-BE49-F238E27FC236}">
                <a16:creationId xmlns:a16="http://schemas.microsoft.com/office/drawing/2014/main" xmlns="" id="{77820851-1D58-405D-B543-6996F4C51B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3581" y="1216241"/>
            <a:ext cx="5495277" cy="5385990"/>
          </a:xfrm>
          <a:prstGeom prst="rect">
            <a:avLst/>
          </a:prstGeom>
          <a:noFill/>
          <a:ln>
            <a:noFill/>
          </a:ln>
        </p:spPr>
      </p:pic>
      <p:sp>
        <p:nvSpPr>
          <p:cNvPr id="6" name="Rectangle 5">
            <a:extLst>
              <a:ext uri="{FF2B5EF4-FFF2-40B4-BE49-F238E27FC236}">
                <a16:creationId xmlns:a16="http://schemas.microsoft.com/office/drawing/2014/main" xmlns="" id="{4E992CDF-C4D4-4759-A2CA-BEFE7EDA65B8}"/>
              </a:ext>
            </a:extLst>
          </p:cNvPr>
          <p:cNvSpPr/>
          <p:nvPr/>
        </p:nvSpPr>
        <p:spPr>
          <a:xfrm>
            <a:off x="6301552" y="1823292"/>
            <a:ext cx="5018842" cy="3392339"/>
          </a:xfrm>
          <a:prstGeom prst="rect">
            <a:avLst/>
          </a:prstGeom>
          <a:solidFill>
            <a:schemeClr val="accent6">
              <a:lumMod val="60000"/>
              <a:lumOff val="40000"/>
            </a:schemeClr>
          </a:solidFill>
        </p:spPr>
        <p:txBody>
          <a:bodyPr wrap="square">
            <a:spAutoFit/>
          </a:bodyPr>
          <a:lstStyle/>
          <a:p>
            <a:pPr marL="285750" indent="-285750">
              <a:lnSpc>
                <a:spcPct val="120000"/>
              </a:lnSpc>
              <a:buFontTx/>
              <a:buChar char="-"/>
            </a:pPr>
            <a:r>
              <a:rPr lang="vi-VN" dirty="0">
                <a:solidFill>
                  <a:srgbClr val="000000"/>
                </a:solidFill>
              </a:rPr>
              <a:t>Nhà sàn là kiểu nhà được dựng trên các cột phía trên mặt đất, phù hợp với các đặc điểm về địa hình, tập quán sinh hoạt của người dân. </a:t>
            </a:r>
            <a:endParaRPr lang="en-US" dirty="0">
              <a:solidFill>
                <a:srgbClr val="000000"/>
              </a:solidFill>
            </a:endParaRPr>
          </a:p>
          <a:p>
            <a:pPr>
              <a:lnSpc>
                <a:spcPct val="120000"/>
              </a:lnSpc>
            </a:pPr>
            <a:r>
              <a:rPr lang="pt-BR" dirty="0">
                <a:solidFill>
                  <a:srgbClr val="000000"/>
                </a:solidFill>
              </a:rPr>
              <a:t>- N</a:t>
            </a:r>
            <a:r>
              <a:rPr lang="vi-VN" dirty="0">
                <a:solidFill>
                  <a:srgbClr val="000000"/>
                </a:solidFill>
              </a:rPr>
              <a:t>hà sàn được chia thành hai vùng không gian sử dụng:</a:t>
            </a:r>
            <a:endParaRPr lang="en-US" dirty="0"/>
          </a:p>
          <a:p>
            <a:pPr>
              <a:lnSpc>
                <a:spcPct val="120000"/>
              </a:lnSpc>
            </a:pPr>
            <a:r>
              <a:rPr lang="pt-BR" dirty="0">
                <a:solidFill>
                  <a:srgbClr val="000000"/>
                </a:solidFill>
              </a:rPr>
              <a:t>+</a:t>
            </a:r>
            <a:r>
              <a:rPr lang="vi-VN" dirty="0">
                <a:solidFill>
                  <a:srgbClr val="000000"/>
                </a:solidFill>
              </a:rPr>
              <a:t> </a:t>
            </a:r>
            <a:r>
              <a:rPr lang="en-US" dirty="0">
                <a:solidFill>
                  <a:srgbClr val="000000"/>
                </a:solidFill>
              </a:rPr>
              <a:t>P</a:t>
            </a:r>
            <a:r>
              <a:rPr lang="vi-VN" dirty="0">
                <a:solidFill>
                  <a:srgbClr val="000000"/>
                </a:solidFill>
              </a:rPr>
              <a:t>hần sàn là khu vực sinh hoạt chung, để ở và nấu ăn</a:t>
            </a:r>
            <a:endParaRPr lang="en-US" dirty="0"/>
          </a:p>
          <a:p>
            <a:pPr>
              <a:lnSpc>
                <a:spcPct val="120000"/>
              </a:lnSpc>
            </a:pPr>
            <a:r>
              <a:rPr lang="pt-BR" dirty="0">
                <a:solidFill>
                  <a:srgbClr val="000000"/>
                </a:solidFill>
              </a:rPr>
              <a:t>+ </a:t>
            </a:r>
            <a:r>
              <a:rPr lang="en-US" dirty="0">
                <a:solidFill>
                  <a:srgbClr val="000000"/>
                </a:solidFill>
              </a:rPr>
              <a:t>P</a:t>
            </a:r>
            <a:r>
              <a:rPr lang="vi-VN" dirty="0">
                <a:solidFill>
                  <a:srgbClr val="000000"/>
                </a:solidFill>
              </a:rPr>
              <a:t>hần dưới sàn thường là khu vực chăn nuôi và nơi cất giữ công cụ lao động</a:t>
            </a:r>
            <a:endParaRPr lang="en-US" dirty="0">
              <a:effectLst/>
            </a:endParaRPr>
          </a:p>
        </p:txBody>
      </p:sp>
      <p:pic>
        <p:nvPicPr>
          <p:cNvPr id="11" name="Picture 10" descr="A picture containing text&#10;&#10;Description automatically generated">
            <a:extLst>
              <a:ext uri="{FF2B5EF4-FFF2-40B4-BE49-F238E27FC236}">
                <a16:creationId xmlns:a16="http://schemas.microsoft.com/office/drawing/2014/main" xmlns="" id="{8E95863E-5EC8-45B5-B0C0-28C74D2CBECC}"/>
              </a:ext>
            </a:extLst>
          </p:cNvPr>
          <p:cNvPicPr>
            <a:picLocks noChangeAspect="1"/>
          </p:cNvPicPr>
          <p:nvPr/>
        </p:nvPicPr>
        <p:blipFill>
          <a:blip r:embed="rId3"/>
          <a:stretch>
            <a:fillRect/>
          </a:stretch>
        </p:blipFill>
        <p:spPr>
          <a:xfrm>
            <a:off x="8548369" y="4814530"/>
            <a:ext cx="2520280" cy="2043470"/>
          </a:xfrm>
          <a:prstGeom prst="rect">
            <a:avLst/>
          </a:prstGeom>
        </p:spPr>
      </p:pic>
      <p:sp>
        <p:nvSpPr>
          <p:cNvPr id="9" name="TextBox 8">
            <a:extLst>
              <a:ext uri="{FF2B5EF4-FFF2-40B4-BE49-F238E27FC236}">
                <a16:creationId xmlns:a16="http://schemas.microsoft.com/office/drawing/2014/main" xmlns="" id="{48B4A047-D8ED-4E35-9114-6F918F70632C}"/>
              </a:ext>
            </a:extLst>
          </p:cNvPr>
          <p:cNvSpPr txBox="1"/>
          <p:nvPr/>
        </p:nvSpPr>
        <p:spPr>
          <a:xfrm>
            <a:off x="1065320" y="648365"/>
            <a:ext cx="1475084"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a. </a:t>
            </a:r>
            <a:r>
              <a:rPr lang="en-US" sz="2400" dirty="0" err="1">
                <a:solidFill>
                  <a:srgbClr val="FF0000"/>
                </a:solidFill>
                <a:latin typeface="Times New Roman" panose="02020603050405020304" pitchFamily="18" charset="0"/>
                <a:cs typeface="Times New Roman" panose="02020603050405020304" pitchFamily="18" charset="0"/>
              </a:rPr>
              <a:t>Nhà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sàn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xmlns="" id="{452306B8-EC55-4EF0-AC02-2F5109FA8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008" y="773201"/>
            <a:ext cx="673658" cy="673658"/>
          </a:xfrm>
          <a:prstGeom prst="rect">
            <a:avLst/>
          </a:prstGeom>
        </p:spPr>
      </p:pic>
    </p:spTree>
    <p:extLst>
      <p:ext uri="{BB962C8B-B14F-4D97-AF65-F5344CB8AC3E}">
        <p14:creationId xmlns:p14="http://schemas.microsoft.com/office/powerpoint/2010/main" val="163519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TIMING" val="|0.2|0.2|0.2|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2524</TotalTime>
  <Words>792</Words>
  <Application>Microsoft Office PowerPoint</Application>
  <PresentationFormat>Widescreen</PresentationFormat>
  <Paragraphs>67</Paragraphs>
  <Slides>14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vt:lpstr>
      <vt:lpstr>Calibri</vt:lpstr>
      <vt:lpstr>Calibri Light</vt:lpstr>
      <vt:lpstr>Kalam</vt:lpstr>
      <vt:lpstr>华文新魏</vt:lpstr>
      <vt:lpstr>Times New Roman</vt:lpstr>
      <vt:lpstr>仓耳今楷05-6763 W05</vt:lpstr>
      <vt:lpstr>方正静蕾简体</vt:lpstr>
      <vt:lpstr>等线</vt:lpstr>
      <vt:lpstr>Office Theme</vt:lpstr>
      <vt:lpstr>CHƯƠNG I: NHÀ Ở BÀI 1: KHÁI QUÁT VỀ NHÀ Ở (t2)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vuinguyen2021@outlook.com</dc:creator>
  <cp:lastModifiedBy>Microsoft account</cp:lastModifiedBy>
  <cp:revision>108</cp:revision>
  <dcterms:created xsi:type="dcterms:W3CDTF">2021-08-06T02:15:29Z</dcterms:created>
  <dcterms:modified xsi:type="dcterms:W3CDTF">2021-09-15T04:00:26Z</dcterms:modified>
</cp:coreProperties>
</file>