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Lst>
  <p:notesMasterIdLst>
    <p:notesMasterId r:id="rId25"/>
  </p:notesMasterIdLst>
  <p:sldIdLst>
    <p:sldId id="256" r:id="rId2"/>
    <p:sldId id="258" r:id="rId3"/>
    <p:sldId id="278" r:id="rId4"/>
    <p:sldId id="290" r:id="rId5"/>
    <p:sldId id="301" r:id="rId6"/>
    <p:sldId id="302" r:id="rId7"/>
    <p:sldId id="259" r:id="rId8"/>
    <p:sldId id="292" r:id="rId9"/>
    <p:sldId id="293" r:id="rId10"/>
    <p:sldId id="294" r:id="rId11"/>
    <p:sldId id="268" r:id="rId12"/>
    <p:sldId id="273" r:id="rId13"/>
    <p:sldId id="263" r:id="rId14"/>
    <p:sldId id="265" r:id="rId15"/>
    <p:sldId id="295" r:id="rId16"/>
    <p:sldId id="276" r:id="rId17"/>
    <p:sldId id="296" r:id="rId18"/>
    <p:sldId id="297" r:id="rId19"/>
    <p:sldId id="270" r:id="rId20"/>
    <p:sldId id="269" r:id="rId21"/>
    <p:sldId id="298" r:id="rId22"/>
    <p:sldId id="299" r:id="rId23"/>
    <p:sldId id="300"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E02C2A-AECE-4BB0-9FA6-F475D55FAAD5}">
  <a:tblStyle styleId="{A1E02C2A-AECE-4BB0-9FA6-F475D55FAA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def16052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def16052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e5cc0fb8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e5cc0fb8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e9eff14ca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de9eff14ca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168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ef1605217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def1605217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ef1605217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def1605217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552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def1605217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def1605217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6288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deea4daca5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deea4daca5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57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de5cc0fb8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de5cc0fb88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deea4daca5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deea4daca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165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52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def1605217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def1605217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e5cc0fb8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e5cc0fb8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c7038cce21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c7038cce21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04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def1605217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def1605217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655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851018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deea4daca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deea4daca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0" name="Google Shape;10;p2"/>
          <p:cNvPicPr preferRelativeResize="0"/>
          <p:nvPr/>
        </p:nvPicPr>
        <p:blipFill>
          <a:blip r:embed="rId4">
            <a:alphaModFix/>
          </a:blip>
          <a:stretch>
            <a:fillRect/>
          </a:stretch>
        </p:blipFill>
        <p:spPr>
          <a:xfrm>
            <a:off x="-727574" y="-718425"/>
            <a:ext cx="2360638" cy="1748975"/>
          </a:xfrm>
          <a:prstGeom prst="rect">
            <a:avLst/>
          </a:prstGeom>
          <a:noFill/>
          <a:ln>
            <a:noFill/>
          </a:ln>
        </p:spPr>
      </p:pic>
      <p:pic>
        <p:nvPicPr>
          <p:cNvPr id="11" name="Google Shape;11;p2"/>
          <p:cNvPicPr preferRelativeResize="0"/>
          <p:nvPr/>
        </p:nvPicPr>
        <p:blipFill>
          <a:blip r:embed="rId3">
            <a:alphaModFix/>
          </a:blip>
          <a:stretch>
            <a:fillRect/>
          </a:stretch>
        </p:blipFill>
        <p:spPr>
          <a:xfrm>
            <a:off x="6968450" y="-471725"/>
            <a:ext cx="3141251" cy="1748975"/>
          </a:xfrm>
          <a:prstGeom prst="rect">
            <a:avLst/>
          </a:prstGeom>
          <a:noFill/>
          <a:ln>
            <a:noFill/>
          </a:ln>
        </p:spPr>
      </p:pic>
      <p:pic>
        <p:nvPicPr>
          <p:cNvPr id="12" name="Google Shape;12;p2"/>
          <p:cNvPicPr preferRelativeResize="0"/>
          <p:nvPr/>
        </p:nvPicPr>
        <p:blipFill>
          <a:blip r:embed="rId5">
            <a:alphaModFix/>
          </a:blip>
          <a:stretch>
            <a:fillRect/>
          </a:stretch>
        </p:blipFill>
        <p:spPr>
          <a:xfrm>
            <a:off x="8425125" y="1613826"/>
            <a:ext cx="1189695" cy="486299"/>
          </a:xfrm>
          <a:prstGeom prst="rect">
            <a:avLst/>
          </a:prstGeom>
          <a:noFill/>
          <a:ln>
            <a:noFill/>
          </a:ln>
        </p:spPr>
      </p:pic>
      <p:sp>
        <p:nvSpPr>
          <p:cNvPr id="13" name="Google Shape;13;p2"/>
          <p:cNvSpPr txBox="1">
            <a:spLocks noGrp="1"/>
          </p:cNvSpPr>
          <p:nvPr>
            <p:ph type="ctrTitle"/>
          </p:nvPr>
        </p:nvSpPr>
        <p:spPr>
          <a:xfrm>
            <a:off x="713225" y="1276349"/>
            <a:ext cx="4261200" cy="2052600"/>
          </a:xfrm>
          <a:prstGeom prst="rect">
            <a:avLst/>
          </a:prstGeom>
        </p:spPr>
        <p:txBody>
          <a:bodyPr spcFirstLastPara="1" wrap="square" lIns="0" tIns="0" rIns="0" bIns="0" anchor="b" anchorCtr="0">
            <a:noAutofit/>
          </a:bodyPr>
          <a:lstStyle>
            <a:lvl1pPr lvl="0">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713225" y="3507075"/>
            <a:ext cx="4260300" cy="3222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sz="17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CUSTOM_7_1">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
        <p:nvSpPr>
          <p:cNvPr id="132" name="Google Shape;132;p23"/>
          <p:cNvSpPr txBox="1">
            <a:spLocks noGrp="1"/>
          </p:cNvSpPr>
          <p:nvPr>
            <p:ph type="subTitle" idx="1"/>
          </p:nvPr>
        </p:nvSpPr>
        <p:spPr>
          <a:xfrm>
            <a:off x="832675" y="2199075"/>
            <a:ext cx="3648600" cy="1984200"/>
          </a:xfrm>
          <a:prstGeom prst="rect">
            <a:avLst/>
          </a:prstGeom>
        </p:spPr>
        <p:txBody>
          <a:bodyPr spcFirstLastPara="1" wrap="square" lIns="0" tIns="0" rIns="0" bIns="0" anchor="t" anchorCtr="0">
            <a:noAutofit/>
          </a:bodyPr>
          <a:lstStyle>
            <a:lvl1pPr marL="0" lvl="0" indent="-101600" rtl="0">
              <a:spcBef>
                <a:spcPts val="0"/>
              </a:spcBef>
              <a:spcAft>
                <a:spcPts val="0"/>
              </a:spcAft>
              <a:buClr>
                <a:schemeClr val="accent1"/>
              </a:buClr>
              <a:buSzPts val="1600"/>
              <a:buChar char="●"/>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33" name="Google Shape;133;p23"/>
          <p:cNvSpPr txBox="1">
            <a:spLocks noGrp="1"/>
          </p:cNvSpPr>
          <p:nvPr>
            <p:ph type="subTitle" idx="2"/>
          </p:nvPr>
        </p:nvSpPr>
        <p:spPr>
          <a:xfrm>
            <a:off x="1448101" y="1781668"/>
            <a:ext cx="27432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a:ea typeface="Manrope"/>
                <a:cs typeface="Manrope"/>
                <a:sym typeface="Manrope"/>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sp>
        <p:nvSpPr>
          <p:cNvPr id="134" name="Google Shape;134;p23"/>
          <p:cNvSpPr txBox="1">
            <a:spLocks noGrp="1"/>
          </p:cNvSpPr>
          <p:nvPr>
            <p:ph type="subTitle" idx="3"/>
          </p:nvPr>
        </p:nvSpPr>
        <p:spPr>
          <a:xfrm>
            <a:off x="4662725" y="2197325"/>
            <a:ext cx="3648600" cy="1988400"/>
          </a:xfrm>
          <a:prstGeom prst="rect">
            <a:avLst/>
          </a:prstGeom>
        </p:spPr>
        <p:txBody>
          <a:bodyPr spcFirstLastPara="1" wrap="square" lIns="0" tIns="0" rIns="0" bIns="0" anchor="t" anchorCtr="0">
            <a:noAutofit/>
          </a:bodyPr>
          <a:lstStyle>
            <a:lvl1pPr marL="0" lvl="0" indent="-101600" rtl="0">
              <a:spcBef>
                <a:spcPts val="0"/>
              </a:spcBef>
              <a:spcAft>
                <a:spcPts val="0"/>
              </a:spcAft>
              <a:buClr>
                <a:schemeClr val="accent1"/>
              </a:buClr>
              <a:buSzPts val="1600"/>
              <a:buChar char="●"/>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35" name="Google Shape;135;p23"/>
          <p:cNvSpPr txBox="1">
            <a:spLocks noGrp="1"/>
          </p:cNvSpPr>
          <p:nvPr>
            <p:ph type="subTitle" idx="4"/>
          </p:nvPr>
        </p:nvSpPr>
        <p:spPr>
          <a:xfrm>
            <a:off x="5191599" y="1780304"/>
            <a:ext cx="2743200" cy="3081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100">
                <a:solidFill>
                  <a:schemeClr val="accent1"/>
                </a:solidFill>
                <a:latin typeface="Manrope"/>
                <a:ea typeface="Manrope"/>
                <a:cs typeface="Manrope"/>
                <a:sym typeface="Manrope"/>
              </a:defRPr>
            </a:lvl1pPr>
            <a:lvl2pPr lvl="1" algn="ctr" rtl="0">
              <a:lnSpc>
                <a:spcPct val="100000"/>
              </a:lnSpc>
              <a:spcBef>
                <a:spcPts val="0"/>
              </a:spcBef>
              <a:spcAft>
                <a:spcPts val="0"/>
              </a:spcAft>
              <a:buClr>
                <a:schemeClr val="accent1"/>
              </a:buClr>
              <a:buSzPts val="2800"/>
              <a:buNone/>
              <a:defRPr sz="2800" b="1">
                <a:solidFill>
                  <a:schemeClr val="accent1"/>
                </a:solidFill>
              </a:defRPr>
            </a:lvl2pPr>
            <a:lvl3pPr lvl="2" algn="ctr" rtl="0">
              <a:lnSpc>
                <a:spcPct val="100000"/>
              </a:lnSpc>
              <a:spcBef>
                <a:spcPts val="0"/>
              </a:spcBef>
              <a:spcAft>
                <a:spcPts val="0"/>
              </a:spcAft>
              <a:buClr>
                <a:schemeClr val="accent1"/>
              </a:buClr>
              <a:buSzPts val="2800"/>
              <a:buNone/>
              <a:defRPr sz="2800" b="1">
                <a:solidFill>
                  <a:schemeClr val="accent1"/>
                </a:solidFill>
              </a:defRPr>
            </a:lvl3pPr>
            <a:lvl4pPr lvl="3" algn="ctr" rtl="0">
              <a:lnSpc>
                <a:spcPct val="100000"/>
              </a:lnSpc>
              <a:spcBef>
                <a:spcPts val="0"/>
              </a:spcBef>
              <a:spcAft>
                <a:spcPts val="0"/>
              </a:spcAft>
              <a:buClr>
                <a:schemeClr val="accent1"/>
              </a:buClr>
              <a:buSzPts val="2800"/>
              <a:buNone/>
              <a:defRPr sz="2800" b="1">
                <a:solidFill>
                  <a:schemeClr val="accent1"/>
                </a:solidFill>
              </a:defRPr>
            </a:lvl4pPr>
            <a:lvl5pPr lvl="4" algn="ctr" rtl="0">
              <a:lnSpc>
                <a:spcPct val="100000"/>
              </a:lnSpc>
              <a:spcBef>
                <a:spcPts val="0"/>
              </a:spcBef>
              <a:spcAft>
                <a:spcPts val="0"/>
              </a:spcAft>
              <a:buClr>
                <a:schemeClr val="accent1"/>
              </a:buClr>
              <a:buSzPts val="2800"/>
              <a:buNone/>
              <a:defRPr sz="2800" b="1">
                <a:solidFill>
                  <a:schemeClr val="accent1"/>
                </a:solidFill>
              </a:defRPr>
            </a:lvl5pPr>
            <a:lvl6pPr lvl="5" algn="ctr" rtl="0">
              <a:lnSpc>
                <a:spcPct val="100000"/>
              </a:lnSpc>
              <a:spcBef>
                <a:spcPts val="0"/>
              </a:spcBef>
              <a:spcAft>
                <a:spcPts val="0"/>
              </a:spcAft>
              <a:buClr>
                <a:schemeClr val="accent1"/>
              </a:buClr>
              <a:buSzPts val="2800"/>
              <a:buNone/>
              <a:defRPr sz="2800" b="1">
                <a:solidFill>
                  <a:schemeClr val="accent1"/>
                </a:solidFill>
              </a:defRPr>
            </a:lvl6pPr>
            <a:lvl7pPr lvl="6" algn="ctr" rtl="0">
              <a:lnSpc>
                <a:spcPct val="100000"/>
              </a:lnSpc>
              <a:spcBef>
                <a:spcPts val="0"/>
              </a:spcBef>
              <a:spcAft>
                <a:spcPts val="0"/>
              </a:spcAft>
              <a:buClr>
                <a:schemeClr val="accent1"/>
              </a:buClr>
              <a:buSzPts val="2800"/>
              <a:buNone/>
              <a:defRPr sz="2800" b="1">
                <a:solidFill>
                  <a:schemeClr val="accent1"/>
                </a:solidFill>
              </a:defRPr>
            </a:lvl7pPr>
            <a:lvl8pPr lvl="7" algn="ctr" rtl="0">
              <a:lnSpc>
                <a:spcPct val="100000"/>
              </a:lnSpc>
              <a:spcBef>
                <a:spcPts val="0"/>
              </a:spcBef>
              <a:spcAft>
                <a:spcPts val="0"/>
              </a:spcAft>
              <a:buClr>
                <a:schemeClr val="accent1"/>
              </a:buClr>
              <a:buSzPts val="2800"/>
              <a:buNone/>
              <a:defRPr sz="2800" b="1">
                <a:solidFill>
                  <a:schemeClr val="accent1"/>
                </a:solidFill>
              </a:defRPr>
            </a:lvl8pPr>
            <a:lvl9pPr lvl="8" algn="ctr" rtl="0">
              <a:lnSpc>
                <a:spcPct val="100000"/>
              </a:lnSpc>
              <a:spcBef>
                <a:spcPts val="0"/>
              </a:spcBef>
              <a:spcAft>
                <a:spcPts val="0"/>
              </a:spcAft>
              <a:buClr>
                <a:schemeClr val="accent1"/>
              </a:buClr>
              <a:buSzPts val="2800"/>
              <a:buNone/>
              <a:defRPr sz="2800" b="1">
                <a:solidFill>
                  <a:schemeClr val="accent1"/>
                </a:solidFill>
              </a:defRPr>
            </a:lvl9pPr>
          </a:lstStyle>
          <a:p>
            <a:endParaRPr/>
          </a:p>
        </p:txBody>
      </p:sp>
      <p:pic>
        <p:nvPicPr>
          <p:cNvPr id="136" name="Google Shape;136;p23"/>
          <p:cNvPicPr preferRelativeResize="0"/>
          <p:nvPr/>
        </p:nvPicPr>
        <p:blipFill>
          <a:blip r:embed="rId3">
            <a:alphaModFix/>
          </a:blip>
          <a:stretch>
            <a:fillRect/>
          </a:stretch>
        </p:blipFill>
        <p:spPr>
          <a:xfrm>
            <a:off x="4071846" y="4413625"/>
            <a:ext cx="969129" cy="6296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142"/>
        <p:cNvGrpSpPr/>
        <p:nvPr/>
      </p:nvGrpSpPr>
      <p:grpSpPr>
        <a:xfrm>
          <a:off x="0" y="0"/>
          <a:ext cx="0" cy="0"/>
          <a:chOff x="0" y="0"/>
          <a:chExt cx="0" cy="0"/>
        </a:xfrm>
      </p:grpSpPr>
      <p:sp>
        <p:nvSpPr>
          <p:cNvPr id="143" name="Google Shape;143;p25"/>
          <p:cNvSpPr/>
          <p:nvPr/>
        </p:nvSpPr>
        <p:spPr>
          <a:xfrm>
            <a:off x="4625875" y="558900"/>
            <a:ext cx="3804900" cy="40404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144"/>
        <p:cNvGrpSpPr/>
        <p:nvPr/>
      </p:nvGrpSpPr>
      <p:grpSpPr>
        <a:xfrm>
          <a:off x="0" y="0"/>
          <a:ext cx="0" cy="0"/>
          <a:chOff x="0" y="0"/>
          <a:chExt cx="0" cy="0"/>
        </a:xfrm>
      </p:grpSpPr>
      <p:sp>
        <p:nvSpPr>
          <p:cNvPr id="145" name="Google Shape;145;p26"/>
          <p:cNvSpPr/>
          <p:nvPr/>
        </p:nvSpPr>
        <p:spPr>
          <a:xfrm>
            <a:off x="5370950" y="-461650"/>
            <a:ext cx="5990100" cy="5990100"/>
          </a:xfrm>
          <a:prstGeom prst="teardrop">
            <a:avLst>
              <a:gd name="adj" fmla="val 10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0"/>
        <p:cNvGrpSpPr/>
        <p:nvPr/>
      </p:nvGrpSpPr>
      <p:grpSpPr>
        <a:xfrm>
          <a:off x="0" y="0"/>
          <a:ext cx="0" cy="0"/>
          <a:chOff x="0" y="0"/>
          <a:chExt cx="0" cy="0"/>
        </a:xfrm>
      </p:grpSpPr>
      <p:sp>
        <p:nvSpPr>
          <p:cNvPr id="661" name="Google Shape;661;p15"/>
          <p:cNvSpPr txBox="1">
            <a:spLocks noGrp="1"/>
          </p:cNvSpPr>
          <p:nvPr>
            <p:ph type="title"/>
          </p:nvPr>
        </p:nvSpPr>
        <p:spPr>
          <a:xfrm>
            <a:off x="2581963" y="1830450"/>
            <a:ext cx="5448600" cy="148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662" name="Google Shape;662;p15"/>
          <p:cNvSpPr txBox="1">
            <a:spLocks noGrp="1"/>
          </p:cNvSpPr>
          <p:nvPr>
            <p:ph type="title" idx="2" hasCustomPrompt="1"/>
          </p:nvPr>
        </p:nvSpPr>
        <p:spPr>
          <a:xfrm>
            <a:off x="1180788" y="2057100"/>
            <a:ext cx="1083900" cy="10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3" name="Google Shape;663;p15"/>
          <p:cNvSpPr txBox="1">
            <a:spLocks noGrp="1"/>
          </p:cNvSpPr>
          <p:nvPr>
            <p:ph type="subTitle" idx="1"/>
          </p:nvPr>
        </p:nvSpPr>
        <p:spPr>
          <a:xfrm>
            <a:off x="2581975" y="3226299"/>
            <a:ext cx="4947300" cy="261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4" name="Google Shape;664;p15"/>
          <p:cNvSpPr/>
          <p:nvPr/>
        </p:nvSpPr>
        <p:spPr>
          <a:xfrm rot="10800000" flipH="1">
            <a:off x="0" y="3148289"/>
            <a:ext cx="5518235" cy="1995211"/>
          </a:xfrm>
          <a:custGeom>
            <a:avLst/>
            <a:gdLst/>
            <a:ahLst/>
            <a:cxnLst/>
            <a:rect l="l" t="t" r="r" b="b"/>
            <a:pathLst>
              <a:path w="356360" h="128848" extrusionOk="0">
                <a:moveTo>
                  <a:pt x="356360" y="1"/>
                </a:moveTo>
                <a:cubicBezTo>
                  <a:pt x="356360" y="1"/>
                  <a:pt x="341983" y="60853"/>
                  <a:pt x="279763" y="70336"/>
                </a:cubicBezTo>
                <a:cubicBezTo>
                  <a:pt x="197178" y="82859"/>
                  <a:pt x="188211" y="39667"/>
                  <a:pt x="120459" y="39393"/>
                </a:cubicBezTo>
                <a:cubicBezTo>
                  <a:pt x="38451" y="39059"/>
                  <a:pt x="1" y="128848"/>
                  <a:pt x="1" y="128848"/>
                </a:cubicBezTo>
                <a:lnTo>
                  <a:pt x="1" y="609"/>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5"/>
          <p:cNvSpPr/>
          <p:nvPr/>
        </p:nvSpPr>
        <p:spPr>
          <a:xfrm flipH="1">
            <a:off x="3015573" y="-15825"/>
            <a:ext cx="6163451" cy="1329420"/>
          </a:xfrm>
          <a:custGeom>
            <a:avLst/>
            <a:gdLst/>
            <a:ahLst/>
            <a:cxnLst/>
            <a:rect l="l" t="t" r="r" b="b"/>
            <a:pathLst>
              <a:path w="254504" h="54895" extrusionOk="0">
                <a:moveTo>
                  <a:pt x="254503" y="0"/>
                </a:moveTo>
                <a:cubicBezTo>
                  <a:pt x="254503" y="0"/>
                  <a:pt x="244837" y="54895"/>
                  <a:pt x="153954" y="52159"/>
                </a:cubicBezTo>
                <a:cubicBezTo>
                  <a:pt x="75898" y="49788"/>
                  <a:pt x="63922" y="14529"/>
                  <a:pt x="821" y="32280"/>
                </a:cubicBezTo>
                <a:lnTo>
                  <a:pt x="0" y="517"/>
                </a:lnTo>
                <a:close/>
              </a:path>
            </a:pathLst>
          </a:custGeom>
          <a:solidFill>
            <a:srgbClr val="E3D6C9">
              <a:alpha val="28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6" name="Google Shape;666;p15"/>
          <p:cNvGrpSpPr/>
          <p:nvPr/>
        </p:nvGrpSpPr>
        <p:grpSpPr>
          <a:xfrm>
            <a:off x="3848625" y="4351475"/>
            <a:ext cx="446250" cy="453375"/>
            <a:chOff x="4350100" y="1147775"/>
            <a:chExt cx="446250" cy="453375"/>
          </a:xfrm>
        </p:grpSpPr>
        <p:sp>
          <p:nvSpPr>
            <p:cNvPr id="667" name="Google Shape;667;p15"/>
            <p:cNvSpPr/>
            <p:nvPr/>
          </p:nvSpPr>
          <p:spPr>
            <a:xfrm>
              <a:off x="4587475" y="1395350"/>
              <a:ext cx="208875" cy="205800"/>
            </a:xfrm>
            <a:custGeom>
              <a:avLst/>
              <a:gdLst/>
              <a:ahLst/>
              <a:cxnLst/>
              <a:rect l="l" t="t" r="r" b="b"/>
              <a:pathLst>
                <a:path w="8355" h="8232" extrusionOk="0">
                  <a:moveTo>
                    <a:pt x="4104" y="0"/>
                  </a:moveTo>
                  <a:cubicBezTo>
                    <a:pt x="2167" y="0"/>
                    <a:pt x="643" y="1771"/>
                    <a:pt x="320" y="3603"/>
                  </a:cubicBezTo>
                  <a:cubicBezTo>
                    <a:pt x="0" y="5543"/>
                    <a:pt x="1119" y="7483"/>
                    <a:pt x="3036" y="8076"/>
                  </a:cubicBezTo>
                  <a:cubicBezTo>
                    <a:pt x="3393" y="8180"/>
                    <a:pt x="3759" y="8231"/>
                    <a:pt x="4124" y="8231"/>
                  </a:cubicBezTo>
                  <a:cubicBezTo>
                    <a:pt x="4880" y="8231"/>
                    <a:pt x="5631" y="8013"/>
                    <a:pt x="6277" y="7597"/>
                  </a:cubicBezTo>
                  <a:cubicBezTo>
                    <a:pt x="6574" y="7414"/>
                    <a:pt x="6848" y="7163"/>
                    <a:pt x="7099" y="6890"/>
                  </a:cubicBezTo>
                  <a:cubicBezTo>
                    <a:pt x="7852" y="6296"/>
                    <a:pt x="8355" y="5383"/>
                    <a:pt x="8332" y="4402"/>
                  </a:cubicBezTo>
                  <a:cubicBezTo>
                    <a:pt x="8309" y="3352"/>
                    <a:pt x="7715" y="2210"/>
                    <a:pt x="7031" y="1411"/>
                  </a:cubicBezTo>
                  <a:cubicBezTo>
                    <a:pt x="6369" y="658"/>
                    <a:pt x="5456" y="110"/>
                    <a:pt x="4451" y="19"/>
                  </a:cubicBezTo>
                  <a:cubicBezTo>
                    <a:pt x="4334" y="6"/>
                    <a:pt x="4218" y="0"/>
                    <a:pt x="4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5"/>
            <p:cNvSpPr/>
            <p:nvPr/>
          </p:nvSpPr>
          <p:spPr>
            <a:xfrm>
              <a:off x="4350100" y="1473750"/>
              <a:ext cx="95875" cy="93525"/>
            </a:xfrm>
            <a:custGeom>
              <a:avLst/>
              <a:gdLst/>
              <a:ahLst/>
              <a:cxnLst/>
              <a:rect l="l" t="t" r="r" b="b"/>
              <a:pathLst>
                <a:path w="3835" h="3741" extrusionOk="0">
                  <a:moveTo>
                    <a:pt x="1554" y="1"/>
                  </a:moveTo>
                  <a:cubicBezTo>
                    <a:pt x="1238" y="1"/>
                    <a:pt x="928" y="93"/>
                    <a:pt x="662" y="307"/>
                  </a:cubicBezTo>
                  <a:cubicBezTo>
                    <a:pt x="23" y="832"/>
                    <a:pt x="0" y="1927"/>
                    <a:pt x="274" y="2658"/>
                  </a:cubicBezTo>
                  <a:cubicBezTo>
                    <a:pt x="434" y="3069"/>
                    <a:pt x="753" y="3411"/>
                    <a:pt x="1164" y="3594"/>
                  </a:cubicBezTo>
                  <a:cubicBezTo>
                    <a:pt x="1429" y="3705"/>
                    <a:pt x="1710" y="3740"/>
                    <a:pt x="1998" y="3740"/>
                  </a:cubicBezTo>
                  <a:cubicBezTo>
                    <a:pt x="2182" y="3740"/>
                    <a:pt x="2369" y="3726"/>
                    <a:pt x="2557" y="3708"/>
                  </a:cubicBezTo>
                  <a:cubicBezTo>
                    <a:pt x="2716" y="3708"/>
                    <a:pt x="2808" y="3594"/>
                    <a:pt x="2808" y="3457"/>
                  </a:cubicBezTo>
                  <a:cubicBezTo>
                    <a:pt x="3036" y="3343"/>
                    <a:pt x="3241" y="3137"/>
                    <a:pt x="3401" y="2886"/>
                  </a:cubicBezTo>
                  <a:cubicBezTo>
                    <a:pt x="3835" y="2133"/>
                    <a:pt x="3584" y="1220"/>
                    <a:pt x="2990" y="626"/>
                  </a:cubicBezTo>
                  <a:cubicBezTo>
                    <a:pt x="2620" y="256"/>
                    <a:pt x="2080" y="1"/>
                    <a:pt x="1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5"/>
            <p:cNvSpPr/>
            <p:nvPr/>
          </p:nvSpPr>
          <p:spPr>
            <a:xfrm>
              <a:off x="4386600" y="1147775"/>
              <a:ext cx="162675" cy="170425"/>
            </a:xfrm>
            <a:custGeom>
              <a:avLst/>
              <a:gdLst/>
              <a:ahLst/>
              <a:cxnLst/>
              <a:rect l="l" t="t" r="r" b="b"/>
              <a:pathLst>
                <a:path w="6507" h="6817" extrusionOk="0">
                  <a:moveTo>
                    <a:pt x="2995" y="0"/>
                  </a:moveTo>
                  <a:cubicBezTo>
                    <a:pt x="2821" y="0"/>
                    <a:pt x="2644" y="20"/>
                    <a:pt x="2466" y="62"/>
                  </a:cubicBezTo>
                  <a:cubicBezTo>
                    <a:pt x="1005" y="427"/>
                    <a:pt x="69" y="2002"/>
                    <a:pt x="47" y="3440"/>
                  </a:cubicBezTo>
                  <a:cubicBezTo>
                    <a:pt x="1" y="4764"/>
                    <a:pt x="754" y="6065"/>
                    <a:pt x="1964" y="6544"/>
                  </a:cubicBezTo>
                  <a:cubicBezTo>
                    <a:pt x="2359" y="6723"/>
                    <a:pt x="2786" y="6816"/>
                    <a:pt x="3215" y="6816"/>
                  </a:cubicBezTo>
                  <a:cubicBezTo>
                    <a:pt x="3825" y="6816"/>
                    <a:pt x="4440" y="6627"/>
                    <a:pt x="4977" y="6224"/>
                  </a:cubicBezTo>
                  <a:cubicBezTo>
                    <a:pt x="6141" y="5357"/>
                    <a:pt x="6506" y="3736"/>
                    <a:pt x="6027" y="2390"/>
                  </a:cubicBezTo>
                  <a:cubicBezTo>
                    <a:pt x="5562" y="1177"/>
                    <a:pt x="4345" y="0"/>
                    <a:pt x="29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15"/>
          <p:cNvGrpSpPr/>
          <p:nvPr/>
        </p:nvGrpSpPr>
        <p:grpSpPr>
          <a:xfrm>
            <a:off x="4428450" y="255600"/>
            <a:ext cx="725875" cy="709300"/>
            <a:chOff x="703175" y="3286325"/>
            <a:chExt cx="725875" cy="709300"/>
          </a:xfrm>
        </p:grpSpPr>
        <p:sp>
          <p:nvSpPr>
            <p:cNvPr id="671" name="Google Shape;671;p15"/>
            <p:cNvSpPr/>
            <p:nvPr/>
          </p:nvSpPr>
          <p:spPr>
            <a:xfrm>
              <a:off x="1048975" y="3589325"/>
              <a:ext cx="51950" cy="52525"/>
            </a:xfrm>
            <a:custGeom>
              <a:avLst/>
              <a:gdLst/>
              <a:ahLst/>
              <a:cxnLst/>
              <a:rect l="l" t="t" r="r" b="b"/>
              <a:pathLst>
                <a:path w="2078" h="2101" extrusionOk="0">
                  <a:moveTo>
                    <a:pt x="1051" y="0"/>
                  </a:moveTo>
                  <a:cubicBezTo>
                    <a:pt x="959" y="0"/>
                    <a:pt x="868" y="23"/>
                    <a:pt x="777" y="46"/>
                  </a:cubicBezTo>
                  <a:lnTo>
                    <a:pt x="754" y="46"/>
                  </a:lnTo>
                  <a:cubicBezTo>
                    <a:pt x="686" y="69"/>
                    <a:pt x="617" y="115"/>
                    <a:pt x="549" y="137"/>
                  </a:cubicBezTo>
                  <a:cubicBezTo>
                    <a:pt x="549" y="137"/>
                    <a:pt x="526" y="160"/>
                    <a:pt x="503" y="160"/>
                  </a:cubicBezTo>
                  <a:cubicBezTo>
                    <a:pt x="457" y="206"/>
                    <a:pt x="389" y="251"/>
                    <a:pt x="343" y="297"/>
                  </a:cubicBezTo>
                  <a:cubicBezTo>
                    <a:pt x="343" y="297"/>
                    <a:pt x="320" y="297"/>
                    <a:pt x="320" y="320"/>
                  </a:cubicBezTo>
                  <a:cubicBezTo>
                    <a:pt x="275" y="366"/>
                    <a:pt x="206" y="434"/>
                    <a:pt x="161" y="503"/>
                  </a:cubicBezTo>
                  <a:cubicBezTo>
                    <a:pt x="161" y="525"/>
                    <a:pt x="161" y="525"/>
                    <a:pt x="138" y="548"/>
                  </a:cubicBezTo>
                  <a:cubicBezTo>
                    <a:pt x="115" y="617"/>
                    <a:pt x="69" y="708"/>
                    <a:pt x="46" y="776"/>
                  </a:cubicBezTo>
                  <a:cubicBezTo>
                    <a:pt x="46" y="799"/>
                    <a:pt x="46" y="822"/>
                    <a:pt x="24" y="822"/>
                  </a:cubicBezTo>
                  <a:cubicBezTo>
                    <a:pt x="24" y="913"/>
                    <a:pt x="1" y="1005"/>
                    <a:pt x="1" y="1073"/>
                  </a:cubicBezTo>
                  <a:cubicBezTo>
                    <a:pt x="1" y="1164"/>
                    <a:pt x="24" y="1279"/>
                    <a:pt x="24" y="1324"/>
                  </a:cubicBezTo>
                  <a:cubicBezTo>
                    <a:pt x="24" y="1347"/>
                    <a:pt x="46" y="1370"/>
                    <a:pt x="46" y="1370"/>
                  </a:cubicBezTo>
                  <a:cubicBezTo>
                    <a:pt x="69" y="1461"/>
                    <a:pt x="92" y="1530"/>
                    <a:pt x="138" y="1598"/>
                  </a:cubicBezTo>
                  <a:cubicBezTo>
                    <a:pt x="138" y="1621"/>
                    <a:pt x="138" y="1621"/>
                    <a:pt x="161" y="1621"/>
                  </a:cubicBezTo>
                  <a:cubicBezTo>
                    <a:pt x="183" y="1689"/>
                    <a:pt x="229" y="1735"/>
                    <a:pt x="275" y="1781"/>
                  </a:cubicBezTo>
                  <a:cubicBezTo>
                    <a:pt x="275" y="1804"/>
                    <a:pt x="275" y="1804"/>
                    <a:pt x="275" y="1804"/>
                  </a:cubicBezTo>
                  <a:cubicBezTo>
                    <a:pt x="343" y="1872"/>
                    <a:pt x="412" y="1918"/>
                    <a:pt x="480" y="1963"/>
                  </a:cubicBezTo>
                  <a:cubicBezTo>
                    <a:pt x="480" y="1963"/>
                    <a:pt x="503" y="1963"/>
                    <a:pt x="526" y="1986"/>
                  </a:cubicBezTo>
                  <a:cubicBezTo>
                    <a:pt x="571" y="2009"/>
                    <a:pt x="640" y="2032"/>
                    <a:pt x="708" y="2055"/>
                  </a:cubicBezTo>
                  <a:cubicBezTo>
                    <a:pt x="731" y="2055"/>
                    <a:pt x="731" y="2078"/>
                    <a:pt x="754" y="2078"/>
                  </a:cubicBezTo>
                  <a:cubicBezTo>
                    <a:pt x="822" y="2100"/>
                    <a:pt x="914" y="2100"/>
                    <a:pt x="982" y="2100"/>
                  </a:cubicBezTo>
                  <a:lnTo>
                    <a:pt x="1051" y="2100"/>
                  </a:lnTo>
                  <a:cubicBezTo>
                    <a:pt x="1142" y="2100"/>
                    <a:pt x="1256" y="2100"/>
                    <a:pt x="1347" y="2055"/>
                  </a:cubicBezTo>
                  <a:cubicBezTo>
                    <a:pt x="1416" y="2032"/>
                    <a:pt x="1484" y="1986"/>
                    <a:pt x="1553" y="1963"/>
                  </a:cubicBezTo>
                  <a:cubicBezTo>
                    <a:pt x="1621" y="1918"/>
                    <a:pt x="1713" y="1849"/>
                    <a:pt x="1758" y="1804"/>
                  </a:cubicBezTo>
                  <a:cubicBezTo>
                    <a:pt x="1758" y="1804"/>
                    <a:pt x="1781" y="1781"/>
                    <a:pt x="1781" y="1781"/>
                  </a:cubicBezTo>
                  <a:cubicBezTo>
                    <a:pt x="1850" y="1712"/>
                    <a:pt x="1895" y="1667"/>
                    <a:pt x="1941" y="1575"/>
                  </a:cubicBezTo>
                  <a:cubicBezTo>
                    <a:pt x="1941" y="1575"/>
                    <a:pt x="1941" y="1575"/>
                    <a:pt x="1941" y="1553"/>
                  </a:cubicBezTo>
                  <a:cubicBezTo>
                    <a:pt x="1964" y="1507"/>
                    <a:pt x="2009" y="1438"/>
                    <a:pt x="2032" y="1370"/>
                  </a:cubicBezTo>
                  <a:cubicBezTo>
                    <a:pt x="2055" y="1279"/>
                    <a:pt x="2055" y="1187"/>
                    <a:pt x="2078" y="1119"/>
                  </a:cubicBezTo>
                  <a:cubicBezTo>
                    <a:pt x="2078" y="1028"/>
                    <a:pt x="2055" y="936"/>
                    <a:pt x="2032" y="868"/>
                  </a:cubicBezTo>
                  <a:cubicBezTo>
                    <a:pt x="2032" y="845"/>
                    <a:pt x="2032" y="822"/>
                    <a:pt x="2032" y="822"/>
                  </a:cubicBezTo>
                  <a:cubicBezTo>
                    <a:pt x="2009" y="754"/>
                    <a:pt x="1964" y="662"/>
                    <a:pt x="1941" y="594"/>
                  </a:cubicBezTo>
                  <a:cubicBezTo>
                    <a:pt x="1918" y="594"/>
                    <a:pt x="1918" y="594"/>
                    <a:pt x="1918" y="571"/>
                  </a:cubicBezTo>
                  <a:cubicBezTo>
                    <a:pt x="1918" y="571"/>
                    <a:pt x="1895" y="548"/>
                    <a:pt x="1895" y="548"/>
                  </a:cubicBezTo>
                  <a:cubicBezTo>
                    <a:pt x="1872" y="503"/>
                    <a:pt x="1872" y="457"/>
                    <a:pt x="1850" y="411"/>
                  </a:cubicBezTo>
                  <a:cubicBezTo>
                    <a:pt x="1781" y="297"/>
                    <a:pt x="1690" y="206"/>
                    <a:pt x="1576" y="137"/>
                  </a:cubicBezTo>
                  <a:cubicBezTo>
                    <a:pt x="1416" y="46"/>
                    <a:pt x="1233" y="0"/>
                    <a:pt x="1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5"/>
            <p:cNvSpPr/>
            <p:nvPr/>
          </p:nvSpPr>
          <p:spPr>
            <a:xfrm>
              <a:off x="1006175" y="3486050"/>
              <a:ext cx="46825" cy="49075"/>
            </a:xfrm>
            <a:custGeom>
              <a:avLst/>
              <a:gdLst/>
              <a:ahLst/>
              <a:cxnLst/>
              <a:rect l="l" t="t" r="r" b="b"/>
              <a:pathLst>
                <a:path w="1873" h="1963" extrusionOk="0">
                  <a:moveTo>
                    <a:pt x="845" y="0"/>
                  </a:moveTo>
                  <a:cubicBezTo>
                    <a:pt x="777" y="0"/>
                    <a:pt x="708" y="23"/>
                    <a:pt x="617" y="46"/>
                  </a:cubicBezTo>
                  <a:cubicBezTo>
                    <a:pt x="549" y="46"/>
                    <a:pt x="457" y="91"/>
                    <a:pt x="389" y="137"/>
                  </a:cubicBezTo>
                  <a:cubicBezTo>
                    <a:pt x="298" y="183"/>
                    <a:pt x="229" y="251"/>
                    <a:pt x="183" y="320"/>
                  </a:cubicBezTo>
                  <a:cubicBezTo>
                    <a:pt x="115" y="411"/>
                    <a:pt x="69" y="479"/>
                    <a:pt x="47" y="593"/>
                  </a:cubicBezTo>
                  <a:cubicBezTo>
                    <a:pt x="1" y="685"/>
                    <a:pt x="1" y="799"/>
                    <a:pt x="24" y="890"/>
                  </a:cubicBezTo>
                  <a:cubicBezTo>
                    <a:pt x="24" y="982"/>
                    <a:pt x="47" y="1050"/>
                    <a:pt x="92" y="1118"/>
                  </a:cubicBezTo>
                  <a:cubicBezTo>
                    <a:pt x="92" y="1118"/>
                    <a:pt x="92" y="1118"/>
                    <a:pt x="92" y="1141"/>
                  </a:cubicBezTo>
                  <a:cubicBezTo>
                    <a:pt x="69" y="1278"/>
                    <a:pt x="115" y="1461"/>
                    <a:pt x="206" y="1575"/>
                  </a:cubicBezTo>
                  <a:cubicBezTo>
                    <a:pt x="229" y="1598"/>
                    <a:pt x="298" y="1712"/>
                    <a:pt x="320" y="1735"/>
                  </a:cubicBezTo>
                  <a:cubicBezTo>
                    <a:pt x="412" y="1826"/>
                    <a:pt x="549" y="1917"/>
                    <a:pt x="663" y="1940"/>
                  </a:cubicBezTo>
                  <a:lnTo>
                    <a:pt x="777" y="1940"/>
                  </a:lnTo>
                  <a:cubicBezTo>
                    <a:pt x="800" y="1963"/>
                    <a:pt x="845" y="1963"/>
                    <a:pt x="891" y="1963"/>
                  </a:cubicBezTo>
                  <a:lnTo>
                    <a:pt x="914" y="1963"/>
                  </a:lnTo>
                  <a:cubicBezTo>
                    <a:pt x="982" y="1963"/>
                    <a:pt x="1051" y="1940"/>
                    <a:pt x="1119" y="1940"/>
                  </a:cubicBezTo>
                  <a:cubicBezTo>
                    <a:pt x="1142" y="1940"/>
                    <a:pt x="1142" y="1940"/>
                    <a:pt x="1165" y="1917"/>
                  </a:cubicBezTo>
                  <a:cubicBezTo>
                    <a:pt x="1233" y="1895"/>
                    <a:pt x="1302" y="1872"/>
                    <a:pt x="1370" y="1849"/>
                  </a:cubicBezTo>
                  <a:cubicBezTo>
                    <a:pt x="1370" y="1826"/>
                    <a:pt x="1370" y="1826"/>
                    <a:pt x="1393" y="1826"/>
                  </a:cubicBezTo>
                  <a:cubicBezTo>
                    <a:pt x="1439" y="1780"/>
                    <a:pt x="1507" y="1735"/>
                    <a:pt x="1553" y="1689"/>
                  </a:cubicBezTo>
                  <a:cubicBezTo>
                    <a:pt x="1621" y="1643"/>
                    <a:pt x="1690" y="1529"/>
                    <a:pt x="1713" y="1506"/>
                  </a:cubicBezTo>
                  <a:cubicBezTo>
                    <a:pt x="1736" y="1484"/>
                    <a:pt x="1736" y="1461"/>
                    <a:pt x="1758" y="1438"/>
                  </a:cubicBezTo>
                  <a:cubicBezTo>
                    <a:pt x="1781" y="1392"/>
                    <a:pt x="1827" y="1278"/>
                    <a:pt x="1850" y="1210"/>
                  </a:cubicBezTo>
                  <a:cubicBezTo>
                    <a:pt x="1850" y="1141"/>
                    <a:pt x="1873" y="1027"/>
                    <a:pt x="1873" y="959"/>
                  </a:cubicBezTo>
                  <a:cubicBezTo>
                    <a:pt x="1873" y="890"/>
                    <a:pt x="1850" y="776"/>
                    <a:pt x="1827" y="708"/>
                  </a:cubicBezTo>
                  <a:cubicBezTo>
                    <a:pt x="1804" y="639"/>
                    <a:pt x="1781" y="525"/>
                    <a:pt x="1736" y="479"/>
                  </a:cubicBezTo>
                  <a:cubicBezTo>
                    <a:pt x="1690" y="434"/>
                    <a:pt x="1644" y="342"/>
                    <a:pt x="1576" y="274"/>
                  </a:cubicBezTo>
                  <a:cubicBezTo>
                    <a:pt x="1507" y="228"/>
                    <a:pt x="1439" y="183"/>
                    <a:pt x="1370" y="137"/>
                  </a:cubicBezTo>
                  <a:cubicBezTo>
                    <a:pt x="1211" y="46"/>
                    <a:pt x="1074"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5"/>
            <p:cNvSpPr/>
            <p:nvPr/>
          </p:nvSpPr>
          <p:spPr>
            <a:xfrm>
              <a:off x="925725" y="3567650"/>
              <a:ext cx="49675" cy="47375"/>
            </a:xfrm>
            <a:custGeom>
              <a:avLst/>
              <a:gdLst/>
              <a:ahLst/>
              <a:cxnLst/>
              <a:rect l="l" t="t" r="r" b="b"/>
              <a:pathLst>
                <a:path w="1987" h="1895" extrusionOk="0">
                  <a:moveTo>
                    <a:pt x="799" y="0"/>
                  </a:moveTo>
                  <a:cubicBezTo>
                    <a:pt x="731" y="0"/>
                    <a:pt x="662" y="23"/>
                    <a:pt x="617" y="23"/>
                  </a:cubicBezTo>
                  <a:cubicBezTo>
                    <a:pt x="480" y="69"/>
                    <a:pt x="366" y="137"/>
                    <a:pt x="274" y="228"/>
                  </a:cubicBezTo>
                  <a:cubicBezTo>
                    <a:pt x="229" y="274"/>
                    <a:pt x="183" y="342"/>
                    <a:pt x="137" y="388"/>
                  </a:cubicBezTo>
                  <a:cubicBezTo>
                    <a:pt x="137" y="411"/>
                    <a:pt x="137" y="411"/>
                    <a:pt x="137" y="411"/>
                  </a:cubicBezTo>
                  <a:lnTo>
                    <a:pt x="115" y="411"/>
                  </a:lnTo>
                  <a:cubicBezTo>
                    <a:pt x="92" y="479"/>
                    <a:pt x="69" y="548"/>
                    <a:pt x="46" y="616"/>
                  </a:cubicBezTo>
                  <a:cubicBezTo>
                    <a:pt x="23" y="662"/>
                    <a:pt x="23" y="708"/>
                    <a:pt x="23" y="776"/>
                  </a:cubicBezTo>
                  <a:cubicBezTo>
                    <a:pt x="0" y="822"/>
                    <a:pt x="0" y="867"/>
                    <a:pt x="0" y="936"/>
                  </a:cubicBezTo>
                  <a:cubicBezTo>
                    <a:pt x="0" y="1004"/>
                    <a:pt x="23" y="1073"/>
                    <a:pt x="23" y="1141"/>
                  </a:cubicBezTo>
                  <a:cubicBezTo>
                    <a:pt x="23" y="1164"/>
                    <a:pt x="23" y="1164"/>
                    <a:pt x="23" y="1164"/>
                  </a:cubicBezTo>
                  <a:cubicBezTo>
                    <a:pt x="46" y="1164"/>
                    <a:pt x="46" y="1187"/>
                    <a:pt x="46" y="1187"/>
                  </a:cubicBezTo>
                  <a:cubicBezTo>
                    <a:pt x="69" y="1255"/>
                    <a:pt x="92" y="1324"/>
                    <a:pt x="115" y="1392"/>
                  </a:cubicBezTo>
                  <a:cubicBezTo>
                    <a:pt x="137" y="1392"/>
                    <a:pt x="137" y="1392"/>
                    <a:pt x="137" y="1415"/>
                  </a:cubicBezTo>
                  <a:cubicBezTo>
                    <a:pt x="137" y="1415"/>
                    <a:pt x="137" y="1415"/>
                    <a:pt x="160" y="1438"/>
                  </a:cubicBezTo>
                  <a:cubicBezTo>
                    <a:pt x="160" y="1461"/>
                    <a:pt x="206" y="1484"/>
                    <a:pt x="206" y="1529"/>
                  </a:cubicBezTo>
                  <a:cubicBezTo>
                    <a:pt x="229" y="1552"/>
                    <a:pt x="252" y="1575"/>
                    <a:pt x="274" y="1598"/>
                  </a:cubicBezTo>
                  <a:cubicBezTo>
                    <a:pt x="297" y="1621"/>
                    <a:pt x="297" y="1621"/>
                    <a:pt x="320" y="1643"/>
                  </a:cubicBezTo>
                  <a:cubicBezTo>
                    <a:pt x="366" y="1666"/>
                    <a:pt x="411" y="1712"/>
                    <a:pt x="480" y="1758"/>
                  </a:cubicBezTo>
                  <a:cubicBezTo>
                    <a:pt x="525" y="1780"/>
                    <a:pt x="571" y="1803"/>
                    <a:pt x="594" y="1826"/>
                  </a:cubicBezTo>
                  <a:cubicBezTo>
                    <a:pt x="640" y="1826"/>
                    <a:pt x="685" y="1849"/>
                    <a:pt x="731" y="1872"/>
                  </a:cubicBezTo>
                  <a:cubicBezTo>
                    <a:pt x="799" y="1872"/>
                    <a:pt x="891" y="1895"/>
                    <a:pt x="936" y="1895"/>
                  </a:cubicBezTo>
                  <a:lnTo>
                    <a:pt x="982" y="1895"/>
                  </a:lnTo>
                  <a:cubicBezTo>
                    <a:pt x="1073" y="1895"/>
                    <a:pt x="1142" y="1895"/>
                    <a:pt x="1233" y="1872"/>
                  </a:cubicBezTo>
                  <a:cubicBezTo>
                    <a:pt x="1233" y="1872"/>
                    <a:pt x="1256" y="1872"/>
                    <a:pt x="1256" y="1849"/>
                  </a:cubicBezTo>
                  <a:cubicBezTo>
                    <a:pt x="1324" y="1826"/>
                    <a:pt x="1393" y="1803"/>
                    <a:pt x="1461" y="1780"/>
                  </a:cubicBezTo>
                  <a:cubicBezTo>
                    <a:pt x="1461" y="1780"/>
                    <a:pt x="1461" y="1780"/>
                    <a:pt x="1461" y="1758"/>
                  </a:cubicBezTo>
                  <a:lnTo>
                    <a:pt x="1507" y="1758"/>
                  </a:lnTo>
                  <a:cubicBezTo>
                    <a:pt x="1553" y="1712"/>
                    <a:pt x="1621" y="1666"/>
                    <a:pt x="1690" y="1598"/>
                  </a:cubicBezTo>
                  <a:cubicBezTo>
                    <a:pt x="1690" y="1598"/>
                    <a:pt x="1690" y="1598"/>
                    <a:pt x="1712" y="1575"/>
                  </a:cubicBezTo>
                  <a:cubicBezTo>
                    <a:pt x="1735" y="1529"/>
                    <a:pt x="1781" y="1484"/>
                    <a:pt x="1827" y="1415"/>
                  </a:cubicBezTo>
                  <a:cubicBezTo>
                    <a:pt x="1827" y="1415"/>
                    <a:pt x="1827" y="1415"/>
                    <a:pt x="1849" y="1392"/>
                  </a:cubicBezTo>
                  <a:cubicBezTo>
                    <a:pt x="1849" y="1392"/>
                    <a:pt x="1849" y="1392"/>
                    <a:pt x="1849" y="1370"/>
                  </a:cubicBezTo>
                  <a:cubicBezTo>
                    <a:pt x="1872" y="1324"/>
                    <a:pt x="1918" y="1233"/>
                    <a:pt x="1941" y="1187"/>
                  </a:cubicBezTo>
                  <a:cubicBezTo>
                    <a:pt x="1941" y="1164"/>
                    <a:pt x="1941" y="1164"/>
                    <a:pt x="1941" y="1164"/>
                  </a:cubicBezTo>
                  <a:cubicBezTo>
                    <a:pt x="1941" y="1164"/>
                    <a:pt x="1941" y="1141"/>
                    <a:pt x="1941" y="1141"/>
                  </a:cubicBezTo>
                  <a:cubicBezTo>
                    <a:pt x="1963" y="1118"/>
                    <a:pt x="1963" y="1050"/>
                    <a:pt x="1963" y="1027"/>
                  </a:cubicBezTo>
                  <a:cubicBezTo>
                    <a:pt x="1963" y="1027"/>
                    <a:pt x="1963" y="959"/>
                    <a:pt x="1986" y="936"/>
                  </a:cubicBezTo>
                  <a:cubicBezTo>
                    <a:pt x="1986" y="913"/>
                    <a:pt x="1986" y="913"/>
                    <a:pt x="1986" y="913"/>
                  </a:cubicBezTo>
                  <a:cubicBezTo>
                    <a:pt x="1963" y="845"/>
                    <a:pt x="1963" y="776"/>
                    <a:pt x="1941" y="708"/>
                  </a:cubicBezTo>
                  <a:lnTo>
                    <a:pt x="1872" y="525"/>
                  </a:lnTo>
                  <a:cubicBezTo>
                    <a:pt x="1872" y="525"/>
                    <a:pt x="1872" y="525"/>
                    <a:pt x="1872" y="502"/>
                  </a:cubicBezTo>
                  <a:cubicBezTo>
                    <a:pt x="1849" y="479"/>
                    <a:pt x="1758" y="388"/>
                    <a:pt x="1735" y="365"/>
                  </a:cubicBezTo>
                  <a:cubicBezTo>
                    <a:pt x="1735" y="342"/>
                    <a:pt x="1735" y="342"/>
                    <a:pt x="1735" y="342"/>
                  </a:cubicBezTo>
                  <a:cubicBezTo>
                    <a:pt x="1690" y="320"/>
                    <a:pt x="1644" y="274"/>
                    <a:pt x="1644" y="274"/>
                  </a:cubicBezTo>
                  <a:cubicBezTo>
                    <a:pt x="1621" y="251"/>
                    <a:pt x="1598" y="228"/>
                    <a:pt x="1553" y="205"/>
                  </a:cubicBezTo>
                  <a:lnTo>
                    <a:pt x="1530" y="205"/>
                  </a:lnTo>
                  <a:cubicBezTo>
                    <a:pt x="1507" y="183"/>
                    <a:pt x="1393" y="137"/>
                    <a:pt x="1347" y="114"/>
                  </a:cubicBezTo>
                  <a:lnTo>
                    <a:pt x="1302" y="114"/>
                  </a:lnTo>
                  <a:cubicBezTo>
                    <a:pt x="1279" y="91"/>
                    <a:pt x="1210" y="91"/>
                    <a:pt x="1142" y="91"/>
                  </a:cubicBezTo>
                  <a:cubicBezTo>
                    <a:pt x="1050" y="23"/>
                    <a:pt x="936"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5"/>
            <p:cNvSpPr/>
            <p:nvPr/>
          </p:nvSpPr>
          <p:spPr>
            <a:xfrm>
              <a:off x="946850" y="3693750"/>
              <a:ext cx="43375" cy="51675"/>
            </a:xfrm>
            <a:custGeom>
              <a:avLst/>
              <a:gdLst/>
              <a:ahLst/>
              <a:cxnLst/>
              <a:rect l="l" t="t" r="r" b="b"/>
              <a:pathLst>
                <a:path w="1735" h="2067" extrusionOk="0">
                  <a:moveTo>
                    <a:pt x="936" y="0"/>
                  </a:moveTo>
                  <a:cubicBezTo>
                    <a:pt x="867" y="0"/>
                    <a:pt x="799" y="23"/>
                    <a:pt x="730" y="23"/>
                  </a:cubicBezTo>
                  <a:lnTo>
                    <a:pt x="708" y="23"/>
                  </a:lnTo>
                  <a:lnTo>
                    <a:pt x="525" y="115"/>
                  </a:lnTo>
                  <a:cubicBezTo>
                    <a:pt x="502" y="137"/>
                    <a:pt x="479" y="137"/>
                    <a:pt x="457" y="183"/>
                  </a:cubicBezTo>
                  <a:cubicBezTo>
                    <a:pt x="342" y="252"/>
                    <a:pt x="388" y="206"/>
                    <a:pt x="320" y="320"/>
                  </a:cubicBezTo>
                  <a:cubicBezTo>
                    <a:pt x="297" y="320"/>
                    <a:pt x="251" y="366"/>
                    <a:pt x="251" y="388"/>
                  </a:cubicBezTo>
                  <a:cubicBezTo>
                    <a:pt x="228" y="411"/>
                    <a:pt x="183" y="571"/>
                    <a:pt x="160" y="594"/>
                  </a:cubicBezTo>
                  <a:cubicBezTo>
                    <a:pt x="160" y="617"/>
                    <a:pt x="160" y="662"/>
                    <a:pt x="160" y="685"/>
                  </a:cubicBezTo>
                  <a:cubicBezTo>
                    <a:pt x="137" y="731"/>
                    <a:pt x="137" y="776"/>
                    <a:pt x="137" y="799"/>
                  </a:cubicBezTo>
                  <a:cubicBezTo>
                    <a:pt x="137" y="799"/>
                    <a:pt x="137" y="822"/>
                    <a:pt x="137" y="868"/>
                  </a:cubicBezTo>
                  <a:cubicBezTo>
                    <a:pt x="137" y="891"/>
                    <a:pt x="114" y="913"/>
                    <a:pt x="114" y="913"/>
                  </a:cubicBezTo>
                  <a:cubicBezTo>
                    <a:pt x="46" y="1005"/>
                    <a:pt x="23" y="1096"/>
                    <a:pt x="23" y="1210"/>
                  </a:cubicBezTo>
                  <a:cubicBezTo>
                    <a:pt x="0" y="1301"/>
                    <a:pt x="0" y="1416"/>
                    <a:pt x="46" y="1507"/>
                  </a:cubicBezTo>
                  <a:cubicBezTo>
                    <a:pt x="69" y="1598"/>
                    <a:pt x="114" y="1689"/>
                    <a:pt x="183" y="1758"/>
                  </a:cubicBezTo>
                  <a:cubicBezTo>
                    <a:pt x="228" y="1849"/>
                    <a:pt x="297" y="1918"/>
                    <a:pt x="388" y="1963"/>
                  </a:cubicBezTo>
                  <a:cubicBezTo>
                    <a:pt x="457" y="1986"/>
                    <a:pt x="502" y="2009"/>
                    <a:pt x="571" y="2032"/>
                  </a:cubicBezTo>
                  <a:cubicBezTo>
                    <a:pt x="639" y="2055"/>
                    <a:pt x="708" y="2066"/>
                    <a:pt x="776" y="2066"/>
                  </a:cubicBezTo>
                  <a:cubicBezTo>
                    <a:pt x="845" y="2066"/>
                    <a:pt x="913" y="2055"/>
                    <a:pt x="982" y="2032"/>
                  </a:cubicBezTo>
                  <a:lnTo>
                    <a:pt x="1164" y="1963"/>
                  </a:lnTo>
                  <a:cubicBezTo>
                    <a:pt x="1278" y="1895"/>
                    <a:pt x="1370" y="1804"/>
                    <a:pt x="1415" y="1689"/>
                  </a:cubicBezTo>
                  <a:cubicBezTo>
                    <a:pt x="1461" y="1621"/>
                    <a:pt x="1507" y="1530"/>
                    <a:pt x="1552" y="1461"/>
                  </a:cubicBezTo>
                  <a:cubicBezTo>
                    <a:pt x="1598" y="1301"/>
                    <a:pt x="1666" y="1165"/>
                    <a:pt x="1712" y="1028"/>
                  </a:cubicBezTo>
                  <a:cubicBezTo>
                    <a:pt x="1712" y="1028"/>
                    <a:pt x="1712" y="1005"/>
                    <a:pt x="1712" y="1005"/>
                  </a:cubicBezTo>
                  <a:cubicBezTo>
                    <a:pt x="1712" y="982"/>
                    <a:pt x="1735" y="822"/>
                    <a:pt x="1735" y="799"/>
                  </a:cubicBezTo>
                  <a:cubicBezTo>
                    <a:pt x="1735" y="776"/>
                    <a:pt x="1712" y="617"/>
                    <a:pt x="1712" y="594"/>
                  </a:cubicBezTo>
                  <a:cubicBezTo>
                    <a:pt x="1712" y="571"/>
                    <a:pt x="1643" y="434"/>
                    <a:pt x="1643" y="411"/>
                  </a:cubicBezTo>
                  <a:lnTo>
                    <a:pt x="1621" y="411"/>
                  </a:lnTo>
                  <a:cubicBezTo>
                    <a:pt x="1598" y="343"/>
                    <a:pt x="1552" y="297"/>
                    <a:pt x="1507" y="252"/>
                  </a:cubicBezTo>
                  <a:cubicBezTo>
                    <a:pt x="1507" y="252"/>
                    <a:pt x="1507" y="229"/>
                    <a:pt x="1507" y="229"/>
                  </a:cubicBezTo>
                  <a:cubicBezTo>
                    <a:pt x="1461" y="206"/>
                    <a:pt x="1392" y="160"/>
                    <a:pt x="1347" y="115"/>
                  </a:cubicBezTo>
                  <a:lnTo>
                    <a:pt x="1324" y="115"/>
                  </a:lnTo>
                  <a:cubicBezTo>
                    <a:pt x="1278" y="92"/>
                    <a:pt x="1210" y="69"/>
                    <a:pt x="1141" y="23"/>
                  </a:cubicBezTo>
                  <a:lnTo>
                    <a:pt x="9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5"/>
            <p:cNvSpPr/>
            <p:nvPr/>
          </p:nvSpPr>
          <p:spPr>
            <a:xfrm>
              <a:off x="1070675" y="3739125"/>
              <a:ext cx="41675" cy="49350"/>
            </a:xfrm>
            <a:custGeom>
              <a:avLst/>
              <a:gdLst/>
              <a:ahLst/>
              <a:cxnLst/>
              <a:rect l="l" t="t" r="r" b="b"/>
              <a:pathLst>
                <a:path w="1667" h="1974" extrusionOk="0">
                  <a:moveTo>
                    <a:pt x="845" y="0"/>
                  </a:moveTo>
                  <a:cubicBezTo>
                    <a:pt x="776" y="0"/>
                    <a:pt x="708" y="11"/>
                    <a:pt x="639" y="34"/>
                  </a:cubicBezTo>
                  <a:lnTo>
                    <a:pt x="457" y="103"/>
                  </a:lnTo>
                  <a:cubicBezTo>
                    <a:pt x="343" y="171"/>
                    <a:pt x="251" y="263"/>
                    <a:pt x="183" y="377"/>
                  </a:cubicBezTo>
                  <a:cubicBezTo>
                    <a:pt x="137" y="468"/>
                    <a:pt x="91" y="582"/>
                    <a:pt x="69" y="673"/>
                  </a:cubicBezTo>
                  <a:cubicBezTo>
                    <a:pt x="46" y="696"/>
                    <a:pt x="46" y="719"/>
                    <a:pt x="46" y="742"/>
                  </a:cubicBezTo>
                  <a:cubicBezTo>
                    <a:pt x="23" y="810"/>
                    <a:pt x="23" y="902"/>
                    <a:pt x="23" y="993"/>
                  </a:cubicBezTo>
                  <a:cubicBezTo>
                    <a:pt x="0" y="1039"/>
                    <a:pt x="23" y="1061"/>
                    <a:pt x="23" y="1107"/>
                  </a:cubicBezTo>
                  <a:cubicBezTo>
                    <a:pt x="46" y="1267"/>
                    <a:pt x="46" y="1427"/>
                    <a:pt x="160" y="1564"/>
                  </a:cubicBezTo>
                  <a:cubicBezTo>
                    <a:pt x="251" y="1701"/>
                    <a:pt x="297" y="1769"/>
                    <a:pt x="457" y="1860"/>
                  </a:cubicBezTo>
                  <a:cubicBezTo>
                    <a:pt x="566" y="1938"/>
                    <a:pt x="707" y="1974"/>
                    <a:pt x="851" y="1974"/>
                  </a:cubicBezTo>
                  <a:cubicBezTo>
                    <a:pt x="918" y="1974"/>
                    <a:pt x="985" y="1966"/>
                    <a:pt x="1050" y="1952"/>
                  </a:cubicBezTo>
                  <a:cubicBezTo>
                    <a:pt x="1187" y="1906"/>
                    <a:pt x="1301" y="1837"/>
                    <a:pt x="1415" y="1746"/>
                  </a:cubicBezTo>
                  <a:cubicBezTo>
                    <a:pt x="1507" y="1632"/>
                    <a:pt x="1575" y="1518"/>
                    <a:pt x="1621" y="1381"/>
                  </a:cubicBezTo>
                  <a:cubicBezTo>
                    <a:pt x="1666" y="1221"/>
                    <a:pt x="1644" y="1039"/>
                    <a:pt x="1575" y="879"/>
                  </a:cubicBezTo>
                  <a:cubicBezTo>
                    <a:pt x="1598" y="765"/>
                    <a:pt x="1598" y="673"/>
                    <a:pt x="1575" y="559"/>
                  </a:cubicBezTo>
                  <a:cubicBezTo>
                    <a:pt x="1552" y="468"/>
                    <a:pt x="1507" y="377"/>
                    <a:pt x="1438" y="308"/>
                  </a:cubicBezTo>
                  <a:cubicBezTo>
                    <a:pt x="1392" y="217"/>
                    <a:pt x="1301" y="171"/>
                    <a:pt x="1233" y="103"/>
                  </a:cubicBezTo>
                  <a:cubicBezTo>
                    <a:pt x="1164" y="80"/>
                    <a:pt x="1096" y="57"/>
                    <a:pt x="1050" y="34"/>
                  </a:cubicBezTo>
                  <a:cubicBezTo>
                    <a:pt x="982" y="11"/>
                    <a:pt x="913"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5"/>
            <p:cNvSpPr/>
            <p:nvPr/>
          </p:nvSpPr>
          <p:spPr>
            <a:xfrm>
              <a:off x="1157400" y="3674925"/>
              <a:ext cx="44525" cy="41675"/>
            </a:xfrm>
            <a:custGeom>
              <a:avLst/>
              <a:gdLst/>
              <a:ahLst/>
              <a:cxnLst/>
              <a:rect l="l" t="t" r="r" b="b"/>
              <a:pathLst>
                <a:path w="1781" h="1667" extrusionOk="0">
                  <a:moveTo>
                    <a:pt x="799" y="0"/>
                  </a:moveTo>
                  <a:cubicBezTo>
                    <a:pt x="640" y="0"/>
                    <a:pt x="548" y="23"/>
                    <a:pt x="411" y="114"/>
                  </a:cubicBezTo>
                  <a:cubicBezTo>
                    <a:pt x="297" y="160"/>
                    <a:pt x="183" y="274"/>
                    <a:pt x="115" y="388"/>
                  </a:cubicBezTo>
                  <a:cubicBezTo>
                    <a:pt x="69" y="457"/>
                    <a:pt x="46" y="525"/>
                    <a:pt x="23" y="594"/>
                  </a:cubicBezTo>
                  <a:cubicBezTo>
                    <a:pt x="1" y="776"/>
                    <a:pt x="1" y="822"/>
                    <a:pt x="23" y="1005"/>
                  </a:cubicBezTo>
                  <a:cubicBezTo>
                    <a:pt x="69" y="1096"/>
                    <a:pt x="115" y="1187"/>
                    <a:pt x="160" y="1256"/>
                  </a:cubicBezTo>
                  <a:cubicBezTo>
                    <a:pt x="229" y="1347"/>
                    <a:pt x="297" y="1415"/>
                    <a:pt x="389" y="1461"/>
                  </a:cubicBezTo>
                  <a:cubicBezTo>
                    <a:pt x="434" y="1484"/>
                    <a:pt x="480" y="1507"/>
                    <a:pt x="526" y="1529"/>
                  </a:cubicBezTo>
                  <a:cubicBezTo>
                    <a:pt x="548" y="1529"/>
                    <a:pt x="548" y="1552"/>
                    <a:pt x="571" y="1552"/>
                  </a:cubicBezTo>
                  <a:cubicBezTo>
                    <a:pt x="594" y="1575"/>
                    <a:pt x="754" y="1621"/>
                    <a:pt x="754" y="1644"/>
                  </a:cubicBezTo>
                  <a:lnTo>
                    <a:pt x="777" y="1644"/>
                  </a:lnTo>
                  <a:cubicBezTo>
                    <a:pt x="777" y="1644"/>
                    <a:pt x="959" y="1666"/>
                    <a:pt x="982" y="1666"/>
                  </a:cubicBezTo>
                  <a:cubicBezTo>
                    <a:pt x="982" y="1666"/>
                    <a:pt x="1187" y="1644"/>
                    <a:pt x="1187" y="1644"/>
                  </a:cubicBezTo>
                  <a:cubicBezTo>
                    <a:pt x="1210" y="1621"/>
                    <a:pt x="1256" y="1621"/>
                    <a:pt x="1279" y="1598"/>
                  </a:cubicBezTo>
                  <a:cubicBezTo>
                    <a:pt x="1302" y="1575"/>
                    <a:pt x="1347" y="1575"/>
                    <a:pt x="1370" y="1552"/>
                  </a:cubicBezTo>
                  <a:cubicBezTo>
                    <a:pt x="1393" y="1552"/>
                    <a:pt x="1530" y="1438"/>
                    <a:pt x="1530" y="1438"/>
                  </a:cubicBezTo>
                  <a:cubicBezTo>
                    <a:pt x="1530" y="1438"/>
                    <a:pt x="1553" y="1415"/>
                    <a:pt x="1553" y="1415"/>
                  </a:cubicBezTo>
                  <a:cubicBezTo>
                    <a:pt x="1553" y="1415"/>
                    <a:pt x="1598" y="1370"/>
                    <a:pt x="1598" y="1347"/>
                  </a:cubicBezTo>
                  <a:cubicBezTo>
                    <a:pt x="1621" y="1324"/>
                    <a:pt x="1644" y="1278"/>
                    <a:pt x="1667" y="1256"/>
                  </a:cubicBezTo>
                  <a:cubicBezTo>
                    <a:pt x="1667" y="1233"/>
                    <a:pt x="1758" y="1073"/>
                    <a:pt x="1758" y="1073"/>
                  </a:cubicBezTo>
                  <a:cubicBezTo>
                    <a:pt x="1758" y="1073"/>
                    <a:pt x="1758" y="1050"/>
                    <a:pt x="1758" y="1050"/>
                  </a:cubicBezTo>
                  <a:cubicBezTo>
                    <a:pt x="1758" y="1027"/>
                    <a:pt x="1758" y="982"/>
                    <a:pt x="1758" y="959"/>
                  </a:cubicBezTo>
                  <a:cubicBezTo>
                    <a:pt x="1781" y="913"/>
                    <a:pt x="1781" y="890"/>
                    <a:pt x="1781" y="845"/>
                  </a:cubicBezTo>
                  <a:cubicBezTo>
                    <a:pt x="1781" y="845"/>
                    <a:pt x="1758" y="639"/>
                    <a:pt x="1758" y="639"/>
                  </a:cubicBezTo>
                  <a:cubicBezTo>
                    <a:pt x="1758" y="639"/>
                    <a:pt x="1690" y="457"/>
                    <a:pt x="1667" y="457"/>
                  </a:cubicBezTo>
                  <a:cubicBezTo>
                    <a:pt x="1667" y="457"/>
                    <a:pt x="1553" y="297"/>
                    <a:pt x="1553" y="297"/>
                  </a:cubicBezTo>
                  <a:cubicBezTo>
                    <a:pt x="1553" y="297"/>
                    <a:pt x="1393" y="183"/>
                    <a:pt x="1393" y="183"/>
                  </a:cubicBezTo>
                  <a:cubicBezTo>
                    <a:pt x="1393" y="183"/>
                    <a:pt x="1210" y="91"/>
                    <a:pt x="1210" y="91"/>
                  </a:cubicBezTo>
                  <a:cubicBezTo>
                    <a:pt x="1187" y="91"/>
                    <a:pt x="1165" y="69"/>
                    <a:pt x="1142" y="69"/>
                  </a:cubicBezTo>
                  <a:cubicBezTo>
                    <a:pt x="1119" y="69"/>
                    <a:pt x="1073" y="46"/>
                    <a:pt x="1051" y="23"/>
                  </a:cubicBezTo>
                  <a:cubicBezTo>
                    <a:pt x="959" y="0"/>
                    <a:pt x="891"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5"/>
            <p:cNvSpPr/>
            <p:nvPr/>
          </p:nvSpPr>
          <p:spPr>
            <a:xfrm>
              <a:off x="1173950" y="3534550"/>
              <a:ext cx="41675" cy="46525"/>
            </a:xfrm>
            <a:custGeom>
              <a:avLst/>
              <a:gdLst/>
              <a:ahLst/>
              <a:cxnLst/>
              <a:rect l="l" t="t" r="r" b="b"/>
              <a:pathLst>
                <a:path w="1667" h="1861" extrusionOk="0">
                  <a:moveTo>
                    <a:pt x="891" y="0"/>
                  </a:moveTo>
                  <a:cubicBezTo>
                    <a:pt x="822" y="23"/>
                    <a:pt x="754" y="23"/>
                    <a:pt x="685" y="46"/>
                  </a:cubicBezTo>
                  <a:cubicBezTo>
                    <a:pt x="571" y="69"/>
                    <a:pt x="457" y="137"/>
                    <a:pt x="366" y="228"/>
                  </a:cubicBezTo>
                  <a:cubicBezTo>
                    <a:pt x="343" y="251"/>
                    <a:pt x="320" y="251"/>
                    <a:pt x="297" y="274"/>
                  </a:cubicBezTo>
                  <a:cubicBezTo>
                    <a:pt x="297" y="274"/>
                    <a:pt x="297" y="297"/>
                    <a:pt x="297" y="297"/>
                  </a:cubicBezTo>
                  <a:cubicBezTo>
                    <a:pt x="206" y="343"/>
                    <a:pt x="137" y="411"/>
                    <a:pt x="92" y="502"/>
                  </a:cubicBezTo>
                  <a:cubicBezTo>
                    <a:pt x="69" y="571"/>
                    <a:pt x="46" y="639"/>
                    <a:pt x="23" y="685"/>
                  </a:cubicBezTo>
                  <a:cubicBezTo>
                    <a:pt x="1" y="776"/>
                    <a:pt x="1" y="845"/>
                    <a:pt x="1" y="936"/>
                  </a:cubicBezTo>
                  <a:cubicBezTo>
                    <a:pt x="1" y="959"/>
                    <a:pt x="1" y="959"/>
                    <a:pt x="1" y="982"/>
                  </a:cubicBezTo>
                  <a:cubicBezTo>
                    <a:pt x="1" y="1164"/>
                    <a:pt x="23" y="1233"/>
                    <a:pt x="115" y="1415"/>
                  </a:cubicBezTo>
                  <a:cubicBezTo>
                    <a:pt x="115" y="1415"/>
                    <a:pt x="115" y="1438"/>
                    <a:pt x="115" y="1438"/>
                  </a:cubicBezTo>
                  <a:cubicBezTo>
                    <a:pt x="160" y="1484"/>
                    <a:pt x="206" y="1552"/>
                    <a:pt x="252" y="1621"/>
                  </a:cubicBezTo>
                  <a:cubicBezTo>
                    <a:pt x="366" y="1712"/>
                    <a:pt x="480" y="1781"/>
                    <a:pt x="640" y="1826"/>
                  </a:cubicBezTo>
                  <a:cubicBezTo>
                    <a:pt x="708" y="1849"/>
                    <a:pt x="788" y="1860"/>
                    <a:pt x="868" y="1860"/>
                  </a:cubicBezTo>
                  <a:cubicBezTo>
                    <a:pt x="948" y="1860"/>
                    <a:pt x="1028" y="1849"/>
                    <a:pt x="1096" y="1826"/>
                  </a:cubicBezTo>
                  <a:lnTo>
                    <a:pt x="1279" y="1758"/>
                  </a:lnTo>
                  <a:cubicBezTo>
                    <a:pt x="1370" y="1712"/>
                    <a:pt x="1438" y="1644"/>
                    <a:pt x="1484" y="1552"/>
                  </a:cubicBezTo>
                  <a:cubicBezTo>
                    <a:pt x="1530" y="1507"/>
                    <a:pt x="1553" y="1461"/>
                    <a:pt x="1575" y="1393"/>
                  </a:cubicBezTo>
                  <a:cubicBezTo>
                    <a:pt x="1621" y="1301"/>
                    <a:pt x="1644" y="1210"/>
                    <a:pt x="1644" y="1096"/>
                  </a:cubicBezTo>
                  <a:cubicBezTo>
                    <a:pt x="1644" y="1050"/>
                    <a:pt x="1644" y="1004"/>
                    <a:pt x="1644" y="959"/>
                  </a:cubicBezTo>
                  <a:cubicBezTo>
                    <a:pt x="1644" y="890"/>
                    <a:pt x="1667" y="845"/>
                    <a:pt x="1667" y="776"/>
                  </a:cubicBezTo>
                  <a:cubicBezTo>
                    <a:pt x="1667" y="662"/>
                    <a:pt x="1644" y="571"/>
                    <a:pt x="1598" y="480"/>
                  </a:cubicBezTo>
                  <a:cubicBezTo>
                    <a:pt x="1553" y="388"/>
                    <a:pt x="1507" y="297"/>
                    <a:pt x="1438" y="228"/>
                  </a:cubicBezTo>
                  <a:cubicBezTo>
                    <a:pt x="1393" y="183"/>
                    <a:pt x="1324" y="160"/>
                    <a:pt x="1279" y="114"/>
                  </a:cubicBezTo>
                  <a:cubicBezTo>
                    <a:pt x="1165" y="46"/>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5"/>
            <p:cNvSpPr/>
            <p:nvPr/>
          </p:nvSpPr>
          <p:spPr>
            <a:xfrm>
              <a:off x="1107175" y="3440400"/>
              <a:ext cx="41700" cy="48175"/>
            </a:xfrm>
            <a:custGeom>
              <a:avLst/>
              <a:gdLst/>
              <a:ahLst/>
              <a:cxnLst/>
              <a:rect l="l" t="t" r="r" b="b"/>
              <a:pathLst>
                <a:path w="1668" h="1927" extrusionOk="0">
                  <a:moveTo>
                    <a:pt x="891" y="0"/>
                  </a:moveTo>
                  <a:cubicBezTo>
                    <a:pt x="823" y="0"/>
                    <a:pt x="754" y="0"/>
                    <a:pt x="686" y="23"/>
                  </a:cubicBezTo>
                  <a:cubicBezTo>
                    <a:pt x="572" y="46"/>
                    <a:pt x="457" y="114"/>
                    <a:pt x="343" y="205"/>
                  </a:cubicBezTo>
                  <a:cubicBezTo>
                    <a:pt x="298" y="274"/>
                    <a:pt x="252" y="320"/>
                    <a:pt x="229" y="388"/>
                  </a:cubicBezTo>
                  <a:cubicBezTo>
                    <a:pt x="206" y="388"/>
                    <a:pt x="206" y="411"/>
                    <a:pt x="206" y="411"/>
                  </a:cubicBezTo>
                  <a:cubicBezTo>
                    <a:pt x="206" y="411"/>
                    <a:pt x="206" y="434"/>
                    <a:pt x="184" y="434"/>
                  </a:cubicBezTo>
                  <a:cubicBezTo>
                    <a:pt x="161" y="502"/>
                    <a:pt x="138" y="571"/>
                    <a:pt x="115" y="639"/>
                  </a:cubicBezTo>
                  <a:cubicBezTo>
                    <a:pt x="115" y="639"/>
                    <a:pt x="115" y="639"/>
                    <a:pt x="115" y="662"/>
                  </a:cubicBezTo>
                  <a:cubicBezTo>
                    <a:pt x="92" y="685"/>
                    <a:pt x="69" y="708"/>
                    <a:pt x="69" y="730"/>
                  </a:cubicBezTo>
                  <a:cubicBezTo>
                    <a:pt x="24" y="822"/>
                    <a:pt x="1" y="936"/>
                    <a:pt x="1" y="1027"/>
                  </a:cubicBezTo>
                  <a:cubicBezTo>
                    <a:pt x="1" y="1096"/>
                    <a:pt x="24" y="1164"/>
                    <a:pt x="24" y="1233"/>
                  </a:cubicBezTo>
                  <a:cubicBezTo>
                    <a:pt x="69" y="1370"/>
                    <a:pt x="138" y="1484"/>
                    <a:pt x="229" y="1575"/>
                  </a:cubicBezTo>
                  <a:cubicBezTo>
                    <a:pt x="229" y="1575"/>
                    <a:pt x="252" y="1598"/>
                    <a:pt x="252" y="1598"/>
                  </a:cubicBezTo>
                  <a:cubicBezTo>
                    <a:pt x="275" y="1621"/>
                    <a:pt x="320" y="1666"/>
                    <a:pt x="343" y="1689"/>
                  </a:cubicBezTo>
                  <a:cubicBezTo>
                    <a:pt x="412" y="1780"/>
                    <a:pt x="480" y="1826"/>
                    <a:pt x="572" y="1849"/>
                  </a:cubicBezTo>
                  <a:cubicBezTo>
                    <a:pt x="640" y="1895"/>
                    <a:pt x="709" y="1917"/>
                    <a:pt x="777" y="1917"/>
                  </a:cubicBezTo>
                  <a:cubicBezTo>
                    <a:pt x="804" y="1924"/>
                    <a:pt x="832" y="1927"/>
                    <a:pt x="862" y="1927"/>
                  </a:cubicBezTo>
                  <a:cubicBezTo>
                    <a:pt x="933" y="1927"/>
                    <a:pt x="1009" y="1911"/>
                    <a:pt x="1074" y="1895"/>
                  </a:cubicBezTo>
                  <a:cubicBezTo>
                    <a:pt x="1142" y="1872"/>
                    <a:pt x="1188" y="1849"/>
                    <a:pt x="1256" y="1826"/>
                  </a:cubicBezTo>
                  <a:cubicBezTo>
                    <a:pt x="1302" y="1780"/>
                    <a:pt x="1370" y="1735"/>
                    <a:pt x="1416" y="1689"/>
                  </a:cubicBezTo>
                  <a:cubicBezTo>
                    <a:pt x="1485" y="1621"/>
                    <a:pt x="1530" y="1552"/>
                    <a:pt x="1576" y="1461"/>
                  </a:cubicBezTo>
                  <a:cubicBezTo>
                    <a:pt x="1622" y="1370"/>
                    <a:pt x="1644" y="1278"/>
                    <a:pt x="1644" y="1164"/>
                  </a:cubicBezTo>
                  <a:cubicBezTo>
                    <a:pt x="1644" y="1096"/>
                    <a:pt x="1622" y="1027"/>
                    <a:pt x="1622" y="981"/>
                  </a:cubicBezTo>
                  <a:cubicBezTo>
                    <a:pt x="1644" y="913"/>
                    <a:pt x="1644" y="822"/>
                    <a:pt x="1644" y="753"/>
                  </a:cubicBezTo>
                  <a:cubicBezTo>
                    <a:pt x="1667" y="639"/>
                    <a:pt x="1644" y="548"/>
                    <a:pt x="1576" y="457"/>
                  </a:cubicBezTo>
                  <a:cubicBezTo>
                    <a:pt x="1553" y="365"/>
                    <a:pt x="1507" y="274"/>
                    <a:pt x="1439" y="205"/>
                  </a:cubicBezTo>
                  <a:cubicBezTo>
                    <a:pt x="1370" y="183"/>
                    <a:pt x="1325" y="137"/>
                    <a:pt x="1279" y="91"/>
                  </a:cubicBezTo>
                  <a:cubicBezTo>
                    <a:pt x="1165" y="23"/>
                    <a:pt x="1028"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5"/>
            <p:cNvSpPr/>
            <p:nvPr/>
          </p:nvSpPr>
          <p:spPr>
            <a:xfrm>
              <a:off x="977650" y="3383475"/>
              <a:ext cx="50825" cy="51225"/>
            </a:xfrm>
            <a:custGeom>
              <a:avLst/>
              <a:gdLst/>
              <a:ahLst/>
              <a:cxnLst/>
              <a:rect l="l" t="t" r="r" b="b"/>
              <a:pathLst>
                <a:path w="2033" h="2049" extrusionOk="0">
                  <a:moveTo>
                    <a:pt x="962" y="0"/>
                  </a:moveTo>
                  <a:cubicBezTo>
                    <a:pt x="896" y="0"/>
                    <a:pt x="834" y="6"/>
                    <a:pt x="777" y="17"/>
                  </a:cubicBezTo>
                  <a:cubicBezTo>
                    <a:pt x="708" y="40"/>
                    <a:pt x="640" y="63"/>
                    <a:pt x="571" y="109"/>
                  </a:cubicBezTo>
                  <a:lnTo>
                    <a:pt x="548" y="109"/>
                  </a:lnTo>
                  <a:cubicBezTo>
                    <a:pt x="548" y="109"/>
                    <a:pt x="548" y="131"/>
                    <a:pt x="526" y="131"/>
                  </a:cubicBezTo>
                  <a:cubicBezTo>
                    <a:pt x="480" y="154"/>
                    <a:pt x="411" y="200"/>
                    <a:pt x="366" y="246"/>
                  </a:cubicBezTo>
                  <a:cubicBezTo>
                    <a:pt x="297" y="314"/>
                    <a:pt x="229" y="405"/>
                    <a:pt x="183" y="474"/>
                  </a:cubicBezTo>
                  <a:cubicBezTo>
                    <a:pt x="183" y="474"/>
                    <a:pt x="183" y="497"/>
                    <a:pt x="160" y="497"/>
                  </a:cubicBezTo>
                  <a:cubicBezTo>
                    <a:pt x="160" y="497"/>
                    <a:pt x="160" y="519"/>
                    <a:pt x="160" y="519"/>
                  </a:cubicBezTo>
                  <a:cubicBezTo>
                    <a:pt x="115" y="588"/>
                    <a:pt x="92" y="656"/>
                    <a:pt x="69" y="725"/>
                  </a:cubicBezTo>
                  <a:cubicBezTo>
                    <a:pt x="69" y="748"/>
                    <a:pt x="46" y="771"/>
                    <a:pt x="46" y="793"/>
                  </a:cubicBezTo>
                  <a:cubicBezTo>
                    <a:pt x="46" y="885"/>
                    <a:pt x="1" y="999"/>
                    <a:pt x="23" y="1090"/>
                  </a:cubicBezTo>
                  <a:cubicBezTo>
                    <a:pt x="23" y="1136"/>
                    <a:pt x="46" y="1250"/>
                    <a:pt x="46" y="1318"/>
                  </a:cubicBezTo>
                  <a:cubicBezTo>
                    <a:pt x="69" y="1318"/>
                    <a:pt x="69" y="1341"/>
                    <a:pt x="69" y="1341"/>
                  </a:cubicBezTo>
                  <a:cubicBezTo>
                    <a:pt x="92" y="1410"/>
                    <a:pt x="115" y="1478"/>
                    <a:pt x="138" y="1547"/>
                  </a:cubicBezTo>
                  <a:cubicBezTo>
                    <a:pt x="160" y="1547"/>
                    <a:pt x="160" y="1569"/>
                    <a:pt x="160" y="1569"/>
                  </a:cubicBezTo>
                  <a:cubicBezTo>
                    <a:pt x="206" y="1638"/>
                    <a:pt x="252" y="1684"/>
                    <a:pt x="297" y="1729"/>
                  </a:cubicBezTo>
                  <a:cubicBezTo>
                    <a:pt x="297" y="1752"/>
                    <a:pt x="297" y="1752"/>
                    <a:pt x="320" y="1752"/>
                  </a:cubicBezTo>
                  <a:cubicBezTo>
                    <a:pt x="366" y="1798"/>
                    <a:pt x="434" y="1843"/>
                    <a:pt x="480" y="1889"/>
                  </a:cubicBezTo>
                  <a:cubicBezTo>
                    <a:pt x="503" y="1912"/>
                    <a:pt x="503" y="1912"/>
                    <a:pt x="526" y="1912"/>
                  </a:cubicBezTo>
                  <a:cubicBezTo>
                    <a:pt x="594" y="1957"/>
                    <a:pt x="663" y="1980"/>
                    <a:pt x="731" y="2003"/>
                  </a:cubicBezTo>
                  <a:cubicBezTo>
                    <a:pt x="754" y="2003"/>
                    <a:pt x="754" y="2003"/>
                    <a:pt x="777" y="2026"/>
                  </a:cubicBezTo>
                  <a:cubicBezTo>
                    <a:pt x="845" y="2026"/>
                    <a:pt x="914" y="2026"/>
                    <a:pt x="982" y="2049"/>
                  </a:cubicBezTo>
                  <a:lnTo>
                    <a:pt x="1073" y="2049"/>
                  </a:lnTo>
                  <a:cubicBezTo>
                    <a:pt x="1142" y="2049"/>
                    <a:pt x="1210" y="2026"/>
                    <a:pt x="1279" y="2026"/>
                  </a:cubicBezTo>
                  <a:cubicBezTo>
                    <a:pt x="1302" y="2003"/>
                    <a:pt x="1302" y="2003"/>
                    <a:pt x="1324" y="2003"/>
                  </a:cubicBezTo>
                  <a:lnTo>
                    <a:pt x="1347" y="2003"/>
                  </a:lnTo>
                  <a:cubicBezTo>
                    <a:pt x="1416" y="1980"/>
                    <a:pt x="1484" y="1957"/>
                    <a:pt x="1530" y="1912"/>
                  </a:cubicBezTo>
                  <a:cubicBezTo>
                    <a:pt x="1553" y="1912"/>
                    <a:pt x="1553" y="1912"/>
                    <a:pt x="1576" y="1889"/>
                  </a:cubicBezTo>
                  <a:cubicBezTo>
                    <a:pt x="1735" y="1775"/>
                    <a:pt x="1781" y="1752"/>
                    <a:pt x="1895" y="1569"/>
                  </a:cubicBezTo>
                  <a:cubicBezTo>
                    <a:pt x="1895" y="1569"/>
                    <a:pt x="1895" y="1569"/>
                    <a:pt x="1918" y="1547"/>
                  </a:cubicBezTo>
                  <a:cubicBezTo>
                    <a:pt x="1941" y="1478"/>
                    <a:pt x="1964" y="1410"/>
                    <a:pt x="1986" y="1364"/>
                  </a:cubicBezTo>
                  <a:cubicBezTo>
                    <a:pt x="1986" y="1341"/>
                    <a:pt x="2009" y="1341"/>
                    <a:pt x="2009" y="1341"/>
                  </a:cubicBezTo>
                  <a:cubicBezTo>
                    <a:pt x="2032" y="1250"/>
                    <a:pt x="2032" y="1181"/>
                    <a:pt x="2032" y="1090"/>
                  </a:cubicBezTo>
                  <a:cubicBezTo>
                    <a:pt x="2032" y="1090"/>
                    <a:pt x="2032" y="1090"/>
                    <a:pt x="2032" y="1067"/>
                  </a:cubicBezTo>
                  <a:cubicBezTo>
                    <a:pt x="2032" y="999"/>
                    <a:pt x="2009" y="907"/>
                    <a:pt x="2009" y="862"/>
                  </a:cubicBezTo>
                  <a:cubicBezTo>
                    <a:pt x="2009" y="839"/>
                    <a:pt x="2009" y="839"/>
                    <a:pt x="1986" y="816"/>
                  </a:cubicBezTo>
                  <a:cubicBezTo>
                    <a:pt x="1964" y="748"/>
                    <a:pt x="1941" y="679"/>
                    <a:pt x="1918" y="611"/>
                  </a:cubicBezTo>
                  <a:lnTo>
                    <a:pt x="1895" y="611"/>
                  </a:lnTo>
                  <a:cubicBezTo>
                    <a:pt x="1872" y="565"/>
                    <a:pt x="1849" y="519"/>
                    <a:pt x="1827" y="497"/>
                  </a:cubicBezTo>
                  <a:cubicBezTo>
                    <a:pt x="1781" y="451"/>
                    <a:pt x="1758" y="405"/>
                    <a:pt x="1735" y="383"/>
                  </a:cubicBezTo>
                  <a:cubicBezTo>
                    <a:pt x="1667" y="314"/>
                    <a:pt x="1598" y="268"/>
                    <a:pt x="1553" y="223"/>
                  </a:cubicBezTo>
                  <a:lnTo>
                    <a:pt x="1507" y="223"/>
                  </a:lnTo>
                  <a:cubicBezTo>
                    <a:pt x="1461" y="177"/>
                    <a:pt x="1416" y="131"/>
                    <a:pt x="1347" y="86"/>
                  </a:cubicBezTo>
                  <a:cubicBezTo>
                    <a:pt x="1302" y="63"/>
                    <a:pt x="1233" y="40"/>
                    <a:pt x="1165" y="17"/>
                  </a:cubicBezTo>
                  <a:cubicBezTo>
                    <a:pt x="1096" y="6"/>
                    <a:pt x="1028" y="0"/>
                    <a:pt x="9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5"/>
            <p:cNvSpPr/>
            <p:nvPr/>
          </p:nvSpPr>
          <p:spPr>
            <a:xfrm>
              <a:off x="881225" y="3473475"/>
              <a:ext cx="46800" cy="47825"/>
            </a:xfrm>
            <a:custGeom>
              <a:avLst/>
              <a:gdLst/>
              <a:ahLst/>
              <a:cxnLst/>
              <a:rect l="l" t="t" r="r" b="b"/>
              <a:pathLst>
                <a:path w="1872" h="1913" extrusionOk="0">
                  <a:moveTo>
                    <a:pt x="1073" y="1"/>
                  </a:moveTo>
                  <a:cubicBezTo>
                    <a:pt x="1004" y="1"/>
                    <a:pt x="936" y="1"/>
                    <a:pt x="867" y="24"/>
                  </a:cubicBezTo>
                  <a:cubicBezTo>
                    <a:pt x="753" y="47"/>
                    <a:pt x="662" y="115"/>
                    <a:pt x="571" y="183"/>
                  </a:cubicBezTo>
                  <a:cubicBezTo>
                    <a:pt x="525" y="183"/>
                    <a:pt x="479" y="206"/>
                    <a:pt x="434" y="229"/>
                  </a:cubicBezTo>
                  <a:cubicBezTo>
                    <a:pt x="388" y="275"/>
                    <a:pt x="297" y="343"/>
                    <a:pt x="274" y="366"/>
                  </a:cubicBezTo>
                  <a:cubicBezTo>
                    <a:pt x="251" y="366"/>
                    <a:pt x="251" y="389"/>
                    <a:pt x="228" y="389"/>
                  </a:cubicBezTo>
                  <a:cubicBezTo>
                    <a:pt x="160" y="457"/>
                    <a:pt x="114" y="549"/>
                    <a:pt x="69" y="640"/>
                  </a:cubicBezTo>
                  <a:cubicBezTo>
                    <a:pt x="23" y="731"/>
                    <a:pt x="0" y="823"/>
                    <a:pt x="0" y="937"/>
                  </a:cubicBezTo>
                  <a:cubicBezTo>
                    <a:pt x="0" y="1051"/>
                    <a:pt x="23" y="1142"/>
                    <a:pt x="69" y="1233"/>
                  </a:cubicBezTo>
                  <a:cubicBezTo>
                    <a:pt x="114" y="1325"/>
                    <a:pt x="160" y="1416"/>
                    <a:pt x="228" y="1485"/>
                  </a:cubicBezTo>
                  <a:cubicBezTo>
                    <a:pt x="297" y="1507"/>
                    <a:pt x="343" y="1553"/>
                    <a:pt x="388" y="1599"/>
                  </a:cubicBezTo>
                  <a:cubicBezTo>
                    <a:pt x="434" y="1621"/>
                    <a:pt x="457" y="1621"/>
                    <a:pt x="502" y="1644"/>
                  </a:cubicBezTo>
                  <a:cubicBezTo>
                    <a:pt x="502" y="1644"/>
                    <a:pt x="502" y="1644"/>
                    <a:pt x="525" y="1667"/>
                  </a:cubicBezTo>
                  <a:cubicBezTo>
                    <a:pt x="525" y="1667"/>
                    <a:pt x="548" y="1690"/>
                    <a:pt x="548" y="1690"/>
                  </a:cubicBezTo>
                  <a:cubicBezTo>
                    <a:pt x="639" y="1781"/>
                    <a:pt x="753" y="1850"/>
                    <a:pt x="890" y="1895"/>
                  </a:cubicBezTo>
                  <a:cubicBezTo>
                    <a:pt x="936" y="1907"/>
                    <a:pt x="987" y="1912"/>
                    <a:pt x="1039" y="1912"/>
                  </a:cubicBezTo>
                  <a:cubicBezTo>
                    <a:pt x="1090" y="1912"/>
                    <a:pt x="1141" y="1907"/>
                    <a:pt x="1187" y="1895"/>
                  </a:cubicBezTo>
                  <a:cubicBezTo>
                    <a:pt x="1278" y="1895"/>
                    <a:pt x="1392" y="1873"/>
                    <a:pt x="1461" y="1804"/>
                  </a:cubicBezTo>
                  <a:cubicBezTo>
                    <a:pt x="1575" y="1736"/>
                    <a:pt x="1666" y="1644"/>
                    <a:pt x="1735" y="1530"/>
                  </a:cubicBezTo>
                  <a:cubicBezTo>
                    <a:pt x="1780" y="1462"/>
                    <a:pt x="1803" y="1393"/>
                    <a:pt x="1826" y="1325"/>
                  </a:cubicBezTo>
                  <a:cubicBezTo>
                    <a:pt x="1849" y="1302"/>
                    <a:pt x="1849" y="1302"/>
                    <a:pt x="1849" y="1279"/>
                  </a:cubicBezTo>
                  <a:cubicBezTo>
                    <a:pt x="1849" y="1256"/>
                    <a:pt x="1872" y="1119"/>
                    <a:pt x="1872" y="1051"/>
                  </a:cubicBezTo>
                  <a:cubicBezTo>
                    <a:pt x="1872" y="960"/>
                    <a:pt x="1849" y="891"/>
                    <a:pt x="1849" y="823"/>
                  </a:cubicBezTo>
                  <a:cubicBezTo>
                    <a:pt x="1826" y="800"/>
                    <a:pt x="1826" y="777"/>
                    <a:pt x="1826" y="777"/>
                  </a:cubicBezTo>
                  <a:cubicBezTo>
                    <a:pt x="1826" y="777"/>
                    <a:pt x="1826" y="777"/>
                    <a:pt x="1826" y="754"/>
                  </a:cubicBezTo>
                  <a:cubicBezTo>
                    <a:pt x="1826" y="640"/>
                    <a:pt x="1803" y="549"/>
                    <a:pt x="1758" y="457"/>
                  </a:cubicBezTo>
                  <a:cubicBezTo>
                    <a:pt x="1735" y="366"/>
                    <a:pt x="1666" y="275"/>
                    <a:pt x="1598" y="206"/>
                  </a:cubicBezTo>
                  <a:cubicBezTo>
                    <a:pt x="1552" y="183"/>
                    <a:pt x="1507" y="138"/>
                    <a:pt x="1438" y="92"/>
                  </a:cubicBezTo>
                  <a:cubicBezTo>
                    <a:pt x="1324" y="24"/>
                    <a:pt x="1210" y="1"/>
                    <a:pt x="1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5"/>
            <p:cNvSpPr/>
            <p:nvPr/>
          </p:nvSpPr>
          <p:spPr>
            <a:xfrm>
              <a:off x="819575" y="3607200"/>
              <a:ext cx="45125" cy="49900"/>
            </a:xfrm>
            <a:custGeom>
              <a:avLst/>
              <a:gdLst/>
              <a:ahLst/>
              <a:cxnLst/>
              <a:rect l="l" t="t" r="r" b="b"/>
              <a:pathLst>
                <a:path w="1805" h="1996" extrusionOk="0">
                  <a:moveTo>
                    <a:pt x="906" y="1"/>
                  </a:moveTo>
                  <a:cubicBezTo>
                    <a:pt x="846" y="1"/>
                    <a:pt x="785" y="12"/>
                    <a:pt x="731" y="39"/>
                  </a:cubicBezTo>
                  <a:cubicBezTo>
                    <a:pt x="617" y="61"/>
                    <a:pt x="549" y="107"/>
                    <a:pt x="457" y="153"/>
                  </a:cubicBezTo>
                  <a:cubicBezTo>
                    <a:pt x="389" y="221"/>
                    <a:pt x="321" y="290"/>
                    <a:pt x="275" y="358"/>
                  </a:cubicBezTo>
                  <a:cubicBezTo>
                    <a:pt x="275" y="358"/>
                    <a:pt x="252" y="381"/>
                    <a:pt x="252" y="381"/>
                  </a:cubicBezTo>
                  <a:cubicBezTo>
                    <a:pt x="161" y="472"/>
                    <a:pt x="92" y="586"/>
                    <a:pt x="47" y="723"/>
                  </a:cubicBezTo>
                  <a:cubicBezTo>
                    <a:pt x="47" y="746"/>
                    <a:pt x="47" y="769"/>
                    <a:pt x="24" y="792"/>
                  </a:cubicBezTo>
                  <a:cubicBezTo>
                    <a:pt x="24" y="860"/>
                    <a:pt x="1" y="952"/>
                    <a:pt x="1" y="1043"/>
                  </a:cubicBezTo>
                  <a:cubicBezTo>
                    <a:pt x="1" y="1134"/>
                    <a:pt x="24" y="1226"/>
                    <a:pt x="47" y="1294"/>
                  </a:cubicBezTo>
                  <a:cubicBezTo>
                    <a:pt x="47" y="1385"/>
                    <a:pt x="92" y="1477"/>
                    <a:pt x="138" y="1545"/>
                  </a:cubicBezTo>
                  <a:cubicBezTo>
                    <a:pt x="138" y="1568"/>
                    <a:pt x="161" y="1568"/>
                    <a:pt x="161" y="1591"/>
                  </a:cubicBezTo>
                  <a:cubicBezTo>
                    <a:pt x="206" y="1636"/>
                    <a:pt x="252" y="1705"/>
                    <a:pt x="275" y="1751"/>
                  </a:cubicBezTo>
                  <a:cubicBezTo>
                    <a:pt x="298" y="1751"/>
                    <a:pt x="298" y="1751"/>
                    <a:pt x="298" y="1773"/>
                  </a:cubicBezTo>
                  <a:cubicBezTo>
                    <a:pt x="343" y="1819"/>
                    <a:pt x="412" y="1865"/>
                    <a:pt x="457" y="1887"/>
                  </a:cubicBezTo>
                  <a:cubicBezTo>
                    <a:pt x="549" y="1956"/>
                    <a:pt x="640" y="1979"/>
                    <a:pt x="754" y="1979"/>
                  </a:cubicBezTo>
                  <a:cubicBezTo>
                    <a:pt x="811" y="1990"/>
                    <a:pt x="851" y="1996"/>
                    <a:pt x="894" y="1996"/>
                  </a:cubicBezTo>
                  <a:cubicBezTo>
                    <a:pt x="937" y="1996"/>
                    <a:pt x="982" y="1990"/>
                    <a:pt x="1051" y="1979"/>
                  </a:cubicBezTo>
                  <a:lnTo>
                    <a:pt x="1074" y="1979"/>
                  </a:lnTo>
                  <a:cubicBezTo>
                    <a:pt x="1074" y="1956"/>
                    <a:pt x="1074" y="1956"/>
                    <a:pt x="1074" y="1956"/>
                  </a:cubicBezTo>
                  <a:cubicBezTo>
                    <a:pt x="1119" y="1956"/>
                    <a:pt x="1234" y="1910"/>
                    <a:pt x="1302" y="1865"/>
                  </a:cubicBezTo>
                  <a:cubicBezTo>
                    <a:pt x="1462" y="1751"/>
                    <a:pt x="1507" y="1705"/>
                    <a:pt x="1622" y="1545"/>
                  </a:cubicBezTo>
                  <a:cubicBezTo>
                    <a:pt x="1644" y="1522"/>
                    <a:pt x="1644" y="1522"/>
                    <a:pt x="1644" y="1499"/>
                  </a:cubicBezTo>
                  <a:cubicBezTo>
                    <a:pt x="1690" y="1431"/>
                    <a:pt x="1713" y="1363"/>
                    <a:pt x="1759" y="1271"/>
                  </a:cubicBezTo>
                  <a:cubicBezTo>
                    <a:pt x="1759" y="1271"/>
                    <a:pt x="1759" y="1248"/>
                    <a:pt x="1759" y="1248"/>
                  </a:cubicBezTo>
                  <a:cubicBezTo>
                    <a:pt x="1759" y="1226"/>
                    <a:pt x="1759" y="1226"/>
                    <a:pt x="1759" y="1226"/>
                  </a:cubicBezTo>
                  <a:cubicBezTo>
                    <a:pt x="1781" y="1134"/>
                    <a:pt x="1781" y="1066"/>
                    <a:pt x="1781" y="997"/>
                  </a:cubicBezTo>
                  <a:cubicBezTo>
                    <a:pt x="1804" y="974"/>
                    <a:pt x="1804" y="974"/>
                    <a:pt x="1781" y="952"/>
                  </a:cubicBezTo>
                  <a:cubicBezTo>
                    <a:pt x="1781" y="952"/>
                    <a:pt x="1781" y="929"/>
                    <a:pt x="1781" y="929"/>
                  </a:cubicBezTo>
                  <a:cubicBezTo>
                    <a:pt x="1781" y="860"/>
                    <a:pt x="1781" y="792"/>
                    <a:pt x="1759" y="701"/>
                  </a:cubicBezTo>
                  <a:cubicBezTo>
                    <a:pt x="1759" y="701"/>
                    <a:pt x="1759" y="678"/>
                    <a:pt x="1736" y="655"/>
                  </a:cubicBezTo>
                  <a:cubicBezTo>
                    <a:pt x="1736" y="632"/>
                    <a:pt x="1690" y="495"/>
                    <a:pt x="1644" y="449"/>
                  </a:cubicBezTo>
                  <a:cubicBezTo>
                    <a:pt x="1644" y="449"/>
                    <a:pt x="1644" y="427"/>
                    <a:pt x="1644" y="427"/>
                  </a:cubicBezTo>
                  <a:cubicBezTo>
                    <a:pt x="1599" y="381"/>
                    <a:pt x="1553" y="313"/>
                    <a:pt x="1507" y="267"/>
                  </a:cubicBezTo>
                  <a:cubicBezTo>
                    <a:pt x="1507" y="267"/>
                    <a:pt x="1507" y="267"/>
                    <a:pt x="1507" y="244"/>
                  </a:cubicBezTo>
                  <a:cubicBezTo>
                    <a:pt x="1462" y="221"/>
                    <a:pt x="1439" y="198"/>
                    <a:pt x="1416" y="176"/>
                  </a:cubicBezTo>
                  <a:cubicBezTo>
                    <a:pt x="1371" y="153"/>
                    <a:pt x="1348" y="130"/>
                    <a:pt x="1302" y="107"/>
                  </a:cubicBezTo>
                  <a:cubicBezTo>
                    <a:pt x="1234" y="39"/>
                    <a:pt x="1119" y="16"/>
                    <a:pt x="1028" y="16"/>
                  </a:cubicBezTo>
                  <a:cubicBezTo>
                    <a:pt x="990" y="6"/>
                    <a:pt x="949" y="1"/>
                    <a:pt x="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5"/>
            <p:cNvSpPr/>
            <p:nvPr/>
          </p:nvSpPr>
          <p:spPr>
            <a:xfrm>
              <a:off x="855525" y="3754800"/>
              <a:ext cx="41700" cy="49675"/>
            </a:xfrm>
            <a:custGeom>
              <a:avLst/>
              <a:gdLst/>
              <a:ahLst/>
              <a:cxnLst/>
              <a:rect l="l" t="t" r="r" b="b"/>
              <a:pathLst>
                <a:path w="1668" h="1987" extrusionOk="0">
                  <a:moveTo>
                    <a:pt x="777" y="1"/>
                  </a:moveTo>
                  <a:cubicBezTo>
                    <a:pt x="640" y="1"/>
                    <a:pt x="503" y="46"/>
                    <a:pt x="389" y="115"/>
                  </a:cubicBezTo>
                  <a:cubicBezTo>
                    <a:pt x="343" y="138"/>
                    <a:pt x="298" y="183"/>
                    <a:pt x="229" y="229"/>
                  </a:cubicBezTo>
                  <a:cubicBezTo>
                    <a:pt x="138" y="320"/>
                    <a:pt x="69" y="434"/>
                    <a:pt x="47" y="571"/>
                  </a:cubicBezTo>
                  <a:cubicBezTo>
                    <a:pt x="24" y="663"/>
                    <a:pt x="1" y="777"/>
                    <a:pt x="1" y="868"/>
                  </a:cubicBezTo>
                  <a:cubicBezTo>
                    <a:pt x="1" y="914"/>
                    <a:pt x="1" y="959"/>
                    <a:pt x="1" y="1005"/>
                  </a:cubicBezTo>
                  <a:cubicBezTo>
                    <a:pt x="24" y="1096"/>
                    <a:pt x="24" y="1210"/>
                    <a:pt x="47" y="1325"/>
                  </a:cubicBezTo>
                  <a:cubicBezTo>
                    <a:pt x="92" y="1416"/>
                    <a:pt x="138" y="1507"/>
                    <a:pt x="161" y="1598"/>
                  </a:cubicBezTo>
                  <a:cubicBezTo>
                    <a:pt x="206" y="1690"/>
                    <a:pt x="275" y="1758"/>
                    <a:pt x="366" y="1827"/>
                  </a:cubicBezTo>
                  <a:cubicBezTo>
                    <a:pt x="435" y="1895"/>
                    <a:pt x="526" y="1941"/>
                    <a:pt x="617" y="1964"/>
                  </a:cubicBezTo>
                  <a:lnTo>
                    <a:pt x="823" y="1987"/>
                  </a:lnTo>
                  <a:cubicBezTo>
                    <a:pt x="960" y="1987"/>
                    <a:pt x="1097" y="1941"/>
                    <a:pt x="1211" y="1872"/>
                  </a:cubicBezTo>
                  <a:cubicBezTo>
                    <a:pt x="1234" y="1850"/>
                    <a:pt x="1279" y="1827"/>
                    <a:pt x="1302" y="1804"/>
                  </a:cubicBezTo>
                  <a:cubicBezTo>
                    <a:pt x="1302" y="1804"/>
                    <a:pt x="1348" y="1781"/>
                    <a:pt x="1371" y="1758"/>
                  </a:cubicBezTo>
                  <a:cubicBezTo>
                    <a:pt x="1393" y="1735"/>
                    <a:pt x="1393" y="1735"/>
                    <a:pt x="1393" y="1735"/>
                  </a:cubicBezTo>
                  <a:cubicBezTo>
                    <a:pt x="1416" y="1713"/>
                    <a:pt x="1439" y="1667"/>
                    <a:pt x="1462" y="1644"/>
                  </a:cubicBezTo>
                  <a:cubicBezTo>
                    <a:pt x="1485" y="1621"/>
                    <a:pt x="1507" y="1598"/>
                    <a:pt x="1530" y="1553"/>
                  </a:cubicBezTo>
                  <a:cubicBezTo>
                    <a:pt x="1530" y="1553"/>
                    <a:pt x="1530" y="1553"/>
                    <a:pt x="1530" y="1530"/>
                  </a:cubicBezTo>
                  <a:cubicBezTo>
                    <a:pt x="1576" y="1462"/>
                    <a:pt x="1622" y="1393"/>
                    <a:pt x="1622" y="1325"/>
                  </a:cubicBezTo>
                  <a:cubicBezTo>
                    <a:pt x="1644" y="1302"/>
                    <a:pt x="1644" y="1302"/>
                    <a:pt x="1644" y="1302"/>
                  </a:cubicBezTo>
                  <a:cubicBezTo>
                    <a:pt x="1644" y="1233"/>
                    <a:pt x="1644" y="1165"/>
                    <a:pt x="1667" y="1096"/>
                  </a:cubicBezTo>
                  <a:cubicBezTo>
                    <a:pt x="1667" y="1096"/>
                    <a:pt x="1667" y="1074"/>
                    <a:pt x="1667" y="1074"/>
                  </a:cubicBezTo>
                  <a:cubicBezTo>
                    <a:pt x="1667" y="1051"/>
                    <a:pt x="1667" y="1051"/>
                    <a:pt x="1667" y="1051"/>
                  </a:cubicBezTo>
                  <a:cubicBezTo>
                    <a:pt x="1667" y="1005"/>
                    <a:pt x="1644" y="959"/>
                    <a:pt x="1644" y="937"/>
                  </a:cubicBezTo>
                  <a:cubicBezTo>
                    <a:pt x="1644" y="891"/>
                    <a:pt x="1644" y="868"/>
                    <a:pt x="1644" y="822"/>
                  </a:cubicBezTo>
                  <a:cubicBezTo>
                    <a:pt x="1622" y="822"/>
                    <a:pt x="1622" y="800"/>
                    <a:pt x="1622" y="800"/>
                  </a:cubicBezTo>
                  <a:cubicBezTo>
                    <a:pt x="1622" y="800"/>
                    <a:pt x="1622" y="800"/>
                    <a:pt x="1622" y="777"/>
                  </a:cubicBezTo>
                  <a:cubicBezTo>
                    <a:pt x="1599" y="731"/>
                    <a:pt x="1576" y="663"/>
                    <a:pt x="1553" y="594"/>
                  </a:cubicBezTo>
                  <a:cubicBezTo>
                    <a:pt x="1530" y="571"/>
                    <a:pt x="1507" y="549"/>
                    <a:pt x="1507" y="526"/>
                  </a:cubicBezTo>
                  <a:cubicBezTo>
                    <a:pt x="1485" y="480"/>
                    <a:pt x="1462" y="434"/>
                    <a:pt x="1439" y="389"/>
                  </a:cubicBezTo>
                  <a:cubicBezTo>
                    <a:pt x="1393" y="297"/>
                    <a:pt x="1325" y="229"/>
                    <a:pt x="1234" y="161"/>
                  </a:cubicBezTo>
                  <a:cubicBezTo>
                    <a:pt x="1165" y="92"/>
                    <a:pt x="1074" y="46"/>
                    <a:pt x="982" y="24"/>
                  </a:cubicBezTo>
                  <a:cubicBezTo>
                    <a:pt x="914" y="24"/>
                    <a:pt x="846" y="24"/>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5"/>
            <p:cNvSpPr/>
            <p:nvPr/>
          </p:nvSpPr>
          <p:spPr>
            <a:xfrm>
              <a:off x="1003900" y="3859000"/>
              <a:ext cx="49100" cy="46850"/>
            </a:xfrm>
            <a:custGeom>
              <a:avLst/>
              <a:gdLst/>
              <a:ahLst/>
              <a:cxnLst/>
              <a:rect l="l" t="t" r="r" b="b"/>
              <a:pathLst>
                <a:path w="1964" h="1874" extrusionOk="0">
                  <a:moveTo>
                    <a:pt x="1207" y="0"/>
                  </a:moveTo>
                  <a:cubicBezTo>
                    <a:pt x="1134" y="0"/>
                    <a:pt x="1069" y="16"/>
                    <a:pt x="1005" y="33"/>
                  </a:cubicBezTo>
                  <a:cubicBezTo>
                    <a:pt x="959" y="55"/>
                    <a:pt x="914" y="78"/>
                    <a:pt x="868" y="78"/>
                  </a:cubicBezTo>
                  <a:cubicBezTo>
                    <a:pt x="777" y="78"/>
                    <a:pt x="662" y="78"/>
                    <a:pt x="571" y="101"/>
                  </a:cubicBezTo>
                  <a:lnTo>
                    <a:pt x="389" y="170"/>
                  </a:lnTo>
                  <a:cubicBezTo>
                    <a:pt x="274" y="238"/>
                    <a:pt x="183" y="329"/>
                    <a:pt x="115" y="443"/>
                  </a:cubicBezTo>
                  <a:lnTo>
                    <a:pt x="46" y="626"/>
                  </a:lnTo>
                  <a:cubicBezTo>
                    <a:pt x="1" y="763"/>
                    <a:pt x="1" y="900"/>
                    <a:pt x="46" y="1037"/>
                  </a:cubicBezTo>
                  <a:cubicBezTo>
                    <a:pt x="46" y="1060"/>
                    <a:pt x="46" y="1105"/>
                    <a:pt x="69" y="1128"/>
                  </a:cubicBezTo>
                  <a:cubicBezTo>
                    <a:pt x="92" y="1197"/>
                    <a:pt x="115" y="1265"/>
                    <a:pt x="138" y="1311"/>
                  </a:cubicBezTo>
                  <a:cubicBezTo>
                    <a:pt x="138" y="1334"/>
                    <a:pt x="160" y="1334"/>
                    <a:pt x="160" y="1334"/>
                  </a:cubicBezTo>
                  <a:cubicBezTo>
                    <a:pt x="160" y="1356"/>
                    <a:pt x="160" y="1356"/>
                    <a:pt x="183" y="1379"/>
                  </a:cubicBezTo>
                  <a:cubicBezTo>
                    <a:pt x="229" y="1425"/>
                    <a:pt x="274" y="1493"/>
                    <a:pt x="297" y="1539"/>
                  </a:cubicBezTo>
                  <a:cubicBezTo>
                    <a:pt x="320" y="1539"/>
                    <a:pt x="320" y="1562"/>
                    <a:pt x="320" y="1562"/>
                  </a:cubicBezTo>
                  <a:cubicBezTo>
                    <a:pt x="320" y="1562"/>
                    <a:pt x="343" y="1585"/>
                    <a:pt x="343" y="1585"/>
                  </a:cubicBezTo>
                  <a:cubicBezTo>
                    <a:pt x="366" y="1585"/>
                    <a:pt x="366" y="1608"/>
                    <a:pt x="366" y="1608"/>
                  </a:cubicBezTo>
                  <a:cubicBezTo>
                    <a:pt x="411" y="1653"/>
                    <a:pt x="480" y="1699"/>
                    <a:pt x="526" y="1722"/>
                  </a:cubicBezTo>
                  <a:cubicBezTo>
                    <a:pt x="548" y="1744"/>
                    <a:pt x="571" y="1744"/>
                    <a:pt x="571" y="1744"/>
                  </a:cubicBezTo>
                  <a:cubicBezTo>
                    <a:pt x="571" y="1767"/>
                    <a:pt x="594" y="1767"/>
                    <a:pt x="594" y="1767"/>
                  </a:cubicBezTo>
                  <a:cubicBezTo>
                    <a:pt x="662" y="1790"/>
                    <a:pt x="731" y="1813"/>
                    <a:pt x="777" y="1836"/>
                  </a:cubicBezTo>
                  <a:cubicBezTo>
                    <a:pt x="857" y="1863"/>
                    <a:pt x="914" y="1874"/>
                    <a:pt x="970" y="1874"/>
                  </a:cubicBezTo>
                  <a:cubicBezTo>
                    <a:pt x="1009" y="1874"/>
                    <a:pt x="1049" y="1868"/>
                    <a:pt x="1096" y="1859"/>
                  </a:cubicBezTo>
                  <a:cubicBezTo>
                    <a:pt x="1142" y="1859"/>
                    <a:pt x="1165" y="1859"/>
                    <a:pt x="1210" y="1836"/>
                  </a:cubicBezTo>
                  <a:cubicBezTo>
                    <a:pt x="1256" y="1813"/>
                    <a:pt x="1324" y="1790"/>
                    <a:pt x="1393" y="1767"/>
                  </a:cubicBezTo>
                  <a:cubicBezTo>
                    <a:pt x="1416" y="1744"/>
                    <a:pt x="1416" y="1744"/>
                    <a:pt x="1439" y="1744"/>
                  </a:cubicBezTo>
                  <a:cubicBezTo>
                    <a:pt x="1439" y="1744"/>
                    <a:pt x="1439" y="1744"/>
                    <a:pt x="1439" y="1722"/>
                  </a:cubicBezTo>
                  <a:cubicBezTo>
                    <a:pt x="1507" y="1699"/>
                    <a:pt x="1553" y="1653"/>
                    <a:pt x="1621" y="1608"/>
                  </a:cubicBezTo>
                  <a:cubicBezTo>
                    <a:pt x="1621" y="1585"/>
                    <a:pt x="1644" y="1585"/>
                    <a:pt x="1644" y="1585"/>
                  </a:cubicBezTo>
                  <a:cubicBezTo>
                    <a:pt x="1644" y="1562"/>
                    <a:pt x="1644" y="1562"/>
                    <a:pt x="1667" y="1562"/>
                  </a:cubicBezTo>
                  <a:cubicBezTo>
                    <a:pt x="1712" y="1516"/>
                    <a:pt x="1758" y="1448"/>
                    <a:pt x="1781" y="1402"/>
                  </a:cubicBezTo>
                  <a:cubicBezTo>
                    <a:pt x="1804" y="1379"/>
                    <a:pt x="1827" y="1356"/>
                    <a:pt x="1827" y="1311"/>
                  </a:cubicBezTo>
                  <a:cubicBezTo>
                    <a:pt x="1849" y="1265"/>
                    <a:pt x="1895" y="1174"/>
                    <a:pt x="1918" y="1105"/>
                  </a:cubicBezTo>
                  <a:cubicBezTo>
                    <a:pt x="1941" y="1060"/>
                    <a:pt x="1941" y="991"/>
                    <a:pt x="1941" y="946"/>
                  </a:cubicBezTo>
                  <a:cubicBezTo>
                    <a:pt x="1941" y="900"/>
                    <a:pt x="1964" y="854"/>
                    <a:pt x="1964" y="809"/>
                  </a:cubicBezTo>
                  <a:cubicBezTo>
                    <a:pt x="1964" y="809"/>
                    <a:pt x="1964" y="786"/>
                    <a:pt x="1964" y="786"/>
                  </a:cubicBezTo>
                  <a:cubicBezTo>
                    <a:pt x="1964" y="717"/>
                    <a:pt x="1941" y="649"/>
                    <a:pt x="1941" y="558"/>
                  </a:cubicBezTo>
                  <a:cubicBezTo>
                    <a:pt x="1918" y="466"/>
                    <a:pt x="1872" y="375"/>
                    <a:pt x="1804" y="306"/>
                  </a:cubicBezTo>
                  <a:cubicBezTo>
                    <a:pt x="1735" y="215"/>
                    <a:pt x="1667" y="147"/>
                    <a:pt x="1576" y="101"/>
                  </a:cubicBezTo>
                  <a:cubicBezTo>
                    <a:pt x="1484" y="55"/>
                    <a:pt x="1393" y="33"/>
                    <a:pt x="1302" y="10"/>
                  </a:cubicBezTo>
                  <a:cubicBezTo>
                    <a:pt x="1268" y="3"/>
                    <a:pt x="1237" y="0"/>
                    <a:pt x="1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5"/>
            <p:cNvSpPr/>
            <p:nvPr/>
          </p:nvSpPr>
          <p:spPr>
            <a:xfrm>
              <a:off x="1181375" y="3800650"/>
              <a:ext cx="47375" cy="53000"/>
            </a:xfrm>
            <a:custGeom>
              <a:avLst/>
              <a:gdLst/>
              <a:ahLst/>
              <a:cxnLst/>
              <a:rect l="l" t="t" r="r" b="b"/>
              <a:pathLst>
                <a:path w="1895" h="2120" extrusionOk="0">
                  <a:moveTo>
                    <a:pt x="1035" y="1"/>
                  </a:moveTo>
                  <a:cubicBezTo>
                    <a:pt x="993" y="1"/>
                    <a:pt x="951" y="6"/>
                    <a:pt x="913" y="16"/>
                  </a:cubicBezTo>
                  <a:cubicBezTo>
                    <a:pt x="799" y="16"/>
                    <a:pt x="708" y="61"/>
                    <a:pt x="639" y="107"/>
                  </a:cubicBezTo>
                  <a:cubicBezTo>
                    <a:pt x="571" y="153"/>
                    <a:pt x="525" y="198"/>
                    <a:pt x="480" y="221"/>
                  </a:cubicBezTo>
                  <a:cubicBezTo>
                    <a:pt x="388" y="312"/>
                    <a:pt x="320" y="426"/>
                    <a:pt x="274" y="563"/>
                  </a:cubicBezTo>
                  <a:cubicBezTo>
                    <a:pt x="274" y="563"/>
                    <a:pt x="251" y="563"/>
                    <a:pt x="251" y="586"/>
                  </a:cubicBezTo>
                  <a:lnTo>
                    <a:pt x="228" y="586"/>
                  </a:lnTo>
                  <a:cubicBezTo>
                    <a:pt x="228" y="609"/>
                    <a:pt x="137" y="723"/>
                    <a:pt x="114" y="746"/>
                  </a:cubicBezTo>
                  <a:cubicBezTo>
                    <a:pt x="114" y="746"/>
                    <a:pt x="114" y="769"/>
                    <a:pt x="114" y="769"/>
                  </a:cubicBezTo>
                  <a:cubicBezTo>
                    <a:pt x="69" y="837"/>
                    <a:pt x="46" y="883"/>
                    <a:pt x="23" y="951"/>
                  </a:cubicBezTo>
                  <a:cubicBezTo>
                    <a:pt x="23" y="974"/>
                    <a:pt x="23" y="974"/>
                    <a:pt x="23" y="974"/>
                  </a:cubicBezTo>
                  <a:cubicBezTo>
                    <a:pt x="23" y="1020"/>
                    <a:pt x="0" y="1134"/>
                    <a:pt x="0" y="1180"/>
                  </a:cubicBezTo>
                  <a:cubicBezTo>
                    <a:pt x="0" y="1180"/>
                    <a:pt x="0" y="1202"/>
                    <a:pt x="0" y="1202"/>
                  </a:cubicBezTo>
                  <a:cubicBezTo>
                    <a:pt x="0" y="1202"/>
                    <a:pt x="0" y="1202"/>
                    <a:pt x="0" y="1225"/>
                  </a:cubicBezTo>
                  <a:cubicBezTo>
                    <a:pt x="0" y="1248"/>
                    <a:pt x="23" y="1385"/>
                    <a:pt x="23" y="1431"/>
                  </a:cubicBezTo>
                  <a:cubicBezTo>
                    <a:pt x="23" y="1431"/>
                    <a:pt x="23" y="1431"/>
                    <a:pt x="23" y="1454"/>
                  </a:cubicBezTo>
                  <a:cubicBezTo>
                    <a:pt x="46" y="1522"/>
                    <a:pt x="92" y="1591"/>
                    <a:pt x="114" y="1636"/>
                  </a:cubicBezTo>
                  <a:cubicBezTo>
                    <a:pt x="114" y="1659"/>
                    <a:pt x="137" y="1682"/>
                    <a:pt x="137" y="1682"/>
                  </a:cubicBezTo>
                  <a:cubicBezTo>
                    <a:pt x="183" y="1727"/>
                    <a:pt x="228" y="1819"/>
                    <a:pt x="297" y="1864"/>
                  </a:cubicBezTo>
                  <a:cubicBezTo>
                    <a:pt x="320" y="1910"/>
                    <a:pt x="411" y="1979"/>
                    <a:pt x="457" y="2001"/>
                  </a:cubicBezTo>
                  <a:lnTo>
                    <a:pt x="480" y="2001"/>
                  </a:lnTo>
                  <a:cubicBezTo>
                    <a:pt x="639" y="2093"/>
                    <a:pt x="708" y="2115"/>
                    <a:pt x="890" y="2115"/>
                  </a:cubicBezTo>
                  <a:cubicBezTo>
                    <a:pt x="915" y="2119"/>
                    <a:pt x="939" y="2120"/>
                    <a:pt x="963" y="2120"/>
                  </a:cubicBezTo>
                  <a:cubicBezTo>
                    <a:pt x="1115" y="2120"/>
                    <a:pt x="1251" y="2061"/>
                    <a:pt x="1370" y="2001"/>
                  </a:cubicBezTo>
                  <a:lnTo>
                    <a:pt x="1393" y="2001"/>
                  </a:lnTo>
                  <a:cubicBezTo>
                    <a:pt x="1461" y="1956"/>
                    <a:pt x="1507" y="1910"/>
                    <a:pt x="1575" y="1864"/>
                  </a:cubicBezTo>
                  <a:cubicBezTo>
                    <a:pt x="1598" y="1819"/>
                    <a:pt x="1644" y="1796"/>
                    <a:pt x="1666" y="1750"/>
                  </a:cubicBezTo>
                  <a:cubicBezTo>
                    <a:pt x="1689" y="1705"/>
                    <a:pt x="1735" y="1659"/>
                    <a:pt x="1758" y="1613"/>
                  </a:cubicBezTo>
                  <a:cubicBezTo>
                    <a:pt x="1803" y="1545"/>
                    <a:pt x="1826" y="1476"/>
                    <a:pt x="1849" y="1385"/>
                  </a:cubicBezTo>
                  <a:cubicBezTo>
                    <a:pt x="1849" y="1385"/>
                    <a:pt x="1849" y="1362"/>
                    <a:pt x="1849" y="1362"/>
                  </a:cubicBezTo>
                  <a:cubicBezTo>
                    <a:pt x="1872" y="1294"/>
                    <a:pt x="1872" y="1202"/>
                    <a:pt x="1895" y="1134"/>
                  </a:cubicBezTo>
                  <a:cubicBezTo>
                    <a:pt x="1895" y="1111"/>
                    <a:pt x="1895" y="1088"/>
                    <a:pt x="1895" y="1066"/>
                  </a:cubicBezTo>
                  <a:cubicBezTo>
                    <a:pt x="1872" y="951"/>
                    <a:pt x="1872" y="837"/>
                    <a:pt x="1826" y="723"/>
                  </a:cubicBezTo>
                  <a:cubicBezTo>
                    <a:pt x="1781" y="609"/>
                    <a:pt x="1735" y="495"/>
                    <a:pt x="1666" y="381"/>
                  </a:cubicBezTo>
                  <a:cubicBezTo>
                    <a:pt x="1621" y="289"/>
                    <a:pt x="1552" y="221"/>
                    <a:pt x="1484" y="175"/>
                  </a:cubicBezTo>
                  <a:cubicBezTo>
                    <a:pt x="1393" y="107"/>
                    <a:pt x="1324" y="61"/>
                    <a:pt x="1210" y="38"/>
                  </a:cubicBezTo>
                  <a:cubicBezTo>
                    <a:pt x="1156" y="12"/>
                    <a:pt x="1095"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5"/>
            <p:cNvSpPr/>
            <p:nvPr/>
          </p:nvSpPr>
          <p:spPr>
            <a:xfrm>
              <a:off x="1273250" y="3659075"/>
              <a:ext cx="48525" cy="51250"/>
            </a:xfrm>
            <a:custGeom>
              <a:avLst/>
              <a:gdLst/>
              <a:ahLst/>
              <a:cxnLst/>
              <a:rect l="l" t="t" r="r" b="b"/>
              <a:pathLst>
                <a:path w="1941" h="2050" extrusionOk="0">
                  <a:moveTo>
                    <a:pt x="1144" y="1"/>
                  </a:moveTo>
                  <a:cubicBezTo>
                    <a:pt x="1096" y="1"/>
                    <a:pt x="1050" y="6"/>
                    <a:pt x="1004" y="18"/>
                  </a:cubicBezTo>
                  <a:cubicBezTo>
                    <a:pt x="890" y="18"/>
                    <a:pt x="799" y="41"/>
                    <a:pt x="708" y="86"/>
                  </a:cubicBezTo>
                  <a:cubicBezTo>
                    <a:pt x="662" y="132"/>
                    <a:pt x="616" y="178"/>
                    <a:pt x="548" y="223"/>
                  </a:cubicBezTo>
                  <a:cubicBezTo>
                    <a:pt x="457" y="315"/>
                    <a:pt x="411" y="406"/>
                    <a:pt x="365" y="520"/>
                  </a:cubicBezTo>
                  <a:cubicBezTo>
                    <a:pt x="274" y="589"/>
                    <a:pt x="183" y="680"/>
                    <a:pt x="114" y="794"/>
                  </a:cubicBezTo>
                  <a:cubicBezTo>
                    <a:pt x="91" y="840"/>
                    <a:pt x="69" y="908"/>
                    <a:pt x="46" y="977"/>
                  </a:cubicBezTo>
                  <a:cubicBezTo>
                    <a:pt x="0" y="1114"/>
                    <a:pt x="0" y="1250"/>
                    <a:pt x="46" y="1365"/>
                  </a:cubicBezTo>
                  <a:cubicBezTo>
                    <a:pt x="46" y="1387"/>
                    <a:pt x="46" y="1387"/>
                    <a:pt x="46" y="1387"/>
                  </a:cubicBezTo>
                  <a:cubicBezTo>
                    <a:pt x="46" y="1433"/>
                    <a:pt x="91" y="1479"/>
                    <a:pt x="91" y="1502"/>
                  </a:cubicBezTo>
                  <a:cubicBezTo>
                    <a:pt x="91" y="1502"/>
                    <a:pt x="114" y="1570"/>
                    <a:pt x="137" y="1593"/>
                  </a:cubicBezTo>
                  <a:cubicBezTo>
                    <a:pt x="160" y="1661"/>
                    <a:pt x="206" y="1707"/>
                    <a:pt x="274" y="1775"/>
                  </a:cubicBezTo>
                  <a:cubicBezTo>
                    <a:pt x="274" y="1798"/>
                    <a:pt x="274" y="1798"/>
                    <a:pt x="274" y="1798"/>
                  </a:cubicBezTo>
                  <a:cubicBezTo>
                    <a:pt x="320" y="1821"/>
                    <a:pt x="411" y="1890"/>
                    <a:pt x="434" y="1912"/>
                  </a:cubicBezTo>
                  <a:cubicBezTo>
                    <a:pt x="457" y="1912"/>
                    <a:pt x="457" y="1935"/>
                    <a:pt x="479" y="1935"/>
                  </a:cubicBezTo>
                  <a:cubicBezTo>
                    <a:pt x="525" y="1958"/>
                    <a:pt x="616" y="2004"/>
                    <a:pt x="685" y="2027"/>
                  </a:cubicBezTo>
                  <a:lnTo>
                    <a:pt x="708" y="2027"/>
                  </a:lnTo>
                  <a:cubicBezTo>
                    <a:pt x="776" y="2027"/>
                    <a:pt x="845" y="2049"/>
                    <a:pt x="913" y="2049"/>
                  </a:cubicBezTo>
                  <a:lnTo>
                    <a:pt x="959" y="2049"/>
                  </a:lnTo>
                  <a:cubicBezTo>
                    <a:pt x="1050" y="2049"/>
                    <a:pt x="1119" y="2049"/>
                    <a:pt x="1210" y="2027"/>
                  </a:cubicBezTo>
                  <a:cubicBezTo>
                    <a:pt x="1233" y="2027"/>
                    <a:pt x="1233" y="2004"/>
                    <a:pt x="1255" y="2004"/>
                  </a:cubicBezTo>
                  <a:cubicBezTo>
                    <a:pt x="1301" y="1981"/>
                    <a:pt x="1370" y="1958"/>
                    <a:pt x="1438" y="1935"/>
                  </a:cubicBezTo>
                  <a:cubicBezTo>
                    <a:pt x="1438" y="1912"/>
                    <a:pt x="1461" y="1912"/>
                    <a:pt x="1461" y="1912"/>
                  </a:cubicBezTo>
                  <a:cubicBezTo>
                    <a:pt x="1621" y="1821"/>
                    <a:pt x="1689" y="1730"/>
                    <a:pt x="1780" y="1593"/>
                  </a:cubicBezTo>
                  <a:cubicBezTo>
                    <a:pt x="1803" y="1570"/>
                    <a:pt x="1803" y="1570"/>
                    <a:pt x="1826" y="1547"/>
                  </a:cubicBezTo>
                  <a:cubicBezTo>
                    <a:pt x="1849" y="1479"/>
                    <a:pt x="1872" y="1410"/>
                    <a:pt x="1895" y="1342"/>
                  </a:cubicBezTo>
                  <a:cubicBezTo>
                    <a:pt x="1895" y="1342"/>
                    <a:pt x="1917" y="1319"/>
                    <a:pt x="1917" y="1319"/>
                  </a:cubicBezTo>
                  <a:cubicBezTo>
                    <a:pt x="1917" y="1296"/>
                    <a:pt x="1917" y="1296"/>
                    <a:pt x="1917" y="1296"/>
                  </a:cubicBezTo>
                  <a:cubicBezTo>
                    <a:pt x="1940" y="1205"/>
                    <a:pt x="1940" y="1136"/>
                    <a:pt x="1940" y="1068"/>
                  </a:cubicBezTo>
                  <a:cubicBezTo>
                    <a:pt x="1940" y="1045"/>
                    <a:pt x="1940" y="1022"/>
                    <a:pt x="1940" y="999"/>
                  </a:cubicBezTo>
                  <a:cubicBezTo>
                    <a:pt x="1940" y="931"/>
                    <a:pt x="1917" y="840"/>
                    <a:pt x="1917" y="771"/>
                  </a:cubicBezTo>
                  <a:cubicBezTo>
                    <a:pt x="1917" y="771"/>
                    <a:pt x="1917" y="748"/>
                    <a:pt x="1917" y="748"/>
                  </a:cubicBezTo>
                  <a:cubicBezTo>
                    <a:pt x="1895" y="725"/>
                    <a:pt x="1895" y="703"/>
                    <a:pt x="1895" y="680"/>
                  </a:cubicBezTo>
                  <a:cubicBezTo>
                    <a:pt x="1849" y="566"/>
                    <a:pt x="1803" y="452"/>
                    <a:pt x="1758" y="360"/>
                  </a:cubicBezTo>
                  <a:cubicBezTo>
                    <a:pt x="1712" y="292"/>
                    <a:pt x="1644" y="201"/>
                    <a:pt x="1552" y="155"/>
                  </a:cubicBezTo>
                  <a:cubicBezTo>
                    <a:pt x="1484" y="86"/>
                    <a:pt x="1392" y="41"/>
                    <a:pt x="1301" y="18"/>
                  </a:cubicBezTo>
                  <a:cubicBezTo>
                    <a:pt x="1244" y="6"/>
                    <a:pt x="1193"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a:off x="1284650" y="3505575"/>
              <a:ext cx="45100" cy="53250"/>
            </a:xfrm>
            <a:custGeom>
              <a:avLst/>
              <a:gdLst/>
              <a:ahLst/>
              <a:cxnLst/>
              <a:rect l="l" t="t" r="r" b="b"/>
              <a:pathLst>
                <a:path w="1804" h="2130" extrusionOk="0">
                  <a:moveTo>
                    <a:pt x="720" y="1"/>
                  </a:moveTo>
                  <a:cubicBezTo>
                    <a:pt x="668" y="1"/>
                    <a:pt x="617" y="7"/>
                    <a:pt x="571" y="18"/>
                  </a:cubicBezTo>
                  <a:cubicBezTo>
                    <a:pt x="457" y="41"/>
                    <a:pt x="389" y="86"/>
                    <a:pt x="297" y="155"/>
                  </a:cubicBezTo>
                  <a:cubicBezTo>
                    <a:pt x="229" y="201"/>
                    <a:pt x="160" y="292"/>
                    <a:pt x="115" y="360"/>
                  </a:cubicBezTo>
                  <a:lnTo>
                    <a:pt x="23" y="543"/>
                  </a:lnTo>
                  <a:cubicBezTo>
                    <a:pt x="1" y="680"/>
                    <a:pt x="1" y="817"/>
                    <a:pt x="23" y="954"/>
                  </a:cubicBezTo>
                  <a:lnTo>
                    <a:pt x="115" y="1136"/>
                  </a:lnTo>
                  <a:cubicBezTo>
                    <a:pt x="138" y="1182"/>
                    <a:pt x="183" y="1228"/>
                    <a:pt x="206" y="1273"/>
                  </a:cubicBezTo>
                  <a:cubicBezTo>
                    <a:pt x="229" y="1319"/>
                    <a:pt x="229" y="1387"/>
                    <a:pt x="229" y="1433"/>
                  </a:cubicBezTo>
                  <a:cubicBezTo>
                    <a:pt x="229" y="1456"/>
                    <a:pt x="252" y="1456"/>
                    <a:pt x="252" y="1479"/>
                  </a:cubicBezTo>
                  <a:cubicBezTo>
                    <a:pt x="252" y="1479"/>
                    <a:pt x="252" y="1479"/>
                    <a:pt x="252" y="1502"/>
                  </a:cubicBezTo>
                  <a:cubicBezTo>
                    <a:pt x="275" y="1547"/>
                    <a:pt x="297" y="1616"/>
                    <a:pt x="343" y="1684"/>
                  </a:cubicBezTo>
                  <a:cubicBezTo>
                    <a:pt x="343" y="1684"/>
                    <a:pt x="343" y="1707"/>
                    <a:pt x="343" y="1707"/>
                  </a:cubicBezTo>
                  <a:cubicBezTo>
                    <a:pt x="366" y="1753"/>
                    <a:pt x="411" y="1775"/>
                    <a:pt x="411" y="1798"/>
                  </a:cubicBezTo>
                  <a:cubicBezTo>
                    <a:pt x="457" y="1844"/>
                    <a:pt x="480" y="1867"/>
                    <a:pt x="503" y="1890"/>
                  </a:cubicBezTo>
                  <a:cubicBezTo>
                    <a:pt x="594" y="2004"/>
                    <a:pt x="708" y="2049"/>
                    <a:pt x="822" y="2095"/>
                  </a:cubicBezTo>
                  <a:cubicBezTo>
                    <a:pt x="891" y="2118"/>
                    <a:pt x="959" y="2129"/>
                    <a:pt x="1028" y="2129"/>
                  </a:cubicBezTo>
                  <a:cubicBezTo>
                    <a:pt x="1096" y="2129"/>
                    <a:pt x="1165" y="2118"/>
                    <a:pt x="1233" y="2095"/>
                  </a:cubicBezTo>
                  <a:cubicBezTo>
                    <a:pt x="1370" y="2049"/>
                    <a:pt x="1484" y="2004"/>
                    <a:pt x="1576" y="1890"/>
                  </a:cubicBezTo>
                  <a:cubicBezTo>
                    <a:pt x="1667" y="1798"/>
                    <a:pt x="1735" y="1684"/>
                    <a:pt x="1758" y="1570"/>
                  </a:cubicBezTo>
                  <a:cubicBezTo>
                    <a:pt x="1781" y="1433"/>
                    <a:pt x="1804" y="1319"/>
                    <a:pt x="1804" y="1182"/>
                  </a:cubicBezTo>
                  <a:cubicBezTo>
                    <a:pt x="1781" y="1091"/>
                    <a:pt x="1781" y="999"/>
                    <a:pt x="1758" y="908"/>
                  </a:cubicBezTo>
                  <a:cubicBezTo>
                    <a:pt x="1735" y="817"/>
                    <a:pt x="1690" y="725"/>
                    <a:pt x="1644" y="634"/>
                  </a:cubicBezTo>
                  <a:cubicBezTo>
                    <a:pt x="1644" y="611"/>
                    <a:pt x="1621" y="589"/>
                    <a:pt x="1598" y="566"/>
                  </a:cubicBezTo>
                  <a:cubicBezTo>
                    <a:pt x="1553" y="474"/>
                    <a:pt x="1507" y="406"/>
                    <a:pt x="1439" y="337"/>
                  </a:cubicBezTo>
                  <a:cubicBezTo>
                    <a:pt x="1416" y="315"/>
                    <a:pt x="1393" y="292"/>
                    <a:pt x="1370" y="269"/>
                  </a:cubicBezTo>
                  <a:cubicBezTo>
                    <a:pt x="1302" y="201"/>
                    <a:pt x="1233" y="155"/>
                    <a:pt x="1142" y="86"/>
                  </a:cubicBezTo>
                  <a:cubicBezTo>
                    <a:pt x="1073" y="41"/>
                    <a:pt x="959" y="18"/>
                    <a:pt x="868" y="18"/>
                  </a:cubicBezTo>
                  <a:cubicBezTo>
                    <a:pt x="822" y="7"/>
                    <a:pt x="771" y="1"/>
                    <a:pt x="7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a:off x="1249850" y="3394925"/>
              <a:ext cx="600" cy="975"/>
            </a:xfrm>
            <a:custGeom>
              <a:avLst/>
              <a:gdLst/>
              <a:ahLst/>
              <a:cxnLst/>
              <a:rect l="l" t="t" r="r" b="b"/>
              <a:pathLst>
                <a:path w="24" h="39" extrusionOk="0">
                  <a:moveTo>
                    <a:pt x="2" y="1"/>
                  </a:moveTo>
                  <a:cubicBezTo>
                    <a:pt x="0" y="1"/>
                    <a:pt x="0" y="6"/>
                    <a:pt x="0" y="16"/>
                  </a:cubicBezTo>
                  <a:cubicBezTo>
                    <a:pt x="0" y="16"/>
                    <a:pt x="0" y="16"/>
                    <a:pt x="23" y="39"/>
                  </a:cubicBezTo>
                  <a:cubicBezTo>
                    <a:pt x="10" y="12"/>
                    <a:pt x="4" y="1"/>
                    <a:pt x="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a:off x="1203050" y="3383325"/>
              <a:ext cx="49675" cy="42825"/>
            </a:xfrm>
            <a:custGeom>
              <a:avLst/>
              <a:gdLst/>
              <a:ahLst/>
              <a:cxnLst/>
              <a:rect l="l" t="t" r="r" b="b"/>
              <a:pathLst>
                <a:path w="1987" h="1713" extrusionOk="0">
                  <a:moveTo>
                    <a:pt x="754" y="0"/>
                  </a:moveTo>
                  <a:cubicBezTo>
                    <a:pt x="640" y="0"/>
                    <a:pt x="548" y="23"/>
                    <a:pt x="457" y="69"/>
                  </a:cubicBezTo>
                  <a:cubicBezTo>
                    <a:pt x="366" y="92"/>
                    <a:pt x="274" y="137"/>
                    <a:pt x="206" y="229"/>
                  </a:cubicBezTo>
                  <a:cubicBezTo>
                    <a:pt x="138" y="297"/>
                    <a:pt x="92" y="366"/>
                    <a:pt x="69" y="457"/>
                  </a:cubicBezTo>
                  <a:cubicBezTo>
                    <a:pt x="23" y="548"/>
                    <a:pt x="1" y="662"/>
                    <a:pt x="1" y="754"/>
                  </a:cubicBezTo>
                  <a:cubicBezTo>
                    <a:pt x="1" y="822"/>
                    <a:pt x="23" y="891"/>
                    <a:pt x="23" y="959"/>
                  </a:cubicBezTo>
                  <a:cubicBezTo>
                    <a:pt x="46" y="1096"/>
                    <a:pt x="115" y="1210"/>
                    <a:pt x="206" y="1302"/>
                  </a:cubicBezTo>
                  <a:cubicBezTo>
                    <a:pt x="274" y="1324"/>
                    <a:pt x="320" y="1370"/>
                    <a:pt x="366" y="1416"/>
                  </a:cubicBezTo>
                  <a:cubicBezTo>
                    <a:pt x="434" y="1438"/>
                    <a:pt x="503" y="1484"/>
                    <a:pt x="571" y="1484"/>
                  </a:cubicBezTo>
                  <a:cubicBezTo>
                    <a:pt x="594" y="1507"/>
                    <a:pt x="617" y="1507"/>
                    <a:pt x="640" y="1507"/>
                  </a:cubicBezTo>
                  <a:cubicBezTo>
                    <a:pt x="663" y="1530"/>
                    <a:pt x="708" y="1575"/>
                    <a:pt x="731" y="1598"/>
                  </a:cubicBezTo>
                  <a:cubicBezTo>
                    <a:pt x="777" y="1621"/>
                    <a:pt x="799" y="1621"/>
                    <a:pt x="845" y="1644"/>
                  </a:cubicBezTo>
                  <a:cubicBezTo>
                    <a:pt x="982" y="1690"/>
                    <a:pt x="982" y="1690"/>
                    <a:pt x="1165" y="1712"/>
                  </a:cubicBezTo>
                  <a:cubicBezTo>
                    <a:pt x="1233" y="1712"/>
                    <a:pt x="1302" y="1690"/>
                    <a:pt x="1370" y="1690"/>
                  </a:cubicBezTo>
                  <a:cubicBezTo>
                    <a:pt x="1461" y="1667"/>
                    <a:pt x="1530" y="1644"/>
                    <a:pt x="1576" y="1598"/>
                  </a:cubicBezTo>
                  <a:lnTo>
                    <a:pt x="1598" y="1598"/>
                  </a:lnTo>
                  <a:cubicBezTo>
                    <a:pt x="1644" y="1553"/>
                    <a:pt x="1690" y="1507"/>
                    <a:pt x="1758" y="1484"/>
                  </a:cubicBezTo>
                  <a:cubicBezTo>
                    <a:pt x="1758" y="1461"/>
                    <a:pt x="1758" y="1461"/>
                    <a:pt x="1758" y="1461"/>
                  </a:cubicBezTo>
                  <a:cubicBezTo>
                    <a:pt x="1804" y="1416"/>
                    <a:pt x="1849" y="1370"/>
                    <a:pt x="1895" y="1302"/>
                  </a:cubicBezTo>
                  <a:cubicBezTo>
                    <a:pt x="1918" y="1233"/>
                    <a:pt x="1941" y="1165"/>
                    <a:pt x="1964" y="1119"/>
                  </a:cubicBezTo>
                  <a:cubicBezTo>
                    <a:pt x="1964" y="1119"/>
                    <a:pt x="1964" y="1119"/>
                    <a:pt x="1964" y="1096"/>
                  </a:cubicBezTo>
                  <a:cubicBezTo>
                    <a:pt x="1986" y="1028"/>
                    <a:pt x="1986" y="982"/>
                    <a:pt x="1986" y="913"/>
                  </a:cubicBezTo>
                  <a:cubicBezTo>
                    <a:pt x="1986" y="891"/>
                    <a:pt x="1986" y="891"/>
                    <a:pt x="1986" y="891"/>
                  </a:cubicBezTo>
                  <a:cubicBezTo>
                    <a:pt x="1986" y="868"/>
                    <a:pt x="1986" y="822"/>
                    <a:pt x="1986" y="799"/>
                  </a:cubicBezTo>
                  <a:cubicBezTo>
                    <a:pt x="1986" y="754"/>
                    <a:pt x="1964" y="708"/>
                    <a:pt x="1964" y="685"/>
                  </a:cubicBezTo>
                  <a:cubicBezTo>
                    <a:pt x="1964" y="640"/>
                    <a:pt x="1895" y="503"/>
                    <a:pt x="1872" y="480"/>
                  </a:cubicBezTo>
                  <a:cubicBezTo>
                    <a:pt x="1849" y="411"/>
                    <a:pt x="1804" y="366"/>
                    <a:pt x="1758" y="320"/>
                  </a:cubicBezTo>
                  <a:cubicBezTo>
                    <a:pt x="1667" y="229"/>
                    <a:pt x="1507" y="137"/>
                    <a:pt x="1370" y="115"/>
                  </a:cubicBezTo>
                  <a:cubicBezTo>
                    <a:pt x="1302" y="92"/>
                    <a:pt x="1233" y="69"/>
                    <a:pt x="1165" y="69"/>
                  </a:cubicBezTo>
                  <a:cubicBezTo>
                    <a:pt x="1119" y="69"/>
                    <a:pt x="1096" y="46"/>
                    <a:pt x="1051" y="46"/>
                  </a:cubicBezTo>
                  <a:cubicBezTo>
                    <a:pt x="959" y="23"/>
                    <a:pt x="845" y="0"/>
                    <a:pt x="7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a:off x="1083225" y="3300150"/>
              <a:ext cx="43950" cy="42550"/>
            </a:xfrm>
            <a:custGeom>
              <a:avLst/>
              <a:gdLst/>
              <a:ahLst/>
              <a:cxnLst/>
              <a:rect l="l" t="t" r="r" b="b"/>
              <a:pathLst>
                <a:path w="1758" h="1702" extrusionOk="0">
                  <a:moveTo>
                    <a:pt x="811" y="1"/>
                  </a:moveTo>
                  <a:cubicBezTo>
                    <a:pt x="759" y="1"/>
                    <a:pt x="708" y="6"/>
                    <a:pt x="662" y="18"/>
                  </a:cubicBezTo>
                  <a:cubicBezTo>
                    <a:pt x="548" y="18"/>
                    <a:pt x="457" y="41"/>
                    <a:pt x="365" y="109"/>
                  </a:cubicBezTo>
                  <a:cubicBezTo>
                    <a:pt x="274" y="155"/>
                    <a:pt x="206" y="223"/>
                    <a:pt x="160" y="292"/>
                  </a:cubicBezTo>
                  <a:cubicBezTo>
                    <a:pt x="92" y="360"/>
                    <a:pt x="46" y="452"/>
                    <a:pt x="23" y="566"/>
                  </a:cubicBezTo>
                  <a:cubicBezTo>
                    <a:pt x="23" y="611"/>
                    <a:pt x="0" y="680"/>
                    <a:pt x="0" y="748"/>
                  </a:cubicBezTo>
                  <a:cubicBezTo>
                    <a:pt x="0" y="885"/>
                    <a:pt x="23" y="1022"/>
                    <a:pt x="92" y="1136"/>
                  </a:cubicBezTo>
                  <a:cubicBezTo>
                    <a:pt x="137" y="1182"/>
                    <a:pt x="183" y="1250"/>
                    <a:pt x="229" y="1296"/>
                  </a:cubicBezTo>
                  <a:cubicBezTo>
                    <a:pt x="274" y="1342"/>
                    <a:pt x="343" y="1387"/>
                    <a:pt x="411" y="1433"/>
                  </a:cubicBezTo>
                  <a:cubicBezTo>
                    <a:pt x="457" y="1479"/>
                    <a:pt x="480" y="1501"/>
                    <a:pt x="548" y="1547"/>
                  </a:cubicBezTo>
                  <a:cubicBezTo>
                    <a:pt x="617" y="1616"/>
                    <a:pt x="708" y="1661"/>
                    <a:pt x="799" y="1684"/>
                  </a:cubicBezTo>
                  <a:cubicBezTo>
                    <a:pt x="845" y="1695"/>
                    <a:pt x="896" y="1701"/>
                    <a:pt x="948" y="1701"/>
                  </a:cubicBezTo>
                  <a:cubicBezTo>
                    <a:pt x="999" y="1701"/>
                    <a:pt x="1050" y="1695"/>
                    <a:pt x="1096" y="1684"/>
                  </a:cubicBezTo>
                  <a:cubicBezTo>
                    <a:pt x="1210" y="1684"/>
                    <a:pt x="1301" y="1661"/>
                    <a:pt x="1393" y="1593"/>
                  </a:cubicBezTo>
                  <a:cubicBezTo>
                    <a:pt x="1438" y="1570"/>
                    <a:pt x="1484" y="1524"/>
                    <a:pt x="1530" y="1479"/>
                  </a:cubicBezTo>
                  <a:cubicBezTo>
                    <a:pt x="1621" y="1387"/>
                    <a:pt x="1689" y="1273"/>
                    <a:pt x="1735" y="1136"/>
                  </a:cubicBezTo>
                  <a:cubicBezTo>
                    <a:pt x="1735" y="1091"/>
                    <a:pt x="1758" y="1022"/>
                    <a:pt x="1758" y="954"/>
                  </a:cubicBezTo>
                  <a:cubicBezTo>
                    <a:pt x="1758" y="817"/>
                    <a:pt x="1735" y="680"/>
                    <a:pt x="1667" y="566"/>
                  </a:cubicBezTo>
                  <a:cubicBezTo>
                    <a:pt x="1644" y="543"/>
                    <a:pt x="1644" y="543"/>
                    <a:pt x="1644" y="520"/>
                  </a:cubicBezTo>
                  <a:cubicBezTo>
                    <a:pt x="1598" y="452"/>
                    <a:pt x="1552" y="406"/>
                    <a:pt x="1484" y="337"/>
                  </a:cubicBezTo>
                  <a:cubicBezTo>
                    <a:pt x="1484" y="315"/>
                    <a:pt x="1461" y="292"/>
                    <a:pt x="1438" y="292"/>
                  </a:cubicBezTo>
                  <a:cubicBezTo>
                    <a:pt x="1393" y="246"/>
                    <a:pt x="1324" y="200"/>
                    <a:pt x="1278" y="155"/>
                  </a:cubicBezTo>
                  <a:lnTo>
                    <a:pt x="1256" y="155"/>
                  </a:lnTo>
                  <a:cubicBezTo>
                    <a:pt x="1233" y="132"/>
                    <a:pt x="1233" y="132"/>
                    <a:pt x="1210" y="132"/>
                  </a:cubicBezTo>
                  <a:cubicBezTo>
                    <a:pt x="1142" y="86"/>
                    <a:pt x="1073" y="63"/>
                    <a:pt x="1005" y="41"/>
                  </a:cubicBezTo>
                  <a:cubicBezTo>
                    <a:pt x="982" y="41"/>
                    <a:pt x="982" y="18"/>
                    <a:pt x="959" y="18"/>
                  </a:cubicBezTo>
                  <a:cubicBezTo>
                    <a:pt x="913" y="6"/>
                    <a:pt x="862" y="1"/>
                    <a:pt x="8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a:off x="882925" y="3315425"/>
              <a:ext cx="46825" cy="48525"/>
            </a:xfrm>
            <a:custGeom>
              <a:avLst/>
              <a:gdLst/>
              <a:ahLst/>
              <a:cxnLst/>
              <a:rect l="l" t="t" r="r" b="b"/>
              <a:pathLst>
                <a:path w="1873" h="1941" extrusionOk="0">
                  <a:moveTo>
                    <a:pt x="914" y="0"/>
                  </a:moveTo>
                  <a:cubicBezTo>
                    <a:pt x="845" y="0"/>
                    <a:pt x="777" y="23"/>
                    <a:pt x="708" y="23"/>
                  </a:cubicBezTo>
                  <a:cubicBezTo>
                    <a:pt x="571" y="69"/>
                    <a:pt x="457" y="137"/>
                    <a:pt x="366" y="229"/>
                  </a:cubicBezTo>
                  <a:cubicBezTo>
                    <a:pt x="320" y="274"/>
                    <a:pt x="297" y="320"/>
                    <a:pt x="252" y="388"/>
                  </a:cubicBezTo>
                  <a:cubicBezTo>
                    <a:pt x="206" y="434"/>
                    <a:pt x="183" y="502"/>
                    <a:pt x="160" y="571"/>
                  </a:cubicBezTo>
                  <a:cubicBezTo>
                    <a:pt x="138" y="617"/>
                    <a:pt x="92" y="685"/>
                    <a:pt x="69" y="754"/>
                  </a:cubicBezTo>
                  <a:cubicBezTo>
                    <a:pt x="23" y="845"/>
                    <a:pt x="1" y="936"/>
                    <a:pt x="1" y="1027"/>
                  </a:cubicBezTo>
                  <a:cubicBezTo>
                    <a:pt x="1" y="1142"/>
                    <a:pt x="23" y="1233"/>
                    <a:pt x="69" y="1324"/>
                  </a:cubicBezTo>
                  <a:cubicBezTo>
                    <a:pt x="115" y="1415"/>
                    <a:pt x="160" y="1507"/>
                    <a:pt x="229" y="1575"/>
                  </a:cubicBezTo>
                  <a:cubicBezTo>
                    <a:pt x="252" y="1598"/>
                    <a:pt x="297" y="1621"/>
                    <a:pt x="320" y="1644"/>
                  </a:cubicBezTo>
                  <a:cubicBezTo>
                    <a:pt x="366" y="1712"/>
                    <a:pt x="389" y="1735"/>
                    <a:pt x="457" y="1781"/>
                  </a:cubicBezTo>
                  <a:cubicBezTo>
                    <a:pt x="526" y="1849"/>
                    <a:pt x="617" y="1895"/>
                    <a:pt x="708" y="1918"/>
                  </a:cubicBezTo>
                  <a:lnTo>
                    <a:pt x="731" y="1918"/>
                  </a:lnTo>
                  <a:cubicBezTo>
                    <a:pt x="799" y="1940"/>
                    <a:pt x="868" y="1940"/>
                    <a:pt x="936" y="1940"/>
                  </a:cubicBezTo>
                  <a:lnTo>
                    <a:pt x="959" y="1940"/>
                  </a:lnTo>
                  <a:cubicBezTo>
                    <a:pt x="1028" y="1940"/>
                    <a:pt x="1096" y="1940"/>
                    <a:pt x="1165" y="1918"/>
                  </a:cubicBezTo>
                  <a:lnTo>
                    <a:pt x="1188" y="1918"/>
                  </a:lnTo>
                  <a:lnTo>
                    <a:pt x="1370" y="1849"/>
                  </a:lnTo>
                  <a:cubicBezTo>
                    <a:pt x="1370" y="1826"/>
                    <a:pt x="1393" y="1826"/>
                    <a:pt x="1393" y="1826"/>
                  </a:cubicBezTo>
                  <a:cubicBezTo>
                    <a:pt x="1439" y="1781"/>
                    <a:pt x="1507" y="1735"/>
                    <a:pt x="1553" y="1712"/>
                  </a:cubicBezTo>
                  <a:cubicBezTo>
                    <a:pt x="1553" y="1712"/>
                    <a:pt x="1553" y="1712"/>
                    <a:pt x="1553" y="1689"/>
                  </a:cubicBezTo>
                  <a:lnTo>
                    <a:pt x="1576" y="1689"/>
                  </a:lnTo>
                  <a:cubicBezTo>
                    <a:pt x="1598" y="1667"/>
                    <a:pt x="1621" y="1621"/>
                    <a:pt x="1644" y="1598"/>
                  </a:cubicBezTo>
                  <a:cubicBezTo>
                    <a:pt x="1644" y="1575"/>
                    <a:pt x="1690" y="1552"/>
                    <a:pt x="1712" y="1507"/>
                  </a:cubicBezTo>
                  <a:cubicBezTo>
                    <a:pt x="1712" y="1507"/>
                    <a:pt x="1712" y="1484"/>
                    <a:pt x="1735" y="1484"/>
                  </a:cubicBezTo>
                  <a:cubicBezTo>
                    <a:pt x="1758" y="1393"/>
                    <a:pt x="1804" y="1324"/>
                    <a:pt x="1827" y="1256"/>
                  </a:cubicBezTo>
                  <a:cubicBezTo>
                    <a:pt x="1827" y="1233"/>
                    <a:pt x="1827" y="1210"/>
                    <a:pt x="1827" y="1210"/>
                  </a:cubicBezTo>
                  <a:cubicBezTo>
                    <a:pt x="1827" y="1187"/>
                    <a:pt x="1827" y="1187"/>
                    <a:pt x="1827" y="1164"/>
                  </a:cubicBezTo>
                  <a:cubicBezTo>
                    <a:pt x="1849" y="1096"/>
                    <a:pt x="1849" y="1027"/>
                    <a:pt x="1872" y="959"/>
                  </a:cubicBezTo>
                  <a:cubicBezTo>
                    <a:pt x="1849" y="890"/>
                    <a:pt x="1849" y="822"/>
                    <a:pt x="1849" y="754"/>
                  </a:cubicBezTo>
                  <a:cubicBezTo>
                    <a:pt x="1827" y="639"/>
                    <a:pt x="1781" y="571"/>
                    <a:pt x="1712" y="480"/>
                  </a:cubicBezTo>
                  <a:cubicBezTo>
                    <a:pt x="1667" y="434"/>
                    <a:pt x="1621" y="388"/>
                    <a:pt x="1576" y="343"/>
                  </a:cubicBezTo>
                  <a:cubicBezTo>
                    <a:pt x="1553" y="343"/>
                    <a:pt x="1530" y="343"/>
                    <a:pt x="1530" y="320"/>
                  </a:cubicBezTo>
                  <a:cubicBezTo>
                    <a:pt x="1507" y="297"/>
                    <a:pt x="1484" y="251"/>
                    <a:pt x="1439" y="229"/>
                  </a:cubicBezTo>
                  <a:cubicBezTo>
                    <a:pt x="1370" y="160"/>
                    <a:pt x="1302" y="92"/>
                    <a:pt x="1188" y="69"/>
                  </a:cubicBezTo>
                  <a:cubicBezTo>
                    <a:pt x="1119" y="23"/>
                    <a:pt x="1005" y="0"/>
                    <a:pt x="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a:off x="778500" y="3442100"/>
              <a:ext cx="41675" cy="44750"/>
            </a:xfrm>
            <a:custGeom>
              <a:avLst/>
              <a:gdLst/>
              <a:ahLst/>
              <a:cxnLst/>
              <a:rect l="l" t="t" r="r" b="b"/>
              <a:pathLst>
                <a:path w="1667" h="1790" extrusionOk="0">
                  <a:moveTo>
                    <a:pt x="845" y="0"/>
                  </a:moveTo>
                  <a:cubicBezTo>
                    <a:pt x="708" y="0"/>
                    <a:pt x="594" y="23"/>
                    <a:pt x="457" y="92"/>
                  </a:cubicBezTo>
                  <a:cubicBezTo>
                    <a:pt x="411" y="137"/>
                    <a:pt x="366" y="183"/>
                    <a:pt x="320" y="229"/>
                  </a:cubicBezTo>
                  <a:cubicBezTo>
                    <a:pt x="252" y="297"/>
                    <a:pt x="183" y="366"/>
                    <a:pt x="160" y="457"/>
                  </a:cubicBezTo>
                  <a:cubicBezTo>
                    <a:pt x="115" y="503"/>
                    <a:pt x="92" y="548"/>
                    <a:pt x="92" y="617"/>
                  </a:cubicBezTo>
                  <a:cubicBezTo>
                    <a:pt x="23" y="708"/>
                    <a:pt x="1" y="799"/>
                    <a:pt x="23" y="913"/>
                  </a:cubicBezTo>
                  <a:lnTo>
                    <a:pt x="46" y="1096"/>
                  </a:lnTo>
                  <a:cubicBezTo>
                    <a:pt x="69" y="1233"/>
                    <a:pt x="138" y="1347"/>
                    <a:pt x="229" y="1438"/>
                  </a:cubicBezTo>
                  <a:cubicBezTo>
                    <a:pt x="252" y="1461"/>
                    <a:pt x="274" y="1484"/>
                    <a:pt x="297" y="1484"/>
                  </a:cubicBezTo>
                  <a:cubicBezTo>
                    <a:pt x="320" y="1507"/>
                    <a:pt x="343" y="1530"/>
                    <a:pt x="343" y="1553"/>
                  </a:cubicBezTo>
                  <a:cubicBezTo>
                    <a:pt x="343" y="1553"/>
                    <a:pt x="366" y="1575"/>
                    <a:pt x="366" y="1575"/>
                  </a:cubicBezTo>
                  <a:cubicBezTo>
                    <a:pt x="411" y="1598"/>
                    <a:pt x="457" y="1644"/>
                    <a:pt x="503" y="1690"/>
                  </a:cubicBezTo>
                  <a:cubicBezTo>
                    <a:pt x="571" y="1712"/>
                    <a:pt x="640" y="1735"/>
                    <a:pt x="685" y="1758"/>
                  </a:cubicBezTo>
                  <a:cubicBezTo>
                    <a:pt x="754" y="1781"/>
                    <a:pt x="822" y="1781"/>
                    <a:pt x="891" y="1781"/>
                  </a:cubicBezTo>
                  <a:cubicBezTo>
                    <a:pt x="921" y="1787"/>
                    <a:pt x="950" y="1790"/>
                    <a:pt x="978" y="1790"/>
                  </a:cubicBezTo>
                  <a:cubicBezTo>
                    <a:pt x="1054" y="1790"/>
                    <a:pt x="1121" y="1769"/>
                    <a:pt x="1187" y="1735"/>
                  </a:cubicBezTo>
                  <a:cubicBezTo>
                    <a:pt x="1256" y="1712"/>
                    <a:pt x="1302" y="1667"/>
                    <a:pt x="1347" y="1621"/>
                  </a:cubicBezTo>
                  <a:cubicBezTo>
                    <a:pt x="1416" y="1598"/>
                    <a:pt x="1461" y="1553"/>
                    <a:pt x="1484" y="1484"/>
                  </a:cubicBezTo>
                  <a:cubicBezTo>
                    <a:pt x="1553" y="1438"/>
                    <a:pt x="1576" y="1393"/>
                    <a:pt x="1598" y="1324"/>
                  </a:cubicBezTo>
                  <a:cubicBezTo>
                    <a:pt x="1644" y="1233"/>
                    <a:pt x="1667" y="1142"/>
                    <a:pt x="1667" y="1028"/>
                  </a:cubicBezTo>
                  <a:cubicBezTo>
                    <a:pt x="1667" y="982"/>
                    <a:pt x="1644" y="936"/>
                    <a:pt x="1644" y="913"/>
                  </a:cubicBezTo>
                  <a:cubicBezTo>
                    <a:pt x="1644" y="868"/>
                    <a:pt x="1644" y="822"/>
                    <a:pt x="1621" y="777"/>
                  </a:cubicBezTo>
                  <a:cubicBezTo>
                    <a:pt x="1621" y="781"/>
                    <a:pt x="1621" y="783"/>
                    <a:pt x="1621" y="783"/>
                  </a:cubicBezTo>
                  <a:cubicBezTo>
                    <a:pt x="1620" y="783"/>
                    <a:pt x="1617" y="749"/>
                    <a:pt x="1598" y="731"/>
                  </a:cubicBezTo>
                  <a:cubicBezTo>
                    <a:pt x="1598" y="708"/>
                    <a:pt x="1598" y="685"/>
                    <a:pt x="1598" y="662"/>
                  </a:cubicBezTo>
                  <a:cubicBezTo>
                    <a:pt x="1598" y="548"/>
                    <a:pt x="1553" y="457"/>
                    <a:pt x="1507" y="366"/>
                  </a:cubicBezTo>
                  <a:cubicBezTo>
                    <a:pt x="1461" y="297"/>
                    <a:pt x="1393" y="206"/>
                    <a:pt x="1302" y="160"/>
                  </a:cubicBezTo>
                  <a:cubicBezTo>
                    <a:pt x="1233" y="92"/>
                    <a:pt x="1142" y="46"/>
                    <a:pt x="1051" y="23"/>
                  </a:cubicBezTo>
                  <a:cubicBezTo>
                    <a:pt x="982" y="23"/>
                    <a:pt x="914" y="0"/>
                    <a:pt x="8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a:off x="703175" y="3628400"/>
              <a:ext cx="42825" cy="40825"/>
            </a:xfrm>
            <a:custGeom>
              <a:avLst/>
              <a:gdLst/>
              <a:ahLst/>
              <a:cxnLst/>
              <a:rect l="l" t="t" r="r" b="b"/>
              <a:pathLst>
                <a:path w="1713" h="1633" extrusionOk="0">
                  <a:moveTo>
                    <a:pt x="777" y="1"/>
                  </a:moveTo>
                  <a:cubicBezTo>
                    <a:pt x="708" y="1"/>
                    <a:pt x="640" y="12"/>
                    <a:pt x="571" y="35"/>
                  </a:cubicBezTo>
                  <a:cubicBezTo>
                    <a:pt x="526" y="58"/>
                    <a:pt x="457" y="81"/>
                    <a:pt x="411" y="104"/>
                  </a:cubicBezTo>
                  <a:cubicBezTo>
                    <a:pt x="297" y="172"/>
                    <a:pt x="206" y="263"/>
                    <a:pt x="138" y="378"/>
                  </a:cubicBezTo>
                  <a:cubicBezTo>
                    <a:pt x="115" y="378"/>
                    <a:pt x="115" y="378"/>
                    <a:pt x="115" y="400"/>
                  </a:cubicBezTo>
                  <a:cubicBezTo>
                    <a:pt x="92" y="446"/>
                    <a:pt x="69" y="515"/>
                    <a:pt x="46" y="583"/>
                  </a:cubicBezTo>
                  <a:cubicBezTo>
                    <a:pt x="1" y="743"/>
                    <a:pt x="1" y="857"/>
                    <a:pt x="46" y="1017"/>
                  </a:cubicBezTo>
                  <a:cubicBezTo>
                    <a:pt x="69" y="1085"/>
                    <a:pt x="92" y="1131"/>
                    <a:pt x="115" y="1199"/>
                  </a:cubicBezTo>
                  <a:cubicBezTo>
                    <a:pt x="115" y="1199"/>
                    <a:pt x="115" y="1222"/>
                    <a:pt x="138" y="1222"/>
                  </a:cubicBezTo>
                  <a:cubicBezTo>
                    <a:pt x="160" y="1268"/>
                    <a:pt x="206" y="1336"/>
                    <a:pt x="252" y="1382"/>
                  </a:cubicBezTo>
                  <a:lnTo>
                    <a:pt x="275" y="1382"/>
                  </a:lnTo>
                  <a:cubicBezTo>
                    <a:pt x="320" y="1428"/>
                    <a:pt x="366" y="1473"/>
                    <a:pt x="434" y="1519"/>
                  </a:cubicBezTo>
                  <a:cubicBezTo>
                    <a:pt x="503" y="1542"/>
                    <a:pt x="571" y="1587"/>
                    <a:pt x="640" y="1610"/>
                  </a:cubicBezTo>
                  <a:cubicBezTo>
                    <a:pt x="731" y="1633"/>
                    <a:pt x="800" y="1633"/>
                    <a:pt x="868" y="1633"/>
                  </a:cubicBezTo>
                  <a:cubicBezTo>
                    <a:pt x="959" y="1633"/>
                    <a:pt x="1028" y="1610"/>
                    <a:pt x="1096" y="1610"/>
                  </a:cubicBezTo>
                  <a:cubicBezTo>
                    <a:pt x="1165" y="1587"/>
                    <a:pt x="1233" y="1564"/>
                    <a:pt x="1302" y="1519"/>
                  </a:cubicBezTo>
                  <a:cubicBezTo>
                    <a:pt x="1347" y="1496"/>
                    <a:pt x="1416" y="1450"/>
                    <a:pt x="1461" y="1405"/>
                  </a:cubicBezTo>
                  <a:cubicBezTo>
                    <a:pt x="1481" y="1386"/>
                    <a:pt x="1532" y="1303"/>
                    <a:pt x="1534" y="1303"/>
                  </a:cubicBezTo>
                  <a:cubicBezTo>
                    <a:pt x="1535" y="1303"/>
                    <a:pt x="1534" y="1306"/>
                    <a:pt x="1530" y="1313"/>
                  </a:cubicBezTo>
                  <a:cubicBezTo>
                    <a:pt x="1530" y="1313"/>
                    <a:pt x="1553" y="1268"/>
                    <a:pt x="1576" y="1245"/>
                  </a:cubicBezTo>
                  <a:cubicBezTo>
                    <a:pt x="1576" y="1245"/>
                    <a:pt x="1576" y="1222"/>
                    <a:pt x="1576" y="1222"/>
                  </a:cubicBezTo>
                  <a:cubicBezTo>
                    <a:pt x="1621" y="1176"/>
                    <a:pt x="1644" y="1108"/>
                    <a:pt x="1667" y="1039"/>
                  </a:cubicBezTo>
                  <a:cubicBezTo>
                    <a:pt x="1690" y="925"/>
                    <a:pt x="1713" y="834"/>
                    <a:pt x="1690" y="720"/>
                  </a:cubicBezTo>
                  <a:cubicBezTo>
                    <a:pt x="1667" y="629"/>
                    <a:pt x="1644" y="537"/>
                    <a:pt x="1598" y="446"/>
                  </a:cubicBezTo>
                  <a:cubicBezTo>
                    <a:pt x="1553" y="355"/>
                    <a:pt x="1484" y="286"/>
                    <a:pt x="1393" y="241"/>
                  </a:cubicBezTo>
                  <a:cubicBezTo>
                    <a:pt x="1324" y="172"/>
                    <a:pt x="1256" y="149"/>
                    <a:pt x="1188" y="104"/>
                  </a:cubicBezTo>
                  <a:lnTo>
                    <a:pt x="1165" y="104"/>
                  </a:lnTo>
                  <a:cubicBezTo>
                    <a:pt x="1119" y="81"/>
                    <a:pt x="1051" y="58"/>
                    <a:pt x="982" y="35"/>
                  </a:cubicBezTo>
                  <a:cubicBezTo>
                    <a:pt x="914" y="12"/>
                    <a:pt x="845"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a:off x="749400" y="3799875"/>
              <a:ext cx="45675" cy="45125"/>
            </a:xfrm>
            <a:custGeom>
              <a:avLst/>
              <a:gdLst/>
              <a:ahLst/>
              <a:cxnLst/>
              <a:rect l="l" t="t" r="r" b="b"/>
              <a:pathLst>
                <a:path w="1827" h="1805" extrusionOk="0">
                  <a:moveTo>
                    <a:pt x="799" y="1"/>
                  </a:moveTo>
                  <a:cubicBezTo>
                    <a:pt x="731" y="1"/>
                    <a:pt x="662" y="1"/>
                    <a:pt x="594" y="24"/>
                  </a:cubicBezTo>
                  <a:cubicBezTo>
                    <a:pt x="457" y="47"/>
                    <a:pt x="343" y="115"/>
                    <a:pt x="252" y="206"/>
                  </a:cubicBezTo>
                  <a:lnTo>
                    <a:pt x="252" y="229"/>
                  </a:lnTo>
                  <a:cubicBezTo>
                    <a:pt x="206" y="275"/>
                    <a:pt x="160" y="343"/>
                    <a:pt x="137" y="366"/>
                  </a:cubicBezTo>
                  <a:cubicBezTo>
                    <a:pt x="115" y="389"/>
                    <a:pt x="115" y="389"/>
                    <a:pt x="115" y="389"/>
                  </a:cubicBezTo>
                  <a:cubicBezTo>
                    <a:pt x="92" y="457"/>
                    <a:pt x="46" y="526"/>
                    <a:pt x="23" y="594"/>
                  </a:cubicBezTo>
                  <a:cubicBezTo>
                    <a:pt x="23" y="594"/>
                    <a:pt x="23" y="617"/>
                    <a:pt x="23" y="617"/>
                  </a:cubicBezTo>
                  <a:cubicBezTo>
                    <a:pt x="23" y="640"/>
                    <a:pt x="23" y="709"/>
                    <a:pt x="0" y="731"/>
                  </a:cubicBezTo>
                  <a:cubicBezTo>
                    <a:pt x="0" y="731"/>
                    <a:pt x="0" y="800"/>
                    <a:pt x="0" y="823"/>
                  </a:cubicBezTo>
                  <a:cubicBezTo>
                    <a:pt x="0" y="823"/>
                    <a:pt x="0" y="845"/>
                    <a:pt x="0" y="845"/>
                  </a:cubicBezTo>
                  <a:cubicBezTo>
                    <a:pt x="0" y="914"/>
                    <a:pt x="23" y="1005"/>
                    <a:pt x="23" y="1074"/>
                  </a:cubicBezTo>
                  <a:cubicBezTo>
                    <a:pt x="23" y="1074"/>
                    <a:pt x="23" y="1097"/>
                    <a:pt x="23" y="1097"/>
                  </a:cubicBezTo>
                  <a:cubicBezTo>
                    <a:pt x="46" y="1165"/>
                    <a:pt x="92" y="1233"/>
                    <a:pt x="115" y="1302"/>
                  </a:cubicBezTo>
                  <a:cubicBezTo>
                    <a:pt x="115" y="1302"/>
                    <a:pt x="115" y="1325"/>
                    <a:pt x="137" y="1325"/>
                  </a:cubicBezTo>
                  <a:cubicBezTo>
                    <a:pt x="183" y="1393"/>
                    <a:pt x="229" y="1462"/>
                    <a:pt x="274" y="1507"/>
                  </a:cubicBezTo>
                  <a:cubicBezTo>
                    <a:pt x="297" y="1530"/>
                    <a:pt x="297" y="1530"/>
                    <a:pt x="297" y="1530"/>
                  </a:cubicBezTo>
                  <a:cubicBezTo>
                    <a:pt x="366" y="1576"/>
                    <a:pt x="411" y="1622"/>
                    <a:pt x="480" y="1667"/>
                  </a:cubicBezTo>
                  <a:cubicBezTo>
                    <a:pt x="480" y="1667"/>
                    <a:pt x="480" y="1690"/>
                    <a:pt x="503" y="1690"/>
                  </a:cubicBezTo>
                  <a:cubicBezTo>
                    <a:pt x="571" y="1713"/>
                    <a:pt x="640" y="1758"/>
                    <a:pt x="708" y="1781"/>
                  </a:cubicBezTo>
                  <a:lnTo>
                    <a:pt x="731" y="1781"/>
                  </a:lnTo>
                  <a:cubicBezTo>
                    <a:pt x="799" y="1804"/>
                    <a:pt x="891" y="1804"/>
                    <a:pt x="959" y="1804"/>
                  </a:cubicBezTo>
                  <a:lnTo>
                    <a:pt x="982" y="1804"/>
                  </a:lnTo>
                  <a:cubicBezTo>
                    <a:pt x="1050" y="1804"/>
                    <a:pt x="1142" y="1804"/>
                    <a:pt x="1210" y="1781"/>
                  </a:cubicBezTo>
                  <a:cubicBezTo>
                    <a:pt x="1393" y="1736"/>
                    <a:pt x="1461" y="1667"/>
                    <a:pt x="1598" y="1553"/>
                  </a:cubicBezTo>
                  <a:cubicBezTo>
                    <a:pt x="1667" y="1485"/>
                    <a:pt x="1712" y="1416"/>
                    <a:pt x="1758" y="1325"/>
                  </a:cubicBezTo>
                  <a:cubicBezTo>
                    <a:pt x="1804" y="1233"/>
                    <a:pt x="1826" y="1119"/>
                    <a:pt x="1826" y="1028"/>
                  </a:cubicBezTo>
                  <a:cubicBezTo>
                    <a:pt x="1826" y="914"/>
                    <a:pt x="1804" y="823"/>
                    <a:pt x="1758" y="731"/>
                  </a:cubicBezTo>
                  <a:cubicBezTo>
                    <a:pt x="1712" y="640"/>
                    <a:pt x="1667" y="549"/>
                    <a:pt x="1598" y="480"/>
                  </a:cubicBezTo>
                  <a:cubicBezTo>
                    <a:pt x="1553" y="435"/>
                    <a:pt x="1484" y="412"/>
                    <a:pt x="1438" y="366"/>
                  </a:cubicBezTo>
                  <a:cubicBezTo>
                    <a:pt x="1416" y="320"/>
                    <a:pt x="1370" y="252"/>
                    <a:pt x="1324" y="206"/>
                  </a:cubicBezTo>
                  <a:lnTo>
                    <a:pt x="1165" y="92"/>
                  </a:lnTo>
                  <a:cubicBezTo>
                    <a:pt x="1050" y="24"/>
                    <a:pt x="936" y="1"/>
                    <a:pt x="7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a:off x="888075" y="3920575"/>
              <a:ext cx="43375" cy="44475"/>
            </a:xfrm>
            <a:custGeom>
              <a:avLst/>
              <a:gdLst/>
              <a:ahLst/>
              <a:cxnLst/>
              <a:rect l="l" t="t" r="r" b="b"/>
              <a:pathLst>
                <a:path w="1735" h="1779" extrusionOk="0">
                  <a:moveTo>
                    <a:pt x="979" y="0"/>
                  </a:moveTo>
                  <a:cubicBezTo>
                    <a:pt x="913" y="0"/>
                    <a:pt x="845" y="12"/>
                    <a:pt x="776" y="35"/>
                  </a:cubicBezTo>
                  <a:lnTo>
                    <a:pt x="639" y="103"/>
                  </a:lnTo>
                  <a:cubicBezTo>
                    <a:pt x="548" y="103"/>
                    <a:pt x="457" y="126"/>
                    <a:pt x="388" y="172"/>
                  </a:cubicBezTo>
                  <a:cubicBezTo>
                    <a:pt x="342" y="217"/>
                    <a:pt x="274" y="263"/>
                    <a:pt x="228" y="286"/>
                  </a:cubicBezTo>
                  <a:cubicBezTo>
                    <a:pt x="137" y="400"/>
                    <a:pt x="69" y="514"/>
                    <a:pt x="46" y="628"/>
                  </a:cubicBezTo>
                  <a:cubicBezTo>
                    <a:pt x="23" y="697"/>
                    <a:pt x="0" y="788"/>
                    <a:pt x="0" y="856"/>
                  </a:cubicBezTo>
                  <a:cubicBezTo>
                    <a:pt x="0" y="879"/>
                    <a:pt x="0" y="879"/>
                    <a:pt x="0" y="879"/>
                  </a:cubicBezTo>
                  <a:cubicBezTo>
                    <a:pt x="0" y="971"/>
                    <a:pt x="23" y="1039"/>
                    <a:pt x="46" y="1107"/>
                  </a:cubicBezTo>
                  <a:cubicBezTo>
                    <a:pt x="46" y="1130"/>
                    <a:pt x="46" y="1130"/>
                    <a:pt x="46" y="1130"/>
                  </a:cubicBezTo>
                  <a:cubicBezTo>
                    <a:pt x="69" y="1199"/>
                    <a:pt x="91" y="1267"/>
                    <a:pt x="137" y="1336"/>
                  </a:cubicBezTo>
                  <a:cubicBezTo>
                    <a:pt x="137" y="1359"/>
                    <a:pt x="137" y="1359"/>
                    <a:pt x="137" y="1359"/>
                  </a:cubicBezTo>
                  <a:cubicBezTo>
                    <a:pt x="183" y="1404"/>
                    <a:pt x="228" y="1473"/>
                    <a:pt x="274" y="1541"/>
                  </a:cubicBezTo>
                  <a:cubicBezTo>
                    <a:pt x="342" y="1587"/>
                    <a:pt x="388" y="1632"/>
                    <a:pt x="457" y="1678"/>
                  </a:cubicBezTo>
                  <a:cubicBezTo>
                    <a:pt x="548" y="1724"/>
                    <a:pt x="639" y="1747"/>
                    <a:pt x="730" y="1769"/>
                  </a:cubicBezTo>
                  <a:cubicBezTo>
                    <a:pt x="764" y="1776"/>
                    <a:pt x="795" y="1779"/>
                    <a:pt x="826" y="1779"/>
                  </a:cubicBezTo>
                  <a:cubicBezTo>
                    <a:pt x="900" y="1779"/>
                    <a:pt x="969" y="1763"/>
                    <a:pt x="1050" y="1747"/>
                  </a:cubicBezTo>
                  <a:cubicBezTo>
                    <a:pt x="1096" y="1724"/>
                    <a:pt x="1164" y="1701"/>
                    <a:pt x="1210" y="1678"/>
                  </a:cubicBezTo>
                  <a:cubicBezTo>
                    <a:pt x="1324" y="1610"/>
                    <a:pt x="1415" y="1518"/>
                    <a:pt x="1484" y="1404"/>
                  </a:cubicBezTo>
                  <a:cubicBezTo>
                    <a:pt x="1529" y="1313"/>
                    <a:pt x="1575" y="1222"/>
                    <a:pt x="1621" y="1153"/>
                  </a:cubicBezTo>
                  <a:cubicBezTo>
                    <a:pt x="1689" y="1062"/>
                    <a:pt x="1712" y="971"/>
                    <a:pt x="1712" y="856"/>
                  </a:cubicBezTo>
                  <a:cubicBezTo>
                    <a:pt x="1735" y="765"/>
                    <a:pt x="1735" y="674"/>
                    <a:pt x="1712" y="560"/>
                  </a:cubicBezTo>
                  <a:cubicBezTo>
                    <a:pt x="1689" y="468"/>
                    <a:pt x="1643" y="377"/>
                    <a:pt x="1575" y="309"/>
                  </a:cubicBezTo>
                  <a:cubicBezTo>
                    <a:pt x="1506" y="217"/>
                    <a:pt x="1438" y="149"/>
                    <a:pt x="1347" y="103"/>
                  </a:cubicBezTo>
                  <a:lnTo>
                    <a:pt x="1164" y="35"/>
                  </a:lnTo>
                  <a:cubicBezTo>
                    <a:pt x="1107" y="12"/>
                    <a:pt x="1044" y="0"/>
                    <a:pt x="9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a:off x="1070675" y="3952375"/>
              <a:ext cx="43375" cy="43250"/>
            </a:xfrm>
            <a:custGeom>
              <a:avLst/>
              <a:gdLst/>
              <a:ahLst/>
              <a:cxnLst/>
              <a:rect l="l" t="t" r="r" b="b"/>
              <a:pathLst>
                <a:path w="1735" h="1730" extrusionOk="0">
                  <a:moveTo>
                    <a:pt x="959" y="1"/>
                  </a:moveTo>
                  <a:cubicBezTo>
                    <a:pt x="907" y="1"/>
                    <a:pt x="856" y="7"/>
                    <a:pt x="799" y="18"/>
                  </a:cubicBezTo>
                  <a:cubicBezTo>
                    <a:pt x="708" y="18"/>
                    <a:pt x="616" y="41"/>
                    <a:pt x="525" y="87"/>
                  </a:cubicBezTo>
                  <a:cubicBezTo>
                    <a:pt x="479" y="132"/>
                    <a:pt x="434" y="155"/>
                    <a:pt x="388" y="201"/>
                  </a:cubicBezTo>
                  <a:cubicBezTo>
                    <a:pt x="320" y="246"/>
                    <a:pt x="274" y="269"/>
                    <a:pt x="228" y="315"/>
                  </a:cubicBezTo>
                  <a:cubicBezTo>
                    <a:pt x="183" y="383"/>
                    <a:pt x="160" y="429"/>
                    <a:pt x="114" y="475"/>
                  </a:cubicBezTo>
                  <a:cubicBezTo>
                    <a:pt x="46" y="589"/>
                    <a:pt x="0" y="726"/>
                    <a:pt x="0" y="863"/>
                  </a:cubicBezTo>
                  <a:cubicBezTo>
                    <a:pt x="0" y="931"/>
                    <a:pt x="23" y="1000"/>
                    <a:pt x="23" y="1068"/>
                  </a:cubicBezTo>
                  <a:cubicBezTo>
                    <a:pt x="46" y="1068"/>
                    <a:pt x="46" y="1091"/>
                    <a:pt x="46" y="1091"/>
                  </a:cubicBezTo>
                  <a:cubicBezTo>
                    <a:pt x="69" y="1159"/>
                    <a:pt x="91" y="1228"/>
                    <a:pt x="114" y="1296"/>
                  </a:cubicBezTo>
                  <a:cubicBezTo>
                    <a:pt x="137" y="1319"/>
                    <a:pt x="183" y="1365"/>
                    <a:pt x="183" y="1365"/>
                  </a:cubicBezTo>
                  <a:cubicBezTo>
                    <a:pt x="206" y="1388"/>
                    <a:pt x="228" y="1433"/>
                    <a:pt x="251" y="1456"/>
                  </a:cubicBezTo>
                  <a:lnTo>
                    <a:pt x="274" y="1456"/>
                  </a:lnTo>
                  <a:cubicBezTo>
                    <a:pt x="320" y="1502"/>
                    <a:pt x="365" y="1547"/>
                    <a:pt x="434" y="1593"/>
                  </a:cubicBezTo>
                  <a:cubicBezTo>
                    <a:pt x="434" y="1593"/>
                    <a:pt x="434" y="1593"/>
                    <a:pt x="457" y="1616"/>
                  </a:cubicBezTo>
                  <a:cubicBezTo>
                    <a:pt x="502" y="1639"/>
                    <a:pt x="571" y="1662"/>
                    <a:pt x="639" y="1684"/>
                  </a:cubicBezTo>
                  <a:cubicBezTo>
                    <a:pt x="731" y="1707"/>
                    <a:pt x="799" y="1707"/>
                    <a:pt x="867" y="1730"/>
                  </a:cubicBezTo>
                  <a:lnTo>
                    <a:pt x="890" y="1730"/>
                  </a:lnTo>
                  <a:cubicBezTo>
                    <a:pt x="959" y="1707"/>
                    <a:pt x="1096" y="1684"/>
                    <a:pt x="1096" y="1684"/>
                  </a:cubicBezTo>
                  <a:lnTo>
                    <a:pt x="1119" y="1684"/>
                  </a:lnTo>
                  <a:cubicBezTo>
                    <a:pt x="1187" y="1662"/>
                    <a:pt x="1256" y="1639"/>
                    <a:pt x="1301" y="1616"/>
                  </a:cubicBezTo>
                  <a:cubicBezTo>
                    <a:pt x="1322" y="1595"/>
                    <a:pt x="1324" y="1593"/>
                    <a:pt x="1324" y="1593"/>
                  </a:cubicBezTo>
                  <a:lnTo>
                    <a:pt x="1324" y="1593"/>
                  </a:lnTo>
                  <a:cubicBezTo>
                    <a:pt x="1322" y="1595"/>
                    <a:pt x="1321" y="1597"/>
                    <a:pt x="1323" y="1597"/>
                  </a:cubicBezTo>
                  <a:cubicBezTo>
                    <a:pt x="1334" y="1597"/>
                    <a:pt x="1463" y="1517"/>
                    <a:pt x="1484" y="1456"/>
                  </a:cubicBezTo>
                  <a:cubicBezTo>
                    <a:pt x="1529" y="1410"/>
                    <a:pt x="1575" y="1365"/>
                    <a:pt x="1621" y="1296"/>
                  </a:cubicBezTo>
                  <a:cubicBezTo>
                    <a:pt x="1644" y="1228"/>
                    <a:pt x="1689" y="1159"/>
                    <a:pt x="1712" y="1091"/>
                  </a:cubicBezTo>
                  <a:cubicBezTo>
                    <a:pt x="1712" y="1091"/>
                    <a:pt x="1712" y="1091"/>
                    <a:pt x="1712" y="1068"/>
                  </a:cubicBezTo>
                  <a:cubicBezTo>
                    <a:pt x="1712" y="1022"/>
                    <a:pt x="1735" y="954"/>
                    <a:pt x="1735" y="885"/>
                  </a:cubicBezTo>
                  <a:cubicBezTo>
                    <a:pt x="1735" y="885"/>
                    <a:pt x="1735" y="863"/>
                    <a:pt x="1735" y="863"/>
                  </a:cubicBezTo>
                  <a:cubicBezTo>
                    <a:pt x="1735" y="863"/>
                    <a:pt x="1735" y="863"/>
                    <a:pt x="1735" y="840"/>
                  </a:cubicBezTo>
                  <a:cubicBezTo>
                    <a:pt x="1735" y="771"/>
                    <a:pt x="1712" y="703"/>
                    <a:pt x="1712" y="634"/>
                  </a:cubicBezTo>
                  <a:cubicBezTo>
                    <a:pt x="1712" y="634"/>
                    <a:pt x="1712" y="634"/>
                    <a:pt x="1712" y="612"/>
                  </a:cubicBezTo>
                  <a:cubicBezTo>
                    <a:pt x="1644" y="452"/>
                    <a:pt x="1598" y="383"/>
                    <a:pt x="1484" y="246"/>
                  </a:cubicBezTo>
                  <a:cubicBezTo>
                    <a:pt x="1484" y="246"/>
                    <a:pt x="1484" y="246"/>
                    <a:pt x="1484" y="224"/>
                  </a:cubicBezTo>
                  <a:cubicBezTo>
                    <a:pt x="1415" y="178"/>
                    <a:pt x="1370" y="155"/>
                    <a:pt x="1324" y="109"/>
                  </a:cubicBezTo>
                  <a:lnTo>
                    <a:pt x="1301" y="109"/>
                  </a:lnTo>
                  <a:cubicBezTo>
                    <a:pt x="1233" y="64"/>
                    <a:pt x="1187" y="41"/>
                    <a:pt x="1119" y="18"/>
                  </a:cubicBezTo>
                  <a:cubicBezTo>
                    <a:pt x="1061" y="7"/>
                    <a:pt x="1010" y="1"/>
                    <a:pt x="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a:off x="1262400" y="3871225"/>
              <a:ext cx="41100" cy="47800"/>
            </a:xfrm>
            <a:custGeom>
              <a:avLst/>
              <a:gdLst/>
              <a:ahLst/>
              <a:cxnLst/>
              <a:rect l="l" t="t" r="r" b="b"/>
              <a:pathLst>
                <a:path w="1644" h="1912" extrusionOk="0">
                  <a:moveTo>
                    <a:pt x="891" y="0"/>
                  </a:moveTo>
                  <a:cubicBezTo>
                    <a:pt x="822" y="0"/>
                    <a:pt x="754" y="0"/>
                    <a:pt x="685" y="23"/>
                  </a:cubicBezTo>
                  <a:cubicBezTo>
                    <a:pt x="548" y="46"/>
                    <a:pt x="434" y="114"/>
                    <a:pt x="343" y="206"/>
                  </a:cubicBezTo>
                  <a:cubicBezTo>
                    <a:pt x="343" y="228"/>
                    <a:pt x="343" y="228"/>
                    <a:pt x="343" y="228"/>
                  </a:cubicBezTo>
                  <a:cubicBezTo>
                    <a:pt x="274" y="297"/>
                    <a:pt x="206" y="342"/>
                    <a:pt x="160" y="434"/>
                  </a:cubicBezTo>
                  <a:cubicBezTo>
                    <a:pt x="115" y="502"/>
                    <a:pt x="92" y="594"/>
                    <a:pt x="46" y="685"/>
                  </a:cubicBezTo>
                  <a:cubicBezTo>
                    <a:pt x="46" y="708"/>
                    <a:pt x="46" y="753"/>
                    <a:pt x="23" y="776"/>
                  </a:cubicBezTo>
                  <a:cubicBezTo>
                    <a:pt x="23" y="867"/>
                    <a:pt x="0" y="959"/>
                    <a:pt x="0" y="1050"/>
                  </a:cubicBezTo>
                  <a:cubicBezTo>
                    <a:pt x="0" y="1164"/>
                    <a:pt x="23" y="1255"/>
                    <a:pt x="46" y="1347"/>
                  </a:cubicBezTo>
                  <a:cubicBezTo>
                    <a:pt x="69" y="1415"/>
                    <a:pt x="92" y="1461"/>
                    <a:pt x="115" y="1529"/>
                  </a:cubicBezTo>
                  <a:cubicBezTo>
                    <a:pt x="160" y="1575"/>
                    <a:pt x="183" y="1621"/>
                    <a:pt x="229" y="1689"/>
                  </a:cubicBezTo>
                  <a:cubicBezTo>
                    <a:pt x="274" y="1712"/>
                    <a:pt x="343" y="1758"/>
                    <a:pt x="388" y="1803"/>
                  </a:cubicBezTo>
                  <a:cubicBezTo>
                    <a:pt x="480" y="1849"/>
                    <a:pt x="571" y="1895"/>
                    <a:pt x="662" y="1895"/>
                  </a:cubicBezTo>
                  <a:cubicBezTo>
                    <a:pt x="697" y="1906"/>
                    <a:pt x="731" y="1912"/>
                    <a:pt x="765" y="1912"/>
                  </a:cubicBezTo>
                  <a:cubicBezTo>
                    <a:pt x="799" y="1912"/>
                    <a:pt x="834" y="1906"/>
                    <a:pt x="868" y="1895"/>
                  </a:cubicBezTo>
                  <a:cubicBezTo>
                    <a:pt x="936" y="1895"/>
                    <a:pt x="1005" y="1872"/>
                    <a:pt x="1050" y="1849"/>
                  </a:cubicBezTo>
                  <a:cubicBezTo>
                    <a:pt x="1119" y="1826"/>
                    <a:pt x="1187" y="1780"/>
                    <a:pt x="1233" y="1735"/>
                  </a:cubicBezTo>
                  <a:cubicBezTo>
                    <a:pt x="1301" y="1689"/>
                    <a:pt x="1370" y="1621"/>
                    <a:pt x="1416" y="1529"/>
                  </a:cubicBezTo>
                  <a:cubicBezTo>
                    <a:pt x="1438" y="1507"/>
                    <a:pt x="1461" y="1461"/>
                    <a:pt x="1484" y="1438"/>
                  </a:cubicBezTo>
                  <a:cubicBezTo>
                    <a:pt x="1530" y="1347"/>
                    <a:pt x="1575" y="1255"/>
                    <a:pt x="1598" y="1164"/>
                  </a:cubicBezTo>
                  <a:cubicBezTo>
                    <a:pt x="1598" y="1119"/>
                    <a:pt x="1621" y="1096"/>
                    <a:pt x="1621" y="1050"/>
                  </a:cubicBezTo>
                  <a:cubicBezTo>
                    <a:pt x="1621" y="959"/>
                    <a:pt x="1644" y="845"/>
                    <a:pt x="1644" y="753"/>
                  </a:cubicBezTo>
                  <a:cubicBezTo>
                    <a:pt x="1644" y="639"/>
                    <a:pt x="1621" y="548"/>
                    <a:pt x="1575" y="457"/>
                  </a:cubicBezTo>
                  <a:cubicBezTo>
                    <a:pt x="1553" y="365"/>
                    <a:pt x="1507" y="274"/>
                    <a:pt x="1416" y="206"/>
                  </a:cubicBezTo>
                  <a:cubicBezTo>
                    <a:pt x="1347" y="137"/>
                    <a:pt x="1279" y="91"/>
                    <a:pt x="1187" y="69"/>
                  </a:cubicBezTo>
                  <a:cubicBezTo>
                    <a:pt x="1096" y="0"/>
                    <a:pt x="982" y="0"/>
                    <a:pt x="8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a:off x="1322325" y="3765075"/>
              <a:ext cx="41675" cy="46525"/>
            </a:xfrm>
            <a:custGeom>
              <a:avLst/>
              <a:gdLst/>
              <a:ahLst/>
              <a:cxnLst/>
              <a:rect l="l" t="t" r="r" b="b"/>
              <a:pathLst>
                <a:path w="1667" h="1861" extrusionOk="0">
                  <a:moveTo>
                    <a:pt x="776" y="1"/>
                  </a:moveTo>
                  <a:cubicBezTo>
                    <a:pt x="708" y="1"/>
                    <a:pt x="639" y="23"/>
                    <a:pt x="571" y="23"/>
                  </a:cubicBezTo>
                  <a:cubicBezTo>
                    <a:pt x="434" y="69"/>
                    <a:pt x="320" y="138"/>
                    <a:pt x="228" y="229"/>
                  </a:cubicBezTo>
                  <a:cubicBezTo>
                    <a:pt x="183" y="274"/>
                    <a:pt x="160" y="320"/>
                    <a:pt x="114" y="389"/>
                  </a:cubicBezTo>
                  <a:cubicBezTo>
                    <a:pt x="46" y="503"/>
                    <a:pt x="0" y="617"/>
                    <a:pt x="0" y="754"/>
                  </a:cubicBezTo>
                  <a:lnTo>
                    <a:pt x="23" y="1096"/>
                  </a:lnTo>
                  <a:cubicBezTo>
                    <a:pt x="23" y="1233"/>
                    <a:pt x="46" y="1370"/>
                    <a:pt x="114" y="1484"/>
                  </a:cubicBezTo>
                  <a:cubicBezTo>
                    <a:pt x="183" y="1576"/>
                    <a:pt x="228" y="1644"/>
                    <a:pt x="320" y="1690"/>
                  </a:cubicBezTo>
                  <a:cubicBezTo>
                    <a:pt x="388" y="1758"/>
                    <a:pt x="479" y="1804"/>
                    <a:pt x="571" y="1827"/>
                  </a:cubicBezTo>
                  <a:cubicBezTo>
                    <a:pt x="639" y="1849"/>
                    <a:pt x="708" y="1861"/>
                    <a:pt x="776" y="1861"/>
                  </a:cubicBezTo>
                  <a:cubicBezTo>
                    <a:pt x="845" y="1861"/>
                    <a:pt x="913" y="1849"/>
                    <a:pt x="982" y="1827"/>
                  </a:cubicBezTo>
                  <a:lnTo>
                    <a:pt x="1004" y="1827"/>
                  </a:lnTo>
                  <a:cubicBezTo>
                    <a:pt x="1073" y="1804"/>
                    <a:pt x="1141" y="1781"/>
                    <a:pt x="1210" y="1735"/>
                  </a:cubicBezTo>
                  <a:cubicBezTo>
                    <a:pt x="1278" y="1712"/>
                    <a:pt x="1324" y="1644"/>
                    <a:pt x="1370" y="1598"/>
                  </a:cubicBezTo>
                  <a:lnTo>
                    <a:pt x="1392" y="1598"/>
                  </a:lnTo>
                  <a:cubicBezTo>
                    <a:pt x="1438" y="1530"/>
                    <a:pt x="1484" y="1484"/>
                    <a:pt x="1529" y="1416"/>
                  </a:cubicBezTo>
                  <a:cubicBezTo>
                    <a:pt x="1529" y="1416"/>
                    <a:pt x="1529" y="1416"/>
                    <a:pt x="1529" y="1393"/>
                  </a:cubicBezTo>
                  <a:cubicBezTo>
                    <a:pt x="1575" y="1347"/>
                    <a:pt x="1598" y="1279"/>
                    <a:pt x="1621" y="1210"/>
                  </a:cubicBezTo>
                  <a:cubicBezTo>
                    <a:pt x="1621" y="1187"/>
                    <a:pt x="1621" y="1187"/>
                    <a:pt x="1621" y="1187"/>
                  </a:cubicBezTo>
                  <a:cubicBezTo>
                    <a:pt x="1644" y="1096"/>
                    <a:pt x="1666" y="1005"/>
                    <a:pt x="1666" y="936"/>
                  </a:cubicBezTo>
                  <a:cubicBezTo>
                    <a:pt x="1666" y="868"/>
                    <a:pt x="1644" y="777"/>
                    <a:pt x="1621" y="708"/>
                  </a:cubicBezTo>
                  <a:cubicBezTo>
                    <a:pt x="1621" y="708"/>
                    <a:pt x="1621" y="708"/>
                    <a:pt x="1621" y="685"/>
                  </a:cubicBezTo>
                  <a:cubicBezTo>
                    <a:pt x="1598" y="617"/>
                    <a:pt x="1575" y="548"/>
                    <a:pt x="1552" y="503"/>
                  </a:cubicBezTo>
                  <a:cubicBezTo>
                    <a:pt x="1552" y="503"/>
                    <a:pt x="1552" y="480"/>
                    <a:pt x="1529" y="480"/>
                  </a:cubicBezTo>
                  <a:cubicBezTo>
                    <a:pt x="1438" y="343"/>
                    <a:pt x="1392" y="297"/>
                    <a:pt x="1301" y="229"/>
                  </a:cubicBezTo>
                  <a:cubicBezTo>
                    <a:pt x="1233" y="160"/>
                    <a:pt x="1164" y="92"/>
                    <a:pt x="1073" y="69"/>
                  </a:cubicBezTo>
                  <a:cubicBezTo>
                    <a:pt x="982" y="23"/>
                    <a:pt x="867" y="1"/>
                    <a:pt x="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a:off x="1382800" y="3611000"/>
              <a:ext cx="46250" cy="51950"/>
            </a:xfrm>
            <a:custGeom>
              <a:avLst/>
              <a:gdLst/>
              <a:ahLst/>
              <a:cxnLst/>
              <a:rect l="l" t="t" r="r" b="b"/>
              <a:pathLst>
                <a:path w="1850" h="2078" extrusionOk="0">
                  <a:moveTo>
                    <a:pt x="822" y="1"/>
                  </a:moveTo>
                  <a:cubicBezTo>
                    <a:pt x="754" y="1"/>
                    <a:pt x="662" y="1"/>
                    <a:pt x="594" y="46"/>
                  </a:cubicBezTo>
                  <a:cubicBezTo>
                    <a:pt x="526" y="69"/>
                    <a:pt x="434" y="92"/>
                    <a:pt x="366" y="138"/>
                  </a:cubicBezTo>
                  <a:cubicBezTo>
                    <a:pt x="297" y="183"/>
                    <a:pt x="206" y="252"/>
                    <a:pt x="160" y="320"/>
                  </a:cubicBezTo>
                  <a:cubicBezTo>
                    <a:pt x="92" y="412"/>
                    <a:pt x="46" y="480"/>
                    <a:pt x="23" y="594"/>
                  </a:cubicBezTo>
                  <a:cubicBezTo>
                    <a:pt x="1" y="686"/>
                    <a:pt x="1" y="800"/>
                    <a:pt x="23" y="891"/>
                  </a:cubicBezTo>
                  <a:cubicBezTo>
                    <a:pt x="23" y="982"/>
                    <a:pt x="46" y="1096"/>
                    <a:pt x="92" y="1165"/>
                  </a:cubicBezTo>
                  <a:cubicBezTo>
                    <a:pt x="115" y="1188"/>
                    <a:pt x="115" y="1188"/>
                    <a:pt x="115" y="1211"/>
                  </a:cubicBezTo>
                  <a:cubicBezTo>
                    <a:pt x="138" y="1370"/>
                    <a:pt x="160" y="1507"/>
                    <a:pt x="252" y="1644"/>
                  </a:cubicBezTo>
                  <a:cubicBezTo>
                    <a:pt x="366" y="1781"/>
                    <a:pt x="366" y="1804"/>
                    <a:pt x="480" y="1895"/>
                  </a:cubicBezTo>
                  <a:cubicBezTo>
                    <a:pt x="503" y="1918"/>
                    <a:pt x="548" y="1941"/>
                    <a:pt x="594" y="1964"/>
                  </a:cubicBezTo>
                  <a:cubicBezTo>
                    <a:pt x="662" y="2009"/>
                    <a:pt x="731" y="2032"/>
                    <a:pt x="799" y="2055"/>
                  </a:cubicBezTo>
                  <a:lnTo>
                    <a:pt x="982" y="2078"/>
                  </a:lnTo>
                  <a:cubicBezTo>
                    <a:pt x="1096" y="2078"/>
                    <a:pt x="1187" y="2055"/>
                    <a:pt x="1279" y="2009"/>
                  </a:cubicBezTo>
                  <a:cubicBezTo>
                    <a:pt x="1347" y="1987"/>
                    <a:pt x="1416" y="1964"/>
                    <a:pt x="1461" y="1918"/>
                  </a:cubicBezTo>
                  <a:cubicBezTo>
                    <a:pt x="1530" y="1850"/>
                    <a:pt x="1598" y="1781"/>
                    <a:pt x="1644" y="1690"/>
                  </a:cubicBezTo>
                  <a:cubicBezTo>
                    <a:pt x="1690" y="1599"/>
                    <a:pt x="1735" y="1507"/>
                    <a:pt x="1781" y="1393"/>
                  </a:cubicBezTo>
                  <a:cubicBezTo>
                    <a:pt x="1827" y="1302"/>
                    <a:pt x="1827" y="1188"/>
                    <a:pt x="1827" y="1074"/>
                  </a:cubicBezTo>
                  <a:cubicBezTo>
                    <a:pt x="1849" y="982"/>
                    <a:pt x="1827" y="868"/>
                    <a:pt x="1804" y="754"/>
                  </a:cubicBezTo>
                  <a:cubicBezTo>
                    <a:pt x="1804" y="731"/>
                    <a:pt x="1804" y="731"/>
                    <a:pt x="1804" y="708"/>
                  </a:cubicBezTo>
                  <a:cubicBezTo>
                    <a:pt x="1781" y="663"/>
                    <a:pt x="1735" y="549"/>
                    <a:pt x="1690" y="480"/>
                  </a:cubicBezTo>
                  <a:cubicBezTo>
                    <a:pt x="1667" y="457"/>
                    <a:pt x="1644" y="412"/>
                    <a:pt x="1621" y="389"/>
                  </a:cubicBezTo>
                  <a:cubicBezTo>
                    <a:pt x="1598" y="366"/>
                    <a:pt x="1576" y="320"/>
                    <a:pt x="1553" y="297"/>
                  </a:cubicBezTo>
                  <a:cubicBezTo>
                    <a:pt x="1553" y="297"/>
                    <a:pt x="1530" y="275"/>
                    <a:pt x="1530" y="275"/>
                  </a:cubicBezTo>
                  <a:cubicBezTo>
                    <a:pt x="1370" y="138"/>
                    <a:pt x="1302" y="115"/>
                    <a:pt x="1119" y="46"/>
                  </a:cubicBezTo>
                  <a:cubicBezTo>
                    <a:pt x="1051" y="24"/>
                    <a:pt x="914" y="1"/>
                    <a:pt x="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5"/>
            <p:cNvSpPr/>
            <p:nvPr/>
          </p:nvSpPr>
          <p:spPr>
            <a:xfrm>
              <a:off x="1351425" y="3407600"/>
              <a:ext cx="43375" cy="47650"/>
            </a:xfrm>
            <a:custGeom>
              <a:avLst/>
              <a:gdLst/>
              <a:ahLst/>
              <a:cxnLst/>
              <a:rect l="l" t="t" r="r" b="b"/>
              <a:pathLst>
                <a:path w="1735" h="1906" extrusionOk="0">
                  <a:moveTo>
                    <a:pt x="845" y="1"/>
                  </a:moveTo>
                  <a:cubicBezTo>
                    <a:pt x="829" y="1"/>
                    <a:pt x="814" y="3"/>
                    <a:pt x="799" y="11"/>
                  </a:cubicBezTo>
                  <a:cubicBezTo>
                    <a:pt x="731" y="11"/>
                    <a:pt x="639" y="11"/>
                    <a:pt x="571" y="34"/>
                  </a:cubicBezTo>
                  <a:cubicBezTo>
                    <a:pt x="457" y="57"/>
                    <a:pt x="388" y="102"/>
                    <a:pt x="297" y="171"/>
                  </a:cubicBezTo>
                  <a:cubicBezTo>
                    <a:pt x="228" y="216"/>
                    <a:pt x="160" y="308"/>
                    <a:pt x="114" y="376"/>
                  </a:cubicBezTo>
                  <a:cubicBezTo>
                    <a:pt x="46" y="467"/>
                    <a:pt x="23" y="559"/>
                    <a:pt x="23" y="673"/>
                  </a:cubicBezTo>
                  <a:cubicBezTo>
                    <a:pt x="0" y="764"/>
                    <a:pt x="0" y="856"/>
                    <a:pt x="23" y="947"/>
                  </a:cubicBezTo>
                  <a:cubicBezTo>
                    <a:pt x="23" y="1015"/>
                    <a:pt x="0" y="1084"/>
                    <a:pt x="0" y="1152"/>
                  </a:cubicBezTo>
                  <a:cubicBezTo>
                    <a:pt x="0" y="1221"/>
                    <a:pt x="23" y="1289"/>
                    <a:pt x="23" y="1358"/>
                  </a:cubicBezTo>
                  <a:cubicBezTo>
                    <a:pt x="46" y="1403"/>
                    <a:pt x="69" y="1472"/>
                    <a:pt x="91" y="1540"/>
                  </a:cubicBezTo>
                  <a:cubicBezTo>
                    <a:pt x="137" y="1632"/>
                    <a:pt x="206" y="1700"/>
                    <a:pt x="297" y="1746"/>
                  </a:cubicBezTo>
                  <a:cubicBezTo>
                    <a:pt x="343" y="1791"/>
                    <a:pt x="411" y="1837"/>
                    <a:pt x="457" y="1837"/>
                  </a:cubicBezTo>
                  <a:cubicBezTo>
                    <a:pt x="525" y="1883"/>
                    <a:pt x="594" y="1905"/>
                    <a:pt x="662" y="1905"/>
                  </a:cubicBezTo>
                  <a:lnTo>
                    <a:pt x="868" y="1905"/>
                  </a:lnTo>
                  <a:cubicBezTo>
                    <a:pt x="959" y="1883"/>
                    <a:pt x="1050" y="1860"/>
                    <a:pt x="1141" y="1814"/>
                  </a:cubicBezTo>
                  <a:cubicBezTo>
                    <a:pt x="1210" y="1769"/>
                    <a:pt x="1301" y="1700"/>
                    <a:pt x="1370" y="1654"/>
                  </a:cubicBezTo>
                  <a:cubicBezTo>
                    <a:pt x="1393" y="1632"/>
                    <a:pt x="1393" y="1609"/>
                    <a:pt x="1415" y="1586"/>
                  </a:cubicBezTo>
                  <a:cubicBezTo>
                    <a:pt x="1461" y="1517"/>
                    <a:pt x="1529" y="1449"/>
                    <a:pt x="1575" y="1358"/>
                  </a:cubicBezTo>
                  <a:cubicBezTo>
                    <a:pt x="1621" y="1289"/>
                    <a:pt x="1644" y="1221"/>
                    <a:pt x="1666" y="1152"/>
                  </a:cubicBezTo>
                  <a:cubicBezTo>
                    <a:pt x="1666" y="1129"/>
                    <a:pt x="1689" y="1107"/>
                    <a:pt x="1689" y="1107"/>
                  </a:cubicBezTo>
                  <a:cubicBezTo>
                    <a:pt x="1689" y="1084"/>
                    <a:pt x="1689" y="1084"/>
                    <a:pt x="1689" y="1061"/>
                  </a:cubicBezTo>
                  <a:cubicBezTo>
                    <a:pt x="1712" y="992"/>
                    <a:pt x="1712" y="924"/>
                    <a:pt x="1735" y="833"/>
                  </a:cubicBezTo>
                  <a:cubicBezTo>
                    <a:pt x="1735" y="719"/>
                    <a:pt x="1712" y="627"/>
                    <a:pt x="1666" y="536"/>
                  </a:cubicBezTo>
                  <a:cubicBezTo>
                    <a:pt x="1621" y="445"/>
                    <a:pt x="1575" y="353"/>
                    <a:pt x="1507" y="285"/>
                  </a:cubicBezTo>
                  <a:cubicBezTo>
                    <a:pt x="1484" y="285"/>
                    <a:pt x="1484" y="285"/>
                    <a:pt x="1484" y="262"/>
                  </a:cubicBezTo>
                  <a:cubicBezTo>
                    <a:pt x="1415" y="216"/>
                    <a:pt x="1370" y="171"/>
                    <a:pt x="1301" y="125"/>
                  </a:cubicBezTo>
                  <a:cubicBezTo>
                    <a:pt x="1233" y="102"/>
                    <a:pt x="1164" y="57"/>
                    <a:pt x="1073" y="34"/>
                  </a:cubicBezTo>
                  <a:cubicBezTo>
                    <a:pt x="1050" y="34"/>
                    <a:pt x="982" y="11"/>
                    <a:pt x="936" y="11"/>
                  </a:cubicBezTo>
                  <a:cubicBezTo>
                    <a:pt x="906" y="11"/>
                    <a:pt x="875" y="1"/>
                    <a:pt x="8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5"/>
            <p:cNvSpPr/>
            <p:nvPr/>
          </p:nvSpPr>
          <p:spPr>
            <a:xfrm>
              <a:off x="1240150" y="3286325"/>
              <a:ext cx="45100" cy="44375"/>
            </a:xfrm>
            <a:custGeom>
              <a:avLst/>
              <a:gdLst/>
              <a:ahLst/>
              <a:cxnLst/>
              <a:rect l="l" t="t" r="r" b="b"/>
              <a:pathLst>
                <a:path w="1804" h="1775" extrusionOk="0">
                  <a:moveTo>
                    <a:pt x="913" y="0"/>
                  </a:moveTo>
                  <a:cubicBezTo>
                    <a:pt x="868" y="0"/>
                    <a:pt x="753" y="23"/>
                    <a:pt x="708" y="23"/>
                  </a:cubicBezTo>
                  <a:lnTo>
                    <a:pt x="708" y="46"/>
                  </a:lnTo>
                  <a:lnTo>
                    <a:pt x="685" y="46"/>
                  </a:lnTo>
                  <a:cubicBezTo>
                    <a:pt x="639" y="46"/>
                    <a:pt x="594" y="69"/>
                    <a:pt x="571" y="91"/>
                  </a:cubicBezTo>
                  <a:cubicBezTo>
                    <a:pt x="548" y="91"/>
                    <a:pt x="502" y="114"/>
                    <a:pt x="480" y="137"/>
                  </a:cubicBezTo>
                  <a:lnTo>
                    <a:pt x="457" y="137"/>
                  </a:lnTo>
                  <a:cubicBezTo>
                    <a:pt x="411" y="160"/>
                    <a:pt x="320" y="228"/>
                    <a:pt x="297" y="274"/>
                  </a:cubicBezTo>
                  <a:lnTo>
                    <a:pt x="274" y="274"/>
                  </a:lnTo>
                  <a:cubicBezTo>
                    <a:pt x="251" y="297"/>
                    <a:pt x="228" y="343"/>
                    <a:pt x="206" y="365"/>
                  </a:cubicBezTo>
                  <a:cubicBezTo>
                    <a:pt x="183" y="388"/>
                    <a:pt x="160" y="434"/>
                    <a:pt x="137" y="457"/>
                  </a:cubicBezTo>
                  <a:cubicBezTo>
                    <a:pt x="114" y="502"/>
                    <a:pt x="92" y="548"/>
                    <a:pt x="92" y="571"/>
                  </a:cubicBezTo>
                  <a:cubicBezTo>
                    <a:pt x="92" y="594"/>
                    <a:pt x="69" y="639"/>
                    <a:pt x="46" y="662"/>
                  </a:cubicBezTo>
                  <a:cubicBezTo>
                    <a:pt x="46" y="685"/>
                    <a:pt x="46" y="685"/>
                    <a:pt x="46" y="685"/>
                  </a:cubicBezTo>
                  <a:cubicBezTo>
                    <a:pt x="46" y="731"/>
                    <a:pt x="23" y="753"/>
                    <a:pt x="23" y="799"/>
                  </a:cubicBezTo>
                  <a:cubicBezTo>
                    <a:pt x="23" y="822"/>
                    <a:pt x="23" y="868"/>
                    <a:pt x="23" y="890"/>
                  </a:cubicBezTo>
                  <a:cubicBezTo>
                    <a:pt x="0" y="1005"/>
                    <a:pt x="23" y="1096"/>
                    <a:pt x="92" y="1187"/>
                  </a:cubicBezTo>
                  <a:cubicBezTo>
                    <a:pt x="114" y="1278"/>
                    <a:pt x="160" y="1370"/>
                    <a:pt x="228" y="1438"/>
                  </a:cubicBezTo>
                  <a:cubicBezTo>
                    <a:pt x="297" y="1507"/>
                    <a:pt x="388" y="1575"/>
                    <a:pt x="480" y="1598"/>
                  </a:cubicBezTo>
                  <a:lnTo>
                    <a:pt x="502" y="1598"/>
                  </a:lnTo>
                  <a:cubicBezTo>
                    <a:pt x="548" y="1621"/>
                    <a:pt x="571" y="1644"/>
                    <a:pt x="594" y="1666"/>
                  </a:cubicBezTo>
                  <a:cubicBezTo>
                    <a:pt x="685" y="1735"/>
                    <a:pt x="776" y="1758"/>
                    <a:pt x="868" y="1758"/>
                  </a:cubicBezTo>
                  <a:cubicBezTo>
                    <a:pt x="902" y="1769"/>
                    <a:pt x="936" y="1775"/>
                    <a:pt x="970" y="1775"/>
                  </a:cubicBezTo>
                  <a:cubicBezTo>
                    <a:pt x="1005" y="1775"/>
                    <a:pt x="1039" y="1769"/>
                    <a:pt x="1073" y="1758"/>
                  </a:cubicBezTo>
                  <a:cubicBezTo>
                    <a:pt x="1142" y="1758"/>
                    <a:pt x="1210" y="1735"/>
                    <a:pt x="1278" y="1712"/>
                  </a:cubicBezTo>
                  <a:cubicBezTo>
                    <a:pt x="1324" y="1689"/>
                    <a:pt x="1393" y="1666"/>
                    <a:pt x="1438" y="1598"/>
                  </a:cubicBezTo>
                  <a:cubicBezTo>
                    <a:pt x="1530" y="1552"/>
                    <a:pt x="1575" y="1484"/>
                    <a:pt x="1621" y="1393"/>
                  </a:cubicBezTo>
                  <a:lnTo>
                    <a:pt x="1644" y="1393"/>
                  </a:lnTo>
                  <a:cubicBezTo>
                    <a:pt x="1666" y="1324"/>
                    <a:pt x="1689" y="1256"/>
                    <a:pt x="1712" y="1187"/>
                  </a:cubicBezTo>
                  <a:cubicBezTo>
                    <a:pt x="1712" y="1187"/>
                    <a:pt x="1735" y="1164"/>
                    <a:pt x="1735" y="1164"/>
                  </a:cubicBezTo>
                  <a:cubicBezTo>
                    <a:pt x="1735" y="1164"/>
                    <a:pt x="1735" y="1141"/>
                    <a:pt x="1735" y="1141"/>
                  </a:cubicBezTo>
                  <a:cubicBezTo>
                    <a:pt x="1735" y="1119"/>
                    <a:pt x="1735" y="1073"/>
                    <a:pt x="1758" y="1027"/>
                  </a:cubicBezTo>
                  <a:cubicBezTo>
                    <a:pt x="1781" y="959"/>
                    <a:pt x="1803" y="868"/>
                    <a:pt x="1803" y="753"/>
                  </a:cubicBezTo>
                  <a:cubicBezTo>
                    <a:pt x="1803" y="662"/>
                    <a:pt x="1781" y="548"/>
                    <a:pt x="1735" y="480"/>
                  </a:cubicBezTo>
                  <a:cubicBezTo>
                    <a:pt x="1712" y="365"/>
                    <a:pt x="1666" y="297"/>
                    <a:pt x="1575" y="228"/>
                  </a:cubicBezTo>
                  <a:cubicBezTo>
                    <a:pt x="1530" y="183"/>
                    <a:pt x="1484" y="137"/>
                    <a:pt x="1438" y="114"/>
                  </a:cubicBezTo>
                  <a:cubicBezTo>
                    <a:pt x="1301" y="46"/>
                    <a:pt x="1187" y="0"/>
                    <a:pt x="10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330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17" name="Google Shape;17;p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18" name="Google Shape;18;p3"/>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5000" b="0">
                <a:latin typeface="Manrope"/>
                <a:ea typeface="Manrope"/>
                <a:cs typeface="Manrope"/>
                <a:sym typeface="Manrop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 name="Google Shape;19;p3"/>
          <p:cNvSpPr txBox="1">
            <a:spLocks noGrp="1"/>
          </p:cNvSpPr>
          <p:nvPr>
            <p:ph type="subTitle" idx="1"/>
          </p:nvPr>
        </p:nvSpPr>
        <p:spPr>
          <a:xfrm>
            <a:off x="2285975" y="3305048"/>
            <a:ext cx="4572000" cy="2721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 name="Google Shape;20;p3"/>
          <p:cNvSpPr txBox="1">
            <a:spLocks noGrp="1"/>
          </p:cNvSpPr>
          <p:nvPr>
            <p:ph type="title" idx="2" hasCustomPrompt="1"/>
          </p:nvPr>
        </p:nvSpPr>
        <p:spPr>
          <a:xfrm>
            <a:off x="4088272" y="1540232"/>
            <a:ext cx="967500" cy="10677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5000" b="0">
                <a:latin typeface="Manrope"/>
                <a:ea typeface="Manrope"/>
                <a:cs typeface="Manrope"/>
                <a:sym typeface="Manrop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3">
            <a:alphaModFix/>
          </a:blip>
          <a:srcRect t="835" b="826"/>
          <a:stretch/>
        </p:blipFill>
        <p:spPr>
          <a:xfrm>
            <a:off x="190450" y="181451"/>
            <a:ext cx="1189695" cy="486299"/>
          </a:xfrm>
          <a:prstGeom prst="rect">
            <a:avLst/>
          </a:prstGeom>
          <a:noFill/>
          <a:ln>
            <a:noFill/>
          </a:ln>
        </p:spPr>
      </p:pic>
      <p:pic>
        <p:nvPicPr>
          <p:cNvPr id="35" name="Google Shape;35;p6"/>
          <p:cNvPicPr preferRelativeResize="0"/>
          <p:nvPr/>
        </p:nvPicPr>
        <p:blipFill>
          <a:blip r:embed="rId4">
            <a:alphaModFix/>
          </a:blip>
          <a:stretch>
            <a:fillRect/>
          </a:stretch>
        </p:blipFill>
        <p:spPr>
          <a:xfrm>
            <a:off x="7528121" y="573575"/>
            <a:ext cx="1865234" cy="619500"/>
          </a:xfrm>
          <a:prstGeom prst="rect">
            <a:avLst/>
          </a:prstGeom>
          <a:noFill/>
          <a:ln>
            <a:noFill/>
          </a:ln>
        </p:spPr>
      </p:pic>
      <p:sp>
        <p:nvSpPr>
          <p:cNvPr id="36" name="Google Shape;36;p6"/>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1128350" y="1659469"/>
            <a:ext cx="3776400" cy="769200"/>
          </a:xfrm>
          <a:prstGeom prst="rect">
            <a:avLst/>
          </a:prstGeom>
        </p:spPr>
        <p:txBody>
          <a:bodyPr spcFirstLastPara="1" wrap="square" lIns="0" tIns="0" rIns="0" bIns="0" anchor="t" anchorCtr="0">
            <a:noAutofit/>
          </a:bodyPr>
          <a:lstStyle>
            <a:lvl1pPr lvl="0">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 name="Google Shape;45;p9"/>
          <p:cNvSpPr txBox="1">
            <a:spLocks noGrp="1"/>
          </p:cNvSpPr>
          <p:nvPr>
            <p:ph type="subTitle" idx="1"/>
          </p:nvPr>
        </p:nvSpPr>
        <p:spPr>
          <a:xfrm>
            <a:off x="1128350" y="2492831"/>
            <a:ext cx="3241500" cy="9912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46" name="Google Shape;46;p9"/>
          <p:cNvPicPr preferRelativeResize="0"/>
          <p:nvPr/>
        </p:nvPicPr>
        <p:blipFill>
          <a:blip r:embed="rId3">
            <a:alphaModFix/>
          </a:blip>
          <a:stretch>
            <a:fillRect/>
          </a:stretch>
        </p:blipFill>
        <p:spPr>
          <a:xfrm>
            <a:off x="-241350" y="3936950"/>
            <a:ext cx="3141251" cy="1748975"/>
          </a:xfrm>
          <a:prstGeom prst="rect">
            <a:avLst/>
          </a:prstGeom>
          <a:noFill/>
          <a:ln>
            <a:noFill/>
          </a:ln>
        </p:spPr>
      </p:pic>
      <p:pic>
        <p:nvPicPr>
          <p:cNvPr id="47" name="Google Shape;47;p9"/>
          <p:cNvPicPr preferRelativeResize="0"/>
          <p:nvPr/>
        </p:nvPicPr>
        <p:blipFill>
          <a:blip r:embed="rId4">
            <a:alphaModFix/>
          </a:blip>
          <a:stretch>
            <a:fillRect/>
          </a:stretch>
        </p:blipFill>
        <p:spPr>
          <a:xfrm>
            <a:off x="2308150" y="3735275"/>
            <a:ext cx="1857375" cy="2095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6968450" y="-471725"/>
            <a:ext cx="3141251" cy="1748975"/>
          </a:xfrm>
          <a:prstGeom prst="rect">
            <a:avLst/>
          </a:prstGeom>
          <a:noFill/>
          <a:ln>
            <a:noFill/>
          </a:ln>
        </p:spPr>
      </p:pic>
      <p:sp>
        <p:nvSpPr>
          <p:cNvPr id="57" name="Google Shape;57;p13"/>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3600"/>
            </a:lvl1pPr>
            <a:lvl2pPr lvl="1">
              <a:spcBef>
                <a:spcPts val="0"/>
              </a:spcBef>
              <a:spcAft>
                <a:spcPts val="0"/>
              </a:spcAft>
              <a:buSzPts val="2800"/>
              <a:buNone/>
              <a:defRPr>
                <a:latin typeface="Barlow"/>
                <a:ea typeface="Barlow"/>
                <a:cs typeface="Barlow"/>
                <a:sym typeface="Barlow"/>
              </a:defRPr>
            </a:lvl2pPr>
            <a:lvl3pPr lvl="2">
              <a:spcBef>
                <a:spcPts val="0"/>
              </a:spcBef>
              <a:spcAft>
                <a:spcPts val="0"/>
              </a:spcAft>
              <a:buSzPts val="2800"/>
              <a:buNone/>
              <a:defRPr>
                <a:latin typeface="Barlow"/>
                <a:ea typeface="Barlow"/>
                <a:cs typeface="Barlow"/>
                <a:sym typeface="Barlow"/>
              </a:defRPr>
            </a:lvl3pPr>
            <a:lvl4pPr lvl="3">
              <a:spcBef>
                <a:spcPts val="0"/>
              </a:spcBef>
              <a:spcAft>
                <a:spcPts val="0"/>
              </a:spcAft>
              <a:buSzPts val="2800"/>
              <a:buNone/>
              <a:defRPr>
                <a:latin typeface="Barlow"/>
                <a:ea typeface="Barlow"/>
                <a:cs typeface="Barlow"/>
                <a:sym typeface="Barlow"/>
              </a:defRPr>
            </a:lvl4pPr>
            <a:lvl5pPr lvl="4">
              <a:spcBef>
                <a:spcPts val="0"/>
              </a:spcBef>
              <a:spcAft>
                <a:spcPts val="0"/>
              </a:spcAft>
              <a:buSzPts val="2800"/>
              <a:buNone/>
              <a:defRPr>
                <a:latin typeface="Barlow"/>
                <a:ea typeface="Barlow"/>
                <a:cs typeface="Barlow"/>
                <a:sym typeface="Barlow"/>
              </a:defRPr>
            </a:lvl5pPr>
            <a:lvl6pPr lvl="5">
              <a:spcBef>
                <a:spcPts val="0"/>
              </a:spcBef>
              <a:spcAft>
                <a:spcPts val="0"/>
              </a:spcAft>
              <a:buSzPts val="2800"/>
              <a:buNone/>
              <a:defRPr>
                <a:latin typeface="Barlow"/>
                <a:ea typeface="Barlow"/>
                <a:cs typeface="Barlow"/>
                <a:sym typeface="Barlow"/>
              </a:defRPr>
            </a:lvl6pPr>
            <a:lvl7pPr lvl="6">
              <a:spcBef>
                <a:spcPts val="0"/>
              </a:spcBef>
              <a:spcAft>
                <a:spcPts val="0"/>
              </a:spcAft>
              <a:buSzPts val="2800"/>
              <a:buNone/>
              <a:defRPr>
                <a:latin typeface="Barlow"/>
                <a:ea typeface="Barlow"/>
                <a:cs typeface="Barlow"/>
                <a:sym typeface="Barlow"/>
              </a:defRPr>
            </a:lvl7pPr>
            <a:lvl8pPr lvl="7">
              <a:spcBef>
                <a:spcPts val="0"/>
              </a:spcBef>
              <a:spcAft>
                <a:spcPts val="0"/>
              </a:spcAft>
              <a:buSzPts val="2800"/>
              <a:buNone/>
              <a:defRPr>
                <a:latin typeface="Barlow"/>
                <a:ea typeface="Barlow"/>
                <a:cs typeface="Barlow"/>
                <a:sym typeface="Barlow"/>
              </a:defRPr>
            </a:lvl8pPr>
            <a:lvl9pPr lvl="8">
              <a:spcBef>
                <a:spcPts val="0"/>
              </a:spcBef>
              <a:spcAft>
                <a:spcPts val="0"/>
              </a:spcAft>
              <a:buSzPts val="2800"/>
              <a:buNone/>
              <a:defRPr>
                <a:latin typeface="Barlow"/>
                <a:ea typeface="Barlow"/>
                <a:cs typeface="Barlow"/>
                <a:sym typeface="Barlow"/>
              </a:defRPr>
            </a:lvl9pPr>
          </a:lstStyle>
          <a:p>
            <a:endParaRPr/>
          </a:p>
        </p:txBody>
      </p:sp>
      <p:sp>
        <p:nvSpPr>
          <p:cNvPr id="58" name="Google Shape;58;p13"/>
          <p:cNvSpPr txBox="1">
            <a:spLocks noGrp="1"/>
          </p:cNvSpPr>
          <p:nvPr>
            <p:ph type="subTitle" idx="1"/>
          </p:nvPr>
        </p:nvSpPr>
        <p:spPr>
          <a:xfrm>
            <a:off x="2012024" y="1790600"/>
            <a:ext cx="24930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59" name="Google Shape;59;p13"/>
          <p:cNvSpPr txBox="1">
            <a:spLocks noGrp="1"/>
          </p:cNvSpPr>
          <p:nvPr>
            <p:ph type="subTitle" idx="2"/>
          </p:nvPr>
        </p:nvSpPr>
        <p:spPr>
          <a:xfrm>
            <a:off x="2012031" y="1402300"/>
            <a:ext cx="2496300" cy="3195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a:ea typeface="Manrope"/>
                <a:cs typeface="Manrope"/>
                <a:sym typeface="Manrope"/>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0" name="Google Shape;60;p13"/>
          <p:cNvSpPr txBox="1">
            <a:spLocks noGrp="1"/>
          </p:cNvSpPr>
          <p:nvPr>
            <p:ph type="title" idx="3" hasCustomPrompt="1"/>
          </p:nvPr>
        </p:nvSpPr>
        <p:spPr>
          <a:xfrm>
            <a:off x="964356"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a:ea typeface="Manrope"/>
                <a:cs typeface="Manrope"/>
                <a:sym typeface="Manrop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3"/>
          <p:cNvSpPr txBox="1">
            <a:spLocks noGrp="1"/>
          </p:cNvSpPr>
          <p:nvPr>
            <p:ph type="subTitle" idx="4"/>
          </p:nvPr>
        </p:nvSpPr>
        <p:spPr>
          <a:xfrm>
            <a:off x="2012031"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2" name="Google Shape;62;p13"/>
          <p:cNvSpPr txBox="1">
            <a:spLocks noGrp="1"/>
          </p:cNvSpPr>
          <p:nvPr>
            <p:ph type="subTitle" idx="5"/>
          </p:nvPr>
        </p:nvSpPr>
        <p:spPr>
          <a:xfrm>
            <a:off x="2012031"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a:ea typeface="Manrope"/>
                <a:cs typeface="Manrope"/>
                <a:sym typeface="Manrope"/>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3" name="Google Shape;63;p13"/>
          <p:cNvSpPr txBox="1">
            <a:spLocks noGrp="1"/>
          </p:cNvSpPr>
          <p:nvPr>
            <p:ph type="title" idx="6" hasCustomPrompt="1"/>
          </p:nvPr>
        </p:nvSpPr>
        <p:spPr>
          <a:xfrm>
            <a:off x="964356"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a:ea typeface="Manrope"/>
                <a:cs typeface="Manrope"/>
                <a:sym typeface="Manrop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 name="Google Shape;64;p13"/>
          <p:cNvSpPr txBox="1">
            <a:spLocks noGrp="1"/>
          </p:cNvSpPr>
          <p:nvPr>
            <p:ph type="subTitle" idx="7"/>
          </p:nvPr>
        </p:nvSpPr>
        <p:spPr>
          <a:xfrm>
            <a:off x="5817256" y="1794146"/>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5" name="Google Shape;65;p13"/>
          <p:cNvSpPr txBox="1">
            <a:spLocks noGrp="1"/>
          </p:cNvSpPr>
          <p:nvPr>
            <p:ph type="subTitle" idx="8"/>
          </p:nvPr>
        </p:nvSpPr>
        <p:spPr>
          <a:xfrm>
            <a:off x="5817257" y="1402300"/>
            <a:ext cx="2496300" cy="320100"/>
          </a:xfrm>
          <a:prstGeom prst="rect">
            <a:avLst/>
          </a:prstGeom>
          <a:ln>
            <a:noFill/>
          </a:ln>
        </p:spPr>
        <p:txBody>
          <a:bodyPr spcFirstLastPara="1" wrap="square" lIns="0" tIns="0" rIns="0" bIns="0" anchor="ctr"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a:ea typeface="Manrope"/>
                <a:cs typeface="Manrope"/>
                <a:sym typeface="Manrope"/>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6" name="Google Shape;66;p13"/>
          <p:cNvSpPr txBox="1">
            <a:spLocks noGrp="1"/>
          </p:cNvSpPr>
          <p:nvPr>
            <p:ph type="title" idx="9" hasCustomPrompt="1"/>
          </p:nvPr>
        </p:nvSpPr>
        <p:spPr>
          <a:xfrm>
            <a:off x="4769581" y="1402300"/>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a:ea typeface="Manrope"/>
                <a:cs typeface="Manrope"/>
                <a:sym typeface="Manrop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 name="Google Shape;67;p13"/>
          <p:cNvSpPr txBox="1">
            <a:spLocks noGrp="1"/>
          </p:cNvSpPr>
          <p:nvPr>
            <p:ph type="subTitle" idx="13"/>
          </p:nvPr>
        </p:nvSpPr>
        <p:spPr>
          <a:xfrm>
            <a:off x="5817256" y="3570807"/>
            <a:ext cx="24963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endParaRPr/>
          </a:p>
        </p:txBody>
      </p:sp>
      <p:sp>
        <p:nvSpPr>
          <p:cNvPr id="68" name="Google Shape;68;p13"/>
          <p:cNvSpPr txBox="1">
            <a:spLocks noGrp="1"/>
          </p:cNvSpPr>
          <p:nvPr>
            <p:ph type="subTitle" idx="14"/>
          </p:nvPr>
        </p:nvSpPr>
        <p:spPr>
          <a:xfrm>
            <a:off x="5817257" y="3183475"/>
            <a:ext cx="2496300" cy="4116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100">
                <a:solidFill>
                  <a:schemeClr val="accent1"/>
                </a:solidFill>
                <a:latin typeface="Manrope"/>
                <a:ea typeface="Manrope"/>
                <a:cs typeface="Manrope"/>
                <a:sym typeface="Manrope"/>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endParaRPr/>
          </a:p>
        </p:txBody>
      </p:sp>
      <p:sp>
        <p:nvSpPr>
          <p:cNvPr id="69" name="Google Shape;69;p13"/>
          <p:cNvSpPr txBox="1">
            <a:spLocks noGrp="1"/>
          </p:cNvSpPr>
          <p:nvPr>
            <p:ph type="title" idx="15" hasCustomPrompt="1"/>
          </p:nvPr>
        </p:nvSpPr>
        <p:spPr>
          <a:xfrm>
            <a:off x="4769581" y="3183475"/>
            <a:ext cx="855300" cy="9192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3300" b="0">
                <a:latin typeface="Manrope"/>
                <a:ea typeface="Manrope"/>
                <a:cs typeface="Manrope"/>
                <a:sym typeface="Manrop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70" name="Google Shape;70;p13"/>
          <p:cNvPicPr preferRelativeResize="0"/>
          <p:nvPr/>
        </p:nvPicPr>
        <p:blipFill>
          <a:blip r:embed="rId4">
            <a:alphaModFix/>
          </a:blip>
          <a:stretch>
            <a:fillRect/>
          </a:stretch>
        </p:blipFill>
        <p:spPr>
          <a:xfrm>
            <a:off x="-1126950" y="3943113"/>
            <a:ext cx="2133700" cy="179386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7">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438500" y="1726075"/>
            <a:ext cx="5730000" cy="1316400"/>
          </a:xfrm>
          <a:prstGeom prst="rect">
            <a:avLst/>
          </a:prstGeom>
          <a:noFill/>
        </p:spPr>
        <p:txBody>
          <a:bodyPr spcFirstLastPara="1" wrap="square" lIns="0" tIns="0" rIns="0" bIns="0" anchor="t" anchorCtr="0">
            <a:noAutofit/>
          </a:bodyPr>
          <a:lstStyle>
            <a:lvl1pPr lvl="0" algn="r" rtl="0">
              <a:spcBef>
                <a:spcPts val="0"/>
              </a:spcBef>
              <a:spcAft>
                <a:spcPts val="0"/>
              </a:spcAft>
              <a:buSzPts val="2800"/>
              <a:buNone/>
              <a:defRPr sz="2600" b="0">
                <a:solidFill>
                  <a:schemeClr val="accent2"/>
                </a:solidFill>
                <a:latin typeface="Manrope"/>
                <a:ea typeface="Manrope"/>
                <a:cs typeface="Manrope"/>
                <a:sym typeface="Manrop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4"/>
          <p:cNvSpPr txBox="1">
            <a:spLocks noGrp="1"/>
          </p:cNvSpPr>
          <p:nvPr>
            <p:ph type="title" idx="2"/>
          </p:nvPr>
        </p:nvSpPr>
        <p:spPr>
          <a:xfrm>
            <a:off x="5688375" y="3307200"/>
            <a:ext cx="2450400" cy="340500"/>
          </a:xfrm>
          <a:prstGeom prst="rect">
            <a:avLst/>
          </a:prstGeom>
        </p:spPr>
        <p:txBody>
          <a:bodyPr spcFirstLastPara="1" wrap="square" lIns="0" tIns="0" rIns="0" bIns="0" anchor="t" anchorCtr="0">
            <a:noAutofit/>
          </a:bodyPr>
          <a:lstStyle>
            <a:lvl1pPr lvl="0" algn="r" rtl="0">
              <a:spcBef>
                <a:spcPts val="0"/>
              </a:spcBef>
              <a:spcAft>
                <a:spcPts val="0"/>
              </a:spcAft>
              <a:buSzPts val="2100"/>
              <a:buNone/>
              <a:defRPr sz="2100"/>
            </a:lvl1pPr>
            <a:lvl2pPr lvl="1" algn="ctr" rtl="0">
              <a:spcBef>
                <a:spcPts val="0"/>
              </a:spcBef>
              <a:spcAft>
                <a:spcPts val="0"/>
              </a:spcAft>
              <a:buSzPts val="2100"/>
              <a:buFont typeface="Francois One"/>
              <a:buNone/>
              <a:defRPr sz="2100">
                <a:latin typeface="Francois One"/>
                <a:ea typeface="Francois One"/>
                <a:cs typeface="Francois One"/>
                <a:sym typeface="Francois One"/>
              </a:defRPr>
            </a:lvl2pPr>
            <a:lvl3pPr lvl="2" algn="ctr" rtl="0">
              <a:spcBef>
                <a:spcPts val="0"/>
              </a:spcBef>
              <a:spcAft>
                <a:spcPts val="0"/>
              </a:spcAft>
              <a:buSzPts val="2100"/>
              <a:buFont typeface="Francois One"/>
              <a:buNone/>
              <a:defRPr sz="2100">
                <a:latin typeface="Francois One"/>
                <a:ea typeface="Francois One"/>
                <a:cs typeface="Francois One"/>
                <a:sym typeface="Francois One"/>
              </a:defRPr>
            </a:lvl3pPr>
            <a:lvl4pPr lvl="3" algn="ctr" rtl="0">
              <a:spcBef>
                <a:spcPts val="0"/>
              </a:spcBef>
              <a:spcAft>
                <a:spcPts val="0"/>
              </a:spcAft>
              <a:buSzPts val="2100"/>
              <a:buFont typeface="Francois One"/>
              <a:buNone/>
              <a:defRPr sz="2100">
                <a:latin typeface="Francois One"/>
                <a:ea typeface="Francois One"/>
                <a:cs typeface="Francois One"/>
                <a:sym typeface="Francois One"/>
              </a:defRPr>
            </a:lvl4pPr>
            <a:lvl5pPr lvl="4" algn="ctr" rtl="0">
              <a:spcBef>
                <a:spcPts val="0"/>
              </a:spcBef>
              <a:spcAft>
                <a:spcPts val="0"/>
              </a:spcAft>
              <a:buSzPts val="2100"/>
              <a:buFont typeface="Francois One"/>
              <a:buNone/>
              <a:defRPr sz="2100">
                <a:latin typeface="Francois One"/>
                <a:ea typeface="Francois One"/>
                <a:cs typeface="Francois One"/>
                <a:sym typeface="Francois One"/>
              </a:defRPr>
            </a:lvl5pPr>
            <a:lvl6pPr lvl="5" algn="ctr" rtl="0">
              <a:spcBef>
                <a:spcPts val="0"/>
              </a:spcBef>
              <a:spcAft>
                <a:spcPts val="0"/>
              </a:spcAft>
              <a:buSzPts val="2100"/>
              <a:buFont typeface="Francois One"/>
              <a:buNone/>
              <a:defRPr sz="2100">
                <a:latin typeface="Francois One"/>
                <a:ea typeface="Francois One"/>
                <a:cs typeface="Francois One"/>
                <a:sym typeface="Francois One"/>
              </a:defRPr>
            </a:lvl6pPr>
            <a:lvl7pPr lvl="6" algn="ctr" rtl="0">
              <a:spcBef>
                <a:spcPts val="0"/>
              </a:spcBef>
              <a:spcAft>
                <a:spcPts val="0"/>
              </a:spcAft>
              <a:buSzPts val="2100"/>
              <a:buFont typeface="Francois One"/>
              <a:buNone/>
              <a:defRPr sz="2100">
                <a:latin typeface="Francois One"/>
                <a:ea typeface="Francois One"/>
                <a:cs typeface="Francois One"/>
                <a:sym typeface="Francois One"/>
              </a:defRPr>
            </a:lvl7pPr>
            <a:lvl8pPr lvl="7" algn="ctr" rtl="0">
              <a:spcBef>
                <a:spcPts val="0"/>
              </a:spcBef>
              <a:spcAft>
                <a:spcPts val="0"/>
              </a:spcAft>
              <a:buSzPts val="2100"/>
              <a:buFont typeface="Francois One"/>
              <a:buNone/>
              <a:defRPr sz="2100">
                <a:latin typeface="Francois One"/>
                <a:ea typeface="Francois One"/>
                <a:cs typeface="Francois One"/>
                <a:sym typeface="Francois One"/>
              </a:defRPr>
            </a:lvl8pPr>
            <a:lvl9pPr lvl="8" algn="ctr" rtl="0">
              <a:spcBef>
                <a:spcPts val="0"/>
              </a:spcBef>
              <a:spcAft>
                <a:spcPts val="0"/>
              </a:spcAft>
              <a:buSzPts val="2100"/>
              <a:buFont typeface="Francois One"/>
              <a:buNone/>
              <a:defRPr sz="2100">
                <a:latin typeface="Francois One"/>
                <a:ea typeface="Francois One"/>
                <a:cs typeface="Francois One"/>
                <a:sym typeface="Francois 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12"/>
        <p:cNvGrpSpPr/>
        <p:nvPr/>
      </p:nvGrpSpPr>
      <p:grpSpPr>
        <a:xfrm>
          <a:off x="0" y="0"/>
          <a:ext cx="0" cy="0"/>
          <a:chOff x="0" y="0"/>
          <a:chExt cx="0" cy="0"/>
        </a:xfrm>
      </p:grpSpPr>
      <p:pic>
        <p:nvPicPr>
          <p:cNvPr id="113" name="Google Shape;113;p19"/>
          <p:cNvPicPr preferRelativeResize="0"/>
          <p:nvPr/>
        </p:nvPicPr>
        <p:blipFill>
          <a:blip r:embed="rId2">
            <a:alphaModFix/>
          </a:blip>
          <a:stretch>
            <a:fillRect/>
          </a:stretch>
        </p:blipFill>
        <p:spPr>
          <a:xfrm>
            <a:off x="-1418399" y="3897450"/>
            <a:ext cx="2360638" cy="1748975"/>
          </a:xfrm>
          <a:prstGeom prst="rect">
            <a:avLst/>
          </a:prstGeom>
          <a:noFill/>
          <a:ln>
            <a:noFill/>
          </a:ln>
        </p:spPr>
      </p:pic>
      <p:pic>
        <p:nvPicPr>
          <p:cNvPr id="114" name="Google Shape;114;p19"/>
          <p:cNvPicPr preferRelativeResize="0"/>
          <p:nvPr/>
        </p:nvPicPr>
        <p:blipFill>
          <a:blip r:embed="rId3">
            <a:alphaModFix/>
          </a:blip>
          <a:stretch>
            <a:fillRect/>
          </a:stretch>
        </p:blipFill>
        <p:spPr>
          <a:xfrm>
            <a:off x="6705425" y="-477025"/>
            <a:ext cx="3141251" cy="1748975"/>
          </a:xfrm>
          <a:prstGeom prst="rect">
            <a:avLst/>
          </a:prstGeom>
          <a:noFill/>
          <a:ln>
            <a:noFill/>
          </a:ln>
        </p:spPr>
      </p:pic>
      <p:sp>
        <p:nvSpPr>
          <p:cNvPr id="115" name="Google Shape;115;p19"/>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16"/>
        <p:cNvGrpSpPr/>
        <p:nvPr/>
      </p:nvGrpSpPr>
      <p:grpSpPr>
        <a:xfrm>
          <a:off x="0" y="0"/>
          <a:ext cx="0" cy="0"/>
          <a:chOff x="0" y="0"/>
          <a:chExt cx="0" cy="0"/>
        </a:xfrm>
      </p:grpSpPr>
      <p:pic>
        <p:nvPicPr>
          <p:cNvPr id="117" name="Google Shape;117;p20"/>
          <p:cNvPicPr preferRelativeResize="0"/>
          <p:nvPr/>
        </p:nvPicPr>
        <p:blipFill>
          <a:blip r:embed="rId2">
            <a:alphaModFix/>
          </a:blip>
          <a:stretch>
            <a:fillRect/>
          </a:stretch>
        </p:blipFill>
        <p:spPr>
          <a:xfrm>
            <a:off x="407796" y="151125"/>
            <a:ext cx="1865234" cy="619500"/>
          </a:xfrm>
          <a:prstGeom prst="rect">
            <a:avLst/>
          </a:prstGeom>
          <a:noFill/>
          <a:ln>
            <a:noFill/>
          </a:ln>
        </p:spPr>
      </p:pic>
      <p:sp>
        <p:nvSpPr>
          <p:cNvPr id="118" name="Google Shape;118;p20"/>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1"/>
              </a:buClr>
              <a:buSzPts val="2800"/>
              <a:buFont typeface="Handlee"/>
              <a:buNone/>
              <a:defRPr sz="2800" b="1">
                <a:solidFill>
                  <a:schemeClr val="accent1"/>
                </a:solidFill>
                <a:latin typeface="Handlee"/>
                <a:ea typeface="Handlee"/>
                <a:cs typeface="Handlee"/>
                <a:sym typeface="Handlee"/>
              </a:defRPr>
            </a:lvl1pPr>
            <a:lvl2pPr lvl="1">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2pPr>
            <a:lvl3pPr lvl="2">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3pPr>
            <a:lvl4pPr lvl="3">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4pPr>
            <a:lvl5pPr lvl="4">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5pPr>
            <a:lvl6pPr lvl="5">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6pPr>
            <a:lvl7pPr lvl="6">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7pPr>
            <a:lvl8pPr lvl="7">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8pPr>
            <a:lvl9pPr lvl="8">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1pPr>
            <a:lvl2pPr marL="914400" lvl="1"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2pPr>
            <a:lvl3pPr marL="1371600" lvl="2"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3pPr>
            <a:lvl4pPr marL="1828800" lvl="3"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4pPr>
            <a:lvl5pPr marL="2286000" lvl="4"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5pPr>
            <a:lvl6pPr marL="2743200" lvl="5"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6pPr>
            <a:lvl7pPr marL="3200400" lvl="6"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7pPr>
            <a:lvl8pPr marL="3657600" lvl="7"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8pPr>
            <a:lvl9pPr marL="4114800" lvl="8"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59" r:id="rId6"/>
    <p:sldLayoutId id="2147483660" r:id="rId7"/>
    <p:sldLayoutId id="2147483665" r:id="rId8"/>
    <p:sldLayoutId id="2147483666" r:id="rId9"/>
    <p:sldLayoutId id="2147483669" r:id="rId10"/>
    <p:sldLayoutId id="2147483671" r:id="rId11"/>
    <p:sldLayoutId id="2147483672"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9.wdp"/><Relationship Id="rId5" Type="http://schemas.openxmlformats.org/officeDocument/2006/relationships/image" Target="../media/image30.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9"/>
          <p:cNvSpPr txBox="1">
            <a:spLocks noGrp="1"/>
          </p:cNvSpPr>
          <p:nvPr>
            <p:ph type="ctrTitle"/>
          </p:nvPr>
        </p:nvSpPr>
        <p:spPr>
          <a:xfrm>
            <a:off x="713225" y="877800"/>
            <a:ext cx="4261200" cy="3526033"/>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600" dirty="0">
                <a:latin typeface="Cambria" panose="02040503050406030204" pitchFamily="18" charset="0"/>
                <a:ea typeface="Cambria" panose="02040503050406030204" pitchFamily="18" charset="0"/>
              </a:rPr>
              <a:t>VIẾT BÀI VĂN THUYẾT MINH THUẬT LẠI MỘT SỰ KIỆN (MỘT SINH HOẠT VĂN HÓA)</a:t>
            </a:r>
            <a:endParaRPr sz="3600" dirty="0">
              <a:solidFill>
                <a:schemeClr val="accent1"/>
              </a:solidFill>
              <a:latin typeface="Cambria" panose="02040503050406030204" pitchFamily="18" charset="0"/>
              <a:ea typeface="Cambria" panose="02040503050406030204" pitchFamily="18" charset="0"/>
            </a:endParaRPr>
          </a:p>
        </p:txBody>
      </p:sp>
      <p:pic>
        <p:nvPicPr>
          <p:cNvPr id="156" name="Google Shape;156;p29"/>
          <p:cNvPicPr preferRelativeResize="0"/>
          <p:nvPr/>
        </p:nvPicPr>
        <p:blipFill>
          <a:blip r:embed="rId3">
            <a:alphaModFix/>
          </a:blip>
          <a:stretch>
            <a:fillRect/>
          </a:stretch>
        </p:blipFill>
        <p:spPr>
          <a:xfrm>
            <a:off x="4975700" y="877800"/>
            <a:ext cx="4168300" cy="4284825"/>
          </a:xfrm>
          <a:prstGeom prst="rect">
            <a:avLst/>
          </a:prstGeom>
          <a:noFill/>
          <a:ln>
            <a:noFill/>
          </a:ln>
        </p:spPr>
      </p:pic>
      <p:pic>
        <p:nvPicPr>
          <p:cNvPr id="157" name="Google Shape;157;p29"/>
          <p:cNvPicPr preferRelativeResize="0"/>
          <p:nvPr/>
        </p:nvPicPr>
        <p:blipFill rotWithShape="1">
          <a:blip r:embed="rId4">
            <a:alphaModFix/>
          </a:blip>
          <a:srcRect t="835" b="826"/>
          <a:stretch/>
        </p:blipFill>
        <p:spPr>
          <a:xfrm>
            <a:off x="5245525" y="618463"/>
            <a:ext cx="1189695" cy="486299"/>
          </a:xfrm>
          <a:prstGeom prst="rect">
            <a:avLst/>
          </a:prstGeom>
          <a:noFill/>
          <a:ln>
            <a:noFill/>
          </a:ln>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30626" y="1692395"/>
            <a:ext cx="3486329" cy="1029300"/>
          </a:xfrm>
        </p:spPr>
        <p:txBody>
          <a:bodyPr/>
          <a:lstStyle/>
          <a:p>
            <a:r>
              <a:rPr lang="vi-VN" sz="2800" b="1" dirty="0">
                <a:latin typeface="Cambria" panose="02040503050406030204" pitchFamily="18" charset="0"/>
                <a:ea typeface="Cambria" panose="02040503050406030204" pitchFamily="18" charset="0"/>
              </a:rPr>
              <a:t>HOẠT ĐỘNG NHÓM</a:t>
            </a:r>
          </a:p>
        </p:txBody>
      </p:sp>
      <p:grpSp>
        <p:nvGrpSpPr>
          <p:cNvPr id="5" name="Google Shape;3550;p67"/>
          <p:cNvGrpSpPr/>
          <p:nvPr/>
        </p:nvGrpSpPr>
        <p:grpSpPr>
          <a:xfrm>
            <a:off x="403439" y="92970"/>
            <a:ext cx="2412875" cy="1624000"/>
            <a:chOff x="1119750" y="326275"/>
            <a:chExt cx="2412875" cy="1624000"/>
          </a:xfrm>
        </p:grpSpPr>
        <p:sp>
          <p:nvSpPr>
            <p:cNvPr id="6" name="Google Shape;3551;p67"/>
            <p:cNvSpPr/>
            <p:nvPr/>
          </p:nvSpPr>
          <p:spPr>
            <a:xfrm>
              <a:off x="1378975" y="1176825"/>
              <a:ext cx="1969025" cy="752650"/>
            </a:xfrm>
            <a:custGeom>
              <a:avLst/>
              <a:gdLst/>
              <a:ahLst/>
              <a:cxnLst/>
              <a:rect l="l" t="t" r="r" b="b"/>
              <a:pathLst>
                <a:path w="78761" h="30106" extrusionOk="0">
                  <a:moveTo>
                    <a:pt x="28644" y="1"/>
                  </a:moveTo>
                  <a:cubicBezTo>
                    <a:pt x="27509" y="1"/>
                    <a:pt x="26372" y="116"/>
                    <a:pt x="25255" y="346"/>
                  </a:cubicBezTo>
                  <a:cubicBezTo>
                    <a:pt x="22363" y="933"/>
                    <a:pt x="20624" y="1774"/>
                    <a:pt x="18792" y="4090"/>
                  </a:cubicBezTo>
                  <a:cubicBezTo>
                    <a:pt x="16614" y="6855"/>
                    <a:pt x="13434" y="8883"/>
                    <a:pt x="9943" y="9378"/>
                  </a:cubicBezTo>
                  <a:cubicBezTo>
                    <a:pt x="7616" y="9689"/>
                    <a:pt x="5139" y="9805"/>
                    <a:pt x="3123" y="11199"/>
                  </a:cubicBezTo>
                  <a:cubicBezTo>
                    <a:pt x="2051" y="11936"/>
                    <a:pt x="1406" y="13434"/>
                    <a:pt x="991" y="14644"/>
                  </a:cubicBezTo>
                  <a:cubicBezTo>
                    <a:pt x="1" y="17524"/>
                    <a:pt x="554" y="21153"/>
                    <a:pt x="2547" y="23550"/>
                  </a:cubicBezTo>
                  <a:cubicBezTo>
                    <a:pt x="4966" y="26441"/>
                    <a:pt x="8238" y="27006"/>
                    <a:pt x="11821" y="27294"/>
                  </a:cubicBezTo>
                  <a:cubicBezTo>
                    <a:pt x="12182" y="27323"/>
                    <a:pt x="12544" y="27335"/>
                    <a:pt x="12907" y="27335"/>
                  </a:cubicBezTo>
                  <a:cubicBezTo>
                    <a:pt x="16219" y="27335"/>
                    <a:pt x="19599" y="26263"/>
                    <a:pt x="22948" y="26263"/>
                  </a:cubicBezTo>
                  <a:cubicBezTo>
                    <a:pt x="23084" y="26263"/>
                    <a:pt x="23219" y="26265"/>
                    <a:pt x="23354" y="26269"/>
                  </a:cubicBezTo>
                  <a:cubicBezTo>
                    <a:pt x="28815" y="26395"/>
                    <a:pt x="34046" y="28423"/>
                    <a:pt x="39415" y="29402"/>
                  </a:cubicBezTo>
                  <a:cubicBezTo>
                    <a:pt x="42079" y="29885"/>
                    <a:pt x="44769" y="30105"/>
                    <a:pt x="47464" y="30105"/>
                  </a:cubicBezTo>
                  <a:cubicBezTo>
                    <a:pt x="54734" y="30105"/>
                    <a:pt x="62038" y="28504"/>
                    <a:pt x="68956" y="26142"/>
                  </a:cubicBezTo>
                  <a:cubicBezTo>
                    <a:pt x="72331" y="24990"/>
                    <a:pt x="76007" y="22985"/>
                    <a:pt x="77620" y="20001"/>
                  </a:cubicBezTo>
                  <a:cubicBezTo>
                    <a:pt x="78484" y="18400"/>
                    <a:pt x="78760" y="16533"/>
                    <a:pt x="78081" y="14356"/>
                  </a:cubicBezTo>
                  <a:cubicBezTo>
                    <a:pt x="77735" y="13250"/>
                    <a:pt x="77021" y="12236"/>
                    <a:pt x="76018" y="11625"/>
                  </a:cubicBezTo>
                  <a:cubicBezTo>
                    <a:pt x="73875" y="10312"/>
                    <a:pt x="71571" y="10738"/>
                    <a:pt x="69301" y="9954"/>
                  </a:cubicBezTo>
                  <a:cubicBezTo>
                    <a:pt x="65442" y="8595"/>
                    <a:pt x="63690" y="3871"/>
                    <a:pt x="59877" y="2500"/>
                  </a:cubicBezTo>
                  <a:cubicBezTo>
                    <a:pt x="57462" y="1630"/>
                    <a:pt x="54832" y="1151"/>
                    <a:pt x="52219" y="1151"/>
                  </a:cubicBezTo>
                  <a:cubicBezTo>
                    <a:pt x="50643" y="1151"/>
                    <a:pt x="49073" y="1325"/>
                    <a:pt x="47561" y="1694"/>
                  </a:cubicBezTo>
                  <a:cubicBezTo>
                    <a:pt x="45398" y="2224"/>
                    <a:pt x="43226" y="3068"/>
                    <a:pt x="41015" y="3068"/>
                  </a:cubicBezTo>
                  <a:cubicBezTo>
                    <a:pt x="40682" y="3068"/>
                    <a:pt x="40349" y="3049"/>
                    <a:pt x="40014" y="3007"/>
                  </a:cubicBezTo>
                  <a:cubicBezTo>
                    <a:pt x="37975" y="2765"/>
                    <a:pt x="36131" y="1671"/>
                    <a:pt x="34184" y="968"/>
                  </a:cubicBezTo>
                  <a:cubicBezTo>
                    <a:pt x="32414" y="320"/>
                    <a:pt x="30532" y="1"/>
                    <a:pt x="28644" y="1"/>
                  </a:cubicBezTo>
                  <a:close/>
                </a:path>
              </a:pathLst>
            </a:custGeom>
            <a:solidFill>
              <a:srgbClr val="6FA0A4">
                <a:alpha val="341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52;p67"/>
            <p:cNvSpPr/>
            <p:nvPr/>
          </p:nvSpPr>
          <p:spPr>
            <a:xfrm>
              <a:off x="2336975" y="922850"/>
              <a:ext cx="132525" cy="57825"/>
            </a:xfrm>
            <a:custGeom>
              <a:avLst/>
              <a:gdLst/>
              <a:ahLst/>
              <a:cxnLst/>
              <a:rect l="l" t="t" r="r" b="b"/>
              <a:pathLst>
                <a:path w="5301" h="2313" extrusionOk="0">
                  <a:moveTo>
                    <a:pt x="2522" y="1"/>
                  </a:moveTo>
                  <a:cubicBezTo>
                    <a:pt x="2134" y="1"/>
                    <a:pt x="1736" y="126"/>
                    <a:pt x="1348" y="239"/>
                  </a:cubicBezTo>
                  <a:cubicBezTo>
                    <a:pt x="1268" y="262"/>
                    <a:pt x="934" y="274"/>
                    <a:pt x="934" y="412"/>
                  </a:cubicBezTo>
                  <a:cubicBezTo>
                    <a:pt x="934" y="504"/>
                    <a:pt x="1118" y="562"/>
                    <a:pt x="1210" y="585"/>
                  </a:cubicBezTo>
                  <a:cubicBezTo>
                    <a:pt x="1237" y="587"/>
                    <a:pt x="1264" y="589"/>
                    <a:pt x="1292" y="589"/>
                  </a:cubicBezTo>
                  <a:cubicBezTo>
                    <a:pt x="1497" y="589"/>
                    <a:pt x="1707" y="516"/>
                    <a:pt x="1890" y="435"/>
                  </a:cubicBezTo>
                  <a:lnTo>
                    <a:pt x="1890" y="435"/>
                  </a:lnTo>
                  <a:cubicBezTo>
                    <a:pt x="1671" y="642"/>
                    <a:pt x="1383" y="723"/>
                    <a:pt x="1107" y="746"/>
                  </a:cubicBezTo>
                  <a:cubicBezTo>
                    <a:pt x="818" y="781"/>
                    <a:pt x="530" y="735"/>
                    <a:pt x="254" y="815"/>
                  </a:cubicBezTo>
                  <a:cubicBezTo>
                    <a:pt x="116" y="850"/>
                    <a:pt x="139" y="1000"/>
                    <a:pt x="242" y="1069"/>
                  </a:cubicBezTo>
                  <a:cubicBezTo>
                    <a:pt x="298" y="1110"/>
                    <a:pt x="382" y="1118"/>
                    <a:pt x="466" y="1118"/>
                  </a:cubicBezTo>
                  <a:cubicBezTo>
                    <a:pt x="521" y="1118"/>
                    <a:pt x="577" y="1115"/>
                    <a:pt x="623" y="1115"/>
                  </a:cubicBezTo>
                  <a:cubicBezTo>
                    <a:pt x="772" y="1115"/>
                    <a:pt x="934" y="1103"/>
                    <a:pt x="1095" y="1069"/>
                  </a:cubicBezTo>
                  <a:cubicBezTo>
                    <a:pt x="1222" y="1046"/>
                    <a:pt x="1429" y="1023"/>
                    <a:pt x="1544" y="953"/>
                  </a:cubicBezTo>
                  <a:lnTo>
                    <a:pt x="1544" y="953"/>
                  </a:lnTo>
                  <a:cubicBezTo>
                    <a:pt x="1291" y="1115"/>
                    <a:pt x="1003" y="1218"/>
                    <a:pt x="715" y="1253"/>
                  </a:cubicBezTo>
                  <a:cubicBezTo>
                    <a:pt x="577" y="1288"/>
                    <a:pt x="415" y="1299"/>
                    <a:pt x="277" y="1311"/>
                  </a:cubicBezTo>
                  <a:cubicBezTo>
                    <a:pt x="185" y="1322"/>
                    <a:pt x="0" y="1311"/>
                    <a:pt x="12" y="1460"/>
                  </a:cubicBezTo>
                  <a:cubicBezTo>
                    <a:pt x="12" y="1507"/>
                    <a:pt x="47" y="1530"/>
                    <a:pt x="70" y="1541"/>
                  </a:cubicBezTo>
                  <a:cubicBezTo>
                    <a:pt x="162" y="1610"/>
                    <a:pt x="289" y="1610"/>
                    <a:pt x="404" y="1610"/>
                  </a:cubicBezTo>
                  <a:cubicBezTo>
                    <a:pt x="715" y="1610"/>
                    <a:pt x="1049" y="1610"/>
                    <a:pt x="1372" y="1530"/>
                  </a:cubicBezTo>
                  <a:lnTo>
                    <a:pt x="1372" y="1530"/>
                  </a:lnTo>
                  <a:cubicBezTo>
                    <a:pt x="1083" y="1702"/>
                    <a:pt x="761" y="1818"/>
                    <a:pt x="450" y="1944"/>
                  </a:cubicBezTo>
                  <a:cubicBezTo>
                    <a:pt x="392" y="1979"/>
                    <a:pt x="277" y="2025"/>
                    <a:pt x="300" y="2106"/>
                  </a:cubicBezTo>
                  <a:cubicBezTo>
                    <a:pt x="312" y="2152"/>
                    <a:pt x="404" y="2175"/>
                    <a:pt x="450" y="2186"/>
                  </a:cubicBezTo>
                  <a:cubicBezTo>
                    <a:pt x="488" y="2201"/>
                    <a:pt x="531" y="2207"/>
                    <a:pt x="575" y="2207"/>
                  </a:cubicBezTo>
                  <a:cubicBezTo>
                    <a:pt x="636" y="2207"/>
                    <a:pt x="701" y="2195"/>
                    <a:pt x="761" y="2175"/>
                  </a:cubicBezTo>
                  <a:cubicBezTo>
                    <a:pt x="911" y="2129"/>
                    <a:pt x="1049" y="2106"/>
                    <a:pt x="1199" y="2048"/>
                  </a:cubicBezTo>
                  <a:cubicBezTo>
                    <a:pt x="1325" y="2002"/>
                    <a:pt x="1452" y="1967"/>
                    <a:pt x="1602" y="1933"/>
                  </a:cubicBezTo>
                  <a:cubicBezTo>
                    <a:pt x="1648" y="1926"/>
                    <a:pt x="1695" y="1922"/>
                    <a:pt x="1741" y="1922"/>
                  </a:cubicBezTo>
                  <a:cubicBezTo>
                    <a:pt x="1994" y="1922"/>
                    <a:pt x="2244" y="2020"/>
                    <a:pt x="2478" y="2117"/>
                  </a:cubicBezTo>
                  <a:cubicBezTo>
                    <a:pt x="2835" y="2267"/>
                    <a:pt x="3157" y="2313"/>
                    <a:pt x="3538" y="2313"/>
                  </a:cubicBezTo>
                  <a:cubicBezTo>
                    <a:pt x="4137" y="2313"/>
                    <a:pt x="4724" y="2278"/>
                    <a:pt x="5300" y="2221"/>
                  </a:cubicBezTo>
                  <a:lnTo>
                    <a:pt x="3342" y="251"/>
                  </a:lnTo>
                  <a:cubicBezTo>
                    <a:pt x="3080" y="67"/>
                    <a:pt x="2804" y="1"/>
                    <a:pt x="2522" y="1"/>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53;p67"/>
            <p:cNvSpPr/>
            <p:nvPr/>
          </p:nvSpPr>
          <p:spPr>
            <a:xfrm>
              <a:off x="2346775" y="1296050"/>
              <a:ext cx="125600" cy="70900"/>
            </a:xfrm>
            <a:custGeom>
              <a:avLst/>
              <a:gdLst/>
              <a:ahLst/>
              <a:cxnLst/>
              <a:rect l="l" t="t" r="r" b="b"/>
              <a:pathLst>
                <a:path w="5024" h="2836" extrusionOk="0">
                  <a:moveTo>
                    <a:pt x="2777" y="1"/>
                  </a:moveTo>
                  <a:lnTo>
                    <a:pt x="2109" y="1418"/>
                  </a:lnTo>
                  <a:cubicBezTo>
                    <a:pt x="2109" y="1418"/>
                    <a:pt x="1415" y="1066"/>
                    <a:pt x="780" y="1066"/>
                  </a:cubicBezTo>
                  <a:cubicBezTo>
                    <a:pt x="481" y="1066"/>
                    <a:pt x="195" y="1144"/>
                    <a:pt x="0" y="1372"/>
                  </a:cubicBezTo>
                  <a:lnTo>
                    <a:pt x="4125" y="2835"/>
                  </a:lnTo>
                  <a:lnTo>
                    <a:pt x="5023"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4;p67"/>
            <p:cNvSpPr/>
            <p:nvPr/>
          </p:nvSpPr>
          <p:spPr>
            <a:xfrm>
              <a:off x="2347050" y="1322875"/>
              <a:ext cx="109475" cy="44350"/>
            </a:xfrm>
            <a:custGeom>
              <a:avLst/>
              <a:gdLst/>
              <a:ahLst/>
              <a:cxnLst/>
              <a:rect l="l" t="t" r="r" b="b"/>
              <a:pathLst>
                <a:path w="4379" h="1774" extrusionOk="0">
                  <a:moveTo>
                    <a:pt x="792" y="0"/>
                  </a:moveTo>
                  <a:cubicBezTo>
                    <a:pt x="488" y="0"/>
                    <a:pt x="196" y="81"/>
                    <a:pt x="1" y="322"/>
                  </a:cubicBezTo>
                  <a:lnTo>
                    <a:pt x="4137" y="1774"/>
                  </a:lnTo>
                  <a:lnTo>
                    <a:pt x="4379" y="979"/>
                  </a:lnTo>
                  <a:lnTo>
                    <a:pt x="2132" y="287"/>
                  </a:lnTo>
                  <a:lnTo>
                    <a:pt x="2098" y="345"/>
                  </a:lnTo>
                  <a:cubicBezTo>
                    <a:pt x="2098" y="345"/>
                    <a:pt x="1418" y="0"/>
                    <a:pt x="792"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55;p67"/>
            <p:cNvSpPr/>
            <p:nvPr/>
          </p:nvSpPr>
          <p:spPr>
            <a:xfrm>
              <a:off x="2388525" y="1326300"/>
              <a:ext cx="119000" cy="73200"/>
            </a:xfrm>
            <a:custGeom>
              <a:avLst/>
              <a:gdLst/>
              <a:ahLst/>
              <a:cxnLst/>
              <a:rect l="l" t="t" r="r" b="b"/>
              <a:pathLst>
                <a:path w="4760" h="2928" extrusionOk="0">
                  <a:moveTo>
                    <a:pt x="4759" y="1"/>
                  </a:moveTo>
                  <a:lnTo>
                    <a:pt x="2547" y="323"/>
                  </a:lnTo>
                  <a:lnTo>
                    <a:pt x="2098" y="1821"/>
                  </a:lnTo>
                  <a:cubicBezTo>
                    <a:pt x="2098" y="1821"/>
                    <a:pt x="1578" y="1645"/>
                    <a:pt x="1039" y="1645"/>
                  </a:cubicBezTo>
                  <a:cubicBezTo>
                    <a:pt x="632" y="1645"/>
                    <a:pt x="214" y="1745"/>
                    <a:pt x="1" y="2097"/>
                  </a:cubicBezTo>
                  <a:lnTo>
                    <a:pt x="4298" y="2927"/>
                  </a:lnTo>
                  <a:lnTo>
                    <a:pt x="4759"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56;p67"/>
            <p:cNvSpPr/>
            <p:nvPr/>
          </p:nvSpPr>
          <p:spPr>
            <a:xfrm>
              <a:off x="2388525" y="1367600"/>
              <a:ext cx="110925" cy="32475"/>
            </a:xfrm>
            <a:custGeom>
              <a:avLst/>
              <a:gdLst/>
              <a:ahLst/>
              <a:cxnLst/>
              <a:rect l="l" t="t" r="r" b="b"/>
              <a:pathLst>
                <a:path w="4437" h="1299" extrusionOk="0">
                  <a:moveTo>
                    <a:pt x="1054" y="0"/>
                  </a:moveTo>
                  <a:cubicBezTo>
                    <a:pt x="642" y="0"/>
                    <a:pt x="217" y="101"/>
                    <a:pt x="1" y="457"/>
                  </a:cubicBezTo>
                  <a:lnTo>
                    <a:pt x="4298" y="1298"/>
                  </a:lnTo>
                  <a:lnTo>
                    <a:pt x="4436" y="480"/>
                  </a:lnTo>
                  <a:cubicBezTo>
                    <a:pt x="3665" y="342"/>
                    <a:pt x="2893" y="227"/>
                    <a:pt x="2109" y="111"/>
                  </a:cubicBezTo>
                  <a:lnTo>
                    <a:pt x="2098" y="169"/>
                  </a:lnTo>
                  <a:cubicBezTo>
                    <a:pt x="2098" y="169"/>
                    <a:pt x="1587" y="0"/>
                    <a:pt x="1054"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57;p67"/>
            <p:cNvSpPr/>
            <p:nvPr/>
          </p:nvSpPr>
          <p:spPr>
            <a:xfrm>
              <a:off x="2397450" y="988175"/>
              <a:ext cx="215200" cy="325200"/>
            </a:xfrm>
            <a:custGeom>
              <a:avLst/>
              <a:gdLst/>
              <a:ahLst/>
              <a:cxnLst/>
              <a:rect l="l" t="t" r="r" b="b"/>
              <a:pathLst>
                <a:path w="8608" h="13008" extrusionOk="0">
                  <a:moveTo>
                    <a:pt x="8607" y="460"/>
                  </a:moveTo>
                  <a:lnTo>
                    <a:pt x="8607" y="461"/>
                  </a:lnTo>
                  <a:lnTo>
                    <a:pt x="8607" y="461"/>
                  </a:lnTo>
                  <a:cubicBezTo>
                    <a:pt x="8607" y="461"/>
                    <a:pt x="8607" y="461"/>
                    <a:pt x="8607" y="460"/>
                  </a:cubicBezTo>
                  <a:close/>
                  <a:moveTo>
                    <a:pt x="6535" y="0"/>
                  </a:moveTo>
                  <a:cubicBezTo>
                    <a:pt x="6340" y="0"/>
                    <a:pt x="6139" y="14"/>
                    <a:pt x="5934" y="46"/>
                  </a:cubicBezTo>
                  <a:cubicBezTo>
                    <a:pt x="4517" y="253"/>
                    <a:pt x="1257" y="1336"/>
                    <a:pt x="450" y="3133"/>
                  </a:cubicBezTo>
                  <a:cubicBezTo>
                    <a:pt x="1" y="4136"/>
                    <a:pt x="370" y="11521"/>
                    <a:pt x="473" y="13007"/>
                  </a:cubicBezTo>
                  <a:lnTo>
                    <a:pt x="2812" y="13007"/>
                  </a:lnTo>
                  <a:lnTo>
                    <a:pt x="5877" y="2073"/>
                  </a:lnTo>
                  <a:lnTo>
                    <a:pt x="8607" y="461"/>
                  </a:lnTo>
                  <a:lnTo>
                    <a:pt x="8607" y="461"/>
                  </a:lnTo>
                  <a:cubicBezTo>
                    <a:pt x="8607" y="461"/>
                    <a:pt x="8607" y="461"/>
                    <a:pt x="8607" y="461"/>
                  </a:cubicBezTo>
                  <a:cubicBezTo>
                    <a:pt x="8588" y="461"/>
                    <a:pt x="7670" y="0"/>
                    <a:pt x="6535" y="0"/>
                  </a:cubicBezTo>
                  <a:close/>
                </a:path>
              </a:pathLst>
            </a:custGeom>
            <a:solidFill>
              <a:srgbClr val="455E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58;p67"/>
            <p:cNvSpPr/>
            <p:nvPr/>
          </p:nvSpPr>
          <p:spPr>
            <a:xfrm>
              <a:off x="2569425" y="1207050"/>
              <a:ext cx="200775" cy="104875"/>
            </a:xfrm>
            <a:custGeom>
              <a:avLst/>
              <a:gdLst/>
              <a:ahLst/>
              <a:cxnLst/>
              <a:rect l="l" t="t" r="r" b="b"/>
              <a:pathLst>
                <a:path w="8031" h="4195" extrusionOk="0">
                  <a:moveTo>
                    <a:pt x="208" y="1"/>
                  </a:moveTo>
                  <a:lnTo>
                    <a:pt x="0" y="416"/>
                  </a:lnTo>
                  <a:lnTo>
                    <a:pt x="7823" y="4195"/>
                  </a:lnTo>
                  <a:lnTo>
                    <a:pt x="8031" y="3757"/>
                  </a:lnTo>
                  <a:lnTo>
                    <a:pt x="208" y="1"/>
                  </a:lnTo>
                  <a:close/>
                </a:path>
              </a:pathLst>
            </a:custGeom>
            <a:solidFill>
              <a:srgbClr val="62A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59;p67"/>
            <p:cNvSpPr/>
            <p:nvPr/>
          </p:nvSpPr>
          <p:spPr>
            <a:xfrm>
              <a:off x="2551275" y="1207050"/>
              <a:ext cx="202500" cy="104875"/>
            </a:xfrm>
            <a:custGeom>
              <a:avLst/>
              <a:gdLst/>
              <a:ahLst/>
              <a:cxnLst/>
              <a:rect l="l" t="t" r="r" b="b"/>
              <a:pathLst>
                <a:path w="8100" h="4195" extrusionOk="0">
                  <a:moveTo>
                    <a:pt x="7892" y="1"/>
                  </a:moveTo>
                  <a:lnTo>
                    <a:pt x="0" y="3757"/>
                  </a:lnTo>
                  <a:lnTo>
                    <a:pt x="208" y="4195"/>
                  </a:lnTo>
                  <a:lnTo>
                    <a:pt x="8100" y="416"/>
                  </a:lnTo>
                  <a:lnTo>
                    <a:pt x="7892" y="1"/>
                  </a:lnTo>
                  <a:close/>
                </a:path>
              </a:pathLst>
            </a:custGeom>
            <a:solidFill>
              <a:srgbClr val="62A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0;p67"/>
            <p:cNvSpPr/>
            <p:nvPr/>
          </p:nvSpPr>
          <p:spPr>
            <a:xfrm>
              <a:off x="2527650" y="1132450"/>
              <a:ext cx="60225" cy="281000"/>
            </a:xfrm>
            <a:custGeom>
              <a:avLst/>
              <a:gdLst/>
              <a:ahLst/>
              <a:cxnLst/>
              <a:rect l="l" t="t" r="r" b="b"/>
              <a:pathLst>
                <a:path w="2409" h="11240" extrusionOk="0">
                  <a:moveTo>
                    <a:pt x="1717" y="1"/>
                  </a:moveTo>
                  <a:lnTo>
                    <a:pt x="35" y="10831"/>
                  </a:lnTo>
                  <a:cubicBezTo>
                    <a:pt x="1" y="11038"/>
                    <a:pt x="139" y="11211"/>
                    <a:pt x="323" y="11234"/>
                  </a:cubicBezTo>
                  <a:cubicBezTo>
                    <a:pt x="343" y="11238"/>
                    <a:pt x="364" y="11239"/>
                    <a:pt x="383" y="11239"/>
                  </a:cubicBezTo>
                  <a:cubicBezTo>
                    <a:pt x="553" y="11239"/>
                    <a:pt x="695" y="11110"/>
                    <a:pt x="726" y="10934"/>
                  </a:cubicBezTo>
                  <a:lnTo>
                    <a:pt x="2409" y="104"/>
                  </a:lnTo>
                  <a:lnTo>
                    <a:pt x="1717"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61;p67"/>
            <p:cNvSpPr/>
            <p:nvPr/>
          </p:nvSpPr>
          <p:spPr>
            <a:xfrm>
              <a:off x="2735025" y="1132450"/>
              <a:ext cx="60225" cy="281000"/>
            </a:xfrm>
            <a:custGeom>
              <a:avLst/>
              <a:gdLst/>
              <a:ahLst/>
              <a:cxnLst/>
              <a:rect l="l" t="t" r="r" b="b"/>
              <a:pathLst>
                <a:path w="2409" h="11240" extrusionOk="0">
                  <a:moveTo>
                    <a:pt x="692" y="1"/>
                  </a:moveTo>
                  <a:lnTo>
                    <a:pt x="1" y="104"/>
                  </a:lnTo>
                  <a:lnTo>
                    <a:pt x="1695" y="10934"/>
                  </a:lnTo>
                  <a:cubicBezTo>
                    <a:pt x="1726" y="11110"/>
                    <a:pt x="1868" y="11239"/>
                    <a:pt x="2038" y="11239"/>
                  </a:cubicBezTo>
                  <a:cubicBezTo>
                    <a:pt x="2057" y="11239"/>
                    <a:pt x="2078" y="11238"/>
                    <a:pt x="2098" y="11234"/>
                  </a:cubicBezTo>
                  <a:cubicBezTo>
                    <a:pt x="2282" y="11211"/>
                    <a:pt x="2409" y="11038"/>
                    <a:pt x="2386" y="10831"/>
                  </a:cubicBezTo>
                  <a:lnTo>
                    <a:pt x="692"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62;p67"/>
            <p:cNvSpPr/>
            <p:nvPr/>
          </p:nvSpPr>
          <p:spPr>
            <a:xfrm>
              <a:off x="2559900" y="795750"/>
              <a:ext cx="224125" cy="335000"/>
            </a:xfrm>
            <a:custGeom>
              <a:avLst/>
              <a:gdLst/>
              <a:ahLst/>
              <a:cxnLst/>
              <a:rect l="l" t="t" r="r" b="b"/>
              <a:pathLst>
                <a:path w="8965" h="13400" extrusionOk="0">
                  <a:moveTo>
                    <a:pt x="1" y="0"/>
                  </a:moveTo>
                  <a:lnTo>
                    <a:pt x="1" y="13400"/>
                  </a:lnTo>
                  <a:lnTo>
                    <a:pt x="8435" y="13400"/>
                  </a:lnTo>
                  <a:lnTo>
                    <a:pt x="8907" y="2339"/>
                  </a:lnTo>
                  <a:cubicBezTo>
                    <a:pt x="8965" y="1072"/>
                    <a:pt x="7962" y="0"/>
                    <a:pt x="6683"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63;p67"/>
            <p:cNvSpPr/>
            <p:nvPr/>
          </p:nvSpPr>
          <p:spPr>
            <a:xfrm>
              <a:off x="2489950" y="627225"/>
              <a:ext cx="258650" cy="287175"/>
            </a:xfrm>
            <a:custGeom>
              <a:avLst/>
              <a:gdLst/>
              <a:ahLst/>
              <a:cxnLst/>
              <a:rect l="l" t="t" r="r" b="b"/>
              <a:pathLst>
                <a:path w="10346" h="11487" extrusionOk="0">
                  <a:moveTo>
                    <a:pt x="5583" y="1"/>
                  </a:moveTo>
                  <a:cubicBezTo>
                    <a:pt x="5311" y="1"/>
                    <a:pt x="5043" y="23"/>
                    <a:pt x="4792" y="59"/>
                  </a:cubicBezTo>
                  <a:cubicBezTo>
                    <a:pt x="4020" y="163"/>
                    <a:pt x="3225" y="543"/>
                    <a:pt x="2799" y="1188"/>
                  </a:cubicBezTo>
                  <a:cubicBezTo>
                    <a:pt x="2522" y="1591"/>
                    <a:pt x="2407" y="2075"/>
                    <a:pt x="2361" y="2571"/>
                  </a:cubicBezTo>
                  <a:cubicBezTo>
                    <a:pt x="2315" y="3170"/>
                    <a:pt x="2488" y="4091"/>
                    <a:pt x="2050" y="4610"/>
                  </a:cubicBezTo>
                  <a:cubicBezTo>
                    <a:pt x="1877" y="4817"/>
                    <a:pt x="1601" y="4909"/>
                    <a:pt x="1370" y="5048"/>
                  </a:cubicBezTo>
                  <a:cubicBezTo>
                    <a:pt x="875" y="5336"/>
                    <a:pt x="506" y="5820"/>
                    <a:pt x="391" y="6384"/>
                  </a:cubicBezTo>
                  <a:cubicBezTo>
                    <a:pt x="276" y="6949"/>
                    <a:pt x="391" y="7548"/>
                    <a:pt x="725" y="8009"/>
                  </a:cubicBezTo>
                  <a:cubicBezTo>
                    <a:pt x="794" y="8112"/>
                    <a:pt x="875" y="8228"/>
                    <a:pt x="863" y="8343"/>
                  </a:cubicBezTo>
                  <a:cubicBezTo>
                    <a:pt x="863" y="8435"/>
                    <a:pt x="806" y="8516"/>
                    <a:pt x="748" y="8585"/>
                  </a:cubicBezTo>
                  <a:cubicBezTo>
                    <a:pt x="460" y="8965"/>
                    <a:pt x="172" y="9368"/>
                    <a:pt x="103" y="9841"/>
                  </a:cubicBezTo>
                  <a:cubicBezTo>
                    <a:pt x="1" y="10568"/>
                    <a:pt x="600" y="11487"/>
                    <a:pt x="1358" y="11487"/>
                  </a:cubicBezTo>
                  <a:cubicBezTo>
                    <a:pt x="1452" y="11487"/>
                    <a:pt x="1549" y="11473"/>
                    <a:pt x="1647" y="11442"/>
                  </a:cubicBezTo>
                  <a:lnTo>
                    <a:pt x="8675" y="11258"/>
                  </a:lnTo>
                  <a:cubicBezTo>
                    <a:pt x="8710" y="11259"/>
                    <a:pt x="8745" y="11259"/>
                    <a:pt x="8780" y="11259"/>
                  </a:cubicBezTo>
                  <a:cubicBezTo>
                    <a:pt x="9126" y="11259"/>
                    <a:pt x="9476" y="11203"/>
                    <a:pt x="9769" y="11004"/>
                  </a:cubicBezTo>
                  <a:cubicBezTo>
                    <a:pt x="10138" y="10751"/>
                    <a:pt x="10345" y="10278"/>
                    <a:pt x="10345" y="9817"/>
                  </a:cubicBezTo>
                  <a:cubicBezTo>
                    <a:pt x="10345" y="9357"/>
                    <a:pt x="10150" y="8907"/>
                    <a:pt x="9908" y="8527"/>
                  </a:cubicBezTo>
                  <a:cubicBezTo>
                    <a:pt x="9769" y="8320"/>
                    <a:pt x="9597" y="8112"/>
                    <a:pt x="9562" y="7859"/>
                  </a:cubicBezTo>
                  <a:cubicBezTo>
                    <a:pt x="9516" y="7479"/>
                    <a:pt x="9769" y="7145"/>
                    <a:pt x="9942" y="6822"/>
                  </a:cubicBezTo>
                  <a:cubicBezTo>
                    <a:pt x="10207" y="6223"/>
                    <a:pt x="10184" y="5451"/>
                    <a:pt x="9677" y="5036"/>
                  </a:cubicBezTo>
                  <a:cubicBezTo>
                    <a:pt x="9481" y="4863"/>
                    <a:pt x="9205" y="4760"/>
                    <a:pt x="9032" y="4541"/>
                  </a:cubicBezTo>
                  <a:cubicBezTo>
                    <a:pt x="8871" y="4333"/>
                    <a:pt x="8848" y="4068"/>
                    <a:pt x="8825" y="3803"/>
                  </a:cubicBezTo>
                  <a:cubicBezTo>
                    <a:pt x="8802" y="2939"/>
                    <a:pt x="9147" y="1557"/>
                    <a:pt x="8283" y="1027"/>
                  </a:cubicBezTo>
                  <a:cubicBezTo>
                    <a:pt x="8064" y="900"/>
                    <a:pt x="7811" y="831"/>
                    <a:pt x="7546" y="773"/>
                  </a:cubicBezTo>
                  <a:cubicBezTo>
                    <a:pt x="7557" y="623"/>
                    <a:pt x="7419" y="508"/>
                    <a:pt x="7292" y="428"/>
                  </a:cubicBezTo>
                  <a:cubicBezTo>
                    <a:pt x="6800" y="110"/>
                    <a:pt x="6183" y="1"/>
                    <a:pt x="5583" y="1"/>
                  </a:cubicBezTo>
                  <a:close/>
                </a:path>
              </a:pathLst>
            </a:custGeom>
            <a:solidFill>
              <a:srgbClr val="E3D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64;p67"/>
            <p:cNvSpPr/>
            <p:nvPr/>
          </p:nvSpPr>
          <p:spPr>
            <a:xfrm>
              <a:off x="2383875" y="805600"/>
              <a:ext cx="367900" cy="214250"/>
            </a:xfrm>
            <a:custGeom>
              <a:avLst/>
              <a:gdLst/>
              <a:ahLst/>
              <a:cxnLst/>
              <a:rect l="l" t="t" r="r" b="b"/>
              <a:pathLst>
                <a:path w="14716" h="8570" extrusionOk="0">
                  <a:moveTo>
                    <a:pt x="8222" y="1"/>
                  </a:moveTo>
                  <a:cubicBezTo>
                    <a:pt x="7631" y="1"/>
                    <a:pt x="6940" y="154"/>
                    <a:pt x="6524" y="758"/>
                  </a:cubicBezTo>
                  <a:cubicBezTo>
                    <a:pt x="5671" y="1980"/>
                    <a:pt x="5452" y="3570"/>
                    <a:pt x="4911" y="3789"/>
                  </a:cubicBezTo>
                  <a:cubicBezTo>
                    <a:pt x="4358" y="3996"/>
                    <a:pt x="440" y="3351"/>
                    <a:pt x="198" y="5505"/>
                  </a:cubicBezTo>
                  <a:cubicBezTo>
                    <a:pt x="0" y="7247"/>
                    <a:pt x="1494" y="7629"/>
                    <a:pt x="2211" y="7629"/>
                  </a:cubicBezTo>
                  <a:cubicBezTo>
                    <a:pt x="2329" y="7629"/>
                    <a:pt x="2426" y="7618"/>
                    <a:pt x="2491" y="7602"/>
                  </a:cubicBezTo>
                  <a:cubicBezTo>
                    <a:pt x="2952" y="7487"/>
                    <a:pt x="5129" y="7717"/>
                    <a:pt x="6708" y="5425"/>
                  </a:cubicBezTo>
                  <a:lnTo>
                    <a:pt x="6708" y="5425"/>
                  </a:lnTo>
                  <a:cubicBezTo>
                    <a:pt x="6708" y="5425"/>
                    <a:pt x="6316" y="6796"/>
                    <a:pt x="6535" y="8570"/>
                  </a:cubicBezTo>
                  <a:lnTo>
                    <a:pt x="12250" y="7879"/>
                  </a:lnTo>
                  <a:lnTo>
                    <a:pt x="12399" y="5920"/>
                  </a:lnTo>
                  <a:lnTo>
                    <a:pt x="14715" y="4353"/>
                  </a:lnTo>
                  <a:cubicBezTo>
                    <a:pt x="14715" y="4353"/>
                    <a:pt x="14047" y="1012"/>
                    <a:pt x="12353" y="655"/>
                  </a:cubicBezTo>
                  <a:cubicBezTo>
                    <a:pt x="10648" y="298"/>
                    <a:pt x="9346" y="56"/>
                    <a:pt x="9346" y="56"/>
                  </a:cubicBezTo>
                  <a:lnTo>
                    <a:pt x="9323" y="159"/>
                  </a:lnTo>
                  <a:cubicBezTo>
                    <a:pt x="9323" y="159"/>
                    <a:pt x="8824" y="1"/>
                    <a:pt x="8222"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65;p67"/>
            <p:cNvSpPr/>
            <p:nvPr/>
          </p:nvSpPr>
          <p:spPr>
            <a:xfrm>
              <a:off x="2602250" y="806400"/>
              <a:ext cx="52750" cy="33450"/>
            </a:xfrm>
            <a:custGeom>
              <a:avLst/>
              <a:gdLst/>
              <a:ahLst/>
              <a:cxnLst/>
              <a:rect l="l" t="t" r="r" b="b"/>
              <a:pathLst>
                <a:path w="2110" h="1338" extrusionOk="0">
                  <a:moveTo>
                    <a:pt x="588" y="1"/>
                  </a:moveTo>
                  <a:lnTo>
                    <a:pt x="588" y="139"/>
                  </a:lnTo>
                  <a:cubicBezTo>
                    <a:pt x="588" y="139"/>
                    <a:pt x="346" y="70"/>
                    <a:pt x="1" y="24"/>
                  </a:cubicBezTo>
                  <a:lnTo>
                    <a:pt x="1" y="289"/>
                  </a:lnTo>
                  <a:cubicBezTo>
                    <a:pt x="1" y="865"/>
                    <a:pt x="473" y="1337"/>
                    <a:pt x="1049" y="1337"/>
                  </a:cubicBezTo>
                  <a:cubicBezTo>
                    <a:pt x="1625" y="1337"/>
                    <a:pt x="2086" y="876"/>
                    <a:pt x="2109" y="312"/>
                  </a:cubicBezTo>
                  <a:cubicBezTo>
                    <a:pt x="1199" y="116"/>
                    <a:pt x="588" y="1"/>
                    <a:pt x="588" y="1"/>
                  </a:cubicBezTo>
                  <a:close/>
                </a:path>
              </a:pathLst>
            </a:custGeom>
            <a:solidFill>
              <a:srgbClr val="569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6;p67"/>
            <p:cNvSpPr/>
            <p:nvPr/>
          </p:nvSpPr>
          <p:spPr>
            <a:xfrm>
              <a:off x="2609450" y="779900"/>
              <a:ext cx="38625" cy="50150"/>
            </a:xfrm>
            <a:custGeom>
              <a:avLst/>
              <a:gdLst/>
              <a:ahLst/>
              <a:cxnLst/>
              <a:rect l="l" t="t" r="r" b="b"/>
              <a:pathLst>
                <a:path w="1545" h="2006" extrusionOk="0">
                  <a:moveTo>
                    <a:pt x="1" y="1"/>
                  </a:moveTo>
                  <a:lnTo>
                    <a:pt x="1" y="1245"/>
                  </a:lnTo>
                  <a:cubicBezTo>
                    <a:pt x="1" y="1660"/>
                    <a:pt x="346" y="2005"/>
                    <a:pt x="761" y="2005"/>
                  </a:cubicBezTo>
                  <a:cubicBezTo>
                    <a:pt x="1199" y="2005"/>
                    <a:pt x="1544" y="1660"/>
                    <a:pt x="1544" y="1245"/>
                  </a:cubicBezTo>
                  <a:lnTo>
                    <a:pt x="1544"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67;p67"/>
            <p:cNvSpPr/>
            <p:nvPr/>
          </p:nvSpPr>
          <p:spPr>
            <a:xfrm>
              <a:off x="2733025" y="802950"/>
              <a:ext cx="50725" cy="326950"/>
            </a:xfrm>
            <a:custGeom>
              <a:avLst/>
              <a:gdLst/>
              <a:ahLst/>
              <a:cxnLst/>
              <a:rect l="l" t="t" r="r" b="b"/>
              <a:pathLst>
                <a:path w="2029" h="13078" extrusionOk="0">
                  <a:moveTo>
                    <a:pt x="864" y="0"/>
                  </a:moveTo>
                  <a:cubicBezTo>
                    <a:pt x="749" y="93"/>
                    <a:pt x="645" y="196"/>
                    <a:pt x="565" y="323"/>
                  </a:cubicBezTo>
                  <a:cubicBezTo>
                    <a:pt x="357" y="669"/>
                    <a:pt x="311" y="1083"/>
                    <a:pt x="288" y="1487"/>
                  </a:cubicBezTo>
                  <a:cubicBezTo>
                    <a:pt x="46" y="4713"/>
                    <a:pt x="23" y="7939"/>
                    <a:pt x="0" y="11165"/>
                  </a:cubicBezTo>
                  <a:cubicBezTo>
                    <a:pt x="0" y="11787"/>
                    <a:pt x="0" y="12420"/>
                    <a:pt x="162" y="13008"/>
                  </a:cubicBezTo>
                  <a:cubicBezTo>
                    <a:pt x="162" y="13031"/>
                    <a:pt x="173" y="13054"/>
                    <a:pt x="185" y="13077"/>
                  </a:cubicBezTo>
                  <a:lnTo>
                    <a:pt x="1510" y="13077"/>
                  </a:lnTo>
                  <a:lnTo>
                    <a:pt x="1982" y="2017"/>
                  </a:lnTo>
                  <a:cubicBezTo>
                    <a:pt x="2028" y="1187"/>
                    <a:pt x="1567" y="404"/>
                    <a:pt x="864" y="0"/>
                  </a:cubicBezTo>
                  <a:close/>
                </a:path>
              </a:pathLst>
            </a:custGeom>
            <a:solidFill>
              <a:srgbClr val="E2B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68;p67"/>
            <p:cNvSpPr/>
            <p:nvPr/>
          </p:nvSpPr>
          <p:spPr>
            <a:xfrm>
              <a:off x="2538875" y="826275"/>
              <a:ext cx="24800" cy="107475"/>
            </a:xfrm>
            <a:custGeom>
              <a:avLst/>
              <a:gdLst/>
              <a:ahLst/>
              <a:cxnLst/>
              <a:rect l="l" t="t" r="r" b="b"/>
              <a:pathLst>
                <a:path w="992" h="4299" extrusionOk="0">
                  <a:moveTo>
                    <a:pt x="992" y="1"/>
                  </a:moveTo>
                  <a:lnTo>
                    <a:pt x="992" y="1"/>
                  </a:lnTo>
                  <a:cubicBezTo>
                    <a:pt x="980" y="1"/>
                    <a:pt x="957" y="266"/>
                    <a:pt x="842" y="657"/>
                  </a:cubicBezTo>
                  <a:cubicBezTo>
                    <a:pt x="784" y="853"/>
                    <a:pt x="681" y="1072"/>
                    <a:pt x="554" y="1314"/>
                  </a:cubicBezTo>
                  <a:cubicBezTo>
                    <a:pt x="416" y="1556"/>
                    <a:pt x="243" y="1809"/>
                    <a:pt x="128" y="2109"/>
                  </a:cubicBezTo>
                  <a:cubicBezTo>
                    <a:pt x="12" y="2409"/>
                    <a:pt x="1" y="2731"/>
                    <a:pt x="47" y="2996"/>
                  </a:cubicBezTo>
                  <a:cubicBezTo>
                    <a:pt x="93" y="3273"/>
                    <a:pt x="174" y="3515"/>
                    <a:pt x="266" y="3710"/>
                  </a:cubicBezTo>
                  <a:cubicBezTo>
                    <a:pt x="347" y="3895"/>
                    <a:pt x="450" y="4033"/>
                    <a:pt x="519" y="4125"/>
                  </a:cubicBezTo>
                  <a:cubicBezTo>
                    <a:pt x="577" y="4252"/>
                    <a:pt x="623" y="4298"/>
                    <a:pt x="635" y="4298"/>
                  </a:cubicBezTo>
                  <a:cubicBezTo>
                    <a:pt x="646" y="4286"/>
                    <a:pt x="473" y="4079"/>
                    <a:pt x="324" y="3710"/>
                  </a:cubicBezTo>
                  <a:cubicBezTo>
                    <a:pt x="231" y="3526"/>
                    <a:pt x="162" y="3296"/>
                    <a:pt x="116" y="3019"/>
                  </a:cubicBezTo>
                  <a:cubicBezTo>
                    <a:pt x="93" y="2754"/>
                    <a:pt x="93" y="2455"/>
                    <a:pt x="208" y="2155"/>
                  </a:cubicBezTo>
                  <a:cubicBezTo>
                    <a:pt x="324" y="1867"/>
                    <a:pt x="473" y="1602"/>
                    <a:pt x="612" y="1360"/>
                  </a:cubicBezTo>
                  <a:cubicBezTo>
                    <a:pt x="738" y="1118"/>
                    <a:pt x="819" y="888"/>
                    <a:pt x="877" y="680"/>
                  </a:cubicBezTo>
                  <a:cubicBezTo>
                    <a:pt x="934" y="484"/>
                    <a:pt x="969" y="312"/>
                    <a:pt x="980" y="196"/>
                  </a:cubicBezTo>
                  <a:cubicBezTo>
                    <a:pt x="992" y="81"/>
                    <a:pt x="992" y="1"/>
                    <a:pt x="992" y="1"/>
                  </a:cubicBezTo>
                  <a:close/>
                </a:path>
              </a:pathLst>
            </a:custGeom>
            <a:solidFill>
              <a:srgbClr val="569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69;p67"/>
            <p:cNvSpPr/>
            <p:nvPr/>
          </p:nvSpPr>
          <p:spPr>
            <a:xfrm>
              <a:off x="2550700" y="836650"/>
              <a:ext cx="3475" cy="24800"/>
            </a:xfrm>
            <a:custGeom>
              <a:avLst/>
              <a:gdLst/>
              <a:ahLst/>
              <a:cxnLst/>
              <a:rect l="l" t="t" r="r" b="b"/>
              <a:pathLst>
                <a:path w="139" h="992" extrusionOk="0">
                  <a:moveTo>
                    <a:pt x="58" y="0"/>
                  </a:moveTo>
                  <a:cubicBezTo>
                    <a:pt x="35" y="0"/>
                    <a:pt x="58" y="231"/>
                    <a:pt x="58" y="484"/>
                  </a:cubicBezTo>
                  <a:cubicBezTo>
                    <a:pt x="35" y="772"/>
                    <a:pt x="0" y="991"/>
                    <a:pt x="35" y="991"/>
                  </a:cubicBezTo>
                  <a:cubicBezTo>
                    <a:pt x="46" y="991"/>
                    <a:pt x="116" y="772"/>
                    <a:pt x="139" y="496"/>
                  </a:cubicBezTo>
                  <a:cubicBezTo>
                    <a:pt x="139" y="208"/>
                    <a:pt x="81" y="0"/>
                    <a:pt x="58" y="0"/>
                  </a:cubicBezTo>
                  <a:close/>
                </a:path>
              </a:pathLst>
            </a:custGeom>
            <a:solidFill>
              <a:srgbClr val="569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70;p67"/>
            <p:cNvSpPr/>
            <p:nvPr/>
          </p:nvSpPr>
          <p:spPr>
            <a:xfrm>
              <a:off x="2408700" y="1300375"/>
              <a:ext cx="62525" cy="2050"/>
            </a:xfrm>
            <a:custGeom>
              <a:avLst/>
              <a:gdLst/>
              <a:ahLst/>
              <a:cxnLst/>
              <a:rect l="l" t="t" r="r" b="b"/>
              <a:pathLst>
                <a:path w="2501" h="82" extrusionOk="0">
                  <a:moveTo>
                    <a:pt x="1003" y="1"/>
                  </a:moveTo>
                  <a:cubicBezTo>
                    <a:pt x="645" y="1"/>
                    <a:pt x="300" y="12"/>
                    <a:pt x="0" y="12"/>
                  </a:cubicBezTo>
                  <a:lnTo>
                    <a:pt x="0" y="81"/>
                  </a:lnTo>
                  <a:lnTo>
                    <a:pt x="1003" y="81"/>
                  </a:lnTo>
                  <a:cubicBezTo>
                    <a:pt x="1567" y="81"/>
                    <a:pt x="2086" y="81"/>
                    <a:pt x="2489" y="70"/>
                  </a:cubicBezTo>
                  <a:lnTo>
                    <a:pt x="2500" y="12"/>
                  </a:lnTo>
                  <a:cubicBezTo>
                    <a:pt x="2097" y="12"/>
                    <a:pt x="1579" y="1"/>
                    <a:pt x="1003" y="1"/>
                  </a:cubicBezTo>
                  <a:close/>
                </a:path>
              </a:pathLst>
            </a:custGeom>
            <a:solidFill>
              <a:srgbClr val="62A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71;p67"/>
            <p:cNvSpPr/>
            <p:nvPr/>
          </p:nvSpPr>
          <p:spPr>
            <a:xfrm>
              <a:off x="2428850" y="989300"/>
              <a:ext cx="312550" cy="359500"/>
            </a:xfrm>
            <a:custGeom>
              <a:avLst/>
              <a:gdLst/>
              <a:ahLst/>
              <a:cxnLst/>
              <a:rect l="l" t="t" r="r" b="b"/>
              <a:pathLst>
                <a:path w="12502" h="14380" extrusionOk="0">
                  <a:moveTo>
                    <a:pt x="10451" y="1"/>
                  </a:moveTo>
                  <a:cubicBezTo>
                    <a:pt x="10451" y="1"/>
                    <a:pt x="2455" y="657"/>
                    <a:pt x="1671" y="3641"/>
                  </a:cubicBezTo>
                  <a:cubicBezTo>
                    <a:pt x="876" y="6625"/>
                    <a:pt x="93" y="13308"/>
                    <a:pt x="1" y="14057"/>
                  </a:cubicBezTo>
                  <a:lnTo>
                    <a:pt x="3526" y="14379"/>
                  </a:lnTo>
                  <a:lnTo>
                    <a:pt x="4125" y="5427"/>
                  </a:lnTo>
                  <a:cubicBezTo>
                    <a:pt x="4148" y="5146"/>
                    <a:pt x="4390" y="4920"/>
                    <a:pt x="4669" y="4920"/>
                  </a:cubicBezTo>
                  <a:cubicBezTo>
                    <a:pt x="4676" y="4920"/>
                    <a:pt x="4683" y="4920"/>
                    <a:pt x="4690" y="4920"/>
                  </a:cubicBezTo>
                  <a:cubicBezTo>
                    <a:pt x="5174" y="4943"/>
                    <a:pt x="5944" y="4970"/>
                    <a:pt x="6789" y="4970"/>
                  </a:cubicBezTo>
                  <a:cubicBezTo>
                    <a:pt x="8537" y="4970"/>
                    <a:pt x="10606" y="4853"/>
                    <a:pt x="11142" y="4333"/>
                  </a:cubicBezTo>
                  <a:cubicBezTo>
                    <a:pt x="12501" y="2996"/>
                    <a:pt x="10451" y="1"/>
                    <a:pt x="10451"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72;p67"/>
            <p:cNvSpPr/>
            <p:nvPr/>
          </p:nvSpPr>
          <p:spPr>
            <a:xfrm>
              <a:off x="2568850" y="664400"/>
              <a:ext cx="148650" cy="125025"/>
            </a:xfrm>
            <a:custGeom>
              <a:avLst/>
              <a:gdLst/>
              <a:ahLst/>
              <a:cxnLst/>
              <a:rect l="l" t="t" r="r" b="b"/>
              <a:pathLst>
                <a:path w="5946" h="5001" extrusionOk="0">
                  <a:moveTo>
                    <a:pt x="2650" y="1"/>
                  </a:moveTo>
                  <a:cubicBezTo>
                    <a:pt x="2454" y="104"/>
                    <a:pt x="2258" y="185"/>
                    <a:pt x="2039" y="277"/>
                  </a:cubicBezTo>
                  <a:cubicBezTo>
                    <a:pt x="1468" y="497"/>
                    <a:pt x="917" y="609"/>
                    <a:pt x="457" y="609"/>
                  </a:cubicBezTo>
                  <a:cubicBezTo>
                    <a:pt x="314" y="609"/>
                    <a:pt x="181" y="598"/>
                    <a:pt x="58" y="577"/>
                  </a:cubicBezTo>
                  <a:cubicBezTo>
                    <a:pt x="23" y="726"/>
                    <a:pt x="0" y="876"/>
                    <a:pt x="0" y="1049"/>
                  </a:cubicBezTo>
                  <a:lnTo>
                    <a:pt x="0" y="3388"/>
                  </a:lnTo>
                  <a:cubicBezTo>
                    <a:pt x="0" y="4275"/>
                    <a:pt x="714" y="5001"/>
                    <a:pt x="1613" y="5001"/>
                  </a:cubicBezTo>
                  <a:lnTo>
                    <a:pt x="2592" y="5001"/>
                  </a:lnTo>
                  <a:cubicBezTo>
                    <a:pt x="3399" y="5001"/>
                    <a:pt x="4102" y="4540"/>
                    <a:pt x="4447" y="3872"/>
                  </a:cubicBezTo>
                  <a:cubicBezTo>
                    <a:pt x="4537" y="3909"/>
                    <a:pt x="4633" y="3927"/>
                    <a:pt x="4730" y="3927"/>
                  </a:cubicBezTo>
                  <a:cubicBezTo>
                    <a:pt x="5080" y="3927"/>
                    <a:pt x="5452" y="3693"/>
                    <a:pt x="5669" y="3296"/>
                  </a:cubicBezTo>
                  <a:cubicBezTo>
                    <a:pt x="5945" y="2766"/>
                    <a:pt x="5818" y="2167"/>
                    <a:pt x="5381" y="1936"/>
                  </a:cubicBezTo>
                  <a:cubicBezTo>
                    <a:pt x="5264" y="1868"/>
                    <a:pt x="5140" y="1841"/>
                    <a:pt x="5007" y="1841"/>
                  </a:cubicBezTo>
                  <a:cubicBezTo>
                    <a:pt x="4982" y="1841"/>
                    <a:pt x="4957" y="1842"/>
                    <a:pt x="4931" y="1844"/>
                  </a:cubicBezTo>
                  <a:cubicBezTo>
                    <a:pt x="4920" y="1846"/>
                    <a:pt x="4908" y="1847"/>
                    <a:pt x="4897" y="1847"/>
                  </a:cubicBezTo>
                  <a:cubicBezTo>
                    <a:pt x="4840" y="1847"/>
                    <a:pt x="4785" y="1823"/>
                    <a:pt x="4747" y="1775"/>
                  </a:cubicBezTo>
                  <a:cubicBezTo>
                    <a:pt x="4629" y="1823"/>
                    <a:pt x="4503" y="1846"/>
                    <a:pt x="4375" y="1846"/>
                  </a:cubicBezTo>
                  <a:cubicBezTo>
                    <a:pt x="3828" y="1846"/>
                    <a:pt x="3226" y="1426"/>
                    <a:pt x="2880" y="726"/>
                  </a:cubicBezTo>
                  <a:cubicBezTo>
                    <a:pt x="2765" y="473"/>
                    <a:pt x="2673" y="231"/>
                    <a:pt x="2650" y="1"/>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73;p67"/>
            <p:cNvSpPr/>
            <p:nvPr/>
          </p:nvSpPr>
          <p:spPr>
            <a:xfrm>
              <a:off x="2597350" y="736400"/>
              <a:ext cx="34600" cy="17325"/>
            </a:xfrm>
            <a:custGeom>
              <a:avLst/>
              <a:gdLst/>
              <a:ahLst/>
              <a:cxnLst/>
              <a:rect l="l" t="t" r="r" b="b"/>
              <a:pathLst>
                <a:path w="1384" h="693" extrusionOk="0">
                  <a:moveTo>
                    <a:pt x="1" y="1"/>
                  </a:moveTo>
                  <a:cubicBezTo>
                    <a:pt x="1" y="381"/>
                    <a:pt x="312" y="692"/>
                    <a:pt x="692" y="692"/>
                  </a:cubicBezTo>
                  <a:cubicBezTo>
                    <a:pt x="1061" y="692"/>
                    <a:pt x="1383" y="393"/>
                    <a:pt x="1383" y="1"/>
                  </a:cubicBezTo>
                  <a:close/>
                </a:path>
              </a:pathLst>
            </a:custGeom>
            <a:solidFill>
              <a:srgbClr val="FF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74;p67"/>
            <p:cNvSpPr/>
            <p:nvPr/>
          </p:nvSpPr>
          <p:spPr>
            <a:xfrm>
              <a:off x="2680025" y="720275"/>
              <a:ext cx="23925" cy="36600"/>
            </a:xfrm>
            <a:custGeom>
              <a:avLst/>
              <a:gdLst/>
              <a:ahLst/>
              <a:cxnLst/>
              <a:rect l="l" t="t" r="r" b="b"/>
              <a:pathLst>
                <a:path w="957" h="1464" extrusionOk="0">
                  <a:moveTo>
                    <a:pt x="864" y="1"/>
                  </a:moveTo>
                  <a:cubicBezTo>
                    <a:pt x="818" y="1"/>
                    <a:pt x="738" y="1"/>
                    <a:pt x="646" y="24"/>
                  </a:cubicBezTo>
                  <a:cubicBezTo>
                    <a:pt x="565" y="58"/>
                    <a:pt x="461" y="104"/>
                    <a:pt x="381" y="185"/>
                  </a:cubicBezTo>
                  <a:cubicBezTo>
                    <a:pt x="288" y="266"/>
                    <a:pt x="208" y="369"/>
                    <a:pt x="150" y="496"/>
                  </a:cubicBezTo>
                  <a:cubicBezTo>
                    <a:pt x="35" y="750"/>
                    <a:pt x="0" y="1003"/>
                    <a:pt x="12" y="1176"/>
                  </a:cubicBezTo>
                  <a:cubicBezTo>
                    <a:pt x="12" y="1349"/>
                    <a:pt x="46" y="1464"/>
                    <a:pt x="58" y="1464"/>
                  </a:cubicBezTo>
                  <a:cubicBezTo>
                    <a:pt x="69" y="1464"/>
                    <a:pt x="58" y="1349"/>
                    <a:pt x="69" y="1187"/>
                  </a:cubicBezTo>
                  <a:cubicBezTo>
                    <a:pt x="93" y="1015"/>
                    <a:pt x="116" y="784"/>
                    <a:pt x="231" y="542"/>
                  </a:cubicBezTo>
                  <a:cubicBezTo>
                    <a:pt x="288" y="427"/>
                    <a:pt x="358" y="323"/>
                    <a:pt x="438" y="254"/>
                  </a:cubicBezTo>
                  <a:cubicBezTo>
                    <a:pt x="507" y="185"/>
                    <a:pt x="611" y="127"/>
                    <a:pt x="680" y="93"/>
                  </a:cubicBezTo>
                  <a:cubicBezTo>
                    <a:pt x="841" y="24"/>
                    <a:pt x="957" y="24"/>
                    <a:pt x="934" y="12"/>
                  </a:cubicBezTo>
                  <a:cubicBezTo>
                    <a:pt x="934" y="12"/>
                    <a:pt x="911" y="1"/>
                    <a:pt x="864" y="1"/>
                  </a:cubicBezTo>
                  <a:close/>
                </a:path>
              </a:pathLst>
            </a:custGeom>
            <a:solidFill>
              <a:srgbClr val="C65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75;p67"/>
            <p:cNvSpPr/>
            <p:nvPr/>
          </p:nvSpPr>
          <p:spPr>
            <a:xfrm>
              <a:off x="2686075" y="729500"/>
              <a:ext cx="8650" cy="17875"/>
            </a:xfrm>
            <a:custGeom>
              <a:avLst/>
              <a:gdLst/>
              <a:ahLst/>
              <a:cxnLst/>
              <a:rect l="l" t="t" r="r" b="b"/>
              <a:pathLst>
                <a:path w="346" h="715" extrusionOk="0">
                  <a:moveTo>
                    <a:pt x="0" y="0"/>
                  </a:moveTo>
                  <a:cubicBezTo>
                    <a:pt x="0" y="23"/>
                    <a:pt x="46" y="35"/>
                    <a:pt x="92" y="93"/>
                  </a:cubicBezTo>
                  <a:cubicBezTo>
                    <a:pt x="150" y="139"/>
                    <a:pt x="208" y="219"/>
                    <a:pt x="231" y="323"/>
                  </a:cubicBezTo>
                  <a:cubicBezTo>
                    <a:pt x="265" y="415"/>
                    <a:pt x="254" y="519"/>
                    <a:pt x="219" y="576"/>
                  </a:cubicBezTo>
                  <a:cubicBezTo>
                    <a:pt x="208" y="657"/>
                    <a:pt x="196" y="692"/>
                    <a:pt x="196" y="715"/>
                  </a:cubicBezTo>
                  <a:cubicBezTo>
                    <a:pt x="208" y="715"/>
                    <a:pt x="242" y="692"/>
                    <a:pt x="277" y="623"/>
                  </a:cubicBezTo>
                  <a:cubicBezTo>
                    <a:pt x="323" y="553"/>
                    <a:pt x="346" y="438"/>
                    <a:pt x="323" y="311"/>
                  </a:cubicBezTo>
                  <a:cubicBezTo>
                    <a:pt x="288" y="173"/>
                    <a:pt x="208" y="93"/>
                    <a:pt x="139" y="46"/>
                  </a:cubicBezTo>
                  <a:cubicBezTo>
                    <a:pt x="58" y="0"/>
                    <a:pt x="23" y="0"/>
                    <a:pt x="0" y="0"/>
                  </a:cubicBezTo>
                  <a:close/>
                </a:path>
              </a:pathLst>
            </a:custGeom>
            <a:solidFill>
              <a:srgbClr val="C65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76;p67"/>
            <p:cNvSpPr/>
            <p:nvPr/>
          </p:nvSpPr>
          <p:spPr>
            <a:xfrm>
              <a:off x="2570000" y="638200"/>
              <a:ext cx="117525" cy="72600"/>
            </a:xfrm>
            <a:custGeom>
              <a:avLst/>
              <a:gdLst/>
              <a:ahLst/>
              <a:cxnLst/>
              <a:rect l="l" t="t" r="r" b="b"/>
              <a:pathLst>
                <a:path w="4701" h="2904" extrusionOk="0">
                  <a:moveTo>
                    <a:pt x="2039" y="0"/>
                  </a:moveTo>
                  <a:cubicBezTo>
                    <a:pt x="1049" y="0"/>
                    <a:pt x="196" y="703"/>
                    <a:pt x="0" y="1636"/>
                  </a:cubicBezTo>
                  <a:cubicBezTo>
                    <a:pt x="117" y="1654"/>
                    <a:pt x="243" y="1663"/>
                    <a:pt x="376" y="1663"/>
                  </a:cubicBezTo>
                  <a:cubicBezTo>
                    <a:pt x="846" y="1663"/>
                    <a:pt x="1407" y="1552"/>
                    <a:pt x="1982" y="1337"/>
                  </a:cubicBezTo>
                  <a:cubicBezTo>
                    <a:pt x="2201" y="1256"/>
                    <a:pt x="2397" y="1164"/>
                    <a:pt x="2593" y="1060"/>
                  </a:cubicBezTo>
                  <a:cubicBezTo>
                    <a:pt x="2616" y="1314"/>
                    <a:pt x="2708" y="1556"/>
                    <a:pt x="2823" y="1786"/>
                  </a:cubicBezTo>
                  <a:cubicBezTo>
                    <a:pt x="3165" y="2471"/>
                    <a:pt x="3776" y="2903"/>
                    <a:pt x="4319" y="2903"/>
                  </a:cubicBezTo>
                  <a:cubicBezTo>
                    <a:pt x="4452" y="2903"/>
                    <a:pt x="4581" y="2877"/>
                    <a:pt x="4701" y="2823"/>
                  </a:cubicBezTo>
                  <a:cubicBezTo>
                    <a:pt x="4666" y="2777"/>
                    <a:pt x="4643" y="2731"/>
                    <a:pt x="4643" y="2673"/>
                  </a:cubicBezTo>
                  <a:lnTo>
                    <a:pt x="4643" y="2097"/>
                  </a:lnTo>
                  <a:cubicBezTo>
                    <a:pt x="4643" y="933"/>
                    <a:pt x="3710" y="0"/>
                    <a:pt x="2546" y="0"/>
                  </a:cubicBezTo>
                  <a:close/>
                </a:path>
              </a:pathLst>
            </a:custGeom>
            <a:solidFill>
              <a:srgbClr val="E3D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77;p67"/>
            <p:cNvSpPr/>
            <p:nvPr/>
          </p:nvSpPr>
          <p:spPr>
            <a:xfrm>
              <a:off x="2560500" y="851050"/>
              <a:ext cx="56175" cy="18175"/>
            </a:xfrm>
            <a:custGeom>
              <a:avLst/>
              <a:gdLst/>
              <a:ahLst/>
              <a:cxnLst/>
              <a:rect l="l" t="t" r="r" b="b"/>
              <a:pathLst>
                <a:path w="2247" h="727" extrusionOk="0">
                  <a:moveTo>
                    <a:pt x="207" y="0"/>
                  </a:moveTo>
                  <a:cubicBezTo>
                    <a:pt x="92" y="0"/>
                    <a:pt x="0" y="81"/>
                    <a:pt x="0" y="196"/>
                  </a:cubicBezTo>
                  <a:lnTo>
                    <a:pt x="0" y="726"/>
                  </a:lnTo>
                  <a:lnTo>
                    <a:pt x="2247" y="726"/>
                  </a:lnTo>
                  <a:lnTo>
                    <a:pt x="2247" y="196"/>
                  </a:lnTo>
                  <a:cubicBezTo>
                    <a:pt x="2247" y="81"/>
                    <a:pt x="2166" y="0"/>
                    <a:pt x="2051"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78;p67"/>
            <p:cNvSpPr/>
            <p:nvPr/>
          </p:nvSpPr>
          <p:spPr>
            <a:xfrm>
              <a:off x="2525350" y="863150"/>
              <a:ext cx="127050" cy="165350"/>
            </a:xfrm>
            <a:custGeom>
              <a:avLst/>
              <a:gdLst/>
              <a:ahLst/>
              <a:cxnLst/>
              <a:rect l="l" t="t" r="r" b="b"/>
              <a:pathLst>
                <a:path w="5082" h="6614" extrusionOk="0">
                  <a:moveTo>
                    <a:pt x="369" y="0"/>
                  </a:moveTo>
                  <a:cubicBezTo>
                    <a:pt x="173" y="0"/>
                    <a:pt x="0" y="173"/>
                    <a:pt x="0" y="380"/>
                  </a:cubicBezTo>
                  <a:lnTo>
                    <a:pt x="0" y="6233"/>
                  </a:lnTo>
                  <a:cubicBezTo>
                    <a:pt x="0" y="6441"/>
                    <a:pt x="173" y="6614"/>
                    <a:pt x="369" y="6614"/>
                  </a:cubicBezTo>
                  <a:lnTo>
                    <a:pt x="4701" y="6614"/>
                  </a:lnTo>
                  <a:cubicBezTo>
                    <a:pt x="4908" y="6614"/>
                    <a:pt x="5081" y="6452"/>
                    <a:pt x="5081" y="6233"/>
                  </a:cubicBezTo>
                  <a:lnTo>
                    <a:pt x="5081" y="380"/>
                  </a:lnTo>
                  <a:cubicBezTo>
                    <a:pt x="5081" y="173"/>
                    <a:pt x="4908" y="0"/>
                    <a:pt x="4701"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79;p67"/>
            <p:cNvSpPr/>
            <p:nvPr/>
          </p:nvSpPr>
          <p:spPr>
            <a:xfrm>
              <a:off x="2525350" y="863150"/>
              <a:ext cx="127050" cy="165350"/>
            </a:xfrm>
            <a:custGeom>
              <a:avLst/>
              <a:gdLst/>
              <a:ahLst/>
              <a:cxnLst/>
              <a:rect l="l" t="t" r="r" b="b"/>
              <a:pathLst>
                <a:path w="5082" h="6614" extrusionOk="0">
                  <a:moveTo>
                    <a:pt x="369" y="0"/>
                  </a:moveTo>
                  <a:cubicBezTo>
                    <a:pt x="173" y="0"/>
                    <a:pt x="0" y="173"/>
                    <a:pt x="0" y="380"/>
                  </a:cubicBezTo>
                  <a:lnTo>
                    <a:pt x="0" y="6233"/>
                  </a:lnTo>
                  <a:cubicBezTo>
                    <a:pt x="0" y="6441"/>
                    <a:pt x="173" y="6614"/>
                    <a:pt x="369" y="6614"/>
                  </a:cubicBezTo>
                  <a:lnTo>
                    <a:pt x="4701" y="6614"/>
                  </a:lnTo>
                  <a:cubicBezTo>
                    <a:pt x="4908" y="6614"/>
                    <a:pt x="5081" y="6441"/>
                    <a:pt x="5081" y="6233"/>
                  </a:cubicBezTo>
                  <a:lnTo>
                    <a:pt x="5081" y="4862"/>
                  </a:lnTo>
                  <a:cubicBezTo>
                    <a:pt x="4839" y="4851"/>
                    <a:pt x="4609" y="4839"/>
                    <a:pt x="4355" y="4839"/>
                  </a:cubicBezTo>
                  <a:cubicBezTo>
                    <a:pt x="3837" y="4828"/>
                    <a:pt x="3296" y="4839"/>
                    <a:pt x="2800" y="4620"/>
                  </a:cubicBezTo>
                  <a:cubicBezTo>
                    <a:pt x="2040" y="4286"/>
                    <a:pt x="1613" y="3468"/>
                    <a:pt x="1394" y="2662"/>
                  </a:cubicBezTo>
                  <a:cubicBezTo>
                    <a:pt x="1176" y="1855"/>
                    <a:pt x="1118" y="1014"/>
                    <a:pt x="830" y="242"/>
                  </a:cubicBezTo>
                  <a:cubicBezTo>
                    <a:pt x="807" y="162"/>
                    <a:pt x="761" y="92"/>
                    <a:pt x="726"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80;p67"/>
            <p:cNvSpPr/>
            <p:nvPr/>
          </p:nvSpPr>
          <p:spPr>
            <a:xfrm>
              <a:off x="2430575" y="1326600"/>
              <a:ext cx="87025" cy="10375"/>
            </a:xfrm>
            <a:custGeom>
              <a:avLst/>
              <a:gdLst/>
              <a:ahLst/>
              <a:cxnLst/>
              <a:rect l="l" t="t" r="r" b="b"/>
              <a:pathLst>
                <a:path w="3481" h="415" extrusionOk="0">
                  <a:moveTo>
                    <a:pt x="1" y="0"/>
                  </a:moveTo>
                  <a:lnTo>
                    <a:pt x="1" y="58"/>
                  </a:lnTo>
                  <a:cubicBezTo>
                    <a:pt x="508" y="115"/>
                    <a:pt x="1222" y="184"/>
                    <a:pt x="2029" y="277"/>
                  </a:cubicBezTo>
                  <a:cubicBezTo>
                    <a:pt x="2559" y="323"/>
                    <a:pt x="3066" y="369"/>
                    <a:pt x="3480" y="415"/>
                  </a:cubicBezTo>
                  <a:lnTo>
                    <a:pt x="3480" y="346"/>
                  </a:lnTo>
                  <a:cubicBezTo>
                    <a:pt x="3066" y="300"/>
                    <a:pt x="2559" y="242"/>
                    <a:pt x="2029" y="196"/>
                  </a:cubicBezTo>
                  <a:cubicBezTo>
                    <a:pt x="1222" y="104"/>
                    <a:pt x="508" y="46"/>
                    <a:pt x="1" y="0"/>
                  </a:cubicBezTo>
                  <a:close/>
                </a:path>
              </a:pathLst>
            </a:custGeom>
            <a:solidFill>
              <a:srgbClr val="62A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81;p67"/>
            <p:cNvSpPr/>
            <p:nvPr/>
          </p:nvSpPr>
          <p:spPr>
            <a:xfrm>
              <a:off x="2497125" y="997500"/>
              <a:ext cx="123575" cy="53475"/>
            </a:xfrm>
            <a:custGeom>
              <a:avLst/>
              <a:gdLst/>
              <a:ahLst/>
              <a:cxnLst/>
              <a:rect l="l" t="t" r="r" b="b"/>
              <a:pathLst>
                <a:path w="4943" h="2139" extrusionOk="0">
                  <a:moveTo>
                    <a:pt x="2022" y="0"/>
                  </a:moveTo>
                  <a:cubicBezTo>
                    <a:pt x="1882" y="0"/>
                    <a:pt x="1740" y="8"/>
                    <a:pt x="1590" y="18"/>
                  </a:cubicBezTo>
                  <a:cubicBezTo>
                    <a:pt x="1210" y="30"/>
                    <a:pt x="818" y="53"/>
                    <a:pt x="450" y="76"/>
                  </a:cubicBezTo>
                  <a:cubicBezTo>
                    <a:pt x="415" y="76"/>
                    <a:pt x="381" y="87"/>
                    <a:pt x="357" y="99"/>
                  </a:cubicBezTo>
                  <a:cubicBezTo>
                    <a:pt x="346" y="145"/>
                    <a:pt x="392" y="168"/>
                    <a:pt x="438" y="203"/>
                  </a:cubicBezTo>
                  <a:cubicBezTo>
                    <a:pt x="795" y="341"/>
                    <a:pt x="1199" y="375"/>
                    <a:pt x="1602" y="398"/>
                  </a:cubicBezTo>
                  <a:cubicBezTo>
                    <a:pt x="1302" y="502"/>
                    <a:pt x="980" y="548"/>
                    <a:pt x="669" y="548"/>
                  </a:cubicBezTo>
                  <a:cubicBezTo>
                    <a:pt x="586" y="548"/>
                    <a:pt x="499" y="536"/>
                    <a:pt x="412" y="536"/>
                  </a:cubicBezTo>
                  <a:cubicBezTo>
                    <a:pt x="355" y="536"/>
                    <a:pt x="298" y="541"/>
                    <a:pt x="242" y="560"/>
                  </a:cubicBezTo>
                  <a:cubicBezTo>
                    <a:pt x="208" y="571"/>
                    <a:pt x="162" y="571"/>
                    <a:pt x="150" y="617"/>
                  </a:cubicBezTo>
                  <a:cubicBezTo>
                    <a:pt x="46" y="836"/>
                    <a:pt x="1429" y="859"/>
                    <a:pt x="1567" y="859"/>
                  </a:cubicBezTo>
                  <a:cubicBezTo>
                    <a:pt x="1141" y="1078"/>
                    <a:pt x="646" y="998"/>
                    <a:pt x="173" y="1055"/>
                  </a:cubicBezTo>
                  <a:cubicBezTo>
                    <a:pt x="0" y="1078"/>
                    <a:pt x="69" y="1216"/>
                    <a:pt x="185" y="1286"/>
                  </a:cubicBezTo>
                  <a:cubicBezTo>
                    <a:pt x="334" y="1343"/>
                    <a:pt x="507" y="1355"/>
                    <a:pt x="669" y="1355"/>
                  </a:cubicBezTo>
                  <a:cubicBezTo>
                    <a:pt x="696" y="1356"/>
                    <a:pt x="724" y="1356"/>
                    <a:pt x="751" y="1356"/>
                  </a:cubicBezTo>
                  <a:cubicBezTo>
                    <a:pt x="1031" y="1356"/>
                    <a:pt x="1296" y="1307"/>
                    <a:pt x="1590" y="1286"/>
                  </a:cubicBezTo>
                  <a:lnTo>
                    <a:pt x="1590" y="1286"/>
                  </a:lnTo>
                  <a:cubicBezTo>
                    <a:pt x="1222" y="1505"/>
                    <a:pt x="738" y="1378"/>
                    <a:pt x="334" y="1528"/>
                  </a:cubicBezTo>
                  <a:cubicBezTo>
                    <a:pt x="323" y="1528"/>
                    <a:pt x="323" y="1539"/>
                    <a:pt x="300" y="1539"/>
                  </a:cubicBezTo>
                  <a:cubicBezTo>
                    <a:pt x="288" y="1562"/>
                    <a:pt x="300" y="1597"/>
                    <a:pt x="323" y="1608"/>
                  </a:cubicBezTo>
                  <a:cubicBezTo>
                    <a:pt x="438" y="1723"/>
                    <a:pt x="588" y="1735"/>
                    <a:pt x="738" y="1758"/>
                  </a:cubicBezTo>
                  <a:cubicBezTo>
                    <a:pt x="1026" y="1758"/>
                    <a:pt x="1314" y="1735"/>
                    <a:pt x="1602" y="1700"/>
                  </a:cubicBezTo>
                  <a:lnTo>
                    <a:pt x="1602" y="1700"/>
                  </a:lnTo>
                  <a:cubicBezTo>
                    <a:pt x="1417" y="1885"/>
                    <a:pt x="1072" y="1816"/>
                    <a:pt x="853" y="2000"/>
                  </a:cubicBezTo>
                  <a:cubicBezTo>
                    <a:pt x="841" y="2011"/>
                    <a:pt x="841" y="2011"/>
                    <a:pt x="841" y="2023"/>
                  </a:cubicBezTo>
                  <a:cubicBezTo>
                    <a:pt x="825" y="2087"/>
                    <a:pt x="991" y="2104"/>
                    <a:pt x="1183" y="2104"/>
                  </a:cubicBezTo>
                  <a:cubicBezTo>
                    <a:pt x="1407" y="2104"/>
                    <a:pt x="1667" y="2081"/>
                    <a:pt x="1717" y="2081"/>
                  </a:cubicBezTo>
                  <a:cubicBezTo>
                    <a:pt x="2164" y="2096"/>
                    <a:pt x="2611" y="2139"/>
                    <a:pt x="3058" y="2139"/>
                  </a:cubicBezTo>
                  <a:cubicBezTo>
                    <a:pt x="3268" y="2139"/>
                    <a:pt x="3478" y="2129"/>
                    <a:pt x="3687" y="2104"/>
                  </a:cubicBezTo>
                  <a:cubicBezTo>
                    <a:pt x="3929" y="2069"/>
                    <a:pt x="4183" y="2023"/>
                    <a:pt x="4413" y="1908"/>
                  </a:cubicBezTo>
                  <a:cubicBezTo>
                    <a:pt x="4643" y="1816"/>
                    <a:pt x="4828" y="1643"/>
                    <a:pt x="4943" y="1424"/>
                  </a:cubicBezTo>
                  <a:lnTo>
                    <a:pt x="3687" y="203"/>
                  </a:lnTo>
                  <a:cubicBezTo>
                    <a:pt x="3629" y="210"/>
                    <a:pt x="3570" y="213"/>
                    <a:pt x="3512" y="213"/>
                  </a:cubicBezTo>
                  <a:cubicBezTo>
                    <a:pt x="3199" y="213"/>
                    <a:pt x="2882" y="121"/>
                    <a:pt x="2581" y="53"/>
                  </a:cubicBezTo>
                  <a:cubicBezTo>
                    <a:pt x="2386" y="14"/>
                    <a:pt x="2205" y="0"/>
                    <a:pt x="2022" y="0"/>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82;p67"/>
            <p:cNvSpPr/>
            <p:nvPr/>
          </p:nvSpPr>
          <p:spPr>
            <a:xfrm>
              <a:off x="2547250" y="829175"/>
              <a:ext cx="220350" cy="234050"/>
            </a:xfrm>
            <a:custGeom>
              <a:avLst/>
              <a:gdLst/>
              <a:ahLst/>
              <a:cxnLst/>
              <a:rect l="l" t="t" r="r" b="b"/>
              <a:pathLst>
                <a:path w="8814" h="9362" extrusionOk="0">
                  <a:moveTo>
                    <a:pt x="6080" y="1"/>
                  </a:moveTo>
                  <a:cubicBezTo>
                    <a:pt x="5642" y="1"/>
                    <a:pt x="5222" y="309"/>
                    <a:pt x="5000" y="795"/>
                  </a:cubicBezTo>
                  <a:cubicBezTo>
                    <a:pt x="4793" y="1244"/>
                    <a:pt x="4781" y="1763"/>
                    <a:pt x="4885" y="2235"/>
                  </a:cubicBezTo>
                  <a:cubicBezTo>
                    <a:pt x="5000" y="2811"/>
                    <a:pt x="5980" y="5507"/>
                    <a:pt x="5265" y="5783"/>
                  </a:cubicBezTo>
                  <a:cubicBezTo>
                    <a:pt x="5128" y="5834"/>
                    <a:pt x="4983" y="5848"/>
                    <a:pt x="4836" y="5848"/>
                  </a:cubicBezTo>
                  <a:cubicBezTo>
                    <a:pt x="4653" y="5848"/>
                    <a:pt x="4467" y="5826"/>
                    <a:pt x="4287" y="5826"/>
                  </a:cubicBezTo>
                  <a:cubicBezTo>
                    <a:pt x="4248" y="5826"/>
                    <a:pt x="4209" y="5827"/>
                    <a:pt x="4171" y="5830"/>
                  </a:cubicBezTo>
                  <a:cubicBezTo>
                    <a:pt x="3526" y="5841"/>
                    <a:pt x="2857" y="5864"/>
                    <a:pt x="2212" y="5910"/>
                  </a:cubicBezTo>
                  <a:cubicBezTo>
                    <a:pt x="1809" y="5945"/>
                    <a:pt x="1394" y="5979"/>
                    <a:pt x="1014" y="6118"/>
                  </a:cubicBezTo>
                  <a:cubicBezTo>
                    <a:pt x="184" y="6406"/>
                    <a:pt x="0" y="7592"/>
                    <a:pt x="242" y="8330"/>
                  </a:cubicBezTo>
                  <a:cubicBezTo>
                    <a:pt x="346" y="8652"/>
                    <a:pt x="553" y="8917"/>
                    <a:pt x="841" y="9090"/>
                  </a:cubicBezTo>
                  <a:cubicBezTo>
                    <a:pt x="1188" y="9273"/>
                    <a:pt x="1666" y="9361"/>
                    <a:pt x="2085" y="9361"/>
                  </a:cubicBezTo>
                  <a:cubicBezTo>
                    <a:pt x="2194" y="9361"/>
                    <a:pt x="2299" y="9355"/>
                    <a:pt x="2396" y="9344"/>
                  </a:cubicBezTo>
                  <a:cubicBezTo>
                    <a:pt x="2938" y="9263"/>
                    <a:pt x="3491" y="9251"/>
                    <a:pt x="4032" y="9182"/>
                  </a:cubicBezTo>
                  <a:cubicBezTo>
                    <a:pt x="5265" y="9009"/>
                    <a:pt x="6636" y="8779"/>
                    <a:pt x="7662" y="7996"/>
                  </a:cubicBezTo>
                  <a:cubicBezTo>
                    <a:pt x="8157" y="7627"/>
                    <a:pt x="8618" y="7062"/>
                    <a:pt x="8699" y="6417"/>
                  </a:cubicBezTo>
                  <a:cubicBezTo>
                    <a:pt x="8814" y="5369"/>
                    <a:pt x="8503" y="4113"/>
                    <a:pt x="8123" y="3134"/>
                  </a:cubicBezTo>
                  <a:cubicBezTo>
                    <a:pt x="7742" y="2200"/>
                    <a:pt x="7558" y="1129"/>
                    <a:pt x="6867" y="380"/>
                  </a:cubicBezTo>
                  <a:cubicBezTo>
                    <a:pt x="6626" y="117"/>
                    <a:pt x="6350" y="1"/>
                    <a:pt x="6080"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83;p67"/>
            <p:cNvSpPr/>
            <p:nvPr/>
          </p:nvSpPr>
          <p:spPr>
            <a:xfrm>
              <a:off x="2614925" y="827425"/>
              <a:ext cx="87600" cy="148950"/>
            </a:xfrm>
            <a:custGeom>
              <a:avLst/>
              <a:gdLst/>
              <a:ahLst/>
              <a:cxnLst/>
              <a:rect l="l" t="t" r="r" b="b"/>
              <a:pathLst>
                <a:path w="3504" h="5958" extrusionOk="0">
                  <a:moveTo>
                    <a:pt x="3411" y="1"/>
                  </a:moveTo>
                  <a:cubicBezTo>
                    <a:pt x="3353" y="12"/>
                    <a:pt x="3273" y="35"/>
                    <a:pt x="3157" y="58"/>
                  </a:cubicBezTo>
                  <a:cubicBezTo>
                    <a:pt x="3042" y="93"/>
                    <a:pt x="2904" y="150"/>
                    <a:pt x="2766" y="254"/>
                  </a:cubicBezTo>
                  <a:cubicBezTo>
                    <a:pt x="2639" y="346"/>
                    <a:pt x="2489" y="485"/>
                    <a:pt x="2374" y="669"/>
                  </a:cubicBezTo>
                  <a:cubicBezTo>
                    <a:pt x="2259" y="842"/>
                    <a:pt x="2178" y="1061"/>
                    <a:pt x="2132" y="1303"/>
                  </a:cubicBezTo>
                  <a:cubicBezTo>
                    <a:pt x="2086" y="1545"/>
                    <a:pt x="2086" y="1809"/>
                    <a:pt x="2120" y="2074"/>
                  </a:cubicBezTo>
                  <a:cubicBezTo>
                    <a:pt x="2190" y="2628"/>
                    <a:pt x="2420" y="3204"/>
                    <a:pt x="2593" y="3791"/>
                  </a:cubicBezTo>
                  <a:cubicBezTo>
                    <a:pt x="2673" y="4091"/>
                    <a:pt x="2731" y="4402"/>
                    <a:pt x="2777" y="4690"/>
                  </a:cubicBezTo>
                  <a:cubicBezTo>
                    <a:pt x="2812" y="4978"/>
                    <a:pt x="2812" y="5277"/>
                    <a:pt x="2673" y="5496"/>
                  </a:cubicBezTo>
                  <a:cubicBezTo>
                    <a:pt x="2604" y="5612"/>
                    <a:pt x="2501" y="5681"/>
                    <a:pt x="2385" y="5727"/>
                  </a:cubicBezTo>
                  <a:cubicBezTo>
                    <a:pt x="2270" y="5761"/>
                    <a:pt x="2155" y="5784"/>
                    <a:pt x="2028" y="5784"/>
                  </a:cubicBezTo>
                  <a:cubicBezTo>
                    <a:pt x="1798" y="5796"/>
                    <a:pt x="1567" y="5807"/>
                    <a:pt x="1349" y="5807"/>
                  </a:cubicBezTo>
                  <a:cubicBezTo>
                    <a:pt x="1026" y="5819"/>
                    <a:pt x="692" y="5853"/>
                    <a:pt x="369" y="5865"/>
                  </a:cubicBezTo>
                  <a:cubicBezTo>
                    <a:pt x="289" y="5865"/>
                    <a:pt x="196" y="5877"/>
                    <a:pt x="116" y="5877"/>
                  </a:cubicBezTo>
                  <a:cubicBezTo>
                    <a:pt x="24" y="5934"/>
                    <a:pt x="1" y="5957"/>
                    <a:pt x="1" y="5957"/>
                  </a:cubicBezTo>
                  <a:lnTo>
                    <a:pt x="358" y="5957"/>
                  </a:lnTo>
                  <a:cubicBezTo>
                    <a:pt x="680" y="5934"/>
                    <a:pt x="1003" y="5934"/>
                    <a:pt x="1337" y="5923"/>
                  </a:cubicBezTo>
                  <a:cubicBezTo>
                    <a:pt x="1556" y="5911"/>
                    <a:pt x="1786" y="5911"/>
                    <a:pt x="2017" y="5900"/>
                  </a:cubicBezTo>
                  <a:cubicBezTo>
                    <a:pt x="2132" y="5900"/>
                    <a:pt x="2270" y="5877"/>
                    <a:pt x="2409" y="5842"/>
                  </a:cubicBezTo>
                  <a:cubicBezTo>
                    <a:pt x="2535" y="5796"/>
                    <a:pt x="2650" y="5704"/>
                    <a:pt x="2731" y="5577"/>
                  </a:cubicBezTo>
                  <a:cubicBezTo>
                    <a:pt x="2881" y="5324"/>
                    <a:pt x="2881" y="5012"/>
                    <a:pt x="2846" y="4713"/>
                  </a:cubicBezTo>
                  <a:cubicBezTo>
                    <a:pt x="2812" y="4413"/>
                    <a:pt x="2754" y="4114"/>
                    <a:pt x="2662" y="3803"/>
                  </a:cubicBezTo>
                  <a:cubicBezTo>
                    <a:pt x="2489" y="3204"/>
                    <a:pt x="2259" y="2639"/>
                    <a:pt x="2190" y="2098"/>
                  </a:cubicBezTo>
                  <a:cubicBezTo>
                    <a:pt x="2144" y="1821"/>
                    <a:pt x="2144" y="1556"/>
                    <a:pt x="2190" y="1326"/>
                  </a:cubicBezTo>
                  <a:cubicBezTo>
                    <a:pt x="2236" y="1095"/>
                    <a:pt x="2316" y="888"/>
                    <a:pt x="2420" y="703"/>
                  </a:cubicBezTo>
                  <a:cubicBezTo>
                    <a:pt x="2639" y="358"/>
                    <a:pt x="2938" y="185"/>
                    <a:pt x="3157" y="104"/>
                  </a:cubicBezTo>
                  <a:cubicBezTo>
                    <a:pt x="3365" y="35"/>
                    <a:pt x="3503" y="12"/>
                    <a:pt x="3503" y="1"/>
                  </a:cubicBezTo>
                  <a:close/>
                </a:path>
              </a:pathLst>
            </a:custGeom>
            <a:solidFill>
              <a:srgbClr val="569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84;p67"/>
            <p:cNvSpPr/>
            <p:nvPr/>
          </p:nvSpPr>
          <p:spPr>
            <a:xfrm>
              <a:off x="2579500" y="842700"/>
              <a:ext cx="188100" cy="219850"/>
            </a:xfrm>
            <a:custGeom>
              <a:avLst/>
              <a:gdLst/>
              <a:ahLst/>
              <a:cxnLst/>
              <a:rect l="l" t="t" r="r" b="b"/>
              <a:pathLst>
                <a:path w="7524" h="8794" extrusionOk="0">
                  <a:moveTo>
                    <a:pt x="5738" y="0"/>
                  </a:moveTo>
                  <a:lnTo>
                    <a:pt x="5738" y="0"/>
                  </a:lnTo>
                  <a:cubicBezTo>
                    <a:pt x="5703" y="369"/>
                    <a:pt x="5807" y="761"/>
                    <a:pt x="5922" y="1118"/>
                  </a:cubicBezTo>
                  <a:lnTo>
                    <a:pt x="6395" y="2639"/>
                  </a:lnTo>
                  <a:cubicBezTo>
                    <a:pt x="6614" y="3353"/>
                    <a:pt x="6844" y="4079"/>
                    <a:pt x="6844" y="4816"/>
                  </a:cubicBezTo>
                  <a:cubicBezTo>
                    <a:pt x="6844" y="5565"/>
                    <a:pt x="6568" y="6349"/>
                    <a:pt x="5980" y="6809"/>
                  </a:cubicBezTo>
                  <a:cubicBezTo>
                    <a:pt x="5381" y="7270"/>
                    <a:pt x="4540" y="7316"/>
                    <a:pt x="3779" y="7374"/>
                  </a:cubicBezTo>
                  <a:cubicBezTo>
                    <a:pt x="2570" y="7455"/>
                    <a:pt x="1302" y="7662"/>
                    <a:pt x="312" y="8365"/>
                  </a:cubicBezTo>
                  <a:cubicBezTo>
                    <a:pt x="185" y="8457"/>
                    <a:pt x="58" y="8572"/>
                    <a:pt x="0" y="8699"/>
                  </a:cubicBezTo>
                  <a:cubicBezTo>
                    <a:pt x="243" y="8765"/>
                    <a:pt x="501" y="8794"/>
                    <a:pt x="742" y="8794"/>
                  </a:cubicBezTo>
                  <a:cubicBezTo>
                    <a:pt x="878" y="8794"/>
                    <a:pt x="1009" y="8785"/>
                    <a:pt x="1130" y="8768"/>
                  </a:cubicBezTo>
                  <a:cubicBezTo>
                    <a:pt x="1659" y="8699"/>
                    <a:pt x="2224" y="8687"/>
                    <a:pt x="2754" y="8607"/>
                  </a:cubicBezTo>
                  <a:cubicBezTo>
                    <a:pt x="3975" y="8457"/>
                    <a:pt x="5335" y="8203"/>
                    <a:pt x="6372" y="7443"/>
                  </a:cubicBezTo>
                  <a:cubicBezTo>
                    <a:pt x="6879" y="7074"/>
                    <a:pt x="7340" y="6510"/>
                    <a:pt x="7409" y="5865"/>
                  </a:cubicBezTo>
                  <a:cubicBezTo>
                    <a:pt x="7524" y="4805"/>
                    <a:pt x="7224" y="3560"/>
                    <a:pt x="6833" y="2581"/>
                  </a:cubicBezTo>
                  <a:cubicBezTo>
                    <a:pt x="6487" y="1728"/>
                    <a:pt x="6314" y="749"/>
                    <a:pt x="5738" y="0"/>
                  </a:cubicBezTo>
                  <a:close/>
                </a:path>
              </a:pathLst>
            </a:custGeom>
            <a:solidFill>
              <a:srgbClr val="62A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85;p67"/>
            <p:cNvSpPr/>
            <p:nvPr/>
          </p:nvSpPr>
          <p:spPr>
            <a:xfrm>
              <a:off x="2522475" y="1107675"/>
              <a:ext cx="259250" cy="56200"/>
            </a:xfrm>
            <a:custGeom>
              <a:avLst/>
              <a:gdLst/>
              <a:ahLst/>
              <a:cxnLst/>
              <a:rect l="l" t="t" r="r" b="b"/>
              <a:pathLst>
                <a:path w="10370" h="2248" extrusionOk="0">
                  <a:moveTo>
                    <a:pt x="1475" y="1"/>
                  </a:moveTo>
                  <a:cubicBezTo>
                    <a:pt x="657" y="1"/>
                    <a:pt x="0" y="658"/>
                    <a:pt x="0" y="1487"/>
                  </a:cubicBezTo>
                  <a:lnTo>
                    <a:pt x="0" y="1775"/>
                  </a:lnTo>
                  <a:cubicBezTo>
                    <a:pt x="0" y="2029"/>
                    <a:pt x="208" y="2248"/>
                    <a:pt x="473" y="2248"/>
                  </a:cubicBezTo>
                  <a:lnTo>
                    <a:pt x="9885" y="2248"/>
                  </a:lnTo>
                  <a:cubicBezTo>
                    <a:pt x="10150" y="2248"/>
                    <a:pt x="10369" y="2029"/>
                    <a:pt x="10369" y="1775"/>
                  </a:cubicBezTo>
                  <a:lnTo>
                    <a:pt x="10369" y="1487"/>
                  </a:lnTo>
                  <a:cubicBezTo>
                    <a:pt x="10369" y="658"/>
                    <a:pt x="9701" y="1"/>
                    <a:pt x="8883" y="1"/>
                  </a:cubicBezTo>
                  <a:close/>
                </a:path>
              </a:pathLst>
            </a:custGeom>
            <a:solidFill>
              <a:srgbClr val="E2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586;p67"/>
            <p:cNvSpPr/>
            <p:nvPr/>
          </p:nvSpPr>
          <p:spPr>
            <a:xfrm>
              <a:off x="3013000" y="832700"/>
              <a:ext cx="519625" cy="482975"/>
            </a:xfrm>
            <a:custGeom>
              <a:avLst/>
              <a:gdLst/>
              <a:ahLst/>
              <a:cxnLst/>
              <a:rect l="l" t="t" r="r" b="b"/>
              <a:pathLst>
                <a:path w="20785" h="19319" extrusionOk="0">
                  <a:moveTo>
                    <a:pt x="9823" y="1"/>
                  </a:moveTo>
                  <a:cubicBezTo>
                    <a:pt x="7892" y="1"/>
                    <a:pt x="5941" y="392"/>
                    <a:pt x="4217" y="1276"/>
                  </a:cubicBezTo>
                  <a:cubicBezTo>
                    <a:pt x="2408" y="2209"/>
                    <a:pt x="1313" y="3868"/>
                    <a:pt x="691" y="5815"/>
                  </a:cubicBezTo>
                  <a:cubicBezTo>
                    <a:pt x="0" y="8027"/>
                    <a:pt x="207" y="10712"/>
                    <a:pt x="1890" y="12313"/>
                  </a:cubicBezTo>
                  <a:cubicBezTo>
                    <a:pt x="2915" y="13281"/>
                    <a:pt x="4321" y="13719"/>
                    <a:pt x="5680" y="14099"/>
                  </a:cubicBezTo>
                  <a:cubicBezTo>
                    <a:pt x="7040" y="14468"/>
                    <a:pt x="8457" y="14802"/>
                    <a:pt x="9597" y="15655"/>
                  </a:cubicBezTo>
                  <a:cubicBezTo>
                    <a:pt x="10726" y="16484"/>
                    <a:pt x="11521" y="17970"/>
                    <a:pt x="11118" y="19318"/>
                  </a:cubicBezTo>
                  <a:cubicBezTo>
                    <a:pt x="13019" y="18304"/>
                    <a:pt x="14759" y="17221"/>
                    <a:pt x="16452" y="15885"/>
                  </a:cubicBezTo>
                  <a:cubicBezTo>
                    <a:pt x="16476" y="15839"/>
                    <a:pt x="16522" y="15804"/>
                    <a:pt x="16568" y="15781"/>
                  </a:cubicBezTo>
                  <a:cubicBezTo>
                    <a:pt x="17950" y="14698"/>
                    <a:pt x="19114" y="13846"/>
                    <a:pt x="19794" y="12083"/>
                  </a:cubicBezTo>
                  <a:cubicBezTo>
                    <a:pt x="20784" y="9456"/>
                    <a:pt x="20646" y="6380"/>
                    <a:pt x="19102" y="4029"/>
                  </a:cubicBezTo>
                  <a:cubicBezTo>
                    <a:pt x="17247" y="1195"/>
                    <a:pt x="13515" y="112"/>
                    <a:pt x="10300" y="9"/>
                  </a:cubicBezTo>
                  <a:cubicBezTo>
                    <a:pt x="10141" y="3"/>
                    <a:pt x="9982" y="1"/>
                    <a:pt x="9823" y="1"/>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87;p67"/>
            <p:cNvSpPr/>
            <p:nvPr/>
          </p:nvSpPr>
          <p:spPr>
            <a:xfrm>
              <a:off x="2919375" y="733125"/>
              <a:ext cx="323775" cy="335725"/>
            </a:xfrm>
            <a:custGeom>
              <a:avLst/>
              <a:gdLst/>
              <a:ahLst/>
              <a:cxnLst/>
              <a:rect l="l" t="t" r="r" b="b"/>
              <a:pathLst>
                <a:path w="12951" h="13429" extrusionOk="0">
                  <a:moveTo>
                    <a:pt x="6607" y="1"/>
                  </a:moveTo>
                  <a:cubicBezTo>
                    <a:pt x="5749" y="1"/>
                    <a:pt x="4883" y="111"/>
                    <a:pt x="4079" y="339"/>
                  </a:cubicBezTo>
                  <a:cubicBezTo>
                    <a:pt x="2224" y="858"/>
                    <a:pt x="565" y="2309"/>
                    <a:pt x="150" y="4199"/>
                  </a:cubicBezTo>
                  <a:cubicBezTo>
                    <a:pt x="58" y="4614"/>
                    <a:pt x="35" y="5063"/>
                    <a:pt x="35" y="5489"/>
                  </a:cubicBezTo>
                  <a:cubicBezTo>
                    <a:pt x="1" y="7506"/>
                    <a:pt x="461" y="9625"/>
                    <a:pt x="1844" y="11089"/>
                  </a:cubicBezTo>
                  <a:cubicBezTo>
                    <a:pt x="2731" y="12033"/>
                    <a:pt x="3918" y="12621"/>
                    <a:pt x="5162" y="12955"/>
                  </a:cubicBezTo>
                  <a:cubicBezTo>
                    <a:pt x="6395" y="13278"/>
                    <a:pt x="7685" y="13370"/>
                    <a:pt x="8964" y="13416"/>
                  </a:cubicBezTo>
                  <a:cubicBezTo>
                    <a:pt x="9254" y="13424"/>
                    <a:pt x="9545" y="13429"/>
                    <a:pt x="9836" y="13429"/>
                  </a:cubicBezTo>
                  <a:cubicBezTo>
                    <a:pt x="10871" y="13429"/>
                    <a:pt x="11903" y="13361"/>
                    <a:pt x="12893" y="13082"/>
                  </a:cubicBezTo>
                  <a:cubicBezTo>
                    <a:pt x="12029" y="12621"/>
                    <a:pt x="11614" y="11584"/>
                    <a:pt x="11614" y="10605"/>
                  </a:cubicBezTo>
                  <a:cubicBezTo>
                    <a:pt x="11603" y="9625"/>
                    <a:pt x="11948" y="8692"/>
                    <a:pt x="12271" y="7771"/>
                  </a:cubicBezTo>
                  <a:cubicBezTo>
                    <a:pt x="12616" y="6849"/>
                    <a:pt x="12951" y="5904"/>
                    <a:pt x="12951" y="4925"/>
                  </a:cubicBezTo>
                  <a:cubicBezTo>
                    <a:pt x="12951" y="2448"/>
                    <a:pt x="10808" y="650"/>
                    <a:pt x="8526" y="190"/>
                  </a:cubicBezTo>
                  <a:cubicBezTo>
                    <a:pt x="7913" y="65"/>
                    <a:pt x="7262" y="1"/>
                    <a:pt x="6607"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588;p67"/>
            <p:cNvSpPr/>
            <p:nvPr/>
          </p:nvSpPr>
          <p:spPr>
            <a:xfrm>
              <a:off x="2919950" y="748225"/>
              <a:ext cx="322050" cy="320625"/>
            </a:xfrm>
            <a:custGeom>
              <a:avLst/>
              <a:gdLst/>
              <a:ahLst/>
              <a:cxnLst/>
              <a:rect l="l" t="t" r="r" b="b"/>
              <a:pathLst>
                <a:path w="12882" h="12825" extrusionOk="0">
                  <a:moveTo>
                    <a:pt x="3284" y="0"/>
                  </a:moveTo>
                  <a:lnTo>
                    <a:pt x="3284" y="0"/>
                  </a:lnTo>
                  <a:cubicBezTo>
                    <a:pt x="1752" y="669"/>
                    <a:pt x="485" y="1959"/>
                    <a:pt x="139" y="3595"/>
                  </a:cubicBezTo>
                  <a:cubicBezTo>
                    <a:pt x="58" y="4021"/>
                    <a:pt x="24" y="4459"/>
                    <a:pt x="24" y="4885"/>
                  </a:cubicBezTo>
                  <a:cubicBezTo>
                    <a:pt x="1" y="6902"/>
                    <a:pt x="461" y="9021"/>
                    <a:pt x="1844" y="10485"/>
                  </a:cubicBezTo>
                  <a:cubicBezTo>
                    <a:pt x="2720" y="11429"/>
                    <a:pt x="3918" y="12017"/>
                    <a:pt x="5151" y="12351"/>
                  </a:cubicBezTo>
                  <a:cubicBezTo>
                    <a:pt x="6395" y="12674"/>
                    <a:pt x="7674" y="12766"/>
                    <a:pt x="8953" y="12812"/>
                  </a:cubicBezTo>
                  <a:cubicBezTo>
                    <a:pt x="9243" y="12820"/>
                    <a:pt x="9534" y="12825"/>
                    <a:pt x="9824" y="12825"/>
                  </a:cubicBezTo>
                  <a:cubicBezTo>
                    <a:pt x="10860" y="12825"/>
                    <a:pt x="11892" y="12757"/>
                    <a:pt x="12881" y="12478"/>
                  </a:cubicBezTo>
                  <a:cubicBezTo>
                    <a:pt x="12040" y="11994"/>
                    <a:pt x="11614" y="10969"/>
                    <a:pt x="11603" y="10001"/>
                  </a:cubicBezTo>
                  <a:cubicBezTo>
                    <a:pt x="11603" y="9275"/>
                    <a:pt x="11787" y="8572"/>
                    <a:pt x="12017" y="7892"/>
                  </a:cubicBezTo>
                  <a:cubicBezTo>
                    <a:pt x="11879" y="7858"/>
                    <a:pt x="11729" y="7823"/>
                    <a:pt x="11603" y="7800"/>
                  </a:cubicBezTo>
                  <a:cubicBezTo>
                    <a:pt x="10715" y="7627"/>
                    <a:pt x="9805" y="7524"/>
                    <a:pt x="8884" y="7478"/>
                  </a:cubicBezTo>
                  <a:cubicBezTo>
                    <a:pt x="7282" y="7420"/>
                    <a:pt x="5531" y="7535"/>
                    <a:pt x="4298" y="6498"/>
                  </a:cubicBezTo>
                  <a:cubicBezTo>
                    <a:pt x="3146" y="5531"/>
                    <a:pt x="2904" y="3848"/>
                    <a:pt x="2973" y="2351"/>
                  </a:cubicBezTo>
                  <a:cubicBezTo>
                    <a:pt x="3008" y="1556"/>
                    <a:pt x="3123" y="784"/>
                    <a:pt x="3284" y="0"/>
                  </a:cubicBezTo>
                  <a:close/>
                </a:path>
              </a:pathLst>
            </a:custGeom>
            <a:solidFill>
              <a:srgbClr val="3A3939">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89;p67"/>
            <p:cNvSpPr/>
            <p:nvPr/>
          </p:nvSpPr>
          <p:spPr>
            <a:xfrm>
              <a:off x="3034025" y="878125"/>
              <a:ext cx="498300" cy="438700"/>
            </a:xfrm>
            <a:custGeom>
              <a:avLst/>
              <a:gdLst/>
              <a:ahLst/>
              <a:cxnLst/>
              <a:rect l="l" t="t" r="r" b="b"/>
              <a:pathLst>
                <a:path w="19932" h="17548" extrusionOk="0">
                  <a:moveTo>
                    <a:pt x="15946" y="0"/>
                  </a:moveTo>
                  <a:cubicBezTo>
                    <a:pt x="15519" y="346"/>
                    <a:pt x="15151" y="749"/>
                    <a:pt x="14874" y="1233"/>
                  </a:cubicBezTo>
                  <a:cubicBezTo>
                    <a:pt x="14425" y="1994"/>
                    <a:pt x="14194" y="2858"/>
                    <a:pt x="13987" y="3722"/>
                  </a:cubicBezTo>
                  <a:cubicBezTo>
                    <a:pt x="13710" y="4770"/>
                    <a:pt x="13445" y="5807"/>
                    <a:pt x="13180" y="6856"/>
                  </a:cubicBezTo>
                  <a:cubicBezTo>
                    <a:pt x="12777" y="8422"/>
                    <a:pt x="12224" y="10174"/>
                    <a:pt x="10773" y="10865"/>
                  </a:cubicBezTo>
                  <a:cubicBezTo>
                    <a:pt x="10231" y="11130"/>
                    <a:pt x="9632" y="11199"/>
                    <a:pt x="9056" y="11245"/>
                  </a:cubicBezTo>
                  <a:cubicBezTo>
                    <a:pt x="8762" y="11263"/>
                    <a:pt x="8468" y="11272"/>
                    <a:pt x="8175" y="11272"/>
                  </a:cubicBezTo>
                  <a:cubicBezTo>
                    <a:pt x="6174" y="11272"/>
                    <a:pt x="4180" y="10862"/>
                    <a:pt x="2362" y="10059"/>
                  </a:cubicBezTo>
                  <a:cubicBezTo>
                    <a:pt x="1578" y="9713"/>
                    <a:pt x="807" y="9310"/>
                    <a:pt x="0" y="9010"/>
                  </a:cubicBezTo>
                  <a:lnTo>
                    <a:pt x="0" y="9010"/>
                  </a:lnTo>
                  <a:cubicBezTo>
                    <a:pt x="242" y="9586"/>
                    <a:pt x="599" y="10105"/>
                    <a:pt x="1060" y="10531"/>
                  </a:cubicBezTo>
                  <a:cubicBezTo>
                    <a:pt x="2085" y="11510"/>
                    <a:pt x="3491" y="11948"/>
                    <a:pt x="4851" y="12317"/>
                  </a:cubicBezTo>
                  <a:cubicBezTo>
                    <a:pt x="6222" y="12697"/>
                    <a:pt x="7627" y="13020"/>
                    <a:pt x="8768" y="13872"/>
                  </a:cubicBezTo>
                  <a:cubicBezTo>
                    <a:pt x="9908" y="14713"/>
                    <a:pt x="10692" y="16199"/>
                    <a:pt x="10289" y="17547"/>
                  </a:cubicBezTo>
                  <a:cubicBezTo>
                    <a:pt x="12167" y="16487"/>
                    <a:pt x="13906" y="15393"/>
                    <a:pt x="15600" y="14056"/>
                  </a:cubicBezTo>
                  <a:cubicBezTo>
                    <a:pt x="15635" y="14033"/>
                    <a:pt x="15669" y="14010"/>
                    <a:pt x="15715" y="13976"/>
                  </a:cubicBezTo>
                  <a:cubicBezTo>
                    <a:pt x="17098" y="12893"/>
                    <a:pt x="18261" y="12040"/>
                    <a:pt x="18941" y="10277"/>
                  </a:cubicBezTo>
                  <a:cubicBezTo>
                    <a:pt x="19932" y="7651"/>
                    <a:pt x="19782" y="4574"/>
                    <a:pt x="18250" y="2224"/>
                  </a:cubicBezTo>
                  <a:cubicBezTo>
                    <a:pt x="17651" y="1314"/>
                    <a:pt x="16844" y="576"/>
                    <a:pt x="15946" y="0"/>
                  </a:cubicBezTo>
                  <a:close/>
                </a:path>
              </a:pathLst>
            </a:custGeom>
            <a:solidFill>
              <a:srgbClr val="3A3939">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590;p67"/>
            <p:cNvSpPr/>
            <p:nvPr/>
          </p:nvSpPr>
          <p:spPr>
            <a:xfrm>
              <a:off x="1862875" y="819650"/>
              <a:ext cx="263850" cy="335300"/>
            </a:xfrm>
            <a:custGeom>
              <a:avLst/>
              <a:gdLst/>
              <a:ahLst/>
              <a:cxnLst/>
              <a:rect l="l" t="t" r="r" b="b"/>
              <a:pathLst>
                <a:path w="10554" h="13412" extrusionOk="0">
                  <a:moveTo>
                    <a:pt x="2282" y="1"/>
                  </a:moveTo>
                  <a:cubicBezTo>
                    <a:pt x="1003" y="1"/>
                    <a:pt x="0" y="1061"/>
                    <a:pt x="58" y="2328"/>
                  </a:cubicBezTo>
                  <a:lnTo>
                    <a:pt x="519" y="13411"/>
                  </a:lnTo>
                  <a:lnTo>
                    <a:pt x="8952" y="13411"/>
                  </a:lnTo>
                  <a:lnTo>
                    <a:pt x="10381" y="2466"/>
                  </a:lnTo>
                  <a:cubicBezTo>
                    <a:pt x="10554" y="1164"/>
                    <a:pt x="9529" y="1"/>
                    <a:pt x="8215" y="1"/>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91;p67"/>
            <p:cNvSpPr/>
            <p:nvPr/>
          </p:nvSpPr>
          <p:spPr>
            <a:xfrm>
              <a:off x="1862875" y="827150"/>
              <a:ext cx="50725" cy="326925"/>
            </a:xfrm>
            <a:custGeom>
              <a:avLst/>
              <a:gdLst/>
              <a:ahLst/>
              <a:cxnLst/>
              <a:rect l="l" t="t" r="r" b="b"/>
              <a:pathLst>
                <a:path w="2029" h="13077" extrusionOk="0">
                  <a:moveTo>
                    <a:pt x="1164" y="0"/>
                  </a:moveTo>
                  <a:cubicBezTo>
                    <a:pt x="461" y="403"/>
                    <a:pt x="0" y="1187"/>
                    <a:pt x="35" y="2016"/>
                  </a:cubicBezTo>
                  <a:lnTo>
                    <a:pt x="519" y="13077"/>
                  </a:lnTo>
                  <a:lnTo>
                    <a:pt x="1844" y="13077"/>
                  </a:lnTo>
                  <a:cubicBezTo>
                    <a:pt x="1855" y="13054"/>
                    <a:pt x="1867" y="13031"/>
                    <a:pt x="1867" y="13008"/>
                  </a:cubicBezTo>
                  <a:cubicBezTo>
                    <a:pt x="2028" y="12409"/>
                    <a:pt x="2028" y="11775"/>
                    <a:pt x="2028" y="11164"/>
                  </a:cubicBezTo>
                  <a:cubicBezTo>
                    <a:pt x="1994" y="7938"/>
                    <a:pt x="1982" y="4712"/>
                    <a:pt x="1740" y="1486"/>
                  </a:cubicBezTo>
                  <a:cubicBezTo>
                    <a:pt x="1706" y="1083"/>
                    <a:pt x="1671" y="668"/>
                    <a:pt x="1464" y="323"/>
                  </a:cubicBezTo>
                  <a:cubicBezTo>
                    <a:pt x="1383" y="184"/>
                    <a:pt x="1279" y="92"/>
                    <a:pt x="1164"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92;p67"/>
            <p:cNvSpPr/>
            <p:nvPr/>
          </p:nvSpPr>
          <p:spPr>
            <a:xfrm>
              <a:off x="2129300" y="834625"/>
              <a:ext cx="160175" cy="129075"/>
            </a:xfrm>
            <a:custGeom>
              <a:avLst/>
              <a:gdLst/>
              <a:ahLst/>
              <a:cxnLst/>
              <a:rect l="l" t="t" r="r" b="b"/>
              <a:pathLst>
                <a:path w="6407" h="5163" extrusionOk="0">
                  <a:moveTo>
                    <a:pt x="4586" y="1"/>
                  </a:moveTo>
                  <a:lnTo>
                    <a:pt x="2224" y="2397"/>
                  </a:lnTo>
                  <a:lnTo>
                    <a:pt x="1279" y="1948"/>
                  </a:lnTo>
                  <a:lnTo>
                    <a:pt x="1" y="4298"/>
                  </a:lnTo>
                  <a:cubicBezTo>
                    <a:pt x="1" y="4298"/>
                    <a:pt x="1604" y="5162"/>
                    <a:pt x="2913" y="5162"/>
                  </a:cubicBezTo>
                  <a:cubicBezTo>
                    <a:pt x="2921" y="5162"/>
                    <a:pt x="2930" y="5162"/>
                    <a:pt x="2939" y="5162"/>
                  </a:cubicBezTo>
                  <a:cubicBezTo>
                    <a:pt x="4229" y="5139"/>
                    <a:pt x="6406" y="796"/>
                    <a:pt x="6406" y="796"/>
                  </a:cubicBezTo>
                  <a:lnTo>
                    <a:pt x="4586"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593;p67"/>
            <p:cNvSpPr/>
            <p:nvPr/>
          </p:nvSpPr>
          <p:spPr>
            <a:xfrm>
              <a:off x="2129300" y="883600"/>
              <a:ext cx="144325" cy="79525"/>
            </a:xfrm>
            <a:custGeom>
              <a:avLst/>
              <a:gdLst/>
              <a:ahLst/>
              <a:cxnLst/>
              <a:rect l="l" t="t" r="r" b="b"/>
              <a:pathLst>
                <a:path w="5773" h="3181" extrusionOk="0">
                  <a:moveTo>
                    <a:pt x="5773" y="0"/>
                  </a:moveTo>
                  <a:lnTo>
                    <a:pt x="5773" y="0"/>
                  </a:lnTo>
                  <a:cubicBezTo>
                    <a:pt x="5277" y="576"/>
                    <a:pt x="4793" y="1187"/>
                    <a:pt x="4148" y="1556"/>
                  </a:cubicBezTo>
                  <a:cubicBezTo>
                    <a:pt x="3646" y="1848"/>
                    <a:pt x="3071" y="1999"/>
                    <a:pt x="2499" y="1999"/>
                  </a:cubicBezTo>
                  <a:cubicBezTo>
                    <a:pt x="2191" y="1999"/>
                    <a:pt x="1884" y="1955"/>
                    <a:pt x="1591" y="1867"/>
                  </a:cubicBezTo>
                  <a:cubicBezTo>
                    <a:pt x="1222" y="1740"/>
                    <a:pt x="876" y="1556"/>
                    <a:pt x="554" y="1314"/>
                  </a:cubicBezTo>
                  <a:lnTo>
                    <a:pt x="1" y="2316"/>
                  </a:lnTo>
                  <a:cubicBezTo>
                    <a:pt x="1" y="2316"/>
                    <a:pt x="1584" y="3181"/>
                    <a:pt x="2888" y="3181"/>
                  </a:cubicBezTo>
                  <a:cubicBezTo>
                    <a:pt x="2905" y="3181"/>
                    <a:pt x="2922" y="3180"/>
                    <a:pt x="2939" y="3180"/>
                  </a:cubicBezTo>
                  <a:cubicBezTo>
                    <a:pt x="3803" y="3180"/>
                    <a:pt x="5035" y="1291"/>
                    <a:pt x="5773" y="0"/>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94;p67"/>
            <p:cNvSpPr/>
            <p:nvPr/>
          </p:nvSpPr>
          <p:spPr>
            <a:xfrm>
              <a:off x="2108575" y="1303550"/>
              <a:ext cx="102275" cy="109475"/>
            </a:xfrm>
            <a:custGeom>
              <a:avLst/>
              <a:gdLst/>
              <a:ahLst/>
              <a:cxnLst/>
              <a:rect l="l" t="t" r="r" b="b"/>
              <a:pathLst>
                <a:path w="4091" h="4379" extrusionOk="0">
                  <a:moveTo>
                    <a:pt x="1233" y="0"/>
                  </a:moveTo>
                  <a:lnTo>
                    <a:pt x="0" y="2708"/>
                  </a:lnTo>
                  <a:lnTo>
                    <a:pt x="4067" y="4379"/>
                  </a:lnTo>
                  <a:cubicBezTo>
                    <a:pt x="4090" y="3411"/>
                    <a:pt x="2466" y="2996"/>
                    <a:pt x="2466" y="2996"/>
                  </a:cubicBezTo>
                  <a:lnTo>
                    <a:pt x="2915" y="1498"/>
                  </a:lnTo>
                  <a:lnTo>
                    <a:pt x="1233" y="0"/>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595;p67"/>
            <p:cNvSpPr/>
            <p:nvPr/>
          </p:nvSpPr>
          <p:spPr>
            <a:xfrm>
              <a:off x="2108275" y="1352800"/>
              <a:ext cx="102575" cy="60800"/>
            </a:xfrm>
            <a:custGeom>
              <a:avLst/>
              <a:gdLst/>
              <a:ahLst/>
              <a:cxnLst/>
              <a:rect l="l" t="t" r="r" b="b"/>
              <a:pathLst>
                <a:path w="4103" h="2432" extrusionOk="0">
                  <a:moveTo>
                    <a:pt x="346" y="1"/>
                  </a:moveTo>
                  <a:lnTo>
                    <a:pt x="1" y="761"/>
                  </a:lnTo>
                  <a:lnTo>
                    <a:pt x="4068" y="2432"/>
                  </a:lnTo>
                  <a:cubicBezTo>
                    <a:pt x="4102" y="1452"/>
                    <a:pt x="2466" y="1037"/>
                    <a:pt x="2466" y="1037"/>
                  </a:cubicBezTo>
                  <a:lnTo>
                    <a:pt x="2478" y="980"/>
                  </a:lnTo>
                  <a:cubicBezTo>
                    <a:pt x="1775" y="646"/>
                    <a:pt x="1049" y="335"/>
                    <a:pt x="346"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596;p67"/>
            <p:cNvSpPr/>
            <p:nvPr/>
          </p:nvSpPr>
          <p:spPr>
            <a:xfrm>
              <a:off x="2220900" y="1345900"/>
              <a:ext cx="128200" cy="73450"/>
            </a:xfrm>
            <a:custGeom>
              <a:avLst/>
              <a:gdLst/>
              <a:ahLst/>
              <a:cxnLst/>
              <a:rect l="l" t="t" r="r" b="b"/>
              <a:pathLst>
                <a:path w="5128" h="2938" extrusionOk="0">
                  <a:moveTo>
                    <a:pt x="2247" y="0"/>
                  </a:moveTo>
                  <a:lnTo>
                    <a:pt x="0" y="173"/>
                  </a:lnTo>
                  <a:lnTo>
                    <a:pt x="1118" y="2938"/>
                  </a:lnTo>
                  <a:lnTo>
                    <a:pt x="5127" y="1175"/>
                  </a:lnTo>
                  <a:cubicBezTo>
                    <a:pt x="4944" y="985"/>
                    <a:pt x="4699" y="917"/>
                    <a:pt x="4441" y="917"/>
                  </a:cubicBezTo>
                  <a:cubicBezTo>
                    <a:pt x="3778" y="917"/>
                    <a:pt x="3030" y="1371"/>
                    <a:pt x="3030" y="1371"/>
                  </a:cubicBezTo>
                  <a:lnTo>
                    <a:pt x="2247" y="0"/>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597;p67"/>
            <p:cNvSpPr/>
            <p:nvPr/>
          </p:nvSpPr>
          <p:spPr>
            <a:xfrm>
              <a:off x="1899175" y="1231250"/>
              <a:ext cx="198750" cy="95950"/>
            </a:xfrm>
            <a:custGeom>
              <a:avLst/>
              <a:gdLst/>
              <a:ahLst/>
              <a:cxnLst/>
              <a:rect l="l" t="t" r="r" b="b"/>
              <a:pathLst>
                <a:path w="7950" h="3838" extrusionOk="0">
                  <a:moveTo>
                    <a:pt x="7742" y="1"/>
                  </a:moveTo>
                  <a:lnTo>
                    <a:pt x="0" y="3457"/>
                  </a:lnTo>
                  <a:lnTo>
                    <a:pt x="196" y="3837"/>
                  </a:lnTo>
                  <a:lnTo>
                    <a:pt x="7950" y="381"/>
                  </a:lnTo>
                  <a:lnTo>
                    <a:pt x="7742" y="1"/>
                  </a:lnTo>
                  <a:close/>
                </a:path>
              </a:pathLst>
            </a:custGeom>
            <a:solidFill>
              <a:srgbClr val="F69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598;p67"/>
            <p:cNvSpPr/>
            <p:nvPr/>
          </p:nvSpPr>
          <p:spPr>
            <a:xfrm>
              <a:off x="1869200" y="944075"/>
              <a:ext cx="170250" cy="112525"/>
            </a:xfrm>
            <a:custGeom>
              <a:avLst/>
              <a:gdLst/>
              <a:ahLst/>
              <a:cxnLst/>
              <a:rect l="l" t="t" r="r" b="b"/>
              <a:pathLst>
                <a:path w="6810" h="4501" extrusionOk="0">
                  <a:moveTo>
                    <a:pt x="1084" y="1"/>
                  </a:moveTo>
                  <a:cubicBezTo>
                    <a:pt x="1084" y="1"/>
                    <a:pt x="1" y="2155"/>
                    <a:pt x="128" y="3158"/>
                  </a:cubicBezTo>
                  <a:cubicBezTo>
                    <a:pt x="241" y="3973"/>
                    <a:pt x="2183" y="4500"/>
                    <a:pt x="4755" y="4500"/>
                  </a:cubicBezTo>
                  <a:cubicBezTo>
                    <a:pt x="5307" y="4500"/>
                    <a:pt x="5889" y="4476"/>
                    <a:pt x="6487" y="4425"/>
                  </a:cubicBezTo>
                  <a:cubicBezTo>
                    <a:pt x="6626" y="3780"/>
                    <a:pt x="6718" y="3135"/>
                    <a:pt x="6810" y="2501"/>
                  </a:cubicBezTo>
                  <a:lnTo>
                    <a:pt x="3273" y="1787"/>
                  </a:lnTo>
                  <a:lnTo>
                    <a:pt x="3768" y="335"/>
                  </a:lnTo>
                  <a:lnTo>
                    <a:pt x="1084"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599;p67"/>
            <p:cNvSpPr/>
            <p:nvPr/>
          </p:nvSpPr>
          <p:spPr>
            <a:xfrm>
              <a:off x="1912700" y="1231250"/>
              <a:ext cx="198775" cy="95950"/>
            </a:xfrm>
            <a:custGeom>
              <a:avLst/>
              <a:gdLst/>
              <a:ahLst/>
              <a:cxnLst/>
              <a:rect l="l" t="t" r="r" b="b"/>
              <a:pathLst>
                <a:path w="7951" h="3838" extrusionOk="0">
                  <a:moveTo>
                    <a:pt x="208" y="1"/>
                  </a:moveTo>
                  <a:lnTo>
                    <a:pt x="1" y="381"/>
                  </a:lnTo>
                  <a:lnTo>
                    <a:pt x="7754" y="3837"/>
                  </a:lnTo>
                  <a:lnTo>
                    <a:pt x="7950" y="3457"/>
                  </a:lnTo>
                  <a:lnTo>
                    <a:pt x="208" y="1"/>
                  </a:lnTo>
                  <a:close/>
                </a:path>
              </a:pathLst>
            </a:custGeom>
            <a:solidFill>
              <a:srgbClr val="F69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00;p67"/>
            <p:cNvSpPr/>
            <p:nvPr/>
          </p:nvSpPr>
          <p:spPr>
            <a:xfrm>
              <a:off x="2068825" y="1020375"/>
              <a:ext cx="226700" cy="332450"/>
            </a:xfrm>
            <a:custGeom>
              <a:avLst/>
              <a:gdLst/>
              <a:ahLst/>
              <a:cxnLst/>
              <a:rect l="l" t="t" r="r" b="b"/>
              <a:pathLst>
                <a:path w="9068" h="13298" extrusionOk="0">
                  <a:moveTo>
                    <a:pt x="3436" y="0"/>
                  </a:moveTo>
                  <a:cubicBezTo>
                    <a:pt x="1877" y="0"/>
                    <a:pt x="461" y="209"/>
                    <a:pt x="461" y="209"/>
                  </a:cubicBezTo>
                  <a:lnTo>
                    <a:pt x="0" y="3170"/>
                  </a:lnTo>
                  <a:lnTo>
                    <a:pt x="4355" y="4553"/>
                  </a:lnTo>
                  <a:lnTo>
                    <a:pt x="1475" y="12099"/>
                  </a:lnTo>
                  <a:lnTo>
                    <a:pt x="5277" y="13298"/>
                  </a:lnTo>
                  <a:cubicBezTo>
                    <a:pt x="5277" y="13298"/>
                    <a:pt x="9067" y="3723"/>
                    <a:pt x="7282" y="1062"/>
                  </a:cubicBezTo>
                  <a:cubicBezTo>
                    <a:pt x="6721" y="212"/>
                    <a:pt x="5006" y="0"/>
                    <a:pt x="3436"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01;p67"/>
            <p:cNvSpPr/>
            <p:nvPr/>
          </p:nvSpPr>
          <p:spPr>
            <a:xfrm>
              <a:off x="1891100" y="839575"/>
              <a:ext cx="275375" cy="240125"/>
            </a:xfrm>
            <a:custGeom>
              <a:avLst/>
              <a:gdLst/>
              <a:ahLst/>
              <a:cxnLst/>
              <a:rect l="l" t="t" r="r" b="b"/>
              <a:pathLst>
                <a:path w="11015" h="9605" extrusionOk="0">
                  <a:moveTo>
                    <a:pt x="6606" y="0"/>
                  </a:moveTo>
                  <a:cubicBezTo>
                    <a:pt x="6430" y="0"/>
                    <a:pt x="6255" y="11"/>
                    <a:pt x="6084" y="33"/>
                  </a:cubicBezTo>
                  <a:cubicBezTo>
                    <a:pt x="5301" y="135"/>
                    <a:pt x="4921" y="167"/>
                    <a:pt x="4757" y="167"/>
                  </a:cubicBezTo>
                  <a:cubicBezTo>
                    <a:pt x="4455" y="167"/>
                    <a:pt x="4885" y="56"/>
                    <a:pt x="4886" y="56"/>
                  </a:cubicBezTo>
                  <a:lnTo>
                    <a:pt x="4886" y="56"/>
                  </a:lnTo>
                  <a:cubicBezTo>
                    <a:pt x="4885" y="56"/>
                    <a:pt x="2120" y="287"/>
                    <a:pt x="1418" y="1462"/>
                  </a:cubicBezTo>
                  <a:cubicBezTo>
                    <a:pt x="715" y="2660"/>
                    <a:pt x="0" y="4331"/>
                    <a:pt x="0" y="4331"/>
                  </a:cubicBezTo>
                  <a:lnTo>
                    <a:pt x="2835" y="5437"/>
                  </a:lnTo>
                  <a:lnTo>
                    <a:pt x="2247" y="8962"/>
                  </a:lnTo>
                  <a:cubicBezTo>
                    <a:pt x="2247" y="8962"/>
                    <a:pt x="3408" y="9605"/>
                    <a:pt x="5294" y="9605"/>
                  </a:cubicBezTo>
                  <a:cubicBezTo>
                    <a:pt x="6288" y="9605"/>
                    <a:pt x="7482" y="9426"/>
                    <a:pt x="8814" y="8881"/>
                  </a:cubicBezTo>
                  <a:cubicBezTo>
                    <a:pt x="8814" y="8881"/>
                    <a:pt x="8699" y="6001"/>
                    <a:pt x="8469" y="4169"/>
                  </a:cubicBezTo>
                  <a:lnTo>
                    <a:pt x="8469" y="4169"/>
                  </a:lnTo>
                  <a:lnTo>
                    <a:pt x="9978" y="4722"/>
                  </a:lnTo>
                  <a:lnTo>
                    <a:pt x="11015" y="1450"/>
                  </a:lnTo>
                  <a:cubicBezTo>
                    <a:pt x="11015" y="1450"/>
                    <a:pt x="8693" y="0"/>
                    <a:pt x="6606"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02;p67"/>
            <p:cNvSpPr/>
            <p:nvPr/>
          </p:nvSpPr>
          <p:spPr>
            <a:xfrm>
              <a:off x="1998525" y="840100"/>
              <a:ext cx="58225" cy="36325"/>
            </a:xfrm>
            <a:custGeom>
              <a:avLst/>
              <a:gdLst/>
              <a:ahLst/>
              <a:cxnLst/>
              <a:rect l="l" t="t" r="r" b="b"/>
              <a:pathLst>
                <a:path w="2329" h="1453" extrusionOk="0">
                  <a:moveTo>
                    <a:pt x="2328" y="1"/>
                  </a:moveTo>
                  <a:cubicBezTo>
                    <a:pt x="2144" y="1"/>
                    <a:pt x="1960" y="1"/>
                    <a:pt x="1764" y="35"/>
                  </a:cubicBezTo>
                  <a:cubicBezTo>
                    <a:pt x="1030" y="123"/>
                    <a:pt x="654" y="153"/>
                    <a:pt x="478" y="153"/>
                  </a:cubicBezTo>
                  <a:cubicBezTo>
                    <a:pt x="126" y="153"/>
                    <a:pt x="577" y="35"/>
                    <a:pt x="577" y="35"/>
                  </a:cubicBezTo>
                  <a:lnTo>
                    <a:pt x="577" y="35"/>
                  </a:lnTo>
                  <a:cubicBezTo>
                    <a:pt x="577" y="35"/>
                    <a:pt x="347" y="47"/>
                    <a:pt x="1" y="104"/>
                  </a:cubicBezTo>
                  <a:lnTo>
                    <a:pt x="1" y="300"/>
                  </a:lnTo>
                  <a:cubicBezTo>
                    <a:pt x="12" y="957"/>
                    <a:pt x="531" y="1452"/>
                    <a:pt x="1176" y="1452"/>
                  </a:cubicBezTo>
                  <a:cubicBezTo>
                    <a:pt x="1821" y="1441"/>
                    <a:pt x="2328" y="922"/>
                    <a:pt x="2328" y="277"/>
                  </a:cubicBezTo>
                  <a:lnTo>
                    <a:pt x="2328" y="1"/>
                  </a:lnTo>
                  <a:close/>
                </a:path>
              </a:pathLst>
            </a:custGeom>
            <a:solidFill>
              <a:srgbClr val="D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03;p67"/>
            <p:cNvSpPr/>
            <p:nvPr/>
          </p:nvSpPr>
          <p:spPr>
            <a:xfrm>
              <a:off x="2074000" y="1156650"/>
              <a:ext cx="60225" cy="280925"/>
            </a:xfrm>
            <a:custGeom>
              <a:avLst/>
              <a:gdLst/>
              <a:ahLst/>
              <a:cxnLst/>
              <a:rect l="l" t="t" r="r" b="b"/>
              <a:pathLst>
                <a:path w="2409" h="11237" extrusionOk="0">
                  <a:moveTo>
                    <a:pt x="692" y="1"/>
                  </a:moveTo>
                  <a:lnTo>
                    <a:pt x="1" y="104"/>
                  </a:lnTo>
                  <a:lnTo>
                    <a:pt x="1694" y="10934"/>
                  </a:lnTo>
                  <a:cubicBezTo>
                    <a:pt x="1715" y="11115"/>
                    <a:pt x="1874" y="11237"/>
                    <a:pt x="2051" y="11237"/>
                  </a:cubicBezTo>
                  <a:cubicBezTo>
                    <a:pt x="2067" y="11237"/>
                    <a:pt x="2082" y="11236"/>
                    <a:pt x="2097" y="11234"/>
                  </a:cubicBezTo>
                  <a:cubicBezTo>
                    <a:pt x="2282" y="11199"/>
                    <a:pt x="2408" y="11026"/>
                    <a:pt x="2385" y="10831"/>
                  </a:cubicBezTo>
                  <a:lnTo>
                    <a:pt x="692"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04;p67"/>
            <p:cNvSpPr/>
            <p:nvPr/>
          </p:nvSpPr>
          <p:spPr>
            <a:xfrm>
              <a:off x="1870350" y="1156650"/>
              <a:ext cx="60225" cy="280925"/>
            </a:xfrm>
            <a:custGeom>
              <a:avLst/>
              <a:gdLst/>
              <a:ahLst/>
              <a:cxnLst/>
              <a:rect l="l" t="t" r="r" b="b"/>
              <a:pathLst>
                <a:path w="2409" h="11237" extrusionOk="0">
                  <a:moveTo>
                    <a:pt x="1706" y="1"/>
                  </a:moveTo>
                  <a:lnTo>
                    <a:pt x="24" y="10831"/>
                  </a:lnTo>
                  <a:cubicBezTo>
                    <a:pt x="1" y="11026"/>
                    <a:pt x="128" y="11199"/>
                    <a:pt x="312" y="11234"/>
                  </a:cubicBezTo>
                  <a:cubicBezTo>
                    <a:pt x="327" y="11236"/>
                    <a:pt x="343" y="11237"/>
                    <a:pt x="358" y="11237"/>
                  </a:cubicBezTo>
                  <a:cubicBezTo>
                    <a:pt x="536" y="11237"/>
                    <a:pt x="694" y="11115"/>
                    <a:pt x="715" y="10934"/>
                  </a:cubicBezTo>
                  <a:lnTo>
                    <a:pt x="2409" y="104"/>
                  </a:lnTo>
                  <a:lnTo>
                    <a:pt x="1706"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05;p67"/>
            <p:cNvSpPr/>
            <p:nvPr/>
          </p:nvSpPr>
          <p:spPr>
            <a:xfrm>
              <a:off x="2007475" y="801225"/>
              <a:ext cx="40350" cy="65700"/>
            </a:xfrm>
            <a:custGeom>
              <a:avLst/>
              <a:gdLst/>
              <a:ahLst/>
              <a:cxnLst/>
              <a:rect l="l" t="t" r="r" b="b"/>
              <a:pathLst>
                <a:path w="1614" h="2628" extrusionOk="0">
                  <a:moveTo>
                    <a:pt x="1590" y="0"/>
                  </a:moveTo>
                  <a:lnTo>
                    <a:pt x="0" y="12"/>
                  </a:lnTo>
                  <a:lnTo>
                    <a:pt x="35" y="1844"/>
                  </a:lnTo>
                  <a:cubicBezTo>
                    <a:pt x="35" y="2281"/>
                    <a:pt x="392" y="2627"/>
                    <a:pt x="818" y="2627"/>
                  </a:cubicBezTo>
                  <a:cubicBezTo>
                    <a:pt x="1256" y="2627"/>
                    <a:pt x="1602" y="2258"/>
                    <a:pt x="1613" y="1832"/>
                  </a:cubicBezTo>
                  <a:lnTo>
                    <a:pt x="1590" y="0"/>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06;p67"/>
            <p:cNvSpPr/>
            <p:nvPr/>
          </p:nvSpPr>
          <p:spPr>
            <a:xfrm>
              <a:off x="2090125" y="871775"/>
              <a:ext cx="14150" cy="93350"/>
            </a:xfrm>
            <a:custGeom>
              <a:avLst/>
              <a:gdLst/>
              <a:ahLst/>
              <a:cxnLst/>
              <a:rect l="l" t="t" r="r" b="b"/>
              <a:pathLst>
                <a:path w="566" h="3734" extrusionOk="0">
                  <a:moveTo>
                    <a:pt x="24" y="1"/>
                  </a:moveTo>
                  <a:cubicBezTo>
                    <a:pt x="1" y="1"/>
                    <a:pt x="47" y="220"/>
                    <a:pt x="116" y="554"/>
                  </a:cubicBezTo>
                  <a:cubicBezTo>
                    <a:pt x="174" y="877"/>
                    <a:pt x="266" y="1360"/>
                    <a:pt x="358" y="1856"/>
                  </a:cubicBezTo>
                  <a:cubicBezTo>
                    <a:pt x="427" y="2374"/>
                    <a:pt x="485" y="2835"/>
                    <a:pt x="508" y="3181"/>
                  </a:cubicBezTo>
                  <a:cubicBezTo>
                    <a:pt x="531" y="3515"/>
                    <a:pt x="542" y="3734"/>
                    <a:pt x="554" y="3734"/>
                  </a:cubicBezTo>
                  <a:cubicBezTo>
                    <a:pt x="554" y="3734"/>
                    <a:pt x="565" y="3676"/>
                    <a:pt x="565" y="3584"/>
                  </a:cubicBezTo>
                  <a:cubicBezTo>
                    <a:pt x="565" y="3492"/>
                    <a:pt x="565" y="3354"/>
                    <a:pt x="554" y="3181"/>
                  </a:cubicBezTo>
                  <a:cubicBezTo>
                    <a:pt x="542" y="2835"/>
                    <a:pt x="496" y="2363"/>
                    <a:pt x="404" y="1844"/>
                  </a:cubicBezTo>
                  <a:cubicBezTo>
                    <a:pt x="335" y="1326"/>
                    <a:pt x="243" y="865"/>
                    <a:pt x="162" y="531"/>
                  </a:cubicBezTo>
                  <a:cubicBezTo>
                    <a:pt x="116" y="358"/>
                    <a:pt x="93" y="231"/>
                    <a:pt x="70" y="151"/>
                  </a:cubicBezTo>
                  <a:cubicBezTo>
                    <a:pt x="35" y="59"/>
                    <a:pt x="24" y="1"/>
                    <a:pt x="24" y="1"/>
                  </a:cubicBezTo>
                  <a:close/>
                </a:path>
              </a:pathLst>
            </a:custGeom>
            <a:solidFill>
              <a:srgbClr val="D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07;p67"/>
            <p:cNvSpPr/>
            <p:nvPr/>
          </p:nvSpPr>
          <p:spPr>
            <a:xfrm>
              <a:off x="2098475" y="874950"/>
              <a:ext cx="2925" cy="35450"/>
            </a:xfrm>
            <a:custGeom>
              <a:avLst/>
              <a:gdLst/>
              <a:ahLst/>
              <a:cxnLst/>
              <a:rect l="l" t="t" r="r" b="b"/>
              <a:pathLst>
                <a:path w="117" h="1418" extrusionOk="0">
                  <a:moveTo>
                    <a:pt x="47" y="1"/>
                  </a:moveTo>
                  <a:cubicBezTo>
                    <a:pt x="24" y="1"/>
                    <a:pt x="47" y="323"/>
                    <a:pt x="35" y="715"/>
                  </a:cubicBezTo>
                  <a:cubicBezTo>
                    <a:pt x="35" y="1095"/>
                    <a:pt x="1" y="1418"/>
                    <a:pt x="35" y="1418"/>
                  </a:cubicBezTo>
                  <a:cubicBezTo>
                    <a:pt x="58" y="1418"/>
                    <a:pt x="116" y="1095"/>
                    <a:pt x="116" y="715"/>
                  </a:cubicBezTo>
                  <a:cubicBezTo>
                    <a:pt x="116" y="323"/>
                    <a:pt x="58" y="1"/>
                    <a:pt x="47" y="1"/>
                  </a:cubicBezTo>
                  <a:close/>
                </a:path>
              </a:pathLst>
            </a:custGeom>
            <a:solidFill>
              <a:srgbClr val="D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08;p67"/>
            <p:cNvSpPr/>
            <p:nvPr/>
          </p:nvSpPr>
          <p:spPr>
            <a:xfrm>
              <a:off x="2113750" y="862275"/>
              <a:ext cx="29125" cy="86450"/>
            </a:xfrm>
            <a:custGeom>
              <a:avLst/>
              <a:gdLst/>
              <a:ahLst/>
              <a:cxnLst/>
              <a:rect l="l" t="t" r="r" b="b"/>
              <a:pathLst>
                <a:path w="1165" h="3458" extrusionOk="0">
                  <a:moveTo>
                    <a:pt x="1060" y="1"/>
                  </a:moveTo>
                  <a:cubicBezTo>
                    <a:pt x="1049" y="35"/>
                    <a:pt x="1049" y="70"/>
                    <a:pt x="1037" y="93"/>
                  </a:cubicBezTo>
                  <a:cubicBezTo>
                    <a:pt x="876" y="508"/>
                    <a:pt x="680" y="1118"/>
                    <a:pt x="473" y="1763"/>
                  </a:cubicBezTo>
                  <a:cubicBezTo>
                    <a:pt x="277" y="2409"/>
                    <a:pt x="116" y="2985"/>
                    <a:pt x="0" y="3423"/>
                  </a:cubicBezTo>
                  <a:lnTo>
                    <a:pt x="116" y="3457"/>
                  </a:lnTo>
                  <a:cubicBezTo>
                    <a:pt x="254" y="3031"/>
                    <a:pt x="427" y="2455"/>
                    <a:pt x="634" y="1810"/>
                  </a:cubicBezTo>
                  <a:cubicBezTo>
                    <a:pt x="830" y="1141"/>
                    <a:pt x="1026" y="554"/>
                    <a:pt x="1153" y="127"/>
                  </a:cubicBezTo>
                  <a:cubicBezTo>
                    <a:pt x="1153" y="104"/>
                    <a:pt x="1164" y="81"/>
                    <a:pt x="1164" y="47"/>
                  </a:cubicBezTo>
                  <a:cubicBezTo>
                    <a:pt x="1141" y="35"/>
                    <a:pt x="1095" y="24"/>
                    <a:pt x="1060" y="1"/>
                  </a:cubicBezTo>
                  <a:close/>
                </a:path>
              </a:pathLst>
            </a:custGeom>
            <a:solidFill>
              <a:srgbClr val="FF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09;p67"/>
            <p:cNvSpPr/>
            <p:nvPr/>
          </p:nvSpPr>
          <p:spPr>
            <a:xfrm>
              <a:off x="2126700" y="868625"/>
              <a:ext cx="29125" cy="84700"/>
            </a:xfrm>
            <a:custGeom>
              <a:avLst/>
              <a:gdLst/>
              <a:ahLst/>
              <a:cxnLst/>
              <a:rect l="l" t="t" r="r" b="b"/>
              <a:pathLst>
                <a:path w="1165" h="3388" extrusionOk="0">
                  <a:moveTo>
                    <a:pt x="1061" y="0"/>
                  </a:moveTo>
                  <a:cubicBezTo>
                    <a:pt x="934" y="392"/>
                    <a:pt x="750" y="980"/>
                    <a:pt x="531" y="1636"/>
                  </a:cubicBezTo>
                  <a:cubicBezTo>
                    <a:pt x="312" y="2328"/>
                    <a:pt x="116" y="2950"/>
                    <a:pt x="1" y="3353"/>
                  </a:cubicBezTo>
                  <a:lnTo>
                    <a:pt x="105" y="3387"/>
                  </a:lnTo>
                  <a:cubicBezTo>
                    <a:pt x="128" y="3330"/>
                    <a:pt x="139" y="3272"/>
                    <a:pt x="174" y="3192"/>
                  </a:cubicBezTo>
                  <a:cubicBezTo>
                    <a:pt x="312" y="2811"/>
                    <a:pt x="519" y="2270"/>
                    <a:pt x="704" y="1682"/>
                  </a:cubicBezTo>
                  <a:cubicBezTo>
                    <a:pt x="877" y="1106"/>
                    <a:pt x="1038" y="565"/>
                    <a:pt x="1142" y="161"/>
                  </a:cubicBezTo>
                  <a:cubicBezTo>
                    <a:pt x="1153" y="127"/>
                    <a:pt x="1153" y="81"/>
                    <a:pt x="1165" y="58"/>
                  </a:cubicBezTo>
                  <a:cubicBezTo>
                    <a:pt x="1142" y="46"/>
                    <a:pt x="1107" y="23"/>
                    <a:pt x="1061" y="0"/>
                  </a:cubicBezTo>
                  <a:close/>
                </a:path>
              </a:pathLst>
            </a:custGeom>
            <a:solidFill>
              <a:srgbClr val="FF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10;p67"/>
            <p:cNvSpPr/>
            <p:nvPr/>
          </p:nvSpPr>
          <p:spPr>
            <a:xfrm>
              <a:off x="1901475" y="919875"/>
              <a:ext cx="72900" cy="32875"/>
            </a:xfrm>
            <a:custGeom>
              <a:avLst/>
              <a:gdLst/>
              <a:ahLst/>
              <a:cxnLst/>
              <a:rect l="l" t="t" r="r" b="b"/>
              <a:pathLst>
                <a:path w="2916" h="1315" extrusionOk="0">
                  <a:moveTo>
                    <a:pt x="58" y="1"/>
                  </a:moveTo>
                  <a:cubicBezTo>
                    <a:pt x="46" y="47"/>
                    <a:pt x="23" y="93"/>
                    <a:pt x="0" y="139"/>
                  </a:cubicBezTo>
                  <a:cubicBezTo>
                    <a:pt x="392" y="312"/>
                    <a:pt x="864" y="508"/>
                    <a:pt x="1371" y="715"/>
                  </a:cubicBezTo>
                  <a:cubicBezTo>
                    <a:pt x="1936" y="946"/>
                    <a:pt x="2454" y="1142"/>
                    <a:pt x="2869" y="1314"/>
                  </a:cubicBezTo>
                  <a:cubicBezTo>
                    <a:pt x="2904" y="1257"/>
                    <a:pt x="2915" y="1234"/>
                    <a:pt x="2915" y="1188"/>
                  </a:cubicBezTo>
                  <a:cubicBezTo>
                    <a:pt x="2512" y="1015"/>
                    <a:pt x="1993" y="784"/>
                    <a:pt x="1429" y="554"/>
                  </a:cubicBezTo>
                  <a:cubicBezTo>
                    <a:pt x="922" y="358"/>
                    <a:pt x="450" y="151"/>
                    <a:pt x="58" y="1"/>
                  </a:cubicBezTo>
                  <a:close/>
                </a:path>
              </a:pathLst>
            </a:custGeom>
            <a:solidFill>
              <a:srgbClr val="FF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11;p67"/>
            <p:cNvSpPr/>
            <p:nvPr/>
          </p:nvSpPr>
          <p:spPr>
            <a:xfrm>
              <a:off x="1895125" y="934575"/>
              <a:ext cx="73200" cy="32275"/>
            </a:xfrm>
            <a:custGeom>
              <a:avLst/>
              <a:gdLst/>
              <a:ahLst/>
              <a:cxnLst/>
              <a:rect l="l" t="t" r="r" b="b"/>
              <a:pathLst>
                <a:path w="2928" h="1291" extrusionOk="0">
                  <a:moveTo>
                    <a:pt x="58" y="1"/>
                  </a:moveTo>
                  <a:cubicBezTo>
                    <a:pt x="47" y="35"/>
                    <a:pt x="35" y="81"/>
                    <a:pt x="1" y="116"/>
                  </a:cubicBezTo>
                  <a:cubicBezTo>
                    <a:pt x="404" y="289"/>
                    <a:pt x="922" y="519"/>
                    <a:pt x="1499" y="749"/>
                  </a:cubicBezTo>
                  <a:cubicBezTo>
                    <a:pt x="2005" y="945"/>
                    <a:pt x="2478" y="1130"/>
                    <a:pt x="2870" y="1291"/>
                  </a:cubicBezTo>
                  <a:cubicBezTo>
                    <a:pt x="2881" y="1245"/>
                    <a:pt x="2916" y="1222"/>
                    <a:pt x="2927" y="1176"/>
                  </a:cubicBezTo>
                  <a:cubicBezTo>
                    <a:pt x="2547" y="1003"/>
                    <a:pt x="2075" y="807"/>
                    <a:pt x="1556" y="600"/>
                  </a:cubicBezTo>
                  <a:cubicBezTo>
                    <a:pt x="980" y="369"/>
                    <a:pt x="462" y="150"/>
                    <a:pt x="58" y="1"/>
                  </a:cubicBezTo>
                  <a:close/>
                </a:path>
              </a:pathLst>
            </a:custGeom>
            <a:solidFill>
              <a:srgbClr val="FF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12;p67"/>
            <p:cNvSpPr/>
            <p:nvPr/>
          </p:nvSpPr>
          <p:spPr>
            <a:xfrm>
              <a:off x="1922200" y="1052675"/>
              <a:ext cx="381675" cy="337600"/>
            </a:xfrm>
            <a:custGeom>
              <a:avLst/>
              <a:gdLst/>
              <a:ahLst/>
              <a:cxnLst/>
              <a:rect l="l" t="t" r="r" b="b"/>
              <a:pathLst>
                <a:path w="15267" h="13504" extrusionOk="0">
                  <a:moveTo>
                    <a:pt x="1061" y="0"/>
                  </a:moveTo>
                  <a:cubicBezTo>
                    <a:pt x="1061" y="0"/>
                    <a:pt x="1" y="1959"/>
                    <a:pt x="1153" y="3422"/>
                  </a:cubicBezTo>
                  <a:cubicBezTo>
                    <a:pt x="1722" y="4157"/>
                    <a:pt x="3057" y="4343"/>
                    <a:pt x="4262" y="4343"/>
                  </a:cubicBezTo>
                  <a:cubicBezTo>
                    <a:pt x="5495" y="4343"/>
                    <a:pt x="6591" y="4148"/>
                    <a:pt x="6591" y="4148"/>
                  </a:cubicBezTo>
                  <a:lnTo>
                    <a:pt x="7213" y="4090"/>
                  </a:lnTo>
                  <a:cubicBezTo>
                    <a:pt x="7239" y="4087"/>
                    <a:pt x="7264" y="4086"/>
                    <a:pt x="7290" y="4086"/>
                  </a:cubicBezTo>
                  <a:cubicBezTo>
                    <a:pt x="7564" y="4086"/>
                    <a:pt x="7834" y="4253"/>
                    <a:pt x="7939" y="4517"/>
                  </a:cubicBezTo>
                  <a:lnTo>
                    <a:pt x="11488" y="13503"/>
                  </a:lnTo>
                  <a:lnTo>
                    <a:pt x="15267" y="11764"/>
                  </a:lnTo>
                  <a:lnTo>
                    <a:pt x="10278" y="1855"/>
                  </a:lnTo>
                  <a:cubicBezTo>
                    <a:pt x="9863" y="1014"/>
                    <a:pt x="9033" y="450"/>
                    <a:pt x="8077" y="392"/>
                  </a:cubicBezTo>
                  <a:cubicBezTo>
                    <a:pt x="6833" y="311"/>
                    <a:pt x="5197" y="208"/>
                    <a:pt x="3930" y="150"/>
                  </a:cubicBezTo>
                  <a:cubicBezTo>
                    <a:pt x="1798" y="69"/>
                    <a:pt x="1061" y="0"/>
                    <a:pt x="1061" y="0"/>
                  </a:cubicBezTo>
                  <a:close/>
                </a:path>
              </a:pathLst>
            </a:custGeom>
            <a:solidFill>
              <a:srgbClr val="98C4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13;p67"/>
            <p:cNvSpPr/>
            <p:nvPr/>
          </p:nvSpPr>
          <p:spPr>
            <a:xfrm>
              <a:off x="1864025" y="1131875"/>
              <a:ext cx="283150" cy="56200"/>
            </a:xfrm>
            <a:custGeom>
              <a:avLst/>
              <a:gdLst/>
              <a:ahLst/>
              <a:cxnLst/>
              <a:rect l="l" t="t" r="r" b="b"/>
              <a:pathLst>
                <a:path w="11326" h="2248" extrusionOk="0">
                  <a:moveTo>
                    <a:pt x="1556" y="1"/>
                  </a:moveTo>
                  <a:cubicBezTo>
                    <a:pt x="715" y="1"/>
                    <a:pt x="0" y="692"/>
                    <a:pt x="0" y="1556"/>
                  </a:cubicBezTo>
                  <a:lnTo>
                    <a:pt x="0" y="1752"/>
                  </a:lnTo>
                  <a:cubicBezTo>
                    <a:pt x="35" y="2017"/>
                    <a:pt x="254" y="2247"/>
                    <a:pt x="530" y="2247"/>
                  </a:cubicBezTo>
                  <a:lnTo>
                    <a:pt x="10842" y="2247"/>
                  </a:lnTo>
                  <a:cubicBezTo>
                    <a:pt x="11107" y="2247"/>
                    <a:pt x="11326" y="2028"/>
                    <a:pt x="11326" y="1752"/>
                  </a:cubicBezTo>
                  <a:lnTo>
                    <a:pt x="11326" y="1556"/>
                  </a:lnTo>
                  <a:cubicBezTo>
                    <a:pt x="11326" y="703"/>
                    <a:pt x="10635" y="1"/>
                    <a:pt x="9771"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14;p67"/>
            <p:cNvSpPr/>
            <p:nvPr/>
          </p:nvSpPr>
          <p:spPr>
            <a:xfrm>
              <a:off x="2240775" y="1368900"/>
              <a:ext cx="108025" cy="51050"/>
            </a:xfrm>
            <a:custGeom>
              <a:avLst/>
              <a:gdLst/>
              <a:ahLst/>
              <a:cxnLst/>
              <a:rect l="l" t="t" r="r" b="b"/>
              <a:pathLst>
                <a:path w="4321" h="2042" extrusionOk="0">
                  <a:moveTo>
                    <a:pt x="3625" y="1"/>
                  </a:moveTo>
                  <a:cubicBezTo>
                    <a:pt x="2964" y="1"/>
                    <a:pt x="2224" y="451"/>
                    <a:pt x="2224" y="451"/>
                  </a:cubicBezTo>
                  <a:lnTo>
                    <a:pt x="2189" y="393"/>
                  </a:lnTo>
                  <a:cubicBezTo>
                    <a:pt x="1452" y="682"/>
                    <a:pt x="738" y="970"/>
                    <a:pt x="0" y="1258"/>
                  </a:cubicBezTo>
                  <a:lnTo>
                    <a:pt x="300" y="2041"/>
                  </a:lnTo>
                  <a:lnTo>
                    <a:pt x="4321" y="267"/>
                  </a:lnTo>
                  <a:cubicBezTo>
                    <a:pt x="4135" y="71"/>
                    <a:pt x="3886" y="1"/>
                    <a:pt x="3625"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15;p67"/>
            <p:cNvSpPr/>
            <p:nvPr/>
          </p:nvSpPr>
          <p:spPr>
            <a:xfrm>
              <a:off x="1931700" y="659775"/>
              <a:ext cx="165650" cy="125925"/>
            </a:xfrm>
            <a:custGeom>
              <a:avLst/>
              <a:gdLst/>
              <a:ahLst/>
              <a:cxnLst/>
              <a:rect l="l" t="t" r="r" b="b"/>
              <a:pathLst>
                <a:path w="6626" h="5037" extrusionOk="0">
                  <a:moveTo>
                    <a:pt x="4060" y="0"/>
                  </a:moveTo>
                  <a:cubicBezTo>
                    <a:pt x="4027" y="0"/>
                    <a:pt x="3995" y="0"/>
                    <a:pt x="3964" y="1"/>
                  </a:cubicBezTo>
                  <a:cubicBezTo>
                    <a:pt x="3215" y="1"/>
                    <a:pt x="2225" y="116"/>
                    <a:pt x="1706" y="716"/>
                  </a:cubicBezTo>
                  <a:cubicBezTo>
                    <a:pt x="1683" y="750"/>
                    <a:pt x="1660" y="773"/>
                    <a:pt x="1614" y="796"/>
                  </a:cubicBezTo>
                  <a:cubicBezTo>
                    <a:pt x="1591" y="808"/>
                    <a:pt x="1545" y="808"/>
                    <a:pt x="1522" y="808"/>
                  </a:cubicBezTo>
                  <a:cubicBezTo>
                    <a:pt x="1509" y="808"/>
                    <a:pt x="1497" y="807"/>
                    <a:pt x="1485" y="807"/>
                  </a:cubicBezTo>
                  <a:cubicBezTo>
                    <a:pt x="832" y="807"/>
                    <a:pt x="252" y="1109"/>
                    <a:pt x="139" y="1810"/>
                  </a:cubicBezTo>
                  <a:cubicBezTo>
                    <a:pt x="1" y="2617"/>
                    <a:pt x="139" y="3561"/>
                    <a:pt x="266" y="4368"/>
                  </a:cubicBezTo>
                  <a:lnTo>
                    <a:pt x="5785" y="5036"/>
                  </a:lnTo>
                  <a:cubicBezTo>
                    <a:pt x="6522" y="4679"/>
                    <a:pt x="6626" y="3792"/>
                    <a:pt x="6453" y="3066"/>
                  </a:cubicBezTo>
                  <a:cubicBezTo>
                    <a:pt x="6441" y="3008"/>
                    <a:pt x="6222" y="2536"/>
                    <a:pt x="6222" y="2536"/>
                  </a:cubicBezTo>
                  <a:cubicBezTo>
                    <a:pt x="6453" y="2294"/>
                    <a:pt x="6418" y="1902"/>
                    <a:pt x="6315" y="1568"/>
                  </a:cubicBezTo>
                  <a:cubicBezTo>
                    <a:pt x="6188" y="1096"/>
                    <a:pt x="5923" y="543"/>
                    <a:pt x="5474" y="289"/>
                  </a:cubicBezTo>
                  <a:cubicBezTo>
                    <a:pt x="5098" y="75"/>
                    <a:pt x="4503" y="0"/>
                    <a:pt x="4060"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16;p67"/>
            <p:cNvSpPr/>
            <p:nvPr/>
          </p:nvSpPr>
          <p:spPr>
            <a:xfrm>
              <a:off x="1930275" y="703575"/>
              <a:ext cx="152400" cy="129500"/>
            </a:xfrm>
            <a:custGeom>
              <a:avLst/>
              <a:gdLst/>
              <a:ahLst/>
              <a:cxnLst/>
              <a:rect l="l" t="t" r="r" b="b"/>
              <a:pathLst>
                <a:path w="6096" h="5180" extrusionOk="0">
                  <a:moveTo>
                    <a:pt x="2639" y="0"/>
                  </a:moveTo>
                  <a:lnTo>
                    <a:pt x="2639" y="0"/>
                  </a:lnTo>
                  <a:cubicBezTo>
                    <a:pt x="2673" y="277"/>
                    <a:pt x="2673" y="565"/>
                    <a:pt x="2593" y="853"/>
                  </a:cubicBezTo>
                  <a:cubicBezTo>
                    <a:pt x="2379" y="1707"/>
                    <a:pt x="1769" y="2304"/>
                    <a:pt x="1149" y="2304"/>
                  </a:cubicBezTo>
                  <a:cubicBezTo>
                    <a:pt x="1100" y="2304"/>
                    <a:pt x="1052" y="2301"/>
                    <a:pt x="1003" y="2293"/>
                  </a:cubicBezTo>
                  <a:cubicBezTo>
                    <a:pt x="968" y="2328"/>
                    <a:pt x="922" y="2328"/>
                    <a:pt x="888" y="2339"/>
                  </a:cubicBezTo>
                  <a:cubicBezTo>
                    <a:pt x="726" y="2339"/>
                    <a:pt x="576" y="2385"/>
                    <a:pt x="450" y="2466"/>
                  </a:cubicBezTo>
                  <a:cubicBezTo>
                    <a:pt x="46" y="2754"/>
                    <a:pt x="0" y="3376"/>
                    <a:pt x="346" y="3860"/>
                  </a:cubicBezTo>
                  <a:cubicBezTo>
                    <a:pt x="586" y="4191"/>
                    <a:pt x="938" y="4373"/>
                    <a:pt x="1267" y="4373"/>
                  </a:cubicBezTo>
                  <a:cubicBezTo>
                    <a:pt x="1397" y="4373"/>
                    <a:pt x="1523" y="4345"/>
                    <a:pt x="1636" y="4286"/>
                  </a:cubicBezTo>
                  <a:cubicBezTo>
                    <a:pt x="2015" y="4828"/>
                    <a:pt x="2647" y="5179"/>
                    <a:pt x="3348" y="5179"/>
                  </a:cubicBezTo>
                  <a:cubicBezTo>
                    <a:pt x="3437" y="5179"/>
                    <a:pt x="3527" y="5174"/>
                    <a:pt x="3618" y="5162"/>
                  </a:cubicBezTo>
                  <a:lnTo>
                    <a:pt x="4597" y="5047"/>
                  </a:lnTo>
                  <a:cubicBezTo>
                    <a:pt x="5485" y="4943"/>
                    <a:pt x="6095" y="4137"/>
                    <a:pt x="5980" y="3261"/>
                  </a:cubicBezTo>
                  <a:lnTo>
                    <a:pt x="5692" y="945"/>
                  </a:lnTo>
                  <a:cubicBezTo>
                    <a:pt x="5680" y="784"/>
                    <a:pt x="5634" y="623"/>
                    <a:pt x="5577" y="484"/>
                  </a:cubicBezTo>
                  <a:cubicBezTo>
                    <a:pt x="5577" y="461"/>
                    <a:pt x="5577" y="461"/>
                    <a:pt x="5565" y="461"/>
                  </a:cubicBezTo>
                  <a:cubicBezTo>
                    <a:pt x="5270" y="638"/>
                    <a:pt x="4904" y="733"/>
                    <a:pt x="4511" y="733"/>
                  </a:cubicBezTo>
                  <a:cubicBezTo>
                    <a:pt x="4214" y="733"/>
                    <a:pt x="3903" y="679"/>
                    <a:pt x="3595" y="565"/>
                  </a:cubicBezTo>
                  <a:cubicBezTo>
                    <a:pt x="3215" y="438"/>
                    <a:pt x="2904" y="231"/>
                    <a:pt x="2639" y="0"/>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17;p67"/>
            <p:cNvSpPr/>
            <p:nvPr/>
          </p:nvSpPr>
          <p:spPr>
            <a:xfrm>
              <a:off x="2015525" y="776150"/>
              <a:ext cx="35450" cy="19175"/>
            </a:xfrm>
            <a:custGeom>
              <a:avLst/>
              <a:gdLst/>
              <a:ahLst/>
              <a:cxnLst/>
              <a:rect l="l" t="t" r="r" b="b"/>
              <a:pathLst>
                <a:path w="1418" h="767" extrusionOk="0">
                  <a:moveTo>
                    <a:pt x="1372" y="1"/>
                  </a:moveTo>
                  <a:lnTo>
                    <a:pt x="1" y="174"/>
                  </a:lnTo>
                  <a:cubicBezTo>
                    <a:pt x="54" y="514"/>
                    <a:pt x="343" y="766"/>
                    <a:pt x="687" y="766"/>
                  </a:cubicBezTo>
                  <a:cubicBezTo>
                    <a:pt x="715" y="766"/>
                    <a:pt x="744" y="765"/>
                    <a:pt x="773" y="761"/>
                  </a:cubicBezTo>
                  <a:cubicBezTo>
                    <a:pt x="1141" y="715"/>
                    <a:pt x="1418" y="370"/>
                    <a:pt x="1372" y="1"/>
                  </a:cubicBezTo>
                  <a:close/>
                </a:path>
              </a:pathLst>
            </a:custGeom>
            <a:solidFill>
              <a:srgbClr val="FF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18;p67"/>
            <p:cNvSpPr/>
            <p:nvPr/>
          </p:nvSpPr>
          <p:spPr>
            <a:xfrm>
              <a:off x="1944375" y="770575"/>
              <a:ext cx="25100" cy="35275"/>
            </a:xfrm>
            <a:custGeom>
              <a:avLst/>
              <a:gdLst/>
              <a:ahLst/>
              <a:cxnLst/>
              <a:rect l="l" t="t" r="r" b="b"/>
              <a:pathLst>
                <a:path w="1004" h="1411" extrusionOk="0">
                  <a:moveTo>
                    <a:pt x="135" y="0"/>
                  </a:moveTo>
                  <a:cubicBezTo>
                    <a:pt x="116" y="0"/>
                    <a:pt x="98" y="2"/>
                    <a:pt x="82" y="5"/>
                  </a:cubicBezTo>
                  <a:cubicBezTo>
                    <a:pt x="35" y="16"/>
                    <a:pt x="1" y="28"/>
                    <a:pt x="1" y="28"/>
                  </a:cubicBezTo>
                  <a:cubicBezTo>
                    <a:pt x="1" y="40"/>
                    <a:pt x="116" y="28"/>
                    <a:pt x="277" y="86"/>
                  </a:cubicBezTo>
                  <a:cubicBezTo>
                    <a:pt x="347" y="120"/>
                    <a:pt x="450" y="166"/>
                    <a:pt x="542" y="235"/>
                  </a:cubicBezTo>
                  <a:cubicBezTo>
                    <a:pt x="623" y="304"/>
                    <a:pt x="692" y="408"/>
                    <a:pt x="750" y="512"/>
                  </a:cubicBezTo>
                  <a:cubicBezTo>
                    <a:pt x="865" y="742"/>
                    <a:pt x="923" y="973"/>
                    <a:pt x="946" y="1146"/>
                  </a:cubicBezTo>
                  <a:cubicBezTo>
                    <a:pt x="969" y="1318"/>
                    <a:pt x="969" y="1411"/>
                    <a:pt x="969" y="1411"/>
                  </a:cubicBezTo>
                  <a:cubicBezTo>
                    <a:pt x="980" y="1411"/>
                    <a:pt x="1003" y="1318"/>
                    <a:pt x="1003" y="1123"/>
                  </a:cubicBezTo>
                  <a:cubicBezTo>
                    <a:pt x="980" y="950"/>
                    <a:pt x="957" y="708"/>
                    <a:pt x="830" y="466"/>
                  </a:cubicBezTo>
                  <a:cubicBezTo>
                    <a:pt x="750" y="351"/>
                    <a:pt x="681" y="235"/>
                    <a:pt x="577" y="166"/>
                  </a:cubicBezTo>
                  <a:cubicBezTo>
                    <a:pt x="485" y="86"/>
                    <a:pt x="381" y="51"/>
                    <a:pt x="289" y="16"/>
                  </a:cubicBezTo>
                  <a:cubicBezTo>
                    <a:pt x="232" y="8"/>
                    <a:pt x="181" y="0"/>
                    <a:pt x="135" y="0"/>
                  </a:cubicBezTo>
                  <a:close/>
                </a:path>
              </a:pathLst>
            </a:custGeom>
            <a:solidFill>
              <a:srgbClr val="C65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19;p67"/>
            <p:cNvSpPr/>
            <p:nvPr/>
          </p:nvSpPr>
          <p:spPr>
            <a:xfrm>
              <a:off x="1954475" y="779500"/>
              <a:ext cx="8075" cy="17500"/>
            </a:xfrm>
            <a:custGeom>
              <a:avLst/>
              <a:gdLst/>
              <a:ahLst/>
              <a:cxnLst/>
              <a:rect l="l" t="t" r="r" b="b"/>
              <a:pathLst>
                <a:path w="323" h="700" extrusionOk="0">
                  <a:moveTo>
                    <a:pt x="314" y="1"/>
                  </a:moveTo>
                  <a:cubicBezTo>
                    <a:pt x="296" y="1"/>
                    <a:pt x="252" y="16"/>
                    <a:pt x="208" y="51"/>
                  </a:cubicBezTo>
                  <a:cubicBezTo>
                    <a:pt x="138" y="97"/>
                    <a:pt x="58" y="189"/>
                    <a:pt x="35" y="305"/>
                  </a:cubicBezTo>
                  <a:cubicBezTo>
                    <a:pt x="0" y="443"/>
                    <a:pt x="46" y="547"/>
                    <a:pt x="92" y="616"/>
                  </a:cubicBezTo>
                  <a:cubicBezTo>
                    <a:pt x="112" y="674"/>
                    <a:pt x="147" y="699"/>
                    <a:pt x="165" y="699"/>
                  </a:cubicBezTo>
                  <a:cubicBezTo>
                    <a:pt x="168" y="699"/>
                    <a:pt x="171" y="698"/>
                    <a:pt x="173" y="696"/>
                  </a:cubicBezTo>
                  <a:cubicBezTo>
                    <a:pt x="196" y="685"/>
                    <a:pt x="161" y="650"/>
                    <a:pt x="138" y="581"/>
                  </a:cubicBezTo>
                  <a:cubicBezTo>
                    <a:pt x="104" y="512"/>
                    <a:pt x="92" y="420"/>
                    <a:pt x="104" y="316"/>
                  </a:cubicBezTo>
                  <a:cubicBezTo>
                    <a:pt x="115" y="224"/>
                    <a:pt x="173" y="132"/>
                    <a:pt x="231" y="86"/>
                  </a:cubicBezTo>
                  <a:cubicBezTo>
                    <a:pt x="277" y="28"/>
                    <a:pt x="323" y="17"/>
                    <a:pt x="323" y="5"/>
                  </a:cubicBezTo>
                  <a:cubicBezTo>
                    <a:pt x="323" y="2"/>
                    <a:pt x="320" y="1"/>
                    <a:pt x="314" y="1"/>
                  </a:cubicBezTo>
                  <a:close/>
                </a:path>
              </a:pathLst>
            </a:custGeom>
            <a:solidFill>
              <a:srgbClr val="C65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20;p67"/>
            <p:cNvSpPr/>
            <p:nvPr/>
          </p:nvSpPr>
          <p:spPr>
            <a:xfrm>
              <a:off x="1952750" y="681025"/>
              <a:ext cx="116950" cy="80175"/>
            </a:xfrm>
            <a:custGeom>
              <a:avLst/>
              <a:gdLst/>
              <a:ahLst/>
              <a:cxnLst/>
              <a:rect l="l" t="t" r="r" b="b"/>
              <a:pathLst>
                <a:path w="4678" h="3207" extrusionOk="0">
                  <a:moveTo>
                    <a:pt x="2697" y="1"/>
                  </a:moveTo>
                  <a:cubicBezTo>
                    <a:pt x="2613" y="1"/>
                    <a:pt x="2528" y="6"/>
                    <a:pt x="2443" y="15"/>
                  </a:cubicBezTo>
                  <a:lnTo>
                    <a:pt x="1970" y="73"/>
                  </a:lnTo>
                  <a:cubicBezTo>
                    <a:pt x="818" y="211"/>
                    <a:pt x="0" y="1271"/>
                    <a:pt x="138" y="2423"/>
                  </a:cubicBezTo>
                  <a:lnTo>
                    <a:pt x="219" y="2976"/>
                  </a:lnTo>
                  <a:cubicBezTo>
                    <a:pt x="230" y="3034"/>
                    <a:pt x="196" y="3092"/>
                    <a:pt x="173" y="3138"/>
                  </a:cubicBezTo>
                  <a:cubicBezTo>
                    <a:pt x="161" y="3172"/>
                    <a:pt x="127" y="3184"/>
                    <a:pt x="115" y="3195"/>
                  </a:cubicBezTo>
                  <a:cubicBezTo>
                    <a:pt x="165" y="3203"/>
                    <a:pt x="215" y="3206"/>
                    <a:pt x="264" y="3206"/>
                  </a:cubicBezTo>
                  <a:cubicBezTo>
                    <a:pt x="895" y="3206"/>
                    <a:pt x="1514" y="2609"/>
                    <a:pt x="1717" y="1755"/>
                  </a:cubicBezTo>
                  <a:cubicBezTo>
                    <a:pt x="1786" y="1455"/>
                    <a:pt x="1797" y="1167"/>
                    <a:pt x="1763" y="902"/>
                  </a:cubicBezTo>
                  <a:lnTo>
                    <a:pt x="1763" y="902"/>
                  </a:lnTo>
                  <a:cubicBezTo>
                    <a:pt x="2016" y="1133"/>
                    <a:pt x="2339" y="1340"/>
                    <a:pt x="2708" y="1467"/>
                  </a:cubicBezTo>
                  <a:cubicBezTo>
                    <a:pt x="3011" y="1578"/>
                    <a:pt x="3315" y="1628"/>
                    <a:pt x="3603" y="1628"/>
                  </a:cubicBezTo>
                  <a:cubicBezTo>
                    <a:pt x="4004" y="1628"/>
                    <a:pt x="4376" y="1531"/>
                    <a:pt x="4678" y="1363"/>
                  </a:cubicBezTo>
                  <a:cubicBezTo>
                    <a:pt x="4372" y="552"/>
                    <a:pt x="3594" y="1"/>
                    <a:pt x="2697"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21;p67"/>
            <p:cNvSpPr/>
            <p:nvPr/>
          </p:nvSpPr>
          <p:spPr>
            <a:xfrm>
              <a:off x="1870650" y="975775"/>
              <a:ext cx="164500" cy="80825"/>
            </a:xfrm>
            <a:custGeom>
              <a:avLst/>
              <a:gdLst/>
              <a:ahLst/>
              <a:cxnLst/>
              <a:rect l="l" t="t" r="r" b="b"/>
              <a:pathLst>
                <a:path w="6580" h="3233" extrusionOk="0">
                  <a:moveTo>
                    <a:pt x="461" y="0"/>
                  </a:moveTo>
                  <a:cubicBezTo>
                    <a:pt x="219" y="645"/>
                    <a:pt x="0" y="1394"/>
                    <a:pt x="70" y="1890"/>
                  </a:cubicBezTo>
                  <a:cubicBezTo>
                    <a:pt x="183" y="2705"/>
                    <a:pt x="2125" y="3232"/>
                    <a:pt x="4697" y="3232"/>
                  </a:cubicBezTo>
                  <a:cubicBezTo>
                    <a:pt x="5249" y="3232"/>
                    <a:pt x="5831" y="3208"/>
                    <a:pt x="6429" y="3157"/>
                  </a:cubicBezTo>
                  <a:cubicBezTo>
                    <a:pt x="6556" y="2523"/>
                    <a:pt x="6475" y="2420"/>
                    <a:pt x="6579" y="1786"/>
                  </a:cubicBezTo>
                  <a:lnTo>
                    <a:pt x="3215" y="519"/>
                  </a:lnTo>
                  <a:lnTo>
                    <a:pt x="3261" y="403"/>
                  </a:lnTo>
                  <a:cubicBezTo>
                    <a:pt x="2316" y="334"/>
                    <a:pt x="1383" y="231"/>
                    <a:pt x="461" y="0"/>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22;p67"/>
            <p:cNvSpPr/>
            <p:nvPr/>
          </p:nvSpPr>
          <p:spPr>
            <a:xfrm>
              <a:off x="1869500" y="948125"/>
              <a:ext cx="139725" cy="108400"/>
            </a:xfrm>
            <a:custGeom>
              <a:avLst/>
              <a:gdLst/>
              <a:ahLst/>
              <a:cxnLst/>
              <a:rect l="l" t="t" r="r" b="b"/>
              <a:pathLst>
                <a:path w="5589" h="4336" extrusionOk="0">
                  <a:moveTo>
                    <a:pt x="980" y="0"/>
                  </a:moveTo>
                  <a:cubicBezTo>
                    <a:pt x="738" y="519"/>
                    <a:pt x="0" y="2143"/>
                    <a:pt x="116" y="2996"/>
                  </a:cubicBezTo>
                  <a:cubicBezTo>
                    <a:pt x="241" y="3814"/>
                    <a:pt x="2211" y="4336"/>
                    <a:pt x="4806" y="4336"/>
                  </a:cubicBezTo>
                  <a:cubicBezTo>
                    <a:pt x="5061" y="4336"/>
                    <a:pt x="5322" y="4331"/>
                    <a:pt x="5588" y="4321"/>
                  </a:cubicBezTo>
                  <a:cubicBezTo>
                    <a:pt x="5058" y="4102"/>
                    <a:pt x="4528" y="3929"/>
                    <a:pt x="3975" y="3791"/>
                  </a:cubicBezTo>
                  <a:cubicBezTo>
                    <a:pt x="3468" y="3664"/>
                    <a:pt x="2950" y="3572"/>
                    <a:pt x="2466" y="3387"/>
                  </a:cubicBezTo>
                  <a:cubicBezTo>
                    <a:pt x="1982" y="3191"/>
                    <a:pt x="1533" y="2880"/>
                    <a:pt x="1291" y="2420"/>
                  </a:cubicBezTo>
                  <a:cubicBezTo>
                    <a:pt x="1072" y="2005"/>
                    <a:pt x="1037" y="1509"/>
                    <a:pt x="1118" y="1049"/>
                  </a:cubicBezTo>
                  <a:cubicBezTo>
                    <a:pt x="1176" y="749"/>
                    <a:pt x="1256" y="461"/>
                    <a:pt x="1371" y="173"/>
                  </a:cubicBezTo>
                  <a:lnTo>
                    <a:pt x="980" y="0"/>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23;p67"/>
            <p:cNvSpPr/>
            <p:nvPr/>
          </p:nvSpPr>
          <p:spPr>
            <a:xfrm>
              <a:off x="1936025" y="863025"/>
              <a:ext cx="52750" cy="115650"/>
            </a:xfrm>
            <a:custGeom>
              <a:avLst/>
              <a:gdLst/>
              <a:ahLst/>
              <a:cxnLst/>
              <a:rect l="l" t="t" r="r" b="b"/>
              <a:pathLst>
                <a:path w="2110" h="4626" extrusionOk="0">
                  <a:moveTo>
                    <a:pt x="334" y="1"/>
                  </a:moveTo>
                  <a:cubicBezTo>
                    <a:pt x="244" y="1"/>
                    <a:pt x="163" y="9"/>
                    <a:pt x="81" y="17"/>
                  </a:cubicBezTo>
                  <a:cubicBezTo>
                    <a:pt x="47" y="40"/>
                    <a:pt x="24" y="63"/>
                    <a:pt x="1" y="74"/>
                  </a:cubicBezTo>
                  <a:cubicBezTo>
                    <a:pt x="99" y="66"/>
                    <a:pt x="196" y="58"/>
                    <a:pt x="306" y="58"/>
                  </a:cubicBezTo>
                  <a:cubicBezTo>
                    <a:pt x="352" y="58"/>
                    <a:pt x="400" y="60"/>
                    <a:pt x="450" y="63"/>
                  </a:cubicBezTo>
                  <a:cubicBezTo>
                    <a:pt x="750" y="74"/>
                    <a:pt x="1095" y="213"/>
                    <a:pt x="1418" y="455"/>
                  </a:cubicBezTo>
                  <a:cubicBezTo>
                    <a:pt x="1579" y="570"/>
                    <a:pt x="1717" y="731"/>
                    <a:pt x="1833" y="915"/>
                  </a:cubicBezTo>
                  <a:cubicBezTo>
                    <a:pt x="1948" y="1100"/>
                    <a:pt x="2006" y="1319"/>
                    <a:pt x="2006" y="1549"/>
                  </a:cubicBezTo>
                  <a:cubicBezTo>
                    <a:pt x="2006" y="1780"/>
                    <a:pt x="1959" y="1998"/>
                    <a:pt x="1890" y="2194"/>
                  </a:cubicBezTo>
                  <a:cubicBezTo>
                    <a:pt x="1821" y="2402"/>
                    <a:pt x="1764" y="2598"/>
                    <a:pt x="1694" y="2805"/>
                  </a:cubicBezTo>
                  <a:cubicBezTo>
                    <a:pt x="1556" y="3185"/>
                    <a:pt x="1441" y="3531"/>
                    <a:pt x="1326" y="3807"/>
                  </a:cubicBezTo>
                  <a:cubicBezTo>
                    <a:pt x="1245" y="4026"/>
                    <a:pt x="1141" y="4257"/>
                    <a:pt x="1061" y="4476"/>
                  </a:cubicBezTo>
                  <a:cubicBezTo>
                    <a:pt x="1038" y="4499"/>
                    <a:pt x="1026" y="4533"/>
                    <a:pt x="1026" y="4545"/>
                  </a:cubicBezTo>
                  <a:lnTo>
                    <a:pt x="1015" y="4625"/>
                  </a:lnTo>
                  <a:cubicBezTo>
                    <a:pt x="1026" y="4579"/>
                    <a:pt x="1061" y="4545"/>
                    <a:pt x="1084" y="4476"/>
                  </a:cubicBezTo>
                  <a:cubicBezTo>
                    <a:pt x="1187" y="4268"/>
                    <a:pt x="1291" y="4038"/>
                    <a:pt x="1383" y="3842"/>
                  </a:cubicBezTo>
                  <a:cubicBezTo>
                    <a:pt x="1522" y="3565"/>
                    <a:pt x="1648" y="3220"/>
                    <a:pt x="1775" y="2828"/>
                  </a:cubicBezTo>
                  <a:cubicBezTo>
                    <a:pt x="1844" y="2632"/>
                    <a:pt x="1902" y="2425"/>
                    <a:pt x="1982" y="2229"/>
                  </a:cubicBezTo>
                  <a:cubicBezTo>
                    <a:pt x="2052" y="2022"/>
                    <a:pt x="2109" y="1780"/>
                    <a:pt x="2098" y="1549"/>
                  </a:cubicBezTo>
                  <a:cubicBezTo>
                    <a:pt x="2098" y="1307"/>
                    <a:pt x="2017" y="1077"/>
                    <a:pt x="1902" y="869"/>
                  </a:cubicBezTo>
                  <a:cubicBezTo>
                    <a:pt x="1787" y="674"/>
                    <a:pt x="1637" y="524"/>
                    <a:pt x="1464" y="397"/>
                  </a:cubicBezTo>
                  <a:cubicBezTo>
                    <a:pt x="1130" y="155"/>
                    <a:pt x="773" y="17"/>
                    <a:pt x="450" y="5"/>
                  </a:cubicBezTo>
                  <a:cubicBezTo>
                    <a:pt x="410" y="2"/>
                    <a:pt x="371" y="1"/>
                    <a:pt x="334" y="1"/>
                  </a:cubicBezTo>
                  <a:close/>
                </a:path>
              </a:pathLst>
            </a:custGeom>
            <a:solidFill>
              <a:srgbClr val="DD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24;p67"/>
            <p:cNvSpPr/>
            <p:nvPr/>
          </p:nvSpPr>
          <p:spPr>
            <a:xfrm>
              <a:off x="2240200" y="818675"/>
              <a:ext cx="84425" cy="64950"/>
            </a:xfrm>
            <a:custGeom>
              <a:avLst/>
              <a:gdLst/>
              <a:ahLst/>
              <a:cxnLst/>
              <a:rect l="l" t="t" r="r" b="b"/>
              <a:pathLst>
                <a:path w="3377" h="2598" extrusionOk="0">
                  <a:moveTo>
                    <a:pt x="2027" y="0"/>
                  </a:moveTo>
                  <a:cubicBezTo>
                    <a:pt x="1918" y="0"/>
                    <a:pt x="1767" y="55"/>
                    <a:pt x="1705" y="63"/>
                  </a:cubicBezTo>
                  <a:cubicBezTo>
                    <a:pt x="1060" y="178"/>
                    <a:pt x="369" y="258"/>
                    <a:pt x="0" y="869"/>
                  </a:cubicBezTo>
                  <a:lnTo>
                    <a:pt x="1348" y="2597"/>
                  </a:lnTo>
                  <a:cubicBezTo>
                    <a:pt x="1406" y="2482"/>
                    <a:pt x="1475" y="2390"/>
                    <a:pt x="1533" y="2275"/>
                  </a:cubicBezTo>
                  <a:cubicBezTo>
                    <a:pt x="1613" y="2159"/>
                    <a:pt x="1682" y="2044"/>
                    <a:pt x="1763" y="1941"/>
                  </a:cubicBezTo>
                  <a:cubicBezTo>
                    <a:pt x="1901" y="1814"/>
                    <a:pt x="2040" y="1699"/>
                    <a:pt x="2212" y="1653"/>
                  </a:cubicBezTo>
                  <a:cubicBezTo>
                    <a:pt x="2339" y="1618"/>
                    <a:pt x="2477" y="1606"/>
                    <a:pt x="2604" y="1595"/>
                  </a:cubicBezTo>
                  <a:cubicBezTo>
                    <a:pt x="2742" y="1583"/>
                    <a:pt x="2881" y="1560"/>
                    <a:pt x="3019" y="1537"/>
                  </a:cubicBezTo>
                  <a:cubicBezTo>
                    <a:pt x="3123" y="1526"/>
                    <a:pt x="3226" y="1491"/>
                    <a:pt x="3295" y="1422"/>
                  </a:cubicBezTo>
                  <a:cubicBezTo>
                    <a:pt x="3318" y="1388"/>
                    <a:pt x="3376" y="1330"/>
                    <a:pt x="3376" y="1295"/>
                  </a:cubicBezTo>
                  <a:cubicBezTo>
                    <a:pt x="3365" y="1203"/>
                    <a:pt x="3249" y="1203"/>
                    <a:pt x="3192" y="1203"/>
                  </a:cubicBezTo>
                  <a:cubicBezTo>
                    <a:pt x="2998" y="1210"/>
                    <a:pt x="2795" y="1227"/>
                    <a:pt x="2592" y="1227"/>
                  </a:cubicBezTo>
                  <a:cubicBezTo>
                    <a:pt x="2469" y="1227"/>
                    <a:pt x="2346" y="1221"/>
                    <a:pt x="2224" y="1203"/>
                  </a:cubicBezTo>
                  <a:cubicBezTo>
                    <a:pt x="2535" y="1146"/>
                    <a:pt x="2823" y="1019"/>
                    <a:pt x="3088" y="892"/>
                  </a:cubicBezTo>
                  <a:cubicBezTo>
                    <a:pt x="3192" y="846"/>
                    <a:pt x="3295" y="788"/>
                    <a:pt x="3353" y="696"/>
                  </a:cubicBezTo>
                  <a:cubicBezTo>
                    <a:pt x="3365" y="673"/>
                    <a:pt x="3376" y="627"/>
                    <a:pt x="3365" y="604"/>
                  </a:cubicBezTo>
                  <a:cubicBezTo>
                    <a:pt x="3345" y="540"/>
                    <a:pt x="3302" y="520"/>
                    <a:pt x="3254" y="520"/>
                  </a:cubicBezTo>
                  <a:cubicBezTo>
                    <a:pt x="3190" y="520"/>
                    <a:pt x="3116" y="556"/>
                    <a:pt x="3077" y="570"/>
                  </a:cubicBezTo>
                  <a:cubicBezTo>
                    <a:pt x="2950" y="627"/>
                    <a:pt x="2823" y="673"/>
                    <a:pt x="2673" y="696"/>
                  </a:cubicBezTo>
                  <a:cubicBezTo>
                    <a:pt x="2492" y="749"/>
                    <a:pt x="2305" y="777"/>
                    <a:pt x="2123" y="777"/>
                  </a:cubicBezTo>
                  <a:cubicBezTo>
                    <a:pt x="2030" y="777"/>
                    <a:pt x="1938" y="770"/>
                    <a:pt x="1849" y="755"/>
                  </a:cubicBezTo>
                  <a:lnTo>
                    <a:pt x="1849" y="755"/>
                  </a:lnTo>
                  <a:cubicBezTo>
                    <a:pt x="1868" y="758"/>
                    <a:pt x="1887" y="759"/>
                    <a:pt x="1907" y="759"/>
                  </a:cubicBezTo>
                  <a:cubicBezTo>
                    <a:pt x="2024" y="759"/>
                    <a:pt x="2163" y="714"/>
                    <a:pt x="2270" y="685"/>
                  </a:cubicBezTo>
                  <a:cubicBezTo>
                    <a:pt x="2420" y="639"/>
                    <a:pt x="2558" y="581"/>
                    <a:pt x="2708" y="523"/>
                  </a:cubicBezTo>
                  <a:cubicBezTo>
                    <a:pt x="2788" y="489"/>
                    <a:pt x="2950" y="443"/>
                    <a:pt x="3007" y="339"/>
                  </a:cubicBezTo>
                  <a:cubicBezTo>
                    <a:pt x="3063" y="240"/>
                    <a:pt x="3033" y="119"/>
                    <a:pt x="2909" y="119"/>
                  </a:cubicBezTo>
                  <a:cubicBezTo>
                    <a:pt x="2904" y="119"/>
                    <a:pt x="2898" y="120"/>
                    <a:pt x="2892" y="120"/>
                  </a:cubicBezTo>
                  <a:cubicBezTo>
                    <a:pt x="2616" y="166"/>
                    <a:pt x="2385" y="328"/>
                    <a:pt x="2132" y="408"/>
                  </a:cubicBezTo>
                  <a:cubicBezTo>
                    <a:pt x="1968" y="465"/>
                    <a:pt x="1795" y="505"/>
                    <a:pt x="1628" y="505"/>
                  </a:cubicBezTo>
                  <a:cubicBezTo>
                    <a:pt x="1524" y="505"/>
                    <a:pt x="1422" y="490"/>
                    <a:pt x="1325" y="454"/>
                  </a:cubicBezTo>
                  <a:cubicBezTo>
                    <a:pt x="1533" y="454"/>
                    <a:pt x="1786" y="431"/>
                    <a:pt x="1970" y="316"/>
                  </a:cubicBezTo>
                  <a:cubicBezTo>
                    <a:pt x="2040" y="270"/>
                    <a:pt x="2189" y="143"/>
                    <a:pt x="2143" y="51"/>
                  </a:cubicBezTo>
                  <a:cubicBezTo>
                    <a:pt x="2124" y="13"/>
                    <a:pt x="2081" y="0"/>
                    <a:pt x="2027" y="0"/>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25;p67"/>
            <p:cNvSpPr/>
            <p:nvPr/>
          </p:nvSpPr>
          <p:spPr>
            <a:xfrm>
              <a:off x="1999400" y="1013200"/>
              <a:ext cx="78975" cy="58625"/>
            </a:xfrm>
            <a:custGeom>
              <a:avLst/>
              <a:gdLst/>
              <a:ahLst/>
              <a:cxnLst/>
              <a:rect l="l" t="t" r="r" b="b"/>
              <a:pathLst>
                <a:path w="3159" h="2345" extrusionOk="0">
                  <a:moveTo>
                    <a:pt x="335" y="1"/>
                  </a:moveTo>
                  <a:lnTo>
                    <a:pt x="0" y="1672"/>
                  </a:lnTo>
                  <a:cubicBezTo>
                    <a:pt x="335" y="1695"/>
                    <a:pt x="680" y="1672"/>
                    <a:pt x="1014" y="1752"/>
                  </a:cubicBezTo>
                  <a:cubicBezTo>
                    <a:pt x="1176" y="1775"/>
                    <a:pt x="1325" y="1833"/>
                    <a:pt x="1475" y="1902"/>
                  </a:cubicBezTo>
                  <a:cubicBezTo>
                    <a:pt x="1637" y="1994"/>
                    <a:pt x="1752" y="2098"/>
                    <a:pt x="1878" y="2213"/>
                  </a:cubicBezTo>
                  <a:cubicBezTo>
                    <a:pt x="1948" y="2282"/>
                    <a:pt x="2040" y="2340"/>
                    <a:pt x="2143" y="2340"/>
                  </a:cubicBezTo>
                  <a:cubicBezTo>
                    <a:pt x="2147" y="2344"/>
                    <a:pt x="2151" y="2345"/>
                    <a:pt x="2155" y="2345"/>
                  </a:cubicBezTo>
                  <a:cubicBezTo>
                    <a:pt x="2163" y="2345"/>
                    <a:pt x="2170" y="2340"/>
                    <a:pt x="2178" y="2340"/>
                  </a:cubicBezTo>
                  <a:cubicBezTo>
                    <a:pt x="2213" y="2340"/>
                    <a:pt x="2224" y="2294"/>
                    <a:pt x="2224" y="2282"/>
                  </a:cubicBezTo>
                  <a:cubicBezTo>
                    <a:pt x="2224" y="2271"/>
                    <a:pt x="2224" y="2236"/>
                    <a:pt x="2213" y="2213"/>
                  </a:cubicBezTo>
                  <a:cubicBezTo>
                    <a:pt x="2120" y="1936"/>
                    <a:pt x="1878" y="1810"/>
                    <a:pt x="1660" y="1648"/>
                  </a:cubicBezTo>
                  <a:lnTo>
                    <a:pt x="1660" y="1648"/>
                  </a:lnTo>
                  <a:cubicBezTo>
                    <a:pt x="1982" y="1741"/>
                    <a:pt x="2305" y="1775"/>
                    <a:pt x="2639" y="1787"/>
                  </a:cubicBezTo>
                  <a:cubicBezTo>
                    <a:pt x="2736" y="1794"/>
                    <a:pt x="2826" y="1804"/>
                    <a:pt x="2900" y="1804"/>
                  </a:cubicBezTo>
                  <a:cubicBezTo>
                    <a:pt x="3072" y="1804"/>
                    <a:pt x="3158" y="1749"/>
                    <a:pt x="3054" y="1476"/>
                  </a:cubicBezTo>
                  <a:cubicBezTo>
                    <a:pt x="2881" y="1015"/>
                    <a:pt x="2466" y="750"/>
                    <a:pt x="2051" y="519"/>
                  </a:cubicBezTo>
                  <a:cubicBezTo>
                    <a:pt x="1533" y="254"/>
                    <a:pt x="934" y="105"/>
                    <a:pt x="335" y="1"/>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26;p67"/>
            <p:cNvSpPr/>
            <p:nvPr/>
          </p:nvSpPr>
          <p:spPr>
            <a:xfrm>
              <a:off x="2039425" y="1044900"/>
              <a:ext cx="34600" cy="12425"/>
            </a:xfrm>
            <a:custGeom>
              <a:avLst/>
              <a:gdLst/>
              <a:ahLst/>
              <a:cxnLst/>
              <a:rect l="l" t="t" r="r" b="b"/>
              <a:pathLst>
                <a:path w="1384" h="497" extrusionOk="0">
                  <a:moveTo>
                    <a:pt x="1" y="0"/>
                  </a:moveTo>
                  <a:cubicBezTo>
                    <a:pt x="1" y="23"/>
                    <a:pt x="335" y="58"/>
                    <a:pt x="727" y="196"/>
                  </a:cubicBezTo>
                  <a:cubicBezTo>
                    <a:pt x="1073" y="319"/>
                    <a:pt x="1355" y="496"/>
                    <a:pt x="1382" y="496"/>
                  </a:cubicBezTo>
                  <a:cubicBezTo>
                    <a:pt x="1383" y="496"/>
                    <a:pt x="1383" y="496"/>
                    <a:pt x="1384" y="496"/>
                  </a:cubicBezTo>
                  <a:cubicBezTo>
                    <a:pt x="1384" y="496"/>
                    <a:pt x="1326" y="438"/>
                    <a:pt x="1211" y="369"/>
                  </a:cubicBezTo>
                  <a:cubicBezTo>
                    <a:pt x="1095" y="288"/>
                    <a:pt x="923" y="208"/>
                    <a:pt x="738" y="150"/>
                  </a:cubicBezTo>
                  <a:cubicBezTo>
                    <a:pt x="542" y="81"/>
                    <a:pt x="370" y="35"/>
                    <a:pt x="220" y="23"/>
                  </a:cubicBezTo>
                  <a:cubicBezTo>
                    <a:pt x="93" y="0"/>
                    <a:pt x="1" y="0"/>
                    <a:pt x="1" y="0"/>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7;p67"/>
            <p:cNvSpPr/>
            <p:nvPr/>
          </p:nvSpPr>
          <p:spPr>
            <a:xfrm>
              <a:off x="2044900" y="1036425"/>
              <a:ext cx="31150" cy="14850"/>
            </a:xfrm>
            <a:custGeom>
              <a:avLst/>
              <a:gdLst/>
              <a:ahLst/>
              <a:cxnLst/>
              <a:rect l="l" t="t" r="r" b="b"/>
              <a:pathLst>
                <a:path w="1246" h="594" extrusionOk="0">
                  <a:moveTo>
                    <a:pt x="43" y="1"/>
                  </a:moveTo>
                  <a:cubicBezTo>
                    <a:pt x="15" y="1"/>
                    <a:pt x="1" y="6"/>
                    <a:pt x="1" y="17"/>
                  </a:cubicBezTo>
                  <a:cubicBezTo>
                    <a:pt x="1" y="28"/>
                    <a:pt x="300" y="74"/>
                    <a:pt x="646" y="224"/>
                  </a:cubicBezTo>
                  <a:cubicBezTo>
                    <a:pt x="1005" y="381"/>
                    <a:pt x="1211" y="593"/>
                    <a:pt x="1243" y="593"/>
                  </a:cubicBezTo>
                  <a:cubicBezTo>
                    <a:pt x="1244" y="593"/>
                    <a:pt x="1245" y="593"/>
                    <a:pt x="1245" y="593"/>
                  </a:cubicBezTo>
                  <a:cubicBezTo>
                    <a:pt x="1245" y="593"/>
                    <a:pt x="1199" y="535"/>
                    <a:pt x="1095" y="443"/>
                  </a:cubicBezTo>
                  <a:cubicBezTo>
                    <a:pt x="992" y="362"/>
                    <a:pt x="853" y="259"/>
                    <a:pt x="681" y="189"/>
                  </a:cubicBezTo>
                  <a:cubicBezTo>
                    <a:pt x="508" y="97"/>
                    <a:pt x="335" y="51"/>
                    <a:pt x="208" y="28"/>
                  </a:cubicBezTo>
                  <a:cubicBezTo>
                    <a:pt x="132" y="9"/>
                    <a:pt x="77" y="1"/>
                    <a:pt x="43" y="1"/>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28;p67"/>
            <p:cNvSpPr/>
            <p:nvPr/>
          </p:nvSpPr>
          <p:spPr>
            <a:xfrm>
              <a:off x="2593900" y="1411650"/>
              <a:ext cx="94775" cy="68475"/>
            </a:xfrm>
            <a:custGeom>
              <a:avLst/>
              <a:gdLst/>
              <a:ahLst/>
              <a:cxnLst/>
              <a:rect l="l" t="t" r="r" b="b"/>
              <a:pathLst>
                <a:path w="3791" h="2739" extrusionOk="0">
                  <a:moveTo>
                    <a:pt x="1856" y="0"/>
                  </a:moveTo>
                  <a:cubicBezTo>
                    <a:pt x="1579" y="0"/>
                    <a:pt x="1305" y="51"/>
                    <a:pt x="1060" y="170"/>
                  </a:cubicBezTo>
                  <a:cubicBezTo>
                    <a:pt x="1072" y="331"/>
                    <a:pt x="1268" y="366"/>
                    <a:pt x="1429" y="366"/>
                  </a:cubicBezTo>
                  <a:cubicBezTo>
                    <a:pt x="1694" y="389"/>
                    <a:pt x="1936" y="400"/>
                    <a:pt x="2190" y="412"/>
                  </a:cubicBezTo>
                  <a:cubicBezTo>
                    <a:pt x="1981" y="571"/>
                    <a:pt x="1704" y="635"/>
                    <a:pt x="1439" y="635"/>
                  </a:cubicBezTo>
                  <a:cubicBezTo>
                    <a:pt x="1397" y="635"/>
                    <a:pt x="1355" y="634"/>
                    <a:pt x="1314" y="631"/>
                  </a:cubicBezTo>
                  <a:cubicBezTo>
                    <a:pt x="1014" y="619"/>
                    <a:pt x="715" y="527"/>
                    <a:pt x="392" y="504"/>
                  </a:cubicBezTo>
                  <a:cubicBezTo>
                    <a:pt x="375" y="500"/>
                    <a:pt x="356" y="498"/>
                    <a:pt x="337" y="498"/>
                  </a:cubicBezTo>
                  <a:cubicBezTo>
                    <a:pt x="243" y="498"/>
                    <a:pt x="143" y="544"/>
                    <a:pt x="162" y="631"/>
                  </a:cubicBezTo>
                  <a:cubicBezTo>
                    <a:pt x="173" y="677"/>
                    <a:pt x="219" y="700"/>
                    <a:pt x="254" y="711"/>
                  </a:cubicBezTo>
                  <a:cubicBezTo>
                    <a:pt x="616" y="904"/>
                    <a:pt x="1036" y="1009"/>
                    <a:pt x="1453" y="1009"/>
                  </a:cubicBezTo>
                  <a:cubicBezTo>
                    <a:pt x="1659" y="1009"/>
                    <a:pt x="1865" y="983"/>
                    <a:pt x="2063" y="930"/>
                  </a:cubicBezTo>
                  <a:lnTo>
                    <a:pt x="2063" y="930"/>
                  </a:lnTo>
                  <a:cubicBezTo>
                    <a:pt x="1692" y="1090"/>
                    <a:pt x="1297" y="1170"/>
                    <a:pt x="900" y="1170"/>
                  </a:cubicBezTo>
                  <a:cubicBezTo>
                    <a:pt x="754" y="1170"/>
                    <a:pt x="607" y="1159"/>
                    <a:pt x="461" y="1138"/>
                  </a:cubicBezTo>
                  <a:cubicBezTo>
                    <a:pt x="406" y="1125"/>
                    <a:pt x="341" y="1115"/>
                    <a:pt x="276" y="1115"/>
                  </a:cubicBezTo>
                  <a:cubicBezTo>
                    <a:pt x="167" y="1115"/>
                    <a:pt x="58" y="1143"/>
                    <a:pt x="0" y="1230"/>
                  </a:cubicBezTo>
                  <a:cubicBezTo>
                    <a:pt x="277" y="1460"/>
                    <a:pt x="634" y="1552"/>
                    <a:pt x="980" y="1552"/>
                  </a:cubicBezTo>
                  <a:cubicBezTo>
                    <a:pt x="1325" y="1552"/>
                    <a:pt x="1694" y="1460"/>
                    <a:pt x="2017" y="1391"/>
                  </a:cubicBezTo>
                  <a:lnTo>
                    <a:pt x="2017" y="1391"/>
                  </a:lnTo>
                  <a:cubicBezTo>
                    <a:pt x="1637" y="1725"/>
                    <a:pt x="1083" y="1679"/>
                    <a:pt x="623" y="1875"/>
                  </a:cubicBezTo>
                  <a:cubicBezTo>
                    <a:pt x="611" y="1956"/>
                    <a:pt x="692" y="1990"/>
                    <a:pt x="772" y="2025"/>
                  </a:cubicBezTo>
                  <a:cubicBezTo>
                    <a:pt x="915" y="2057"/>
                    <a:pt x="1065" y="2071"/>
                    <a:pt x="1215" y="2071"/>
                  </a:cubicBezTo>
                  <a:cubicBezTo>
                    <a:pt x="1330" y="2071"/>
                    <a:pt x="1445" y="2063"/>
                    <a:pt x="1556" y="2048"/>
                  </a:cubicBezTo>
                  <a:cubicBezTo>
                    <a:pt x="1640" y="2041"/>
                    <a:pt x="1724" y="2029"/>
                    <a:pt x="1805" y="2029"/>
                  </a:cubicBezTo>
                  <a:cubicBezTo>
                    <a:pt x="1858" y="2029"/>
                    <a:pt x="1909" y="2034"/>
                    <a:pt x="1959" y="2048"/>
                  </a:cubicBezTo>
                  <a:cubicBezTo>
                    <a:pt x="2040" y="2082"/>
                    <a:pt x="2097" y="2105"/>
                    <a:pt x="2155" y="2151"/>
                  </a:cubicBezTo>
                  <a:cubicBezTo>
                    <a:pt x="2339" y="2278"/>
                    <a:pt x="2524" y="2451"/>
                    <a:pt x="2731" y="2555"/>
                  </a:cubicBezTo>
                  <a:cubicBezTo>
                    <a:pt x="2881" y="2624"/>
                    <a:pt x="3042" y="2658"/>
                    <a:pt x="3203" y="2739"/>
                  </a:cubicBezTo>
                  <a:lnTo>
                    <a:pt x="3791" y="654"/>
                  </a:lnTo>
                  <a:cubicBezTo>
                    <a:pt x="3376" y="423"/>
                    <a:pt x="2938" y="193"/>
                    <a:pt x="2466" y="78"/>
                  </a:cubicBezTo>
                  <a:cubicBezTo>
                    <a:pt x="2269" y="28"/>
                    <a:pt x="2062" y="0"/>
                    <a:pt x="1856" y="0"/>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29;p67"/>
            <p:cNvSpPr/>
            <p:nvPr/>
          </p:nvSpPr>
          <p:spPr>
            <a:xfrm>
              <a:off x="2792075" y="1813650"/>
              <a:ext cx="100825" cy="113525"/>
            </a:xfrm>
            <a:custGeom>
              <a:avLst/>
              <a:gdLst/>
              <a:ahLst/>
              <a:cxnLst/>
              <a:rect l="l" t="t" r="r" b="b"/>
              <a:pathLst>
                <a:path w="4033" h="4541" extrusionOk="0">
                  <a:moveTo>
                    <a:pt x="2627" y="1"/>
                  </a:moveTo>
                  <a:lnTo>
                    <a:pt x="1049" y="1591"/>
                  </a:lnTo>
                  <a:lnTo>
                    <a:pt x="1602" y="3054"/>
                  </a:lnTo>
                  <a:cubicBezTo>
                    <a:pt x="1602" y="3054"/>
                    <a:pt x="0" y="3584"/>
                    <a:pt x="81" y="4540"/>
                  </a:cubicBezTo>
                  <a:lnTo>
                    <a:pt x="4033" y="2628"/>
                  </a:lnTo>
                  <a:lnTo>
                    <a:pt x="2627"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30;p67"/>
            <p:cNvSpPr/>
            <p:nvPr/>
          </p:nvSpPr>
          <p:spPr>
            <a:xfrm>
              <a:off x="2792075" y="1860600"/>
              <a:ext cx="100825" cy="66275"/>
            </a:xfrm>
            <a:custGeom>
              <a:avLst/>
              <a:gdLst/>
              <a:ahLst/>
              <a:cxnLst/>
              <a:rect l="l" t="t" r="r" b="b"/>
              <a:pathLst>
                <a:path w="4033" h="2651" extrusionOk="0">
                  <a:moveTo>
                    <a:pt x="3641" y="1"/>
                  </a:moveTo>
                  <a:lnTo>
                    <a:pt x="1567" y="1118"/>
                  </a:lnTo>
                  <a:lnTo>
                    <a:pt x="1602" y="1176"/>
                  </a:lnTo>
                  <a:cubicBezTo>
                    <a:pt x="1602" y="1176"/>
                    <a:pt x="0" y="1694"/>
                    <a:pt x="81" y="2651"/>
                  </a:cubicBezTo>
                  <a:lnTo>
                    <a:pt x="4033" y="727"/>
                  </a:lnTo>
                  <a:lnTo>
                    <a:pt x="3641"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31;p67"/>
            <p:cNvSpPr/>
            <p:nvPr/>
          </p:nvSpPr>
          <p:spPr>
            <a:xfrm>
              <a:off x="2724675" y="1628725"/>
              <a:ext cx="167950" cy="242550"/>
            </a:xfrm>
            <a:custGeom>
              <a:avLst/>
              <a:gdLst/>
              <a:ahLst/>
              <a:cxnLst/>
              <a:rect l="l" t="t" r="r" b="b"/>
              <a:pathLst>
                <a:path w="6718" h="9702" extrusionOk="0">
                  <a:moveTo>
                    <a:pt x="3169" y="1"/>
                  </a:moveTo>
                  <a:lnTo>
                    <a:pt x="0" y="1326"/>
                  </a:lnTo>
                  <a:lnTo>
                    <a:pt x="3099" y="9702"/>
                  </a:lnTo>
                  <a:lnTo>
                    <a:pt x="6717" y="8273"/>
                  </a:lnTo>
                  <a:lnTo>
                    <a:pt x="3169" y="1"/>
                  </a:lnTo>
                  <a:close/>
                </a:path>
              </a:pathLst>
            </a:custGeom>
            <a:solidFill>
              <a:srgbClr val="E3D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32;p67"/>
            <p:cNvSpPr/>
            <p:nvPr/>
          </p:nvSpPr>
          <p:spPr>
            <a:xfrm>
              <a:off x="2796100" y="1816525"/>
              <a:ext cx="89325" cy="39200"/>
            </a:xfrm>
            <a:custGeom>
              <a:avLst/>
              <a:gdLst/>
              <a:ahLst/>
              <a:cxnLst/>
              <a:rect l="l" t="t" r="r" b="b"/>
              <a:pathLst>
                <a:path w="3573" h="1568" extrusionOk="0">
                  <a:moveTo>
                    <a:pt x="3538" y="1"/>
                  </a:moveTo>
                  <a:cubicBezTo>
                    <a:pt x="3065" y="220"/>
                    <a:pt x="2512" y="462"/>
                    <a:pt x="1925" y="704"/>
                  </a:cubicBezTo>
                  <a:cubicBezTo>
                    <a:pt x="1222" y="1015"/>
                    <a:pt x="553" y="1268"/>
                    <a:pt x="0" y="1499"/>
                  </a:cubicBezTo>
                  <a:lnTo>
                    <a:pt x="12" y="1568"/>
                  </a:lnTo>
                  <a:cubicBezTo>
                    <a:pt x="577" y="1360"/>
                    <a:pt x="1233" y="1095"/>
                    <a:pt x="1959" y="796"/>
                  </a:cubicBezTo>
                  <a:cubicBezTo>
                    <a:pt x="2547" y="554"/>
                    <a:pt x="3088" y="300"/>
                    <a:pt x="3572" y="70"/>
                  </a:cubicBezTo>
                  <a:lnTo>
                    <a:pt x="3538"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33;p67"/>
            <p:cNvSpPr/>
            <p:nvPr/>
          </p:nvSpPr>
          <p:spPr>
            <a:xfrm>
              <a:off x="2761825" y="1645450"/>
              <a:ext cx="74900" cy="196450"/>
            </a:xfrm>
            <a:custGeom>
              <a:avLst/>
              <a:gdLst/>
              <a:ahLst/>
              <a:cxnLst/>
              <a:rect l="l" t="t" r="r" b="b"/>
              <a:pathLst>
                <a:path w="2996" h="7858" extrusionOk="0">
                  <a:moveTo>
                    <a:pt x="104" y="0"/>
                  </a:moveTo>
                  <a:lnTo>
                    <a:pt x="0" y="46"/>
                  </a:lnTo>
                  <a:cubicBezTo>
                    <a:pt x="70" y="311"/>
                    <a:pt x="173" y="622"/>
                    <a:pt x="288" y="1003"/>
                  </a:cubicBezTo>
                  <a:cubicBezTo>
                    <a:pt x="588" y="1947"/>
                    <a:pt x="1049" y="3272"/>
                    <a:pt x="1579" y="4701"/>
                  </a:cubicBezTo>
                  <a:cubicBezTo>
                    <a:pt x="2028" y="5899"/>
                    <a:pt x="2466" y="6994"/>
                    <a:pt x="2823" y="7858"/>
                  </a:cubicBezTo>
                  <a:cubicBezTo>
                    <a:pt x="2881" y="7823"/>
                    <a:pt x="2938" y="7800"/>
                    <a:pt x="2996" y="7777"/>
                  </a:cubicBezTo>
                  <a:cubicBezTo>
                    <a:pt x="2639" y="6832"/>
                    <a:pt x="2247" y="5761"/>
                    <a:pt x="1809" y="4609"/>
                  </a:cubicBezTo>
                  <a:cubicBezTo>
                    <a:pt x="1314" y="3249"/>
                    <a:pt x="853" y="2016"/>
                    <a:pt x="461" y="945"/>
                  </a:cubicBezTo>
                  <a:cubicBezTo>
                    <a:pt x="311" y="565"/>
                    <a:pt x="196" y="254"/>
                    <a:pt x="104"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34;p67"/>
            <p:cNvSpPr/>
            <p:nvPr/>
          </p:nvSpPr>
          <p:spPr>
            <a:xfrm>
              <a:off x="2540325" y="1846775"/>
              <a:ext cx="125600" cy="71450"/>
            </a:xfrm>
            <a:custGeom>
              <a:avLst/>
              <a:gdLst/>
              <a:ahLst/>
              <a:cxnLst/>
              <a:rect l="l" t="t" r="r" b="b"/>
              <a:pathLst>
                <a:path w="5024" h="2858" extrusionOk="0">
                  <a:moveTo>
                    <a:pt x="2777" y="1"/>
                  </a:moveTo>
                  <a:lnTo>
                    <a:pt x="2120" y="1429"/>
                  </a:lnTo>
                  <a:cubicBezTo>
                    <a:pt x="2120" y="1429"/>
                    <a:pt x="1428" y="1067"/>
                    <a:pt x="789" y="1067"/>
                  </a:cubicBezTo>
                  <a:cubicBezTo>
                    <a:pt x="488" y="1067"/>
                    <a:pt x="200" y="1147"/>
                    <a:pt x="1" y="1383"/>
                  </a:cubicBezTo>
                  <a:lnTo>
                    <a:pt x="4137" y="2858"/>
                  </a:lnTo>
                  <a:lnTo>
                    <a:pt x="5024" y="12"/>
                  </a:lnTo>
                  <a:lnTo>
                    <a:pt x="2777"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35;p67"/>
            <p:cNvSpPr/>
            <p:nvPr/>
          </p:nvSpPr>
          <p:spPr>
            <a:xfrm>
              <a:off x="2540325" y="1873450"/>
              <a:ext cx="109475" cy="44775"/>
            </a:xfrm>
            <a:custGeom>
              <a:avLst/>
              <a:gdLst/>
              <a:ahLst/>
              <a:cxnLst/>
              <a:rect l="l" t="t" r="r" b="b"/>
              <a:pathLst>
                <a:path w="4379" h="1791" extrusionOk="0">
                  <a:moveTo>
                    <a:pt x="781" y="0"/>
                  </a:moveTo>
                  <a:cubicBezTo>
                    <a:pt x="482" y="0"/>
                    <a:pt x="196" y="80"/>
                    <a:pt x="1" y="316"/>
                  </a:cubicBezTo>
                  <a:lnTo>
                    <a:pt x="4137" y="1791"/>
                  </a:lnTo>
                  <a:lnTo>
                    <a:pt x="4379" y="996"/>
                  </a:lnTo>
                  <a:lnTo>
                    <a:pt x="2132" y="305"/>
                  </a:lnTo>
                  <a:lnTo>
                    <a:pt x="2109" y="362"/>
                  </a:lnTo>
                  <a:cubicBezTo>
                    <a:pt x="2109" y="362"/>
                    <a:pt x="1416" y="0"/>
                    <a:pt x="781"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36;p67"/>
            <p:cNvSpPr/>
            <p:nvPr/>
          </p:nvSpPr>
          <p:spPr>
            <a:xfrm>
              <a:off x="2866950" y="1313625"/>
              <a:ext cx="53600" cy="91900"/>
            </a:xfrm>
            <a:custGeom>
              <a:avLst/>
              <a:gdLst/>
              <a:ahLst/>
              <a:cxnLst/>
              <a:rect l="l" t="t" r="r" b="b"/>
              <a:pathLst>
                <a:path w="2144" h="3676" extrusionOk="0">
                  <a:moveTo>
                    <a:pt x="1879" y="1"/>
                  </a:moveTo>
                  <a:lnTo>
                    <a:pt x="1" y="139"/>
                  </a:lnTo>
                  <a:lnTo>
                    <a:pt x="254" y="3676"/>
                  </a:lnTo>
                  <a:lnTo>
                    <a:pt x="2144" y="3538"/>
                  </a:lnTo>
                  <a:lnTo>
                    <a:pt x="1879"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37;p67"/>
            <p:cNvSpPr/>
            <p:nvPr/>
          </p:nvSpPr>
          <p:spPr>
            <a:xfrm>
              <a:off x="2919950" y="1156375"/>
              <a:ext cx="89900" cy="89875"/>
            </a:xfrm>
            <a:custGeom>
              <a:avLst/>
              <a:gdLst/>
              <a:ahLst/>
              <a:cxnLst/>
              <a:rect l="l" t="t" r="r" b="b"/>
              <a:pathLst>
                <a:path w="3596" h="3595" extrusionOk="0">
                  <a:moveTo>
                    <a:pt x="1798" y="0"/>
                  </a:moveTo>
                  <a:cubicBezTo>
                    <a:pt x="796" y="0"/>
                    <a:pt x="1" y="795"/>
                    <a:pt x="1" y="1797"/>
                  </a:cubicBezTo>
                  <a:cubicBezTo>
                    <a:pt x="1" y="2788"/>
                    <a:pt x="796" y="3595"/>
                    <a:pt x="1798" y="3595"/>
                  </a:cubicBezTo>
                  <a:cubicBezTo>
                    <a:pt x="2789" y="3595"/>
                    <a:pt x="3595" y="2788"/>
                    <a:pt x="3595" y="1797"/>
                  </a:cubicBezTo>
                  <a:cubicBezTo>
                    <a:pt x="3595" y="795"/>
                    <a:pt x="2789" y="0"/>
                    <a:pt x="1798"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38;p67"/>
            <p:cNvSpPr/>
            <p:nvPr/>
          </p:nvSpPr>
          <p:spPr>
            <a:xfrm>
              <a:off x="2834400" y="1184575"/>
              <a:ext cx="158150" cy="130225"/>
            </a:xfrm>
            <a:custGeom>
              <a:avLst/>
              <a:gdLst/>
              <a:ahLst/>
              <a:cxnLst/>
              <a:rect l="l" t="t" r="r" b="b"/>
              <a:pathLst>
                <a:path w="6326" h="5209" extrusionOk="0">
                  <a:moveTo>
                    <a:pt x="2076" y="1"/>
                  </a:moveTo>
                  <a:cubicBezTo>
                    <a:pt x="2064" y="1"/>
                    <a:pt x="2052" y="1"/>
                    <a:pt x="2040" y="1"/>
                  </a:cubicBezTo>
                  <a:cubicBezTo>
                    <a:pt x="1268" y="36"/>
                    <a:pt x="496" y="324"/>
                    <a:pt x="254" y="1096"/>
                  </a:cubicBezTo>
                  <a:cubicBezTo>
                    <a:pt x="93" y="1603"/>
                    <a:pt x="1" y="2455"/>
                    <a:pt x="358" y="2904"/>
                  </a:cubicBezTo>
                  <a:lnTo>
                    <a:pt x="5105" y="5209"/>
                  </a:lnTo>
                  <a:cubicBezTo>
                    <a:pt x="5612" y="4713"/>
                    <a:pt x="5865" y="4149"/>
                    <a:pt x="6096" y="3515"/>
                  </a:cubicBezTo>
                  <a:cubicBezTo>
                    <a:pt x="6326" y="2881"/>
                    <a:pt x="6303" y="2213"/>
                    <a:pt x="5877" y="1672"/>
                  </a:cubicBezTo>
                  <a:cubicBezTo>
                    <a:pt x="5704" y="1441"/>
                    <a:pt x="5496" y="1430"/>
                    <a:pt x="5278" y="1268"/>
                  </a:cubicBezTo>
                  <a:cubicBezTo>
                    <a:pt x="5128" y="1153"/>
                    <a:pt x="5070" y="980"/>
                    <a:pt x="4943" y="854"/>
                  </a:cubicBezTo>
                  <a:cubicBezTo>
                    <a:pt x="4828" y="727"/>
                    <a:pt x="4655" y="658"/>
                    <a:pt x="4494" y="612"/>
                  </a:cubicBezTo>
                  <a:cubicBezTo>
                    <a:pt x="4102" y="497"/>
                    <a:pt x="3722" y="543"/>
                    <a:pt x="3330" y="393"/>
                  </a:cubicBezTo>
                  <a:cubicBezTo>
                    <a:pt x="2881" y="224"/>
                    <a:pt x="2552" y="1"/>
                    <a:pt x="2076"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639;p67"/>
            <p:cNvSpPr/>
            <p:nvPr/>
          </p:nvSpPr>
          <p:spPr>
            <a:xfrm>
              <a:off x="2819725" y="1243350"/>
              <a:ext cx="27100" cy="32000"/>
            </a:xfrm>
            <a:custGeom>
              <a:avLst/>
              <a:gdLst/>
              <a:ahLst/>
              <a:cxnLst/>
              <a:rect l="l" t="t" r="r" b="b"/>
              <a:pathLst>
                <a:path w="1084" h="1280" extrusionOk="0">
                  <a:moveTo>
                    <a:pt x="1083" y="0"/>
                  </a:moveTo>
                  <a:lnTo>
                    <a:pt x="0" y="1037"/>
                  </a:lnTo>
                  <a:lnTo>
                    <a:pt x="680" y="1279"/>
                  </a:lnTo>
                  <a:lnTo>
                    <a:pt x="1083" y="0"/>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640;p67"/>
            <p:cNvSpPr/>
            <p:nvPr/>
          </p:nvSpPr>
          <p:spPr>
            <a:xfrm>
              <a:off x="2828075" y="1208200"/>
              <a:ext cx="146925" cy="140825"/>
            </a:xfrm>
            <a:custGeom>
              <a:avLst/>
              <a:gdLst/>
              <a:ahLst/>
              <a:cxnLst/>
              <a:rect l="l" t="t" r="r" b="b"/>
              <a:pathLst>
                <a:path w="5877" h="5633" extrusionOk="0">
                  <a:moveTo>
                    <a:pt x="1394" y="1"/>
                  </a:moveTo>
                  <a:cubicBezTo>
                    <a:pt x="1175" y="197"/>
                    <a:pt x="1003" y="439"/>
                    <a:pt x="911" y="750"/>
                  </a:cubicBezTo>
                  <a:lnTo>
                    <a:pt x="104" y="3457"/>
                  </a:lnTo>
                  <a:cubicBezTo>
                    <a:pt x="0" y="3803"/>
                    <a:pt x="12" y="4160"/>
                    <a:pt x="127" y="4471"/>
                  </a:cubicBezTo>
                  <a:cubicBezTo>
                    <a:pt x="346" y="5082"/>
                    <a:pt x="922" y="5485"/>
                    <a:pt x="1556" y="5543"/>
                  </a:cubicBezTo>
                  <a:lnTo>
                    <a:pt x="2489" y="5623"/>
                  </a:lnTo>
                  <a:cubicBezTo>
                    <a:pt x="2561" y="5629"/>
                    <a:pt x="2632" y="5633"/>
                    <a:pt x="2702" y="5633"/>
                  </a:cubicBezTo>
                  <a:cubicBezTo>
                    <a:pt x="3154" y="5633"/>
                    <a:pt x="3582" y="5507"/>
                    <a:pt x="3941" y="5278"/>
                  </a:cubicBezTo>
                  <a:cubicBezTo>
                    <a:pt x="4097" y="5403"/>
                    <a:pt x="4306" y="5471"/>
                    <a:pt x="4531" y="5471"/>
                  </a:cubicBezTo>
                  <a:cubicBezTo>
                    <a:pt x="4720" y="5471"/>
                    <a:pt x="4922" y="5423"/>
                    <a:pt x="5116" y="5324"/>
                  </a:cubicBezTo>
                  <a:cubicBezTo>
                    <a:pt x="5646" y="5070"/>
                    <a:pt x="5876" y="4494"/>
                    <a:pt x="5657" y="4045"/>
                  </a:cubicBezTo>
                  <a:cubicBezTo>
                    <a:pt x="5565" y="3884"/>
                    <a:pt x="5461" y="3768"/>
                    <a:pt x="5300" y="3699"/>
                  </a:cubicBezTo>
                  <a:cubicBezTo>
                    <a:pt x="5243" y="3665"/>
                    <a:pt x="5196" y="3630"/>
                    <a:pt x="5173" y="3549"/>
                  </a:cubicBezTo>
                  <a:cubicBezTo>
                    <a:pt x="4517" y="3492"/>
                    <a:pt x="3883" y="2916"/>
                    <a:pt x="3676" y="2086"/>
                  </a:cubicBezTo>
                  <a:cubicBezTo>
                    <a:pt x="3560" y="1648"/>
                    <a:pt x="3572" y="1222"/>
                    <a:pt x="3687" y="842"/>
                  </a:cubicBezTo>
                  <a:lnTo>
                    <a:pt x="3687" y="842"/>
                  </a:lnTo>
                  <a:cubicBezTo>
                    <a:pt x="3566" y="865"/>
                    <a:pt x="3439" y="876"/>
                    <a:pt x="3308" y="876"/>
                  </a:cubicBezTo>
                  <a:cubicBezTo>
                    <a:pt x="3177" y="876"/>
                    <a:pt x="3042" y="865"/>
                    <a:pt x="2904" y="842"/>
                  </a:cubicBezTo>
                  <a:cubicBezTo>
                    <a:pt x="2247" y="750"/>
                    <a:pt x="1694" y="416"/>
                    <a:pt x="1394" y="1"/>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41;p67"/>
            <p:cNvSpPr/>
            <p:nvPr/>
          </p:nvSpPr>
          <p:spPr>
            <a:xfrm>
              <a:off x="2830375" y="1281650"/>
              <a:ext cx="17875" cy="15025"/>
            </a:xfrm>
            <a:custGeom>
              <a:avLst/>
              <a:gdLst/>
              <a:ahLst/>
              <a:cxnLst/>
              <a:rect l="l" t="t" r="r" b="b"/>
              <a:pathLst>
                <a:path w="715" h="601" extrusionOk="0">
                  <a:moveTo>
                    <a:pt x="185" y="1"/>
                  </a:moveTo>
                  <a:lnTo>
                    <a:pt x="24" y="519"/>
                  </a:lnTo>
                  <a:cubicBezTo>
                    <a:pt x="24" y="542"/>
                    <a:pt x="0" y="554"/>
                    <a:pt x="0" y="588"/>
                  </a:cubicBezTo>
                  <a:cubicBezTo>
                    <a:pt x="43" y="597"/>
                    <a:pt x="86" y="601"/>
                    <a:pt x="128" y="601"/>
                  </a:cubicBezTo>
                  <a:cubicBezTo>
                    <a:pt x="382" y="601"/>
                    <a:pt x="616" y="455"/>
                    <a:pt x="715" y="208"/>
                  </a:cubicBezTo>
                  <a:lnTo>
                    <a:pt x="185" y="1"/>
                  </a:lnTo>
                  <a:close/>
                </a:path>
              </a:pathLst>
            </a:custGeom>
            <a:solidFill>
              <a:srgbClr val="FF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42;p67"/>
            <p:cNvSpPr/>
            <p:nvPr/>
          </p:nvSpPr>
          <p:spPr>
            <a:xfrm>
              <a:off x="2927450" y="1309200"/>
              <a:ext cx="37450" cy="26050"/>
            </a:xfrm>
            <a:custGeom>
              <a:avLst/>
              <a:gdLst/>
              <a:ahLst/>
              <a:cxnLst/>
              <a:rect l="l" t="t" r="r" b="b"/>
              <a:pathLst>
                <a:path w="1498" h="1042" extrusionOk="0">
                  <a:moveTo>
                    <a:pt x="1145" y="1"/>
                  </a:moveTo>
                  <a:cubicBezTo>
                    <a:pt x="966" y="1"/>
                    <a:pt x="735" y="81"/>
                    <a:pt x="530" y="224"/>
                  </a:cubicBezTo>
                  <a:cubicBezTo>
                    <a:pt x="300" y="397"/>
                    <a:pt x="173" y="604"/>
                    <a:pt x="92" y="765"/>
                  </a:cubicBezTo>
                  <a:cubicBezTo>
                    <a:pt x="23" y="927"/>
                    <a:pt x="0" y="1042"/>
                    <a:pt x="12" y="1042"/>
                  </a:cubicBezTo>
                  <a:cubicBezTo>
                    <a:pt x="23" y="1042"/>
                    <a:pt x="58" y="938"/>
                    <a:pt x="138" y="777"/>
                  </a:cubicBezTo>
                  <a:cubicBezTo>
                    <a:pt x="231" y="615"/>
                    <a:pt x="357" y="420"/>
                    <a:pt x="576" y="258"/>
                  </a:cubicBezTo>
                  <a:cubicBezTo>
                    <a:pt x="784" y="97"/>
                    <a:pt x="1014" y="39"/>
                    <a:pt x="1187" y="28"/>
                  </a:cubicBezTo>
                  <a:cubicBezTo>
                    <a:pt x="1348" y="56"/>
                    <a:pt x="1447" y="77"/>
                    <a:pt x="1483" y="77"/>
                  </a:cubicBezTo>
                  <a:cubicBezTo>
                    <a:pt x="1491" y="77"/>
                    <a:pt x="1496" y="76"/>
                    <a:pt x="1498" y="74"/>
                  </a:cubicBezTo>
                  <a:cubicBezTo>
                    <a:pt x="1498" y="62"/>
                    <a:pt x="1394" y="16"/>
                    <a:pt x="1210" y="5"/>
                  </a:cubicBezTo>
                  <a:cubicBezTo>
                    <a:pt x="1189" y="2"/>
                    <a:pt x="1167" y="1"/>
                    <a:pt x="1145" y="1"/>
                  </a:cubicBezTo>
                  <a:close/>
                </a:path>
              </a:pathLst>
            </a:custGeom>
            <a:solidFill>
              <a:srgbClr val="C65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43;p67"/>
            <p:cNvSpPr/>
            <p:nvPr/>
          </p:nvSpPr>
          <p:spPr>
            <a:xfrm>
              <a:off x="2939250" y="1312775"/>
              <a:ext cx="10400" cy="21150"/>
            </a:xfrm>
            <a:custGeom>
              <a:avLst/>
              <a:gdLst/>
              <a:ahLst/>
              <a:cxnLst/>
              <a:rect l="l" t="t" r="r" b="b"/>
              <a:pathLst>
                <a:path w="416" h="846" extrusionOk="0">
                  <a:moveTo>
                    <a:pt x="243" y="0"/>
                  </a:moveTo>
                  <a:cubicBezTo>
                    <a:pt x="231" y="23"/>
                    <a:pt x="254" y="58"/>
                    <a:pt x="289" y="127"/>
                  </a:cubicBezTo>
                  <a:cubicBezTo>
                    <a:pt x="312" y="219"/>
                    <a:pt x="335" y="334"/>
                    <a:pt x="300" y="449"/>
                  </a:cubicBezTo>
                  <a:cubicBezTo>
                    <a:pt x="277" y="576"/>
                    <a:pt x="196" y="668"/>
                    <a:pt x="127" y="726"/>
                  </a:cubicBezTo>
                  <a:cubicBezTo>
                    <a:pt x="58" y="795"/>
                    <a:pt x="1" y="830"/>
                    <a:pt x="12" y="841"/>
                  </a:cubicBezTo>
                  <a:cubicBezTo>
                    <a:pt x="12" y="844"/>
                    <a:pt x="15" y="845"/>
                    <a:pt x="21" y="845"/>
                  </a:cubicBezTo>
                  <a:cubicBezTo>
                    <a:pt x="40" y="845"/>
                    <a:pt x="90" y="828"/>
                    <a:pt x="162" y="784"/>
                  </a:cubicBezTo>
                  <a:cubicBezTo>
                    <a:pt x="231" y="726"/>
                    <a:pt x="335" y="622"/>
                    <a:pt x="381" y="484"/>
                  </a:cubicBezTo>
                  <a:cubicBezTo>
                    <a:pt x="415" y="334"/>
                    <a:pt x="392" y="196"/>
                    <a:pt x="346" y="115"/>
                  </a:cubicBezTo>
                  <a:cubicBezTo>
                    <a:pt x="300" y="35"/>
                    <a:pt x="254" y="0"/>
                    <a:pt x="243" y="0"/>
                  </a:cubicBezTo>
                  <a:close/>
                </a:path>
              </a:pathLst>
            </a:custGeom>
            <a:solidFill>
              <a:srgbClr val="C65F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44;p67"/>
            <p:cNvSpPr/>
            <p:nvPr/>
          </p:nvSpPr>
          <p:spPr>
            <a:xfrm>
              <a:off x="2862925" y="1197775"/>
              <a:ext cx="109775" cy="99750"/>
            </a:xfrm>
            <a:custGeom>
              <a:avLst/>
              <a:gdLst/>
              <a:ahLst/>
              <a:cxnLst/>
              <a:rect l="l" t="t" r="r" b="b"/>
              <a:pathLst>
                <a:path w="4391" h="3990" extrusionOk="0">
                  <a:moveTo>
                    <a:pt x="1083" y="0"/>
                  </a:moveTo>
                  <a:cubicBezTo>
                    <a:pt x="679" y="0"/>
                    <a:pt x="298" y="150"/>
                    <a:pt x="0" y="406"/>
                  </a:cubicBezTo>
                  <a:cubicBezTo>
                    <a:pt x="300" y="844"/>
                    <a:pt x="853" y="1178"/>
                    <a:pt x="1510" y="1259"/>
                  </a:cubicBezTo>
                  <a:cubicBezTo>
                    <a:pt x="1638" y="1280"/>
                    <a:pt x="1764" y="1289"/>
                    <a:pt x="1887" y="1289"/>
                  </a:cubicBezTo>
                  <a:cubicBezTo>
                    <a:pt x="2028" y="1289"/>
                    <a:pt x="2164" y="1277"/>
                    <a:pt x="2293" y="1259"/>
                  </a:cubicBezTo>
                  <a:lnTo>
                    <a:pt x="2293" y="1259"/>
                  </a:lnTo>
                  <a:cubicBezTo>
                    <a:pt x="2178" y="1616"/>
                    <a:pt x="2155" y="2054"/>
                    <a:pt x="2270" y="2503"/>
                  </a:cubicBezTo>
                  <a:cubicBezTo>
                    <a:pt x="2489" y="3356"/>
                    <a:pt x="3123" y="3932"/>
                    <a:pt x="3779" y="3989"/>
                  </a:cubicBezTo>
                  <a:cubicBezTo>
                    <a:pt x="3745" y="3932"/>
                    <a:pt x="3745" y="3863"/>
                    <a:pt x="3756" y="3817"/>
                  </a:cubicBezTo>
                  <a:lnTo>
                    <a:pt x="4090" y="2745"/>
                  </a:lnTo>
                  <a:cubicBezTo>
                    <a:pt x="4390" y="1777"/>
                    <a:pt x="3860" y="763"/>
                    <a:pt x="2892" y="475"/>
                  </a:cubicBezTo>
                  <a:lnTo>
                    <a:pt x="1567" y="72"/>
                  </a:lnTo>
                  <a:cubicBezTo>
                    <a:pt x="1405" y="23"/>
                    <a:pt x="1242" y="0"/>
                    <a:pt x="1083"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45;p67"/>
            <p:cNvSpPr/>
            <p:nvPr/>
          </p:nvSpPr>
          <p:spPr>
            <a:xfrm>
              <a:off x="2647750" y="1366875"/>
              <a:ext cx="268775" cy="218300"/>
            </a:xfrm>
            <a:custGeom>
              <a:avLst/>
              <a:gdLst/>
              <a:ahLst/>
              <a:cxnLst/>
              <a:rect l="l" t="t" r="r" b="b"/>
              <a:pathLst>
                <a:path w="10751" h="8732" extrusionOk="0">
                  <a:moveTo>
                    <a:pt x="8933" y="0"/>
                  </a:moveTo>
                  <a:cubicBezTo>
                    <a:pt x="8044" y="0"/>
                    <a:pt x="6891" y="305"/>
                    <a:pt x="6257" y="1696"/>
                  </a:cubicBezTo>
                  <a:lnTo>
                    <a:pt x="5439" y="4161"/>
                  </a:lnTo>
                  <a:lnTo>
                    <a:pt x="1533" y="1949"/>
                  </a:lnTo>
                  <a:lnTo>
                    <a:pt x="1" y="4323"/>
                  </a:lnTo>
                  <a:cubicBezTo>
                    <a:pt x="1" y="4323"/>
                    <a:pt x="4172" y="7733"/>
                    <a:pt x="6764" y="8655"/>
                  </a:cubicBezTo>
                  <a:cubicBezTo>
                    <a:pt x="6912" y="8707"/>
                    <a:pt x="7056" y="8732"/>
                    <a:pt x="7195" y="8732"/>
                  </a:cubicBezTo>
                  <a:cubicBezTo>
                    <a:pt x="9511" y="8732"/>
                    <a:pt x="10750" y="1949"/>
                    <a:pt x="10750" y="1949"/>
                  </a:cubicBezTo>
                  <a:lnTo>
                    <a:pt x="10163" y="186"/>
                  </a:lnTo>
                  <a:cubicBezTo>
                    <a:pt x="10163" y="186"/>
                    <a:pt x="9629" y="0"/>
                    <a:pt x="8933"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46;p67"/>
            <p:cNvSpPr/>
            <p:nvPr/>
          </p:nvSpPr>
          <p:spPr>
            <a:xfrm>
              <a:off x="2866950" y="1359300"/>
              <a:ext cx="139725" cy="88875"/>
            </a:xfrm>
            <a:custGeom>
              <a:avLst/>
              <a:gdLst/>
              <a:ahLst/>
              <a:cxnLst/>
              <a:rect l="l" t="t" r="r" b="b"/>
              <a:pathLst>
                <a:path w="5589" h="3555" extrusionOk="0">
                  <a:moveTo>
                    <a:pt x="3076" y="0"/>
                  </a:moveTo>
                  <a:cubicBezTo>
                    <a:pt x="1693" y="0"/>
                    <a:pt x="1" y="351"/>
                    <a:pt x="1" y="351"/>
                  </a:cubicBezTo>
                  <a:lnTo>
                    <a:pt x="3906" y="3554"/>
                  </a:lnTo>
                  <a:lnTo>
                    <a:pt x="4909" y="1572"/>
                  </a:lnTo>
                  <a:cubicBezTo>
                    <a:pt x="4909" y="1572"/>
                    <a:pt x="5589" y="651"/>
                    <a:pt x="4379" y="178"/>
                  </a:cubicBezTo>
                  <a:cubicBezTo>
                    <a:pt x="4053" y="48"/>
                    <a:pt x="3585" y="0"/>
                    <a:pt x="3076" y="0"/>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47;p67"/>
            <p:cNvSpPr/>
            <p:nvPr/>
          </p:nvSpPr>
          <p:spPr>
            <a:xfrm>
              <a:off x="2581800" y="1555500"/>
              <a:ext cx="292375" cy="320975"/>
            </a:xfrm>
            <a:custGeom>
              <a:avLst/>
              <a:gdLst/>
              <a:ahLst/>
              <a:cxnLst/>
              <a:rect l="l" t="t" r="r" b="b"/>
              <a:pathLst>
                <a:path w="11695" h="12839" extrusionOk="0">
                  <a:moveTo>
                    <a:pt x="7735" y="0"/>
                  </a:moveTo>
                  <a:cubicBezTo>
                    <a:pt x="6025" y="0"/>
                    <a:pt x="4219" y="385"/>
                    <a:pt x="3526" y="1847"/>
                  </a:cubicBezTo>
                  <a:cubicBezTo>
                    <a:pt x="2063" y="4912"/>
                    <a:pt x="1" y="11755"/>
                    <a:pt x="1" y="11755"/>
                  </a:cubicBezTo>
                  <a:lnTo>
                    <a:pt x="3872" y="12838"/>
                  </a:lnTo>
                  <a:lnTo>
                    <a:pt x="6153" y="3806"/>
                  </a:lnTo>
                  <a:lnTo>
                    <a:pt x="11695" y="3806"/>
                  </a:lnTo>
                  <a:lnTo>
                    <a:pt x="11603" y="464"/>
                  </a:lnTo>
                  <a:lnTo>
                    <a:pt x="11418" y="476"/>
                  </a:lnTo>
                  <a:cubicBezTo>
                    <a:pt x="11418" y="476"/>
                    <a:pt x="9636" y="0"/>
                    <a:pt x="7735" y="0"/>
                  </a:cubicBezTo>
                  <a:close/>
                </a:path>
              </a:pathLst>
            </a:custGeom>
            <a:solidFill>
              <a:srgbClr val="E3D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48;p67"/>
            <p:cNvSpPr/>
            <p:nvPr/>
          </p:nvSpPr>
          <p:spPr>
            <a:xfrm>
              <a:off x="2656400" y="1423075"/>
              <a:ext cx="43800" cy="60225"/>
            </a:xfrm>
            <a:custGeom>
              <a:avLst/>
              <a:gdLst/>
              <a:ahLst/>
              <a:cxnLst/>
              <a:rect l="l" t="t" r="r" b="b"/>
              <a:pathLst>
                <a:path w="1752" h="2409" extrusionOk="0">
                  <a:moveTo>
                    <a:pt x="1694" y="1"/>
                  </a:moveTo>
                  <a:cubicBezTo>
                    <a:pt x="1406" y="404"/>
                    <a:pt x="1153" y="773"/>
                    <a:pt x="865" y="1164"/>
                  </a:cubicBezTo>
                  <a:cubicBezTo>
                    <a:pt x="577" y="1568"/>
                    <a:pt x="300" y="1959"/>
                    <a:pt x="1" y="2363"/>
                  </a:cubicBezTo>
                  <a:cubicBezTo>
                    <a:pt x="12" y="2374"/>
                    <a:pt x="35" y="2386"/>
                    <a:pt x="58" y="2409"/>
                  </a:cubicBezTo>
                  <a:cubicBezTo>
                    <a:pt x="312" y="2063"/>
                    <a:pt x="611" y="1660"/>
                    <a:pt x="922" y="1211"/>
                  </a:cubicBezTo>
                  <a:cubicBezTo>
                    <a:pt x="1222" y="773"/>
                    <a:pt x="1510" y="369"/>
                    <a:pt x="1752" y="24"/>
                  </a:cubicBezTo>
                  <a:lnTo>
                    <a:pt x="1694" y="1"/>
                  </a:lnTo>
                  <a:close/>
                </a:path>
              </a:pathLst>
            </a:custGeom>
            <a:solidFill>
              <a:srgbClr val="62A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649;p67"/>
            <p:cNvSpPr/>
            <p:nvPr/>
          </p:nvSpPr>
          <p:spPr>
            <a:xfrm>
              <a:off x="2772475" y="1465125"/>
              <a:ext cx="43800" cy="25725"/>
            </a:xfrm>
            <a:custGeom>
              <a:avLst/>
              <a:gdLst/>
              <a:ahLst/>
              <a:cxnLst/>
              <a:rect l="l" t="t" r="r" b="b"/>
              <a:pathLst>
                <a:path w="1752" h="1029" extrusionOk="0">
                  <a:moveTo>
                    <a:pt x="26" y="0"/>
                  </a:moveTo>
                  <a:cubicBezTo>
                    <a:pt x="25" y="0"/>
                    <a:pt x="24" y="1"/>
                    <a:pt x="24" y="1"/>
                  </a:cubicBezTo>
                  <a:cubicBezTo>
                    <a:pt x="1" y="12"/>
                    <a:pt x="381" y="266"/>
                    <a:pt x="853" y="554"/>
                  </a:cubicBezTo>
                  <a:cubicBezTo>
                    <a:pt x="1302" y="827"/>
                    <a:pt x="1677" y="1028"/>
                    <a:pt x="1724" y="1028"/>
                  </a:cubicBezTo>
                  <a:cubicBezTo>
                    <a:pt x="1727" y="1028"/>
                    <a:pt x="1728" y="1027"/>
                    <a:pt x="1729" y="1026"/>
                  </a:cubicBezTo>
                  <a:cubicBezTo>
                    <a:pt x="1752" y="1003"/>
                    <a:pt x="1372" y="761"/>
                    <a:pt x="899" y="473"/>
                  </a:cubicBezTo>
                  <a:cubicBezTo>
                    <a:pt x="440" y="193"/>
                    <a:pt x="57" y="0"/>
                    <a:pt x="26" y="0"/>
                  </a:cubicBezTo>
                  <a:close/>
                </a:path>
              </a:pathLst>
            </a:custGeom>
            <a:solidFill>
              <a:srgbClr val="62AF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650;p67"/>
            <p:cNvSpPr/>
            <p:nvPr/>
          </p:nvSpPr>
          <p:spPr>
            <a:xfrm>
              <a:off x="2634500" y="1593825"/>
              <a:ext cx="194750" cy="254125"/>
            </a:xfrm>
            <a:custGeom>
              <a:avLst/>
              <a:gdLst/>
              <a:ahLst/>
              <a:cxnLst/>
              <a:rect l="l" t="t" r="r" b="b"/>
              <a:pathLst>
                <a:path w="7790" h="10165" extrusionOk="0">
                  <a:moveTo>
                    <a:pt x="5963" y="0"/>
                  </a:moveTo>
                  <a:cubicBezTo>
                    <a:pt x="5733" y="0"/>
                    <a:pt x="5485" y="11"/>
                    <a:pt x="5220" y="37"/>
                  </a:cubicBezTo>
                  <a:cubicBezTo>
                    <a:pt x="4817" y="84"/>
                    <a:pt x="4391" y="187"/>
                    <a:pt x="3941" y="372"/>
                  </a:cubicBezTo>
                  <a:cubicBezTo>
                    <a:pt x="3503" y="556"/>
                    <a:pt x="3066" y="855"/>
                    <a:pt x="2697" y="1282"/>
                  </a:cubicBezTo>
                  <a:cubicBezTo>
                    <a:pt x="2351" y="1697"/>
                    <a:pt x="2086" y="2203"/>
                    <a:pt x="1867" y="2733"/>
                  </a:cubicBezTo>
                  <a:cubicBezTo>
                    <a:pt x="1649" y="3263"/>
                    <a:pt x="1476" y="3840"/>
                    <a:pt x="1314" y="4427"/>
                  </a:cubicBezTo>
                  <a:cubicBezTo>
                    <a:pt x="784" y="6616"/>
                    <a:pt x="335" y="8609"/>
                    <a:pt x="1" y="10119"/>
                  </a:cubicBezTo>
                  <a:cubicBezTo>
                    <a:pt x="59" y="10119"/>
                    <a:pt x="139" y="10130"/>
                    <a:pt x="197" y="10165"/>
                  </a:cubicBezTo>
                  <a:cubicBezTo>
                    <a:pt x="566" y="8667"/>
                    <a:pt x="1038" y="6662"/>
                    <a:pt x="1568" y="4508"/>
                  </a:cubicBezTo>
                  <a:cubicBezTo>
                    <a:pt x="1706" y="3909"/>
                    <a:pt x="1879" y="3356"/>
                    <a:pt x="2098" y="2837"/>
                  </a:cubicBezTo>
                  <a:cubicBezTo>
                    <a:pt x="2294" y="2319"/>
                    <a:pt x="2559" y="1823"/>
                    <a:pt x="2870" y="1432"/>
                  </a:cubicBezTo>
                  <a:cubicBezTo>
                    <a:pt x="3192" y="1051"/>
                    <a:pt x="3596" y="763"/>
                    <a:pt x="4010" y="567"/>
                  </a:cubicBezTo>
                  <a:cubicBezTo>
                    <a:pt x="4425" y="383"/>
                    <a:pt x="4840" y="279"/>
                    <a:pt x="5232" y="222"/>
                  </a:cubicBezTo>
                  <a:cubicBezTo>
                    <a:pt x="5609" y="166"/>
                    <a:pt x="5954" y="148"/>
                    <a:pt x="6258" y="148"/>
                  </a:cubicBezTo>
                  <a:cubicBezTo>
                    <a:pt x="6585" y="148"/>
                    <a:pt x="6865" y="169"/>
                    <a:pt x="7087" y="187"/>
                  </a:cubicBezTo>
                  <a:cubicBezTo>
                    <a:pt x="7404" y="195"/>
                    <a:pt x="7618" y="204"/>
                    <a:pt x="7716" y="204"/>
                  </a:cubicBezTo>
                  <a:cubicBezTo>
                    <a:pt x="7757" y="204"/>
                    <a:pt x="7778" y="202"/>
                    <a:pt x="7778" y="199"/>
                  </a:cubicBezTo>
                  <a:cubicBezTo>
                    <a:pt x="7789" y="164"/>
                    <a:pt x="7536" y="130"/>
                    <a:pt x="7110" y="72"/>
                  </a:cubicBezTo>
                  <a:cubicBezTo>
                    <a:pt x="6810" y="41"/>
                    <a:pt x="6423" y="0"/>
                    <a:pt x="5963"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651;p67"/>
            <p:cNvSpPr/>
            <p:nvPr/>
          </p:nvSpPr>
          <p:spPr>
            <a:xfrm>
              <a:off x="2586400" y="1832100"/>
              <a:ext cx="95950" cy="30550"/>
            </a:xfrm>
            <a:custGeom>
              <a:avLst/>
              <a:gdLst/>
              <a:ahLst/>
              <a:cxnLst/>
              <a:rect l="l" t="t" r="r" b="b"/>
              <a:pathLst>
                <a:path w="3838" h="1222" extrusionOk="0">
                  <a:moveTo>
                    <a:pt x="12" y="0"/>
                  </a:moveTo>
                  <a:cubicBezTo>
                    <a:pt x="12" y="23"/>
                    <a:pt x="1" y="46"/>
                    <a:pt x="1" y="69"/>
                  </a:cubicBezTo>
                  <a:cubicBezTo>
                    <a:pt x="554" y="230"/>
                    <a:pt x="1188" y="426"/>
                    <a:pt x="1844" y="634"/>
                  </a:cubicBezTo>
                  <a:cubicBezTo>
                    <a:pt x="2582" y="853"/>
                    <a:pt x="3261" y="1060"/>
                    <a:pt x="3814" y="1221"/>
                  </a:cubicBezTo>
                  <a:lnTo>
                    <a:pt x="3838" y="1152"/>
                  </a:lnTo>
                  <a:cubicBezTo>
                    <a:pt x="3273" y="979"/>
                    <a:pt x="2593" y="760"/>
                    <a:pt x="1856" y="542"/>
                  </a:cubicBezTo>
                  <a:cubicBezTo>
                    <a:pt x="1188" y="346"/>
                    <a:pt x="554" y="161"/>
                    <a:pt x="12"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652;p67"/>
            <p:cNvSpPr/>
            <p:nvPr/>
          </p:nvSpPr>
          <p:spPr>
            <a:xfrm>
              <a:off x="2759525" y="1743950"/>
              <a:ext cx="229875" cy="96525"/>
            </a:xfrm>
            <a:custGeom>
              <a:avLst/>
              <a:gdLst/>
              <a:ahLst/>
              <a:cxnLst/>
              <a:rect l="l" t="t" r="r" b="b"/>
              <a:pathLst>
                <a:path w="9195" h="3861" extrusionOk="0">
                  <a:moveTo>
                    <a:pt x="9010" y="1"/>
                  </a:moveTo>
                  <a:lnTo>
                    <a:pt x="0" y="3468"/>
                  </a:lnTo>
                  <a:lnTo>
                    <a:pt x="196" y="3860"/>
                  </a:lnTo>
                  <a:lnTo>
                    <a:pt x="9194" y="381"/>
                  </a:lnTo>
                  <a:lnTo>
                    <a:pt x="9010"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653;p67"/>
            <p:cNvSpPr/>
            <p:nvPr/>
          </p:nvSpPr>
          <p:spPr>
            <a:xfrm>
              <a:off x="2759525" y="1743950"/>
              <a:ext cx="229875" cy="96525"/>
            </a:xfrm>
            <a:custGeom>
              <a:avLst/>
              <a:gdLst/>
              <a:ahLst/>
              <a:cxnLst/>
              <a:rect l="l" t="t" r="r" b="b"/>
              <a:pathLst>
                <a:path w="9195" h="3861" extrusionOk="0">
                  <a:moveTo>
                    <a:pt x="196" y="1"/>
                  </a:moveTo>
                  <a:lnTo>
                    <a:pt x="0" y="381"/>
                  </a:lnTo>
                  <a:lnTo>
                    <a:pt x="9010" y="3860"/>
                  </a:lnTo>
                  <a:lnTo>
                    <a:pt x="9194" y="3468"/>
                  </a:lnTo>
                  <a:lnTo>
                    <a:pt x="196"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654;p67"/>
            <p:cNvSpPr/>
            <p:nvPr/>
          </p:nvSpPr>
          <p:spPr>
            <a:xfrm>
              <a:off x="2729275" y="1669350"/>
              <a:ext cx="60225" cy="280925"/>
            </a:xfrm>
            <a:custGeom>
              <a:avLst/>
              <a:gdLst/>
              <a:ahLst/>
              <a:cxnLst/>
              <a:rect l="l" t="t" r="r" b="b"/>
              <a:pathLst>
                <a:path w="2409" h="11237" extrusionOk="0">
                  <a:moveTo>
                    <a:pt x="1717" y="1"/>
                  </a:moveTo>
                  <a:lnTo>
                    <a:pt x="35" y="10831"/>
                  </a:lnTo>
                  <a:cubicBezTo>
                    <a:pt x="1" y="11026"/>
                    <a:pt x="139" y="11199"/>
                    <a:pt x="323" y="11234"/>
                  </a:cubicBezTo>
                  <a:cubicBezTo>
                    <a:pt x="338" y="11236"/>
                    <a:pt x="352" y="11237"/>
                    <a:pt x="366" y="11237"/>
                  </a:cubicBezTo>
                  <a:cubicBezTo>
                    <a:pt x="534" y="11237"/>
                    <a:pt x="683" y="11116"/>
                    <a:pt x="715" y="10946"/>
                  </a:cubicBezTo>
                  <a:lnTo>
                    <a:pt x="2408" y="104"/>
                  </a:lnTo>
                  <a:lnTo>
                    <a:pt x="1717"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655;p67"/>
            <p:cNvSpPr/>
            <p:nvPr/>
          </p:nvSpPr>
          <p:spPr>
            <a:xfrm>
              <a:off x="2959425" y="1669350"/>
              <a:ext cx="60200" cy="280925"/>
            </a:xfrm>
            <a:custGeom>
              <a:avLst/>
              <a:gdLst/>
              <a:ahLst/>
              <a:cxnLst/>
              <a:rect l="l" t="t" r="r" b="b"/>
              <a:pathLst>
                <a:path w="2408" h="11237" extrusionOk="0">
                  <a:moveTo>
                    <a:pt x="691" y="1"/>
                  </a:moveTo>
                  <a:lnTo>
                    <a:pt x="0" y="104"/>
                  </a:lnTo>
                  <a:lnTo>
                    <a:pt x="1682" y="10934"/>
                  </a:lnTo>
                  <a:cubicBezTo>
                    <a:pt x="1725" y="11115"/>
                    <a:pt x="1875" y="11237"/>
                    <a:pt x="2042" y="11237"/>
                  </a:cubicBezTo>
                  <a:cubicBezTo>
                    <a:pt x="2057" y="11237"/>
                    <a:pt x="2071" y="11236"/>
                    <a:pt x="2085" y="11234"/>
                  </a:cubicBezTo>
                  <a:cubicBezTo>
                    <a:pt x="2270" y="11199"/>
                    <a:pt x="2408" y="11026"/>
                    <a:pt x="2373" y="10831"/>
                  </a:cubicBezTo>
                  <a:lnTo>
                    <a:pt x="691"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656;p67"/>
            <p:cNvSpPr/>
            <p:nvPr/>
          </p:nvSpPr>
          <p:spPr>
            <a:xfrm>
              <a:off x="2803875" y="1367500"/>
              <a:ext cx="291225" cy="298125"/>
            </a:xfrm>
            <a:custGeom>
              <a:avLst/>
              <a:gdLst/>
              <a:ahLst/>
              <a:cxnLst/>
              <a:rect l="l" t="t" r="r" b="b"/>
              <a:pathLst>
                <a:path w="11649" h="11925" extrusionOk="0">
                  <a:moveTo>
                    <a:pt x="4102" y="0"/>
                  </a:moveTo>
                  <a:cubicBezTo>
                    <a:pt x="3399" y="0"/>
                    <a:pt x="2777" y="484"/>
                    <a:pt x="2593" y="1152"/>
                  </a:cubicBezTo>
                  <a:lnTo>
                    <a:pt x="1" y="10450"/>
                  </a:lnTo>
                  <a:lnTo>
                    <a:pt x="8976" y="11925"/>
                  </a:lnTo>
                  <a:lnTo>
                    <a:pt x="11407" y="1947"/>
                  </a:lnTo>
                  <a:cubicBezTo>
                    <a:pt x="11649" y="956"/>
                    <a:pt x="10900" y="0"/>
                    <a:pt x="9886"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657;p67"/>
            <p:cNvSpPr/>
            <p:nvPr/>
          </p:nvSpPr>
          <p:spPr>
            <a:xfrm>
              <a:off x="2720625" y="1622125"/>
              <a:ext cx="307650" cy="57325"/>
            </a:xfrm>
            <a:custGeom>
              <a:avLst/>
              <a:gdLst/>
              <a:ahLst/>
              <a:cxnLst/>
              <a:rect l="l" t="t" r="r" b="b"/>
              <a:pathLst>
                <a:path w="12306" h="2293" extrusionOk="0">
                  <a:moveTo>
                    <a:pt x="1165" y="0"/>
                  </a:moveTo>
                  <a:cubicBezTo>
                    <a:pt x="519" y="0"/>
                    <a:pt x="1" y="518"/>
                    <a:pt x="1" y="1164"/>
                  </a:cubicBezTo>
                  <a:lnTo>
                    <a:pt x="1" y="1740"/>
                  </a:lnTo>
                  <a:cubicBezTo>
                    <a:pt x="1" y="2051"/>
                    <a:pt x="243" y="2293"/>
                    <a:pt x="554" y="2293"/>
                  </a:cubicBezTo>
                  <a:lnTo>
                    <a:pt x="11753" y="2293"/>
                  </a:lnTo>
                  <a:cubicBezTo>
                    <a:pt x="12064" y="2293"/>
                    <a:pt x="12306" y="2051"/>
                    <a:pt x="12294" y="1740"/>
                  </a:cubicBezTo>
                  <a:lnTo>
                    <a:pt x="12294" y="1164"/>
                  </a:lnTo>
                  <a:cubicBezTo>
                    <a:pt x="12294" y="518"/>
                    <a:pt x="11776" y="0"/>
                    <a:pt x="11119"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658;p67"/>
            <p:cNvSpPr/>
            <p:nvPr/>
          </p:nvSpPr>
          <p:spPr>
            <a:xfrm>
              <a:off x="1842425" y="1802425"/>
              <a:ext cx="109175" cy="84425"/>
            </a:xfrm>
            <a:custGeom>
              <a:avLst/>
              <a:gdLst/>
              <a:ahLst/>
              <a:cxnLst/>
              <a:rect l="l" t="t" r="r" b="b"/>
              <a:pathLst>
                <a:path w="4367" h="3377" extrusionOk="0">
                  <a:moveTo>
                    <a:pt x="392" y="0"/>
                  </a:moveTo>
                  <a:lnTo>
                    <a:pt x="0" y="2961"/>
                  </a:lnTo>
                  <a:lnTo>
                    <a:pt x="4367" y="3376"/>
                  </a:lnTo>
                  <a:cubicBezTo>
                    <a:pt x="4157" y="2575"/>
                    <a:pt x="2857" y="2522"/>
                    <a:pt x="2522" y="2522"/>
                  </a:cubicBezTo>
                  <a:cubicBezTo>
                    <a:pt x="2472" y="2522"/>
                    <a:pt x="2443" y="2524"/>
                    <a:pt x="2443" y="2524"/>
                  </a:cubicBezTo>
                  <a:lnTo>
                    <a:pt x="2443" y="957"/>
                  </a:lnTo>
                  <a:lnTo>
                    <a:pt x="392" y="0"/>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659;p67"/>
            <p:cNvSpPr/>
            <p:nvPr/>
          </p:nvSpPr>
          <p:spPr>
            <a:xfrm>
              <a:off x="1842700" y="1855700"/>
              <a:ext cx="108900" cy="31150"/>
            </a:xfrm>
            <a:custGeom>
              <a:avLst/>
              <a:gdLst/>
              <a:ahLst/>
              <a:cxnLst/>
              <a:rect l="l" t="t" r="r" b="b"/>
              <a:pathLst>
                <a:path w="4356" h="1246" extrusionOk="0">
                  <a:moveTo>
                    <a:pt x="93" y="1"/>
                  </a:moveTo>
                  <a:lnTo>
                    <a:pt x="1" y="830"/>
                  </a:lnTo>
                  <a:lnTo>
                    <a:pt x="4356" y="1245"/>
                  </a:lnTo>
                  <a:cubicBezTo>
                    <a:pt x="4141" y="426"/>
                    <a:pt x="2788" y="380"/>
                    <a:pt x="2490" y="380"/>
                  </a:cubicBezTo>
                  <a:cubicBezTo>
                    <a:pt x="2453" y="380"/>
                    <a:pt x="2432" y="381"/>
                    <a:pt x="2432" y="381"/>
                  </a:cubicBezTo>
                  <a:lnTo>
                    <a:pt x="2432" y="323"/>
                  </a:lnTo>
                  <a:cubicBezTo>
                    <a:pt x="1648" y="220"/>
                    <a:pt x="877" y="105"/>
                    <a:pt x="93" y="1"/>
                  </a:cubicBezTo>
                  <a:close/>
                </a:path>
              </a:pathLst>
            </a:custGeom>
            <a:solidFill>
              <a:srgbClr val="4A9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660;p67"/>
            <p:cNvSpPr/>
            <p:nvPr/>
          </p:nvSpPr>
          <p:spPr>
            <a:xfrm>
              <a:off x="1817375" y="1565950"/>
              <a:ext cx="118400" cy="266175"/>
            </a:xfrm>
            <a:custGeom>
              <a:avLst/>
              <a:gdLst/>
              <a:ahLst/>
              <a:cxnLst/>
              <a:rect l="l" t="t" r="r" b="b"/>
              <a:pathLst>
                <a:path w="4736" h="10647" extrusionOk="0">
                  <a:moveTo>
                    <a:pt x="4505" y="0"/>
                  </a:moveTo>
                  <a:lnTo>
                    <a:pt x="634" y="392"/>
                  </a:lnTo>
                  <a:lnTo>
                    <a:pt x="0" y="10462"/>
                  </a:lnTo>
                  <a:lnTo>
                    <a:pt x="4735" y="10646"/>
                  </a:lnTo>
                  <a:lnTo>
                    <a:pt x="4505" y="0"/>
                  </a:ln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661;p67"/>
            <p:cNvSpPr/>
            <p:nvPr/>
          </p:nvSpPr>
          <p:spPr>
            <a:xfrm>
              <a:off x="1877550" y="1569975"/>
              <a:ext cx="14450" cy="239100"/>
            </a:xfrm>
            <a:custGeom>
              <a:avLst/>
              <a:gdLst/>
              <a:ahLst/>
              <a:cxnLst/>
              <a:rect l="l" t="t" r="r" b="b"/>
              <a:pathLst>
                <a:path w="578" h="9564" extrusionOk="0">
                  <a:moveTo>
                    <a:pt x="577" y="1"/>
                  </a:moveTo>
                  <a:lnTo>
                    <a:pt x="289" y="24"/>
                  </a:lnTo>
                  <a:cubicBezTo>
                    <a:pt x="139" y="3215"/>
                    <a:pt x="59" y="6383"/>
                    <a:pt x="1" y="9563"/>
                  </a:cubicBezTo>
                  <a:cubicBezTo>
                    <a:pt x="12" y="9558"/>
                    <a:pt x="27" y="9555"/>
                    <a:pt x="44" y="9555"/>
                  </a:cubicBezTo>
                  <a:cubicBezTo>
                    <a:pt x="55" y="9555"/>
                    <a:pt x="68" y="9556"/>
                    <a:pt x="81" y="9558"/>
                  </a:cubicBezTo>
                  <a:lnTo>
                    <a:pt x="81" y="9558"/>
                  </a:lnTo>
                  <a:cubicBezTo>
                    <a:pt x="80" y="9558"/>
                    <a:pt x="79" y="9558"/>
                    <a:pt x="79" y="9558"/>
                  </a:cubicBezTo>
                  <a:cubicBezTo>
                    <a:pt x="73" y="9558"/>
                    <a:pt x="78" y="9560"/>
                    <a:pt x="105" y="9563"/>
                  </a:cubicBezTo>
                  <a:cubicBezTo>
                    <a:pt x="96" y="9561"/>
                    <a:pt x="89" y="9560"/>
                    <a:pt x="81" y="9558"/>
                  </a:cubicBezTo>
                  <a:lnTo>
                    <a:pt x="81" y="9558"/>
                  </a:lnTo>
                  <a:cubicBezTo>
                    <a:pt x="97" y="9559"/>
                    <a:pt x="148" y="9563"/>
                    <a:pt x="162" y="9563"/>
                  </a:cubicBezTo>
                  <a:cubicBezTo>
                    <a:pt x="170" y="9563"/>
                    <a:pt x="224" y="9558"/>
                    <a:pt x="238" y="9558"/>
                  </a:cubicBezTo>
                  <a:cubicBezTo>
                    <a:pt x="245" y="9558"/>
                    <a:pt x="243" y="9560"/>
                    <a:pt x="220" y="9563"/>
                  </a:cubicBezTo>
                  <a:lnTo>
                    <a:pt x="289" y="9563"/>
                  </a:lnTo>
                  <a:cubicBezTo>
                    <a:pt x="335" y="6383"/>
                    <a:pt x="427" y="3181"/>
                    <a:pt x="577"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662;p67"/>
            <p:cNvSpPr/>
            <p:nvPr/>
          </p:nvSpPr>
          <p:spPr>
            <a:xfrm>
              <a:off x="1818525" y="1804725"/>
              <a:ext cx="116675" cy="8950"/>
            </a:xfrm>
            <a:custGeom>
              <a:avLst/>
              <a:gdLst/>
              <a:ahLst/>
              <a:cxnLst/>
              <a:rect l="l" t="t" r="r" b="b"/>
              <a:pathLst>
                <a:path w="4667" h="358" extrusionOk="0">
                  <a:moveTo>
                    <a:pt x="12" y="1"/>
                  </a:moveTo>
                  <a:lnTo>
                    <a:pt x="0" y="139"/>
                  </a:lnTo>
                  <a:cubicBezTo>
                    <a:pt x="1555" y="231"/>
                    <a:pt x="3111" y="300"/>
                    <a:pt x="4666" y="358"/>
                  </a:cubicBezTo>
                  <a:lnTo>
                    <a:pt x="4666" y="219"/>
                  </a:lnTo>
                  <a:cubicBezTo>
                    <a:pt x="3111" y="162"/>
                    <a:pt x="1555" y="81"/>
                    <a:pt x="12"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663;p67"/>
            <p:cNvSpPr/>
            <p:nvPr/>
          </p:nvSpPr>
          <p:spPr>
            <a:xfrm>
              <a:off x="2010350" y="1427550"/>
              <a:ext cx="107450" cy="66725"/>
            </a:xfrm>
            <a:custGeom>
              <a:avLst/>
              <a:gdLst/>
              <a:ahLst/>
              <a:cxnLst/>
              <a:rect l="l" t="t" r="r" b="b"/>
              <a:pathLst>
                <a:path w="4298" h="2669" extrusionOk="0">
                  <a:moveTo>
                    <a:pt x="1572" y="0"/>
                  </a:moveTo>
                  <a:cubicBezTo>
                    <a:pt x="1335" y="0"/>
                    <a:pt x="1098" y="25"/>
                    <a:pt x="864" y="75"/>
                  </a:cubicBezTo>
                  <a:lnTo>
                    <a:pt x="0" y="2011"/>
                  </a:lnTo>
                  <a:cubicBezTo>
                    <a:pt x="186" y="1957"/>
                    <a:pt x="377" y="1931"/>
                    <a:pt x="567" y="1931"/>
                  </a:cubicBezTo>
                  <a:cubicBezTo>
                    <a:pt x="906" y="1931"/>
                    <a:pt x="1241" y="2013"/>
                    <a:pt x="1544" y="2161"/>
                  </a:cubicBezTo>
                  <a:cubicBezTo>
                    <a:pt x="1717" y="2253"/>
                    <a:pt x="1901" y="2276"/>
                    <a:pt x="2074" y="2368"/>
                  </a:cubicBezTo>
                  <a:cubicBezTo>
                    <a:pt x="2316" y="2483"/>
                    <a:pt x="2547" y="2587"/>
                    <a:pt x="2811" y="2644"/>
                  </a:cubicBezTo>
                  <a:cubicBezTo>
                    <a:pt x="2861" y="2659"/>
                    <a:pt x="2911" y="2669"/>
                    <a:pt x="2961" y="2669"/>
                  </a:cubicBezTo>
                  <a:cubicBezTo>
                    <a:pt x="2992" y="2669"/>
                    <a:pt x="3023" y="2665"/>
                    <a:pt x="3053" y="2656"/>
                  </a:cubicBezTo>
                  <a:cubicBezTo>
                    <a:pt x="3111" y="2644"/>
                    <a:pt x="3180" y="2587"/>
                    <a:pt x="3157" y="2529"/>
                  </a:cubicBezTo>
                  <a:cubicBezTo>
                    <a:pt x="3157" y="2495"/>
                    <a:pt x="3123" y="2483"/>
                    <a:pt x="3100" y="2472"/>
                  </a:cubicBezTo>
                  <a:cubicBezTo>
                    <a:pt x="2950" y="2391"/>
                    <a:pt x="2777" y="2356"/>
                    <a:pt x="2627" y="2264"/>
                  </a:cubicBezTo>
                  <a:cubicBezTo>
                    <a:pt x="2535" y="2218"/>
                    <a:pt x="2466" y="2184"/>
                    <a:pt x="2397" y="2126"/>
                  </a:cubicBezTo>
                  <a:cubicBezTo>
                    <a:pt x="2351" y="2091"/>
                    <a:pt x="2258" y="1976"/>
                    <a:pt x="2224" y="1965"/>
                  </a:cubicBezTo>
                  <a:lnTo>
                    <a:pt x="2224" y="1965"/>
                  </a:lnTo>
                  <a:cubicBezTo>
                    <a:pt x="2477" y="2022"/>
                    <a:pt x="2719" y="2138"/>
                    <a:pt x="2996" y="2184"/>
                  </a:cubicBezTo>
                  <a:cubicBezTo>
                    <a:pt x="3106" y="2198"/>
                    <a:pt x="3215" y="2206"/>
                    <a:pt x="3325" y="2206"/>
                  </a:cubicBezTo>
                  <a:cubicBezTo>
                    <a:pt x="3480" y="2206"/>
                    <a:pt x="3636" y="2190"/>
                    <a:pt x="3791" y="2149"/>
                  </a:cubicBezTo>
                  <a:cubicBezTo>
                    <a:pt x="3906" y="2126"/>
                    <a:pt x="4044" y="1988"/>
                    <a:pt x="3964" y="1907"/>
                  </a:cubicBezTo>
                  <a:cubicBezTo>
                    <a:pt x="3918" y="1861"/>
                    <a:pt x="3860" y="1861"/>
                    <a:pt x="3802" y="1861"/>
                  </a:cubicBezTo>
                  <a:cubicBezTo>
                    <a:pt x="3687" y="1861"/>
                    <a:pt x="3583" y="1815"/>
                    <a:pt x="3468" y="1803"/>
                  </a:cubicBezTo>
                  <a:cubicBezTo>
                    <a:pt x="3341" y="1792"/>
                    <a:pt x="3215" y="1780"/>
                    <a:pt x="3076" y="1746"/>
                  </a:cubicBezTo>
                  <a:cubicBezTo>
                    <a:pt x="2823" y="1700"/>
                    <a:pt x="2581" y="1619"/>
                    <a:pt x="2374" y="1458"/>
                  </a:cubicBezTo>
                  <a:cubicBezTo>
                    <a:pt x="2328" y="1435"/>
                    <a:pt x="2282" y="1343"/>
                    <a:pt x="2235" y="1331"/>
                  </a:cubicBezTo>
                  <a:lnTo>
                    <a:pt x="2235" y="1331"/>
                  </a:lnTo>
                  <a:cubicBezTo>
                    <a:pt x="2420" y="1377"/>
                    <a:pt x="2593" y="1435"/>
                    <a:pt x="2777" y="1469"/>
                  </a:cubicBezTo>
                  <a:cubicBezTo>
                    <a:pt x="2979" y="1527"/>
                    <a:pt x="3222" y="1576"/>
                    <a:pt x="3457" y="1576"/>
                  </a:cubicBezTo>
                  <a:cubicBezTo>
                    <a:pt x="3597" y="1576"/>
                    <a:pt x="3735" y="1558"/>
                    <a:pt x="3860" y="1515"/>
                  </a:cubicBezTo>
                  <a:cubicBezTo>
                    <a:pt x="3929" y="1492"/>
                    <a:pt x="4298" y="1377"/>
                    <a:pt x="4194" y="1239"/>
                  </a:cubicBezTo>
                  <a:cubicBezTo>
                    <a:pt x="4148" y="1193"/>
                    <a:pt x="4067" y="1193"/>
                    <a:pt x="3987" y="1193"/>
                  </a:cubicBezTo>
                  <a:cubicBezTo>
                    <a:pt x="3687" y="1193"/>
                    <a:pt x="3399" y="1193"/>
                    <a:pt x="3111" y="1112"/>
                  </a:cubicBezTo>
                  <a:cubicBezTo>
                    <a:pt x="2721" y="1032"/>
                    <a:pt x="2399" y="757"/>
                    <a:pt x="2226" y="401"/>
                  </a:cubicBezTo>
                  <a:lnTo>
                    <a:pt x="2226" y="401"/>
                  </a:lnTo>
                  <a:cubicBezTo>
                    <a:pt x="2290" y="527"/>
                    <a:pt x="2801" y="663"/>
                    <a:pt x="2927" y="709"/>
                  </a:cubicBezTo>
                  <a:cubicBezTo>
                    <a:pt x="2984" y="727"/>
                    <a:pt x="3093" y="739"/>
                    <a:pt x="3201" y="739"/>
                  </a:cubicBezTo>
                  <a:cubicBezTo>
                    <a:pt x="3437" y="739"/>
                    <a:pt x="3669" y="680"/>
                    <a:pt x="3353" y="490"/>
                  </a:cubicBezTo>
                  <a:cubicBezTo>
                    <a:pt x="2818" y="172"/>
                    <a:pt x="2198" y="0"/>
                    <a:pt x="1572" y="0"/>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664;p67"/>
            <p:cNvSpPr/>
            <p:nvPr/>
          </p:nvSpPr>
          <p:spPr>
            <a:xfrm>
              <a:off x="1688900" y="1094425"/>
              <a:ext cx="168800" cy="145500"/>
            </a:xfrm>
            <a:custGeom>
              <a:avLst/>
              <a:gdLst/>
              <a:ahLst/>
              <a:cxnLst/>
              <a:rect l="l" t="t" r="r" b="b"/>
              <a:pathLst>
                <a:path w="6752" h="5820" extrusionOk="0">
                  <a:moveTo>
                    <a:pt x="4551" y="1"/>
                  </a:moveTo>
                  <a:cubicBezTo>
                    <a:pt x="3987" y="1"/>
                    <a:pt x="3641" y="266"/>
                    <a:pt x="3157" y="473"/>
                  </a:cubicBezTo>
                  <a:cubicBezTo>
                    <a:pt x="2754" y="646"/>
                    <a:pt x="2316" y="612"/>
                    <a:pt x="1902" y="761"/>
                  </a:cubicBezTo>
                  <a:cubicBezTo>
                    <a:pt x="1729" y="819"/>
                    <a:pt x="1544" y="900"/>
                    <a:pt x="1429" y="1049"/>
                  </a:cubicBezTo>
                  <a:cubicBezTo>
                    <a:pt x="1291" y="1188"/>
                    <a:pt x="1233" y="1395"/>
                    <a:pt x="1084" y="1522"/>
                  </a:cubicBezTo>
                  <a:cubicBezTo>
                    <a:pt x="853" y="1729"/>
                    <a:pt x="623" y="1741"/>
                    <a:pt x="427" y="1994"/>
                  </a:cubicBezTo>
                  <a:cubicBezTo>
                    <a:pt x="1" y="2616"/>
                    <a:pt x="1" y="3354"/>
                    <a:pt x="277" y="4033"/>
                  </a:cubicBezTo>
                  <a:cubicBezTo>
                    <a:pt x="565" y="4702"/>
                    <a:pt x="865" y="5312"/>
                    <a:pt x="1429" y="5819"/>
                  </a:cubicBezTo>
                  <a:lnTo>
                    <a:pt x="6671" y="2513"/>
                  </a:lnTo>
                  <a:cubicBezTo>
                    <a:pt x="6752" y="2052"/>
                    <a:pt x="6706" y="1568"/>
                    <a:pt x="6556" y="1118"/>
                  </a:cubicBezTo>
                  <a:cubicBezTo>
                    <a:pt x="6245" y="266"/>
                    <a:pt x="5369" y="1"/>
                    <a:pt x="4551"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665;p67"/>
            <p:cNvSpPr/>
            <p:nvPr/>
          </p:nvSpPr>
          <p:spPr>
            <a:xfrm>
              <a:off x="1840125" y="1145125"/>
              <a:ext cx="35150" cy="50150"/>
            </a:xfrm>
            <a:custGeom>
              <a:avLst/>
              <a:gdLst/>
              <a:ahLst/>
              <a:cxnLst/>
              <a:rect l="l" t="t" r="r" b="b"/>
              <a:pathLst>
                <a:path w="1406" h="2006" extrusionOk="0">
                  <a:moveTo>
                    <a:pt x="0" y="1"/>
                  </a:moveTo>
                  <a:lnTo>
                    <a:pt x="277" y="2005"/>
                  </a:lnTo>
                  <a:lnTo>
                    <a:pt x="1406" y="1602"/>
                  </a:lnTo>
                  <a:lnTo>
                    <a:pt x="0"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666;p67"/>
            <p:cNvSpPr/>
            <p:nvPr/>
          </p:nvSpPr>
          <p:spPr>
            <a:xfrm>
              <a:off x="1798350" y="1465125"/>
              <a:ext cx="129650" cy="90325"/>
            </a:xfrm>
            <a:custGeom>
              <a:avLst/>
              <a:gdLst/>
              <a:ahLst/>
              <a:cxnLst/>
              <a:rect l="l" t="t" r="r" b="b"/>
              <a:pathLst>
                <a:path w="5186" h="3613" extrusionOk="0">
                  <a:moveTo>
                    <a:pt x="3710" y="1"/>
                  </a:moveTo>
                  <a:lnTo>
                    <a:pt x="47" y="381"/>
                  </a:lnTo>
                  <a:cubicBezTo>
                    <a:pt x="1" y="565"/>
                    <a:pt x="70" y="761"/>
                    <a:pt x="127" y="957"/>
                  </a:cubicBezTo>
                  <a:cubicBezTo>
                    <a:pt x="392" y="1764"/>
                    <a:pt x="508" y="2628"/>
                    <a:pt x="450" y="3469"/>
                  </a:cubicBezTo>
                  <a:cubicBezTo>
                    <a:pt x="1383" y="3526"/>
                    <a:pt x="2328" y="3572"/>
                    <a:pt x="3284" y="3607"/>
                  </a:cubicBezTo>
                  <a:cubicBezTo>
                    <a:pt x="3443" y="3610"/>
                    <a:pt x="3602" y="3613"/>
                    <a:pt x="3761" y="3613"/>
                  </a:cubicBezTo>
                  <a:cubicBezTo>
                    <a:pt x="4239" y="3613"/>
                    <a:pt x="4719" y="3587"/>
                    <a:pt x="5185" y="3457"/>
                  </a:cubicBezTo>
                  <a:lnTo>
                    <a:pt x="3710" y="1"/>
                  </a:lnTo>
                  <a:close/>
                </a:path>
              </a:pathLst>
            </a:custGeom>
            <a:solidFill>
              <a:srgbClr val="092D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667;p67"/>
            <p:cNvSpPr/>
            <p:nvPr/>
          </p:nvSpPr>
          <p:spPr>
            <a:xfrm>
              <a:off x="1833200" y="1565650"/>
              <a:ext cx="102275" cy="266475"/>
            </a:xfrm>
            <a:custGeom>
              <a:avLst/>
              <a:gdLst/>
              <a:ahLst/>
              <a:cxnLst/>
              <a:rect l="l" t="t" r="r" b="b"/>
              <a:pathLst>
                <a:path w="4091" h="10659" extrusionOk="0">
                  <a:moveTo>
                    <a:pt x="3872" y="1"/>
                  </a:moveTo>
                  <a:lnTo>
                    <a:pt x="1" y="393"/>
                  </a:lnTo>
                  <a:cubicBezTo>
                    <a:pt x="842" y="1510"/>
                    <a:pt x="1568" y="2708"/>
                    <a:pt x="2075" y="4022"/>
                  </a:cubicBezTo>
                  <a:cubicBezTo>
                    <a:pt x="2628" y="5485"/>
                    <a:pt x="2869" y="7086"/>
                    <a:pt x="2605" y="8630"/>
                  </a:cubicBezTo>
                  <a:cubicBezTo>
                    <a:pt x="2489" y="9275"/>
                    <a:pt x="2293" y="9898"/>
                    <a:pt x="2247" y="10531"/>
                  </a:cubicBezTo>
                  <a:lnTo>
                    <a:pt x="2247" y="10589"/>
                  </a:lnTo>
                  <a:lnTo>
                    <a:pt x="4091" y="10658"/>
                  </a:lnTo>
                  <a:lnTo>
                    <a:pt x="4091" y="10658"/>
                  </a:lnTo>
                  <a:lnTo>
                    <a:pt x="3872" y="1"/>
                  </a:lnTo>
                  <a:close/>
                </a:path>
              </a:pathLst>
            </a:custGeom>
            <a:solidFill>
              <a:srgbClr val="417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668;p67"/>
            <p:cNvSpPr/>
            <p:nvPr/>
          </p:nvSpPr>
          <p:spPr>
            <a:xfrm>
              <a:off x="1775025" y="1243625"/>
              <a:ext cx="50150" cy="90200"/>
            </a:xfrm>
            <a:custGeom>
              <a:avLst/>
              <a:gdLst/>
              <a:ahLst/>
              <a:cxnLst/>
              <a:rect l="l" t="t" r="r" b="b"/>
              <a:pathLst>
                <a:path w="2006" h="3608" extrusionOk="0">
                  <a:moveTo>
                    <a:pt x="127" y="1"/>
                  </a:moveTo>
                  <a:lnTo>
                    <a:pt x="0" y="3538"/>
                  </a:lnTo>
                  <a:lnTo>
                    <a:pt x="1890" y="3607"/>
                  </a:lnTo>
                  <a:lnTo>
                    <a:pt x="2005" y="59"/>
                  </a:lnTo>
                  <a:lnTo>
                    <a:pt x="127" y="1"/>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669;p67"/>
            <p:cNvSpPr/>
            <p:nvPr/>
          </p:nvSpPr>
          <p:spPr>
            <a:xfrm>
              <a:off x="1761475" y="1305250"/>
              <a:ext cx="286625" cy="201375"/>
            </a:xfrm>
            <a:custGeom>
              <a:avLst/>
              <a:gdLst/>
              <a:ahLst/>
              <a:cxnLst/>
              <a:rect l="l" t="t" r="r" b="b"/>
              <a:pathLst>
                <a:path w="11465" h="8055" extrusionOk="0">
                  <a:moveTo>
                    <a:pt x="2750" y="0"/>
                  </a:moveTo>
                  <a:cubicBezTo>
                    <a:pt x="1973" y="0"/>
                    <a:pt x="1268" y="128"/>
                    <a:pt x="1268" y="128"/>
                  </a:cubicBezTo>
                  <a:cubicBezTo>
                    <a:pt x="1268" y="128"/>
                    <a:pt x="1" y="6534"/>
                    <a:pt x="3768" y="7663"/>
                  </a:cubicBezTo>
                  <a:cubicBezTo>
                    <a:pt x="4726" y="7949"/>
                    <a:pt x="5795" y="8055"/>
                    <a:pt x="6857" y="8055"/>
                  </a:cubicBezTo>
                  <a:cubicBezTo>
                    <a:pt x="8582" y="8055"/>
                    <a:pt x="10288" y="7775"/>
                    <a:pt x="11465" y="7525"/>
                  </a:cubicBezTo>
                  <a:cubicBezTo>
                    <a:pt x="11384" y="6546"/>
                    <a:pt x="11246" y="5578"/>
                    <a:pt x="11096" y="4610"/>
                  </a:cubicBezTo>
                  <a:lnTo>
                    <a:pt x="6280" y="4737"/>
                  </a:lnTo>
                  <a:cubicBezTo>
                    <a:pt x="6280" y="4737"/>
                    <a:pt x="5278" y="1615"/>
                    <a:pt x="4655" y="624"/>
                  </a:cubicBezTo>
                  <a:cubicBezTo>
                    <a:pt x="4358" y="125"/>
                    <a:pt x="3519" y="0"/>
                    <a:pt x="2750" y="0"/>
                  </a:cubicBezTo>
                  <a:close/>
                </a:path>
              </a:pathLst>
            </a:custGeom>
            <a:solidFill>
              <a:srgbClr val="2845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670;p67"/>
            <p:cNvSpPr/>
            <p:nvPr/>
          </p:nvSpPr>
          <p:spPr>
            <a:xfrm>
              <a:off x="2105675" y="1754325"/>
              <a:ext cx="129650" cy="78950"/>
            </a:xfrm>
            <a:custGeom>
              <a:avLst/>
              <a:gdLst/>
              <a:ahLst/>
              <a:cxnLst/>
              <a:rect l="l" t="t" r="r" b="b"/>
              <a:pathLst>
                <a:path w="5186" h="3158" extrusionOk="0">
                  <a:moveTo>
                    <a:pt x="2086" y="0"/>
                  </a:moveTo>
                  <a:lnTo>
                    <a:pt x="1" y="830"/>
                  </a:lnTo>
                  <a:lnTo>
                    <a:pt x="1879" y="3157"/>
                  </a:lnTo>
                  <a:lnTo>
                    <a:pt x="5185" y="277"/>
                  </a:lnTo>
                  <a:cubicBezTo>
                    <a:pt x="5054" y="206"/>
                    <a:pt x="4917" y="176"/>
                    <a:pt x="4779" y="176"/>
                  </a:cubicBezTo>
                  <a:cubicBezTo>
                    <a:pt x="4019" y="176"/>
                    <a:pt x="3227" y="1083"/>
                    <a:pt x="3227" y="1083"/>
                  </a:cubicBezTo>
                  <a:lnTo>
                    <a:pt x="2086" y="0"/>
                  </a:ln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671;p67"/>
            <p:cNvSpPr/>
            <p:nvPr/>
          </p:nvSpPr>
          <p:spPr>
            <a:xfrm>
              <a:off x="2139375" y="1758700"/>
              <a:ext cx="95650" cy="74575"/>
            </a:xfrm>
            <a:custGeom>
              <a:avLst/>
              <a:gdLst/>
              <a:ahLst/>
              <a:cxnLst/>
              <a:rect l="l" t="t" r="r" b="b"/>
              <a:pathLst>
                <a:path w="3826" h="2983" extrusionOk="0">
                  <a:moveTo>
                    <a:pt x="3432" y="1"/>
                  </a:moveTo>
                  <a:cubicBezTo>
                    <a:pt x="2687" y="1"/>
                    <a:pt x="1879" y="908"/>
                    <a:pt x="1879" y="908"/>
                  </a:cubicBezTo>
                  <a:lnTo>
                    <a:pt x="1844" y="862"/>
                  </a:lnTo>
                  <a:cubicBezTo>
                    <a:pt x="1222" y="1346"/>
                    <a:pt x="611" y="1842"/>
                    <a:pt x="1" y="2325"/>
                  </a:cubicBezTo>
                  <a:lnTo>
                    <a:pt x="519" y="2982"/>
                  </a:lnTo>
                  <a:lnTo>
                    <a:pt x="3826" y="102"/>
                  </a:lnTo>
                  <a:cubicBezTo>
                    <a:pt x="3700" y="31"/>
                    <a:pt x="3567" y="1"/>
                    <a:pt x="3432" y="1"/>
                  </a:cubicBezTo>
                  <a:close/>
                </a:path>
              </a:pathLst>
            </a:custGeom>
            <a:solidFill>
              <a:srgbClr val="4A9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672;p67"/>
            <p:cNvSpPr/>
            <p:nvPr/>
          </p:nvSpPr>
          <p:spPr>
            <a:xfrm>
              <a:off x="1859125" y="1499025"/>
              <a:ext cx="327800" cy="316375"/>
            </a:xfrm>
            <a:custGeom>
              <a:avLst/>
              <a:gdLst/>
              <a:ahLst/>
              <a:cxnLst/>
              <a:rect l="l" t="t" r="r" b="b"/>
              <a:pathLst>
                <a:path w="13112" h="12655" extrusionOk="0">
                  <a:moveTo>
                    <a:pt x="2780" y="1"/>
                  </a:moveTo>
                  <a:cubicBezTo>
                    <a:pt x="1351" y="1"/>
                    <a:pt x="1" y="189"/>
                    <a:pt x="1" y="189"/>
                  </a:cubicBezTo>
                  <a:lnTo>
                    <a:pt x="358" y="4325"/>
                  </a:lnTo>
                  <a:cubicBezTo>
                    <a:pt x="358" y="4325"/>
                    <a:pt x="947" y="4153"/>
                    <a:pt x="1591" y="4153"/>
                  </a:cubicBezTo>
                  <a:cubicBezTo>
                    <a:pt x="2028" y="4153"/>
                    <a:pt x="2490" y="4232"/>
                    <a:pt x="2812" y="4498"/>
                  </a:cubicBezTo>
                  <a:cubicBezTo>
                    <a:pt x="3595" y="5143"/>
                    <a:pt x="9632" y="12655"/>
                    <a:pt x="9632" y="12655"/>
                  </a:cubicBezTo>
                  <a:lnTo>
                    <a:pt x="13112" y="9867"/>
                  </a:lnTo>
                  <a:cubicBezTo>
                    <a:pt x="13112" y="9867"/>
                    <a:pt x="7052" y="1341"/>
                    <a:pt x="5588" y="477"/>
                  </a:cubicBezTo>
                  <a:cubicBezTo>
                    <a:pt x="4966" y="106"/>
                    <a:pt x="3851" y="1"/>
                    <a:pt x="2780" y="1"/>
                  </a:cubicBezTo>
                  <a:close/>
                </a:path>
              </a:pathLst>
            </a:custGeom>
            <a:solidFill>
              <a:srgbClr val="73A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673;p67"/>
            <p:cNvSpPr/>
            <p:nvPr/>
          </p:nvSpPr>
          <p:spPr>
            <a:xfrm>
              <a:off x="2085800" y="1726675"/>
              <a:ext cx="89625" cy="74050"/>
            </a:xfrm>
            <a:custGeom>
              <a:avLst/>
              <a:gdLst/>
              <a:ahLst/>
              <a:cxnLst/>
              <a:rect l="l" t="t" r="r" b="b"/>
              <a:pathLst>
                <a:path w="3585" h="2962" extrusionOk="0">
                  <a:moveTo>
                    <a:pt x="3492" y="0"/>
                  </a:moveTo>
                  <a:cubicBezTo>
                    <a:pt x="2305" y="933"/>
                    <a:pt x="1153" y="1878"/>
                    <a:pt x="1" y="2858"/>
                  </a:cubicBezTo>
                  <a:cubicBezTo>
                    <a:pt x="24" y="2892"/>
                    <a:pt x="47" y="2915"/>
                    <a:pt x="93" y="2961"/>
                  </a:cubicBezTo>
                  <a:cubicBezTo>
                    <a:pt x="1234" y="1993"/>
                    <a:pt x="2397" y="1037"/>
                    <a:pt x="3584" y="115"/>
                  </a:cubicBezTo>
                  <a:cubicBezTo>
                    <a:pt x="3549" y="69"/>
                    <a:pt x="3526" y="35"/>
                    <a:pt x="3492" y="0"/>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674;p67"/>
            <p:cNvSpPr/>
            <p:nvPr/>
          </p:nvSpPr>
          <p:spPr>
            <a:xfrm>
              <a:off x="1862300" y="1540800"/>
              <a:ext cx="269900" cy="227075"/>
            </a:xfrm>
            <a:custGeom>
              <a:avLst/>
              <a:gdLst/>
              <a:ahLst/>
              <a:cxnLst/>
              <a:rect l="l" t="t" r="r" b="b"/>
              <a:pathLst>
                <a:path w="10796" h="9083" extrusionOk="0">
                  <a:moveTo>
                    <a:pt x="1399" y="1"/>
                  </a:moveTo>
                  <a:cubicBezTo>
                    <a:pt x="932" y="1"/>
                    <a:pt x="462" y="37"/>
                    <a:pt x="0" y="85"/>
                  </a:cubicBezTo>
                  <a:lnTo>
                    <a:pt x="35" y="373"/>
                  </a:lnTo>
                  <a:cubicBezTo>
                    <a:pt x="456" y="333"/>
                    <a:pt x="877" y="305"/>
                    <a:pt x="1295" y="305"/>
                  </a:cubicBezTo>
                  <a:cubicBezTo>
                    <a:pt x="2204" y="305"/>
                    <a:pt x="3100" y="435"/>
                    <a:pt x="3952" y="845"/>
                  </a:cubicBezTo>
                  <a:cubicBezTo>
                    <a:pt x="5266" y="1502"/>
                    <a:pt x="6187" y="2792"/>
                    <a:pt x="7051" y="3933"/>
                  </a:cubicBezTo>
                  <a:cubicBezTo>
                    <a:pt x="8296" y="5592"/>
                    <a:pt x="9482" y="7320"/>
                    <a:pt x="10588" y="9083"/>
                  </a:cubicBezTo>
                  <a:cubicBezTo>
                    <a:pt x="10646" y="9014"/>
                    <a:pt x="10715" y="8956"/>
                    <a:pt x="10796" y="8898"/>
                  </a:cubicBezTo>
                  <a:cubicBezTo>
                    <a:pt x="9552" y="6928"/>
                    <a:pt x="8227" y="4993"/>
                    <a:pt x="6798" y="3172"/>
                  </a:cubicBezTo>
                  <a:cubicBezTo>
                    <a:pt x="5934" y="2055"/>
                    <a:pt x="4989" y="995"/>
                    <a:pt x="3664" y="419"/>
                  </a:cubicBezTo>
                  <a:cubicBezTo>
                    <a:pt x="2951" y="102"/>
                    <a:pt x="2179" y="1"/>
                    <a:pt x="1399" y="1"/>
                  </a:cubicBez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675;p67"/>
            <p:cNvSpPr/>
            <p:nvPr/>
          </p:nvSpPr>
          <p:spPr>
            <a:xfrm>
              <a:off x="1710500" y="1119775"/>
              <a:ext cx="159025" cy="155450"/>
            </a:xfrm>
            <a:custGeom>
              <a:avLst/>
              <a:gdLst/>
              <a:ahLst/>
              <a:cxnLst/>
              <a:rect l="l" t="t" r="r" b="b"/>
              <a:pathLst>
                <a:path w="6361" h="6218" extrusionOk="0">
                  <a:moveTo>
                    <a:pt x="4678" y="1"/>
                  </a:moveTo>
                  <a:cubicBezTo>
                    <a:pt x="4367" y="473"/>
                    <a:pt x="3791" y="865"/>
                    <a:pt x="3065" y="992"/>
                  </a:cubicBezTo>
                  <a:cubicBezTo>
                    <a:pt x="2889" y="1027"/>
                    <a:pt x="2712" y="1041"/>
                    <a:pt x="2539" y="1041"/>
                  </a:cubicBezTo>
                  <a:cubicBezTo>
                    <a:pt x="2429" y="1041"/>
                    <a:pt x="2320" y="1035"/>
                    <a:pt x="2213" y="1026"/>
                  </a:cubicBezTo>
                  <a:lnTo>
                    <a:pt x="2213" y="1026"/>
                  </a:lnTo>
                  <a:cubicBezTo>
                    <a:pt x="2362" y="1418"/>
                    <a:pt x="2386" y="1890"/>
                    <a:pt x="2293" y="2363"/>
                  </a:cubicBezTo>
                  <a:cubicBezTo>
                    <a:pt x="2086" y="3284"/>
                    <a:pt x="1429" y="3953"/>
                    <a:pt x="715" y="4033"/>
                  </a:cubicBezTo>
                  <a:cubicBezTo>
                    <a:pt x="703" y="4102"/>
                    <a:pt x="657" y="4172"/>
                    <a:pt x="588" y="4195"/>
                  </a:cubicBezTo>
                  <a:cubicBezTo>
                    <a:pt x="427" y="4275"/>
                    <a:pt x="300" y="4413"/>
                    <a:pt x="220" y="4586"/>
                  </a:cubicBezTo>
                  <a:cubicBezTo>
                    <a:pt x="1" y="5070"/>
                    <a:pt x="289" y="5692"/>
                    <a:pt x="853" y="5980"/>
                  </a:cubicBezTo>
                  <a:cubicBezTo>
                    <a:pt x="1046" y="6072"/>
                    <a:pt x="1244" y="6115"/>
                    <a:pt x="1433" y="6115"/>
                  </a:cubicBezTo>
                  <a:cubicBezTo>
                    <a:pt x="1696" y="6115"/>
                    <a:pt x="1939" y="6031"/>
                    <a:pt x="2121" y="5877"/>
                  </a:cubicBezTo>
                  <a:cubicBezTo>
                    <a:pt x="2507" y="6094"/>
                    <a:pt x="2940" y="6218"/>
                    <a:pt x="3401" y="6218"/>
                  </a:cubicBezTo>
                  <a:cubicBezTo>
                    <a:pt x="3503" y="6218"/>
                    <a:pt x="3606" y="6212"/>
                    <a:pt x="3710" y="6199"/>
                  </a:cubicBezTo>
                  <a:lnTo>
                    <a:pt x="4736" y="6061"/>
                  </a:lnTo>
                  <a:cubicBezTo>
                    <a:pt x="5427" y="5980"/>
                    <a:pt x="6049" y="5508"/>
                    <a:pt x="6245" y="4840"/>
                  </a:cubicBezTo>
                  <a:cubicBezTo>
                    <a:pt x="6360" y="4483"/>
                    <a:pt x="6360" y="4091"/>
                    <a:pt x="6234" y="3722"/>
                  </a:cubicBezTo>
                  <a:lnTo>
                    <a:pt x="5243" y="807"/>
                  </a:lnTo>
                  <a:cubicBezTo>
                    <a:pt x="5128" y="473"/>
                    <a:pt x="4920" y="208"/>
                    <a:pt x="4678" y="1"/>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676;p67"/>
            <p:cNvSpPr/>
            <p:nvPr/>
          </p:nvSpPr>
          <p:spPr>
            <a:xfrm>
              <a:off x="1596725" y="1294900"/>
              <a:ext cx="291225" cy="298150"/>
            </a:xfrm>
            <a:custGeom>
              <a:avLst/>
              <a:gdLst/>
              <a:ahLst/>
              <a:cxnLst/>
              <a:rect l="l" t="t" r="r" b="b"/>
              <a:pathLst>
                <a:path w="11649" h="11926" extrusionOk="0">
                  <a:moveTo>
                    <a:pt x="1775" y="1"/>
                  </a:moveTo>
                  <a:cubicBezTo>
                    <a:pt x="750" y="1"/>
                    <a:pt x="1" y="946"/>
                    <a:pt x="243" y="1948"/>
                  </a:cubicBezTo>
                  <a:lnTo>
                    <a:pt x="2674" y="11925"/>
                  </a:lnTo>
                  <a:lnTo>
                    <a:pt x="11649" y="10439"/>
                  </a:lnTo>
                  <a:lnTo>
                    <a:pt x="9056" y="1153"/>
                  </a:lnTo>
                  <a:cubicBezTo>
                    <a:pt x="8872" y="473"/>
                    <a:pt x="8250" y="1"/>
                    <a:pt x="7547" y="1"/>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677;p67"/>
            <p:cNvSpPr/>
            <p:nvPr/>
          </p:nvSpPr>
          <p:spPr>
            <a:xfrm>
              <a:off x="1702450" y="1656975"/>
              <a:ext cx="229875" cy="96225"/>
            </a:xfrm>
            <a:custGeom>
              <a:avLst/>
              <a:gdLst/>
              <a:ahLst/>
              <a:cxnLst/>
              <a:rect l="l" t="t" r="r" b="b"/>
              <a:pathLst>
                <a:path w="9195" h="3849" extrusionOk="0">
                  <a:moveTo>
                    <a:pt x="8998" y="0"/>
                  </a:moveTo>
                  <a:lnTo>
                    <a:pt x="0" y="3456"/>
                  </a:lnTo>
                  <a:lnTo>
                    <a:pt x="196" y="3848"/>
                  </a:lnTo>
                  <a:lnTo>
                    <a:pt x="9194" y="392"/>
                  </a:lnTo>
                  <a:lnTo>
                    <a:pt x="8998" y="0"/>
                  </a:lnTo>
                  <a:close/>
                </a:path>
              </a:pathLst>
            </a:custGeom>
            <a:solidFill>
              <a:srgbClr val="E2B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678;p67"/>
            <p:cNvSpPr/>
            <p:nvPr/>
          </p:nvSpPr>
          <p:spPr>
            <a:xfrm>
              <a:off x="1702450" y="1656975"/>
              <a:ext cx="229875" cy="96225"/>
            </a:xfrm>
            <a:custGeom>
              <a:avLst/>
              <a:gdLst/>
              <a:ahLst/>
              <a:cxnLst/>
              <a:rect l="l" t="t" r="r" b="b"/>
              <a:pathLst>
                <a:path w="9195" h="3849" extrusionOk="0">
                  <a:moveTo>
                    <a:pt x="196" y="0"/>
                  </a:moveTo>
                  <a:lnTo>
                    <a:pt x="0" y="392"/>
                  </a:lnTo>
                  <a:lnTo>
                    <a:pt x="8998" y="3848"/>
                  </a:lnTo>
                  <a:lnTo>
                    <a:pt x="9194" y="3456"/>
                  </a:lnTo>
                  <a:lnTo>
                    <a:pt x="196" y="0"/>
                  </a:lnTo>
                  <a:close/>
                </a:path>
              </a:pathLst>
            </a:custGeom>
            <a:solidFill>
              <a:srgbClr val="E2B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679;p67"/>
            <p:cNvSpPr/>
            <p:nvPr/>
          </p:nvSpPr>
          <p:spPr>
            <a:xfrm>
              <a:off x="1672200" y="1582650"/>
              <a:ext cx="60225" cy="334850"/>
            </a:xfrm>
            <a:custGeom>
              <a:avLst/>
              <a:gdLst/>
              <a:ahLst/>
              <a:cxnLst/>
              <a:rect l="l" t="t" r="r" b="b"/>
              <a:pathLst>
                <a:path w="2409" h="13394" extrusionOk="0">
                  <a:moveTo>
                    <a:pt x="1717" y="1"/>
                  </a:moveTo>
                  <a:lnTo>
                    <a:pt x="35" y="12985"/>
                  </a:lnTo>
                  <a:cubicBezTo>
                    <a:pt x="0" y="13193"/>
                    <a:pt x="127" y="13365"/>
                    <a:pt x="323" y="13388"/>
                  </a:cubicBezTo>
                  <a:cubicBezTo>
                    <a:pt x="342" y="13392"/>
                    <a:pt x="361" y="13394"/>
                    <a:pt x="380" y="13394"/>
                  </a:cubicBezTo>
                  <a:cubicBezTo>
                    <a:pt x="542" y="13394"/>
                    <a:pt x="685" y="13264"/>
                    <a:pt x="726" y="13089"/>
                  </a:cubicBezTo>
                  <a:lnTo>
                    <a:pt x="2408" y="93"/>
                  </a:lnTo>
                  <a:lnTo>
                    <a:pt x="1717"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680;p67"/>
            <p:cNvSpPr/>
            <p:nvPr/>
          </p:nvSpPr>
          <p:spPr>
            <a:xfrm>
              <a:off x="1902325" y="1582650"/>
              <a:ext cx="60225" cy="334850"/>
            </a:xfrm>
            <a:custGeom>
              <a:avLst/>
              <a:gdLst/>
              <a:ahLst/>
              <a:cxnLst/>
              <a:rect l="l" t="t" r="r" b="b"/>
              <a:pathLst>
                <a:path w="2409" h="13394" extrusionOk="0">
                  <a:moveTo>
                    <a:pt x="692" y="1"/>
                  </a:moveTo>
                  <a:lnTo>
                    <a:pt x="1" y="93"/>
                  </a:lnTo>
                  <a:lnTo>
                    <a:pt x="1683" y="13089"/>
                  </a:lnTo>
                  <a:cubicBezTo>
                    <a:pt x="1724" y="13264"/>
                    <a:pt x="1867" y="13394"/>
                    <a:pt x="2029" y="13394"/>
                  </a:cubicBezTo>
                  <a:cubicBezTo>
                    <a:pt x="2048" y="13394"/>
                    <a:pt x="2067" y="13392"/>
                    <a:pt x="2086" y="13388"/>
                  </a:cubicBezTo>
                  <a:cubicBezTo>
                    <a:pt x="2282" y="13365"/>
                    <a:pt x="2409" y="13193"/>
                    <a:pt x="2374" y="12985"/>
                  </a:cubicBezTo>
                  <a:lnTo>
                    <a:pt x="692" y="1"/>
                  </a:lnTo>
                  <a:close/>
                </a:path>
              </a:pathLst>
            </a:custGeom>
            <a:solidFill>
              <a:srgbClr val="3A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681;p67"/>
            <p:cNvSpPr/>
            <p:nvPr/>
          </p:nvSpPr>
          <p:spPr>
            <a:xfrm>
              <a:off x="1663550" y="1549525"/>
              <a:ext cx="307650" cy="57050"/>
            </a:xfrm>
            <a:custGeom>
              <a:avLst/>
              <a:gdLst/>
              <a:ahLst/>
              <a:cxnLst/>
              <a:rect l="l" t="t" r="r" b="b"/>
              <a:pathLst>
                <a:path w="12306" h="2282" extrusionOk="0">
                  <a:moveTo>
                    <a:pt x="1187" y="1"/>
                  </a:moveTo>
                  <a:cubicBezTo>
                    <a:pt x="542" y="1"/>
                    <a:pt x="24" y="519"/>
                    <a:pt x="24" y="1164"/>
                  </a:cubicBezTo>
                  <a:lnTo>
                    <a:pt x="24" y="1740"/>
                  </a:lnTo>
                  <a:cubicBezTo>
                    <a:pt x="1" y="2040"/>
                    <a:pt x="254" y="2282"/>
                    <a:pt x="554" y="2282"/>
                  </a:cubicBezTo>
                  <a:lnTo>
                    <a:pt x="11752" y="2282"/>
                  </a:lnTo>
                  <a:cubicBezTo>
                    <a:pt x="12063" y="2282"/>
                    <a:pt x="12305" y="2040"/>
                    <a:pt x="12305" y="1740"/>
                  </a:cubicBezTo>
                  <a:lnTo>
                    <a:pt x="12305" y="1164"/>
                  </a:lnTo>
                  <a:cubicBezTo>
                    <a:pt x="12305" y="519"/>
                    <a:pt x="11787" y="1"/>
                    <a:pt x="11130" y="1"/>
                  </a:cubicBezTo>
                  <a:close/>
                </a:path>
              </a:pathLst>
            </a:custGeom>
            <a:solidFill>
              <a:srgbClr val="E2B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682;p67"/>
            <p:cNvSpPr/>
            <p:nvPr/>
          </p:nvSpPr>
          <p:spPr>
            <a:xfrm>
              <a:off x="1721150" y="1233225"/>
              <a:ext cx="41500" cy="27725"/>
            </a:xfrm>
            <a:custGeom>
              <a:avLst/>
              <a:gdLst/>
              <a:ahLst/>
              <a:cxnLst/>
              <a:rect l="l" t="t" r="r" b="b"/>
              <a:pathLst>
                <a:path w="1660" h="1109" extrusionOk="0">
                  <a:moveTo>
                    <a:pt x="359" y="1"/>
                  </a:moveTo>
                  <a:cubicBezTo>
                    <a:pt x="343" y="1"/>
                    <a:pt x="327" y="1"/>
                    <a:pt x="312" y="2"/>
                  </a:cubicBezTo>
                  <a:cubicBezTo>
                    <a:pt x="105" y="48"/>
                    <a:pt x="1" y="106"/>
                    <a:pt x="1" y="106"/>
                  </a:cubicBezTo>
                  <a:cubicBezTo>
                    <a:pt x="1" y="107"/>
                    <a:pt x="2" y="108"/>
                    <a:pt x="5" y="108"/>
                  </a:cubicBezTo>
                  <a:cubicBezTo>
                    <a:pt x="27" y="108"/>
                    <a:pt x="138" y="71"/>
                    <a:pt x="312" y="71"/>
                  </a:cubicBezTo>
                  <a:cubicBezTo>
                    <a:pt x="496" y="71"/>
                    <a:pt x="750" y="129"/>
                    <a:pt x="1003" y="290"/>
                  </a:cubicBezTo>
                  <a:cubicBezTo>
                    <a:pt x="1245" y="452"/>
                    <a:pt x="1406" y="670"/>
                    <a:pt x="1487" y="843"/>
                  </a:cubicBezTo>
                  <a:cubicBezTo>
                    <a:pt x="1591" y="993"/>
                    <a:pt x="1637" y="1108"/>
                    <a:pt x="1648" y="1108"/>
                  </a:cubicBezTo>
                  <a:cubicBezTo>
                    <a:pt x="1660" y="1108"/>
                    <a:pt x="1637" y="982"/>
                    <a:pt x="1545" y="809"/>
                  </a:cubicBezTo>
                  <a:cubicBezTo>
                    <a:pt x="1464" y="636"/>
                    <a:pt x="1303" y="394"/>
                    <a:pt x="1038" y="221"/>
                  </a:cubicBezTo>
                  <a:cubicBezTo>
                    <a:pt x="805" y="62"/>
                    <a:pt x="543" y="1"/>
                    <a:pt x="359" y="1"/>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683;p67"/>
            <p:cNvSpPr/>
            <p:nvPr/>
          </p:nvSpPr>
          <p:spPr>
            <a:xfrm>
              <a:off x="1738450" y="1237300"/>
              <a:ext cx="11250" cy="22425"/>
            </a:xfrm>
            <a:custGeom>
              <a:avLst/>
              <a:gdLst/>
              <a:ahLst/>
              <a:cxnLst/>
              <a:rect l="l" t="t" r="r" b="b"/>
              <a:pathLst>
                <a:path w="450" h="897" extrusionOk="0">
                  <a:moveTo>
                    <a:pt x="173" y="1"/>
                  </a:moveTo>
                  <a:cubicBezTo>
                    <a:pt x="161" y="1"/>
                    <a:pt x="115" y="24"/>
                    <a:pt x="81" y="127"/>
                  </a:cubicBezTo>
                  <a:cubicBezTo>
                    <a:pt x="35" y="219"/>
                    <a:pt x="0" y="369"/>
                    <a:pt x="46" y="530"/>
                  </a:cubicBezTo>
                  <a:cubicBezTo>
                    <a:pt x="92" y="692"/>
                    <a:pt x="208" y="795"/>
                    <a:pt x="288" y="842"/>
                  </a:cubicBezTo>
                  <a:cubicBezTo>
                    <a:pt x="356" y="875"/>
                    <a:pt x="411" y="897"/>
                    <a:pt x="435" y="897"/>
                  </a:cubicBezTo>
                  <a:cubicBezTo>
                    <a:pt x="445" y="897"/>
                    <a:pt x="450" y="894"/>
                    <a:pt x="450" y="888"/>
                  </a:cubicBezTo>
                  <a:cubicBezTo>
                    <a:pt x="450" y="876"/>
                    <a:pt x="403" y="842"/>
                    <a:pt x="334" y="795"/>
                  </a:cubicBezTo>
                  <a:cubicBezTo>
                    <a:pt x="265" y="738"/>
                    <a:pt x="173" y="634"/>
                    <a:pt x="138" y="507"/>
                  </a:cubicBezTo>
                  <a:cubicBezTo>
                    <a:pt x="92" y="369"/>
                    <a:pt x="104" y="242"/>
                    <a:pt x="138" y="139"/>
                  </a:cubicBezTo>
                  <a:cubicBezTo>
                    <a:pt x="161" y="58"/>
                    <a:pt x="196" y="1"/>
                    <a:pt x="173" y="1"/>
                  </a:cubicBezTo>
                  <a:close/>
                </a:path>
              </a:pathLst>
            </a:custGeom>
            <a:solidFill>
              <a:srgbClr val="F89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684;p67"/>
            <p:cNvSpPr/>
            <p:nvPr/>
          </p:nvSpPr>
          <p:spPr>
            <a:xfrm>
              <a:off x="1709050" y="1109475"/>
              <a:ext cx="118425" cy="111150"/>
            </a:xfrm>
            <a:custGeom>
              <a:avLst/>
              <a:gdLst/>
              <a:ahLst/>
              <a:cxnLst/>
              <a:rect l="l" t="t" r="r" b="b"/>
              <a:pathLst>
                <a:path w="4737" h="4446" extrusionOk="0">
                  <a:moveTo>
                    <a:pt x="3597" y="0"/>
                  </a:moveTo>
                  <a:cubicBezTo>
                    <a:pt x="3403" y="0"/>
                    <a:pt x="3204" y="33"/>
                    <a:pt x="3008" y="102"/>
                  </a:cubicBezTo>
                  <a:lnTo>
                    <a:pt x="1579" y="586"/>
                  </a:lnTo>
                  <a:cubicBezTo>
                    <a:pt x="542" y="954"/>
                    <a:pt x="1" y="2083"/>
                    <a:pt x="370" y="3120"/>
                  </a:cubicBezTo>
                  <a:lnTo>
                    <a:pt x="796" y="4261"/>
                  </a:lnTo>
                  <a:cubicBezTo>
                    <a:pt x="819" y="4319"/>
                    <a:pt x="819" y="4388"/>
                    <a:pt x="796" y="4445"/>
                  </a:cubicBezTo>
                  <a:cubicBezTo>
                    <a:pt x="1499" y="4365"/>
                    <a:pt x="2155" y="3696"/>
                    <a:pt x="2351" y="2775"/>
                  </a:cubicBezTo>
                  <a:cubicBezTo>
                    <a:pt x="2444" y="2302"/>
                    <a:pt x="2420" y="1830"/>
                    <a:pt x="2271" y="1438"/>
                  </a:cubicBezTo>
                  <a:lnTo>
                    <a:pt x="2271" y="1438"/>
                  </a:lnTo>
                  <a:cubicBezTo>
                    <a:pt x="2391" y="1453"/>
                    <a:pt x="2514" y="1462"/>
                    <a:pt x="2638" y="1462"/>
                  </a:cubicBezTo>
                  <a:cubicBezTo>
                    <a:pt x="2799" y="1462"/>
                    <a:pt x="2961" y="1448"/>
                    <a:pt x="3123" y="1415"/>
                  </a:cubicBezTo>
                  <a:cubicBezTo>
                    <a:pt x="3849" y="1277"/>
                    <a:pt x="4437" y="897"/>
                    <a:pt x="4736" y="413"/>
                  </a:cubicBezTo>
                  <a:cubicBezTo>
                    <a:pt x="4421" y="153"/>
                    <a:pt x="4019" y="0"/>
                    <a:pt x="3597"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685;p67"/>
            <p:cNvSpPr/>
            <p:nvPr/>
          </p:nvSpPr>
          <p:spPr>
            <a:xfrm>
              <a:off x="1847900" y="1199575"/>
              <a:ext cx="19900" cy="17750"/>
            </a:xfrm>
            <a:custGeom>
              <a:avLst/>
              <a:gdLst/>
              <a:ahLst/>
              <a:cxnLst/>
              <a:rect l="l" t="t" r="r" b="b"/>
              <a:pathLst>
                <a:path w="796" h="710" extrusionOk="0">
                  <a:moveTo>
                    <a:pt x="565" y="0"/>
                  </a:moveTo>
                  <a:lnTo>
                    <a:pt x="0" y="185"/>
                  </a:lnTo>
                  <a:cubicBezTo>
                    <a:pt x="105" y="499"/>
                    <a:pt x="392" y="709"/>
                    <a:pt x="703" y="709"/>
                  </a:cubicBezTo>
                  <a:cubicBezTo>
                    <a:pt x="734" y="709"/>
                    <a:pt x="764" y="707"/>
                    <a:pt x="795" y="703"/>
                  </a:cubicBezTo>
                  <a:lnTo>
                    <a:pt x="749" y="530"/>
                  </a:lnTo>
                  <a:lnTo>
                    <a:pt x="565" y="0"/>
                  </a:lnTo>
                  <a:close/>
                </a:path>
              </a:pathLst>
            </a:custGeom>
            <a:solidFill>
              <a:srgbClr val="FFE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686;p67"/>
            <p:cNvSpPr/>
            <p:nvPr/>
          </p:nvSpPr>
          <p:spPr>
            <a:xfrm>
              <a:off x="2735650" y="326275"/>
              <a:ext cx="407550" cy="367350"/>
            </a:xfrm>
            <a:custGeom>
              <a:avLst/>
              <a:gdLst/>
              <a:ahLst/>
              <a:cxnLst/>
              <a:rect l="l" t="t" r="r" b="b"/>
              <a:pathLst>
                <a:path w="16302" h="14694" extrusionOk="0">
                  <a:moveTo>
                    <a:pt x="8914" y="0"/>
                  </a:moveTo>
                  <a:cubicBezTo>
                    <a:pt x="4541" y="0"/>
                    <a:pt x="1" y="2608"/>
                    <a:pt x="656" y="7235"/>
                  </a:cubicBezTo>
                  <a:cubicBezTo>
                    <a:pt x="840" y="8525"/>
                    <a:pt x="1451" y="9712"/>
                    <a:pt x="1842" y="10968"/>
                  </a:cubicBezTo>
                  <a:cubicBezTo>
                    <a:pt x="1992" y="11475"/>
                    <a:pt x="2142" y="12028"/>
                    <a:pt x="1981" y="12558"/>
                  </a:cubicBezTo>
                  <a:cubicBezTo>
                    <a:pt x="1846" y="13061"/>
                    <a:pt x="1386" y="13434"/>
                    <a:pt x="864" y="13434"/>
                  </a:cubicBezTo>
                  <a:cubicBezTo>
                    <a:pt x="848" y="13434"/>
                    <a:pt x="833" y="13434"/>
                    <a:pt x="817" y="13433"/>
                  </a:cubicBezTo>
                  <a:lnTo>
                    <a:pt x="817" y="13433"/>
                  </a:lnTo>
                  <a:cubicBezTo>
                    <a:pt x="1628" y="14467"/>
                    <a:pt x="3206" y="14694"/>
                    <a:pt x="4644" y="14694"/>
                  </a:cubicBezTo>
                  <a:cubicBezTo>
                    <a:pt x="5290" y="14694"/>
                    <a:pt x="5909" y="14648"/>
                    <a:pt x="6416" y="14609"/>
                  </a:cubicBezTo>
                  <a:cubicBezTo>
                    <a:pt x="8778" y="14413"/>
                    <a:pt x="11198" y="13929"/>
                    <a:pt x="13156" y="12535"/>
                  </a:cubicBezTo>
                  <a:cubicBezTo>
                    <a:pt x="15403" y="10945"/>
                    <a:pt x="16152" y="8594"/>
                    <a:pt x="16233" y="5968"/>
                  </a:cubicBezTo>
                  <a:cubicBezTo>
                    <a:pt x="16302" y="4597"/>
                    <a:pt x="15898" y="3490"/>
                    <a:pt x="15207" y="2615"/>
                  </a:cubicBezTo>
                  <a:cubicBezTo>
                    <a:pt x="13812" y="836"/>
                    <a:pt x="11390" y="0"/>
                    <a:pt x="8914" y="0"/>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687;p67"/>
            <p:cNvSpPr/>
            <p:nvPr/>
          </p:nvSpPr>
          <p:spPr>
            <a:xfrm>
              <a:off x="2756350" y="356200"/>
              <a:ext cx="386575" cy="337050"/>
            </a:xfrm>
            <a:custGeom>
              <a:avLst/>
              <a:gdLst/>
              <a:ahLst/>
              <a:cxnLst/>
              <a:rect l="l" t="t" r="r" b="b"/>
              <a:pathLst>
                <a:path w="15463" h="13482" extrusionOk="0">
                  <a:moveTo>
                    <a:pt x="12778" y="1"/>
                  </a:moveTo>
                  <a:cubicBezTo>
                    <a:pt x="11937" y="519"/>
                    <a:pt x="11257" y="1314"/>
                    <a:pt x="10761" y="2167"/>
                  </a:cubicBezTo>
                  <a:cubicBezTo>
                    <a:pt x="10036" y="3376"/>
                    <a:pt x="9609" y="4724"/>
                    <a:pt x="9056" y="6015"/>
                  </a:cubicBezTo>
                  <a:cubicBezTo>
                    <a:pt x="8515" y="7317"/>
                    <a:pt x="7800" y="8596"/>
                    <a:pt x="6683" y="9448"/>
                  </a:cubicBezTo>
                  <a:cubicBezTo>
                    <a:pt x="5536" y="10327"/>
                    <a:pt x="4076" y="10671"/>
                    <a:pt x="2615" y="10671"/>
                  </a:cubicBezTo>
                  <a:cubicBezTo>
                    <a:pt x="2257" y="10671"/>
                    <a:pt x="1898" y="10650"/>
                    <a:pt x="1544" y="10612"/>
                  </a:cubicBezTo>
                  <a:cubicBezTo>
                    <a:pt x="1429" y="10600"/>
                    <a:pt x="1314" y="10589"/>
                    <a:pt x="1210" y="10566"/>
                  </a:cubicBezTo>
                  <a:lnTo>
                    <a:pt x="1210" y="10566"/>
                  </a:lnTo>
                  <a:cubicBezTo>
                    <a:pt x="1245" y="10831"/>
                    <a:pt x="1245" y="11084"/>
                    <a:pt x="1164" y="11349"/>
                  </a:cubicBezTo>
                  <a:cubicBezTo>
                    <a:pt x="1030" y="11853"/>
                    <a:pt x="581" y="12226"/>
                    <a:pt x="48" y="12226"/>
                  </a:cubicBezTo>
                  <a:cubicBezTo>
                    <a:pt x="32" y="12226"/>
                    <a:pt x="16" y="12226"/>
                    <a:pt x="1" y="12225"/>
                  </a:cubicBezTo>
                  <a:lnTo>
                    <a:pt x="1" y="12225"/>
                  </a:lnTo>
                  <a:cubicBezTo>
                    <a:pt x="805" y="13250"/>
                    <a:pt x="2364" y="13482"/>
                    <a:pt x="3792" y="13482"/>
                  </a:cubicBezTo>
                  <a:cubicBezTo>
                    <a:pt x="4452" y="13482"/>
                    <a:pt x="5083" y="13432"/>
                    <a:pt x="5600" y="13389"/>
                  </a:cubicBezTo>
                  <a:cubicBezTo>
                    <a:pt x="7962" y="13204"/>
                    <a:pt x="10381" y="12720"/>
                    <a:pt x="12340" y="11315"/>
                  </a:cubicBezTo>
                  <a:cubicBezTo>
                    <a:pt x="14587" y="9736"/>
                    <a:pt x="15335" y="7386"/>
                    <a:pt x="15428" y="4748"/>
                  </a:cubicBezTo>
                  <a:cubicBezTo>
                    <a:pt x="15462" y="3388"/>
                    <a:pt x="15082" y="2270"/>
                    <a:pt x="14391" y="1395"/>
                  </a:cubicBezTo>
                  <a:cubicBezTo>
                    <a:pt x="13930" y="853"/>
                    <a:pt x="13377" y="381"/>
                    <a:pt x="12778" y="1"/>
                  </a:cubicBezTo>
                  <a:close/>
                </a:path>
              </a:pathLst>
            </a:custGeom>
            <a:solidFill>
              <a:srgbClr val="3A3939">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688;p67"/>
            <p:cNvSpPr/>
            <p:nvPr/>
          </p:nvSpPr>
          <p:spPr>
            <a:xfrm>
              <a:off x="2122975" y="326375"/>
              <a:ext cx="391450" cy="406000"/>
            </a:xfrm>
            <a:custGeom>
              <a:avLst/>
              <a:gdLst/>
              <a:ahLst/>
              <a:cxnLst/>
              <a:rect l="l" t="t" r="r" b="b"/>
              <a:pathLst>
                <a:path w="15658" h="16240" extrusionOk="0">
                  <a:moveTo>
                    <a:pt x="7702" y="0"/>
                  </a:moveTo>
                  <a:cubicBezTo>
                    <a:pt x="6908" y="0"/>
                    <a:pt x="6116" y="76"/>
                    <a:pt x="5358" y="226"/>
                  </a:cubicBezTo>
                  <a:cubicBezTo>
                    <a:pt x="2615" y="791"/>
                    <a:pt x="23" y="2968"/>
                    <a:pt x="0" y="5964"/>
                  </a:cubicBezTo>
                  <a:cubicBezTo>
                    <a:pt x="0" y="7139"/>
                    <a:pt x="403" y="8279"/>
                    <a:pt x="807" y="9385"/>
                  </a:cubicBezTo>
                  <a:cubicBezTo>
                    <a:pt x="1210" y="10503"/>
                    <a:pt x="1636" y="11632"/>
                    <a:pt x="1613" y="12819"/>
                  </a:cubicBezTo>
                  <a:cubicBezTo>
                    <a:pt x="1613" y="13994"/>
                    <a:pt x="1118" y="15250"/>
                    <a:pt x="81" y="15814"/>
                  </a:cubicBezTo>
                  <a:cubicBezTo>
                    <a:pt x="1264" y="16143"/>
                    <a:pt x="2495" y="16239"/>
                    <a:pt x="3731" y="16239"/>
                  </a:cubicBezTo>
                  <a:cubicBezTo>
                    <a:pt x="4097" y="16239"/>
                    <a:pt x="4462" y="16231"/>
                    <a:pt x="4828" y="16218"/>
                  </a:cubicBezTo>
                  <a:cubicBezTo>
                    <a:pt x="6371" y="16171"/>
                    <a:pt x="7938" y="16068"/>
                    <a:pt x="9425" y="15665"/>
                  </a:cubicBezTo>
                  <a:cubicBezTo>
                    <a:pt x="10922" y="15261"/>
                    <a:pt x="12363" y="14547"/>
                    <a:pt x="13422" y="13418"/>
                  </a:cubicBezTo>
                  <a:cubicBezTo>
                    <a:pt x="15093" y="11655"/>
                    <a:pt x="15658" y="9086"/>
                    <a:pt x="15635" y="6655"/>
                  </a:cubicBezTo>
                  <a:cubicBezTo>
                    <a:pt x="15635" y="6125"/>
                    <a:pt x="15588" y="5606"/>
                    <a:pt x="15485" y="5088"/>
                  </a:cubicBezTo>
                  <a:cubicBezTo>
                    <a:pt x="15012" y="2795"/>
                    <a:pt x="12996" y="1032"/>
                    <a:pt x="10750" y="399"/>
                  </a:cubicBezTo>
                  <a:cubicBezTo>
                    <a:pt x="9783" y="131"/>
                    <a:pt x="8741" y="0"/>
                    <a:pt x="7702" y="0"/>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689;p67"/>
            <p:cNvSpPr/>
            <p:nvPr/>
          </p:nvSpPr>
          <p:spPr>
            <a:xfrm>
              <a:off x="2122975" y="331725"/>
              <a:ext cx="350850" cy="400650"/>
            </a:xfrm>
            <a:custGeom>
              <a:avLst/>
              <a:gdLst/>
              <a:ahLst/>
              <a:cxnLst/>
              <a:rect l="l" t="t" r="r" b="b"/>
              <a:pathLst>
                <a:path w="14034" h="16026" extrusionOk="0">
                  <a:moveTo>
                    <a:pt x="5415" y="0"/>
                  </a:moveTo>
                  <a:cubicBezTo>
                    <a:pt x="5404" y="0"/>
                    <a:pt x="5381" y="0"/>
                    <a:pt x="5358" y="12"/>
                  </a:cubicBezTo>
                  <a:cubicBezTo>
                    <a:pt x="2615" y="577"/>
                    <a:pt x="23" y="2754"/>
                    <a:pt x="0" y="5750"/>
                  </a:cubicBezTo>
                  <a:cubicBezTo>
                    <a:pt x="0" y="6925"/>
                    <a:pt x="403" y="8065"/>
                    <a:pt x="807" y="9171"/>
                  </a:cubicBezTo>
                  <a:cubicBezTo>
                    <a:pt x="1210" y="10289"/>
                    <a:pt x="1636" y="11418"/>
                    <a:pt x="1613" y="12605"/>
                  </a:cubicBezTo>
                  <a:cubicBezTo>
                    <a:pt x="1613" y="13780"/>
                    <a:pt x="1118" y="15036"/>
                    <a:pt x="81" y="15600"/>
                  </a:cubicBezTo>
                  <a:cubicBezTo>
                    <a:pt x="1264" y="15929"/>
                    <a:pt x="2495" y="16025"/>
                    <a:pt x="3731" y="16025"/>
                  </a:cubicBezTo>
                  <a:cubicBezTo>
                    <a:pt x="4097" y="16025"/>
                    <a:pt x="4462" y="16017"/>
                    <a:pt x="4828" y="16004"/>
                  </a:cubicBezTo>
                  <a:cubicBezTo>
                    <a:pt x="6371" y="15957"/>
                    <a:pt x="7938" y="15854"/>
                    <a:pt x="9425" y="15451"/>
                  </a:cubicBezTo>
                  <a:cubicBezTo>
                    <a:pt x="10934" y="15036"/>
                    <a:pt x="12374" y="14321"/>
                    <a:pt x="13446" y="13192"/>
                  </a:cubicBezTo>
                  <a:cubicBezTo>
                    <a:pt x="13653" y="12962"/>
                    <a:pt x="13860" y="12720"/>
                    <a:pt x="14033" y="12478"/>
                  </a:cubicBezTo>
                  <a:lnTo>
                    <a:pt x="14033" y="12478"/>
                  </a:lnTo>
                  <a:cubicBezTo>
                    <a:pt x="12927" y="12516"/>
                    <a:pt x="11807" y="12651"/>
                    <a:pt x="10713" y="12651"/>
                  </a:cubicBezTo>
                  <a:cubicBezTo>
                    <a:pt x="9813" y="12651"/>
                    <a:pt x="8931" y="12560"/>
                    <a:pt x="8088" y="12248"/>
                  </a:cubicBezTo>
                  <a:cubicBezTo>
                    <a:pt x="5934" y="11453"/>
                    <a:pt x="4459" y="9310"/>
                    <a:pt x="4067" y="7040"/>
                  </a:cubicBezTo>
                  <a:cubicBezTo>
                    <a:pt x="3675" y="4782"/>
                    <a:pt x="4240" y="2454"/>
                    <a:pt x="5231" y="381"/>
                  </a:cubicBezTo>
                  <a:cubicBezTo>
                    <a:pt x="5288" y="242"/>
                    <a:pt x="5358" y="116"/>
                    <a:pt x="5415" y="0"/>
                  </a:cubicBezTo>
                  <a:close/>
                </a:path>
              </a:pathLst>
            </a:custGeom>
            <a:solidFill>
              <a:srgbClr val="3A3939">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690;p67"/>
            <p:cNvSpPr/>
            <p:nvPr/>
          </p:nvSpPr>
          <p:spPr>
            <a:xfrm>
              <a:off x="1119750" y="744750"/>
              <a:ext cx="547275" cy="484500"/>
            </a:xfrm>
            <a:custGeom>
              <a:avLst/>
              <a:gdLst/>
              <a:ahLst/>
              <a:cxnLst/>
              <a:rect l="l" t="t" r="r" b="b"/>
              <a:pathLst>
                <a:path w="21891" h="19380" extrusionOk="0">
                  <a:moveTo>
                    <a:pt x="10501" y="0"/>
                  </a:moveTo>
                  <a:cubicBezTo>
                    <a:pt x="10419" y="0"/>
                    <a:pt x="10337" y="0"/>
                    <a:pt x="10254" y="1"/>
                  </a:cubicBezTo>
                  <a:cubicBezTo>
                    <a:pt x="8422" y="24"/>
                    <a:pt x="6798" y="358"/>
                    <a:pt x="5243" y="1384"/>
                  </a:cubicBezTo>
                  <a:cubicBezTo>
                    <a:pt x="1706" y="3711"/>
                    <a:pt x="0" y="8377"/>
                    <a:pt x="2143" y="12237"/>
                  </a:cubicBezTo>
                  <a:cubicBezTo>
                    <a:pt x="3491" y="14702"/>
                    <a:pt x="6256" y="16292"/>
                    <a:pt x="9068" y="16373"/>
                  </a:cubicBezTo>
                  <a:cubicBezTo>
                    <a:pt x="9158" y="16376"/>
                    <a:pt x="9249" y="16377"/>
                    <a:pt x="9339" y="16377"/>
                  </a:cubicBezTo>
                  <a:cubicBezTo>
                    <a:pt x="11144" y="16377"/>
                    <a:pt x="12921" y="15865"/>
                    <a:pt x="14717" y="15865"/>
                  </a:cubicBezTo>
                  <a:cubicBezTo>
                    <a:pt x="14754" y="15865"/>
                    <a:pt x="14791" y="15865"/>
                    <a:pt x="14828" y="15866"/>
                  </a:cubicBezTo>
                  <a:cubicBezTo>
                    <a:pt x="15980" y="15877"/>
                    <a:pt x="17259" y="16212"/>
                    <a:pt x="17881" y="17191"/>
                  </a:cubicBezTo>
                  <a:cubicBezTo>
                    <a:pt x="18285" y="17825"/>
                    <a:pt x="18319" y="18631"/>
                    <a:pt x="18296" y="19380"/>
                  </a:cubicBezTo>
                  <a:cubicBezTo>
                    <a:pt x="20289" y="17110"/>
                    <a:pt x="21488" y="14149"/>
                    <a:pt x="21660" y="11142"/>
                  </a:cubicBezTo>
                  <a:cubicBezTo>
                    <a:pt x="21730" y="9967"/>
                    <a:pt x="21891" y="8792"/>
                    <a:pt x="21614" y="7628"/>
                  </a:cubicBezTo>
                  <a:cubicBezTo>
                    <a:pt x="21349" y="6511"/>
                    <a:pt x="20889" y="5428"/>
                    <a:pt x="20255" y="4448"/>
                  </a:cubicBezTo>
                  <a:cubicBezTo>
                    <a:pt x="20013" y="4114"/>
                    <a:pt x="19771" y="3769"/>
                    <a:pt x="19483" y="3446"/>
                  </a:cubicBezTo>
                  <a:cubicBezTo>
                    <a:pt x="18285" y="2029"/>
                    <a:pt x="16683" y="946"/>
                    <a:pt x="14886" y="473"/>
                  </a:cubicBezTo>
                  <a:cubicBezTo>
                    <a:pt x="13456" y="102"/>
                    <a:pt x="11975" y="0"/>
                    <a:pt x="10501" y="0"/>
                  </a:cubicBezTo>
                  <a:close/>
                </a:path>
              </a:pathLst>
            </a:custGeom>
            <a:solidFill>
              <a:srgbClr val="6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691;p67"/>
            <p:cNvSpPr/>
            <p:nvPr/>
          </p:nvSpPr>
          <p:spPr>
            <a:xfrm>
              <a:off x="1123775" y="794300"/>
              <a:ext cx="534900" cy="435825"/>
            </a:xfrm>
            <a:custGeom>
              <a:avLst/>
              <a:gdLst/>
              <a:ahLst/>
              <a:cxnLst/>
              <a:rect l="l" t="t" r="r" b="b"/>
              <a:pathLst>
                <a:path w="21396" h="17433" extrusionOk="0">
                  <a:moveTo>
                    <a:pt x="4298" y="1"/>
                  </a:moveTo>
                  <a:cubicBezTo>
                    <a:pt x="1314" y="2478"/>
                    <a:pt x="1" y="6718"/>
                    <a:pt x="1982" y="10289"/>
                  </a:cubicBezTo>
                  <a:cubicBezTo>
                    <a:pt x="3330" y="12755"/>
                    <a:pt x="6095" y="14333"/>
                    <a:pt x="8907" y="14425"/>
                  </a:cubicBezTo>
                  <a:cubicBezTo>
                    <a:pt x="8995" y="14428"/>
                    <a:pt x="9083" y="14429"/>
                    <a:pt x="9172" y="14429"/>
                  </a:cubicBezTo>
                  <a:cubicBezTo>
                    <a:pt x="10951" y="14429"/>
                    <a:pt x="12714" y="13917"/>
                    <a:pt x="14504" y="13917"/>
                  </a:cubicBezTo>
                  <a:cubicBezTo>
                    <a:pt x="14559" y="13917"/>
                    <a:pt x="14613" y="13917"/>
                    <a:pt x="14667" y="13918"/>
                  </a:cubicBezTo>
                  <a:cubicBezTo>
                    <a:pt x="15819" y="13930"/>
                    <a:pt x="17098" y="14264"/>
                    <a:pt x="17720" y="15243"/>
                  </a:cubicBezTo>
                  <a:cubicBezTo>
                    <a:pt x="18124" y="15877"/>
                    <a:pt x="18147" y="16684"/>
                    <a:pt x="18135" y="17432"/>
                  </a:cubicBezTo>
                  <a:cubicBezTo>
                    <a:pt x="19898" y="15393"/>
                    <a:pt x="21039" y="12847"/>
                    <a:pt x="21396" y="10186"/>
                  </a:cubicBezTo>
                  <a:cubicBezTo>
                    <a:pt x="21073" y="10139"/>
                    <a:pt x="20774" y="10116"/>
                    <a:pt x="20463" y="10105"/>
                  </a:cubicBezTo>
                  <a:cubicBezTo>
                    <a:pt x="20150" y="10089"/>
                    <a:pt x="19838" y="10082"/>
                    <a:pt x="19526" y="10082"/>
                  </a:cubicBezTo>
                  <a:cubicBezTo>
                    <a:pt x="17629" y="10082"/>
                    <a:pt x="15736" y="10343"/>
                    <a:pt x="13826" y="10393"/>
                  </a:cubicBezTo>
                  <a:cubicBezTo>
                    <a:pt x="13650" y="10398"/>
                    <a:pt x="13473" y="10400"/>
                    <a:pt x="13295" y="10400"/>
                  </a:cubicBezTo>
                  <a:cubicBezTo>
                    <a:pt x="11258" y="10400"/>
                    <a:pt x="9162" y="10074"/>
                    <a:pt x="7466" y="8930"/>
                  </a:cubicBezTo>
                  <a:cubicBezTo>
                    <a:pt x="5508" y="7605"/>
                    <a:pt x="4344" y="5277"/>
                    <a:pt x="4137" y="2927"/>
                  </a:cubicBezTo>
                  <a:cubicBezTo>
                    <a:pt x="4056" y="1948"/>
                    <a:pt x="4114" y="968"/>
                    <a:pt x="4298" y="1"/>
                  </a:cubicBezTo>
                  <a:close/>
                </a:path>
              </a:pathLst>
            </a:custGeom>
            <a:solidFill>
              <a:srgbClr val="3A3939">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692;p67"/>
            <p:cNvSpPr/>
            <p:nvPr/>
          </p:nvSpPr>
          <p:spPr>
            <a:xfrm>
              <a:off x="1485825" y="584375"/>
              <a:ext cx="343075" cy="356700"/>
            </a:xfrm>
            <a:custGeom>
              <a:avLst/>
              <a:gdLst/>
              <a:ahLst/>
              <a:cxnLst/>
              <a:rect l="l" t="t" r="r" b="b"/>
              <a:pathLst>
                <a:path w="13723" h="14268" extrusionOk="0">
                  <a:moveTo>
                    <a:pt x="6763" y="0"/>
                  </a:moveTo>
                  <a:cubicBezTo>
                    <a:pt x="6061" y="0"/>
                    <a:pt x="5360" y="70"/>
                    <a:pt x="4690" y="206"/>
                  </a:cubicBezTo>
                  <a:cubicBezTo>
                    <a:pt x="2271" y="701"/>
                    <a:pt x="1" y="2614"/>
                    <a:pt x="1" y="5229"/>
                  </a:cubicBezTo>
                  <a:cubicBezTo>
                    <a:pt x="1" y="6266"/>
                    <a:pt x="358" y="7269"/>
                    <a:pt x="704" y="8248"/>
                  </a:cubicBezTo>
                  <a:cubicBezTo>
                    <a:pt x="1061" y="9227"/>
                    <a:pt x="1430" y="10218"/>
                    <a:pt x="1407" y="11255"/>
                  </a:cubicBezTo>
                  <a:cubicBezTo>
                    <a:pt x="1407" y="12292"/>
                    <a:pt x="969" y="13386"/>
                    <a:pt x="59" y="13893"/>
                  </a:cubicBezTo>
                  <a:cubicBezTo>
                    <a:pt x="1101" y="14187"/>
                    <a:pt x="2185" y="14268"/>
                    <a:pt x="3268" y="14268"/>
                  </a:cubicBezTo>
                  <a:cubicBezTo>
                    <a:pt x="3585" y="14268"/>
                    <a:pt x="3902" y="14261"/>
                    <a:pt x="4218" y="14251"/>
                  </a:cubicBezTo>
                  <a:cubicBezTo>
                    <a:pt x="5577" y="14204"/>
                    <a:pt x="6937" y="14124"/>
                    <a:pt x="8250" y="13755"/>
                  </a:cubicBezTo>
                  <a:cubicBezTo>
                    <a:pt x="9564" y="13398"/>
                    <a:pt x="10831" y="12776"/>
                    <a:pt x="11764" y="11785"/>
                  </a:cubicBezTo>
                  <a:cubicBezTo>
                    <a:pt x="13239" y="10230"/>
                    <a:pt x="13723" y="7983"/>
                    <a:pt x="13700" y="5840"/>
                  </a:cubicBezTo>
                  <a:cubicBezTo>
                    <a:pt x="13700" y="5379"/>
                    <a:pt x="13665" y="4918"/>
                    <a:pt x="13562" y="4457"/>
                  </a:cubicBezTo>
                  <a:cubicBezTo>
                    <a:pt x="13158" y="2453"/>
                    <a:pt x="11396" y="909"/>
                    <a:pt x="9414" y="356"/>
                  </a:cubicBezTo>
                  <a:cubicBezTo>
                    <a:pt x="8571" y="116"/>
                    <a:pt x="7666" y="0"/>
                    <a:pt x="6763" y="0"/>
                  </a:cubicBezTo>
                  <a:close/>
                </a:path>
              </a:pathLst>
            </a:custGeom>
            <a:solidFill>
              <a:srgbClr val="F2C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693;p67"/>
            <p:cNvSpPr/>
            <p:nvPr/>
          </p:nvSpPr>
          <p:spPr>
            <a:xfrm>
              <a:off x="1487275" y="628400"/>
              <a:ext cx="341925" cy="311850"/>
            </a:xfrm>
            <a:custGeom>
              <a:avLst/>
              <a:gdLst/>
              <a:ahLst/>
              <a:cxnLst/>
              <a:rect l="l" t="t" r="r" b="b"/>
              <a:pathLst>
                <a:path w="13677" h="12474" extrusionOk="0">
                  <a:moveTo>
                    <a:pt x="11925" y="0"/>
                  </a:moveTo>
                  <a:cubicBezTo>
                    <a:pt x="11580" y="461"/>
                    <a:pt x="11303" y="991"/>
                    <a:pt x="11061" y="1498"/>
                  </a:cubicBezTo>
                  <a:cubicBezTo>
                    <a:pt x="10381" y="2881"/>
                    <a:pt x="9748" y="4275"/>
                    <a:pt x="9149" y="5703"/>
                  </a:cubicBezTo>
                  <a:cubicBezTo>
                    <a:pt x="8549" y="7086"/>
                    <a:pt x="7939" y="8561"/>
                    <a:pt x="6683" y="9379"/>
                  </a:cubicBezTo>
                  <a:cubicBezTo>
                    <a:pt x="5934" y="9886"/>
                    <a:pt x="5024" y="10082"/>
                    <a:pt x="4137" y="10197"/>
                  </a:cubicBezTo>
                  <a:cubicBezTo>
                    <a:pt x="3699" y="10250"/>
                    <a:pt x="3258" y="10278"/>
                    <a:pt x="2820" y="10278"/>
                  </a:cubicBezTo>
                  <a:cubicBezTo>
                    <a:pt x="2301" y="10278"/>
                    <a:pt x="1785" y="10238"/>
                    <a:pt x="1279" y="10151"/>
                  </a:cubicBezTo>
                  <a:cubicBezTo>
                    <a:pt x="1118" y="10957"/>
                    <a:pt x="703" y="11706"/>
                    <a:pt x="1" y="12098"/>
                  </a:cubicBezTo>
                  <a:cubicBezTo>
                    <a:pt x="1026" y="12396"/>
                    <a:pt x="2091" y="12474"/>
                    <a:pt x="3156" y="12474"/>
                  </a:cubicBezTo>
                  <a:cubicBezTo>
                    <a:pt x="3491" y="12474"/>
                    <a:pt x="3826" y="12466"/>
                    <a:pt x="4160" y="12455"/>
                  </a:cubicBezTo>
                  <a:cubicBezTo>
                    <a:pt x="5519" y="12420"/>
                    <a:pt x="6879" y="12328"/>
                    <a:pt x="8192" y="11971"/>
                  </a:cubicBezTo>
                  <a:cubicBezTo>
                    <a:pt x="9529" y="11637"/>
                    <a:pt x="10785" y="11003"/>
                    <a:pt x="11718" y="10012"/>
                  </a:cubicBezTo>
                  <a:cubicBezTo>
                    <a:pt x="13192" y="8457"/>
                    <a:pt x="13676" y="6210"/>
                    <a:pt x="13653" y="4067"/>
                  </a:cubicBezTo>
                  <a:cubicBezTo>
                    <a:pt x="13653" y="3607"/>
                    <a:pt x="13619" y="3146"/>
                    <a:pt x="13527" y="2685"/>
                  </a:cubicBezTo>
                  <a:cubicBezTo>
                    <a:pt x="13308" y="1648"/>
                    <a:pt x="12720" y="726"/>
                    <a:pt x="11925" y="0"/>
                  </a:cubicBezTo>
                  <a:close/>
                </a:path>
              </a:pathLst>
            </a:custGeom>
            <a:solidFill>
              <a:srgbClr val="3A3939">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Rounded Rectangle 149"/>
          <p:cNvSpPr/>
          <p:nvPr/>
        </p:nvSpPr>
        <p:spPr>
          <a:xfrm>
            <a:off x="3124942" y="52113"/>
            <a:ext cx="3638651" cy="1458889"/>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1" name="Title 1"/>
          <p:cNvSpPr txBox="1">
            <a:spLocks/>
          </p:cNvSpPr>
          <p:nvPr/>
        </p:nvSpPr>
        <p:spPr>
          <a:xfrm>
            <a:off x="3238992" y="180303"/>
            <a:ext cx="3673784" cy="11882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Paytone One"/>
              <a:buNone/>
              <a:defRPr sz="4000" b="0" i="0" u="none" strike="noStrike" cap="none">
                <a:solidFill>
                  <a:schemeClr val="dk1"/>
                </a:solidFill>
                <a:latin typeface="Paytone One"/>
                <a:ea typeface="Paytone One"/>
                <a:cs typeface="Paytone One"/>
                <a:sym typeface="Paytone One"/>
              </a:defRPr>
            </a:lvl1pPr>
            <a:lvl2pPr marR="0" lvl="1" algn="ctr" rtl="0">
              <a:lnSpc>
                <a:spcPct val="100000"/>
              </a:lnSpc>
              <a:spcBef>
                <a:spcPts val="0"/>
              </a:spcBef>
              <a:spcAft>
                <a:spcPts val="0"/>
              </a:spcAft>
              <a:buClr>
                <a:schemeClr val="dk1"/>
              </a:buClr>
              <a:buSzPts val="6000"/>
              <a:buFont typeface="Oxygen"/>
              <a:buNone/>
              <a:defRPr sz="6000" b="0" i="0" u="none" strike="noStrike" cap="none">
                <a:solidFill>
                  <a:schemeClr val="dk1"/>
                </a:solidFill>
                <a:latin typeface="Oxygen"/>
                <a:ea typeface="Oxygen"/>
                <a:cs typeface="Oxygen"/>
                <a:sym typeface="Oxygen"/>
              </a:defRPr>
            </a:lvl2pPr>
            <a:lvl3pPr marR="0" lvl="2" algn="ctr" rtl="0">
              <a:lnSpc>
                <a:spcPct val="100000"/>
              </a:lnSpc>
              <a:spcBef>
                <a:spcPts val="0"/>
              </a:spcBef>
              <a:spcAft>
                <a:spcPts val="0"/>
              </a:spcAft>
              <a:buClr>
                <a:schemeClr val="dk1"/>
              </a:buClr>
              <a:buSzPts val="6000"/>
              <a:buFont typeface="Oxygen"/>
              <a:buNone/>
              <a:defRPr sz="6000" b="0" i="0" u="none" strike="noStrike" cap="none">
                <a:solidFill>
                  <a:schemeClr val="dk1"/>
                </a:solidFill>
                <a:latin typeface="Oxygen"/>
                <a:ea typeface="Oxygen"/>
                <a:cs typeface="Oxygen"/>
                <a:sym typeface="Oxygen"/>
              </a:defRPr>
            </a:lvl3pPr>
            <a:lvl4pPr marR="0" lvl="3" algn="ctr" rtl="0">
              <a:lnSpc>
                <a:spcPct val="100000"/>
              </a:lnSpc>
              <a:spcBef>
                <a:spcPts val="0"/>
              </a:spcBef>
              <a:spcAft>
                <a:spcPts val="0"/>
              </a:spcAft>
              <a:buClr>
                <a:schemeClr val="dk1"/>
              </a:buClr>
              <a:buSzPts val="6000"/>
              <a:buFont typeface="Oxygen"/>
              <a:buNone/>
              <a:defRPr sz="6000" b="0" i="0" u="none" strike="noStrike" cap="none">
                <a:solidFill>
                  <a:schemeClr val="dk1"/>
                </a:solidFill>
                <a:latin typeface="Oxygen"/>
                <a:ea typeface="Oxygen"/>
                <a:cs typeface="Oxygen"/>
                <a:sym typeface="Oxygen"/>
              </a:defRPr>
            </a:lvl4pPr>
            <a:lvl5pPr marR="0" lvl="4" algn="ctr" rtl="0">
              <a:lnSpc>
                <a:spcPct val="100000"/>
              </a:lnSpc>
              <a:spcBef>
                <a:spcPts val="0"/>
              </a:spcBef>
              <a:spcAft>
                <a:spcPts val="0"/>
              </a:spcAft>
              <a:buClr>
                <a:schemeClr val="dk1"/>
              </a:buClr>
              <a:buSzPts val="6000"/>
              <a:buFont typeface="Oxygen"/>
              <a:buNone/>
              <a:defRPr sz="6000" b="0" i="0" u="none" strike="noStrike" cap="none">
                <a:solidFill>
                  <a:schemeClr val="dk1"/>
                </a:solidFill>
                <a:latin typeface="Oxygen"/>
                <a:ea typeface="Oxygen"/>
                <a:cs typeface="Oxygen"/>
                <a:sym typeface="Oxygen"/>
              </a:defRPr>
            </a:lvl5pPr>
            <a:lvl6pPr marR="0" lvl="5" algn="ctr" rtl="0">
              <a:lnSpc>
                <a:spcPct val="100000"/>
              </a:lnSpc>
              <a:spcBef>
                <a:spcPts val="0"/>
              </a:spcBef>
              <a:spcAft>
                <a:spcPts val="0"/>
              </a:spcAft>
              <a:buClr>
                <a:schemeClr val="dk1"/>
              </a:buClr>
              <a:buSzPts val="6000"/>
              <a:buFont typeface="Oxygen"/>
              <a:buNone/>
              <a:defRPr sz="6000" b="0" i="0" u="none" strike="noStrike" cap="none">
                <a:solidFill>
                  <a:schemeClr val="dk1"/>
                </a:solidFill>
                <a:latin typeface="Oxygen"/>
                <a:ea typeface="Oxygen"/>
                <a:cs typeface="Oxygen"/>
                <a:sym typeface="Oxygen"/>
              </a:defRPr>
            </a:lvl6pPr>
            <a:lvl7pPr marR="0" lvl="6" algn="ctr" rtl="0">
              <a:lnSpc>
                <a:spcPct val="100000"/>
              </a:lnSpc>
              <a:spcBef>
                <a:spcPts val="0"/>
              </a:spcBef>
              <a:spcAft>
                <a:spcPts val="0"/>
              </a:spcAft>
              <a:buClr>
                <a:schemeClr val="dk1"/>
              </a:buClr>
              <a:buSzPts val="6000"/>
              <a:buFont typeface="Oxygen"/>
              <a:buNone/>
              <a:defRPr sz="6000" b="0" i="0" u="none" strike="noStrike" cap="none">
                <a:solidFill>
                  <a:schemeClr val="dk1"/>
                </a:solidFill>
                <a:latin typeface="Oxygen"/>
                <a:ea typeface="Oxygen"/>
                <a:cs typeface="Oxygen"/>
                <a:sym typeface="Oxygen"/>
              </a:defRPr>
            </a:lvl7pPr>
            <a:lvl8pPr marR="0" lvl="7" algn="ctr" rtl="0">
              <a:lnSpc>
                <a:spcPct val="100000"/>
              </a:lnSpc>
              <a:spcBef>
                <a:spcPts val="0"/>
              </a:spcBef>
              <a:spcAft>
                <a:spcPts val="0"/>
              </a:spcAft>
              <a:buClr>
                <a:schemeClr val="dk1"/>
              </a:buClr>
              <a:buSzPts val="6000"/>
              <a:buFont typeface="Oxygen"/>
              <a:buNone/>
              <a:defRPr sz="6000" b="0" i="0" u="none" strike="noStrike" cap="none">
                <a:solidFill>
                  <a:schemeClr val="dk1"/>
                </a:solidFill>
                <a:latin typeface="Oxygen"/>
                <a:ea typeface="Oxygen"/>
                <a:cs typeface="Oxygen"/>
                <a:sym typeface="Oxygen"/>
              </a:defRPr>
            </a:lvl8pPr>
            <a:lvl9pPr marR="0" lvl="8" algn="ctr" rtl="0">
              <a:lnSpc>
                <a:spcPct val="100000"/>
              </a:lnSpc>
              <a:spcBef>
                <a:spcPts val="0"/>
              </a:spcBef>
              <a:spcAft>
                <a:spcPts val="0"/>
              </a:spcAft>
              <a:buClr>
                <a:schemeClr val="dk1"/>
              </a:buClr>
              <a:buSzPts val="6000"/>
              <a:buFont typeface="Oxygen"/>
              <a:buNone/>
              <a:defRPr sz="6000" b="0" i="0" u="none" strike="noStrike" cap="none">
                <a:solidFill>
                  <a:schemeClr val="dk1"/>
                </a:solidFill>
                <a:latin typeface="Oxygen"/>
                <a:ea typeface="Oxygen"/>
                <a:cs typeface="Oxygen"/>
                <a:sym typeface="Oxygen"/>
              </a:defRPr>
            </a:lvl9pPr>
          </a:lstStyle>
          <a:p>
            <a:r>
              <a:rPr lang="vi-VN" sz="2000" b="1" dirty="0">
                <a:latin typeface="Cambria" panose="02040503050406030204" pitchFamily="18" charset="0"/>
                <a:ea typeface="Cambria" panose="02040503050406030204" pitchFamily="18" charset="0"/>
              </a:rPr>
              <a:t>Số lượng: </a:t>
            </a:r>
            <a:r>
              <a:rPr lang="vi-VN" sz="2000" dirty="0">
                <a:latin typeface="Cambria" panose="02040503050406030204" pitchFamily="18" charset="0"/>
                <a:ea typeface="Cambria" panose="02040503050406030204" pitchFamily="18" charset="0"/>
              </a:rPr>
              <a:t>6 HS/nhóm</a:t>
            </a:r>
            <a:br>
              <a:rPr lang="vi-VN" sz="2000" dirty="0">
                <a:latin typeface="Cambria" panose="02040503050406030204" pitchFamily="18" charset="0"/>
                <a:ea typeface="Cambria" panose="02040503050406030204" pitchFamily="18" charset="0"/>
              </a:rPr>
            </a:br>
            <a:r>
              <a:rPr lang="vi-VN" sz="2000" b="1" dirty="0">
                <a:latin typeface="Cambria" panose="02040503050406030204" pitchFamily="18" charset="0"/>
                <a:ea typeface="Cambria" panose="02040503050406030204" pitchFamily="18" charset="0"/>
              </a:rPr>
              <a:t>Kỹ thuật: </a:t>
            </a:r>
            <a:r>
              <a:rPr lang="vi-VN" sz="2000" dirty="0">
                <a:latin typeface="Cambria" panose="02040503050406030204" pitchFamily="18" charset="0"/>
                <a:ea typeface="Cambria" panose="02040503050406030204" pitchFamily="18" charset="0"/>
              </a:rPr>
              <a:t>Khăn trải bàn.</a:t>
            </a:r>
            <a:br>
              <a:rPr lang="vi-VN" sz="2000" dirty="0">
                <a:latin typeface="Cambria" panose="02040503050406030204" pitchFamily="18" charset="0"/>
                <a:ea typeface="Cambria" panose="02040503050406030204" pitchFamily="18" charset="0"/>
              </a:rPr>
            </a:br>
            <a:r>
              <a:rPr lang="vi-VN" sz="2000" b="1" dirty="0">
                <a:latin typeface="Cambria" panose="02040503050406030204" pitchFamily="18" charset="0"/>
                <a:ea typeface="Cambria" panose="02040503050406030204" pitchFamily="18" charset="0"/>
              </a:rPr>
              <a:t>Thời gian thảo luận: </a:t>
            </a:r>
            <a:r>
              <a:rPr lang="vi-VN" sz="2000" dirty="0">
                <a:latin typeface="Cambria" panose="02040503050406030204" pitchFamily="18" charset="0"/>
                <a:ea typeface="Cambria" panose="02040503050406030204" pitchFamily="18" charset="0"/>
              </a:rPr>
              <a:t>7 phút.</a:t>
            </a:r>
            <a:br>
              <a:rPr lang="vi-VN" sz="2000" dirty="0">
                <a:latin typeface="Cambria" panose="02040503050406030204" pitchFamily="18" charset="0"/>
                <a:ea typeface="Cambria" panose="02040503050406030204" pitchFamily="18" charset="0"/>
              </a:rPr>
            </a:br>
            <a:r>
              <a:rPr lang="vi-VN" sz="2000" b="1" dirty="0">
                <a:latin typeface="Cambria" panose="02040503050406030204" pitchFamily="18" charset="0"/>
                <a:ea typeface="Cambria" panose="02040503050406030204" pitchFamily="18" charset="0"/>
              </a:rPr>
              <a:t>Trình bày: </a:t>
            </a:r>
            <a:r>
              <a:rPr lang="vi-VN" sz="2000" dirty="0">
                <a:latin typeface="Cambria" panose="02040503050406030204" pitchFamily="18" charset="0"/>
                <a:ea typeface="Cambria" panose="02040503050406030204" pitchFamily="18" charset="0"/>
              </a:rPr>
              <a:t>2 phút</a:t>
            </a:r>
          </a:p>
        </p:txBody>
      </p:sp>
      <p:sp>
        <p:nvSpPr>
          <p:cNvPr id="153" name="Rounded Rectangle 152"/>
          <p:cNvSpPr/>
          <p:nvPr/>
        </p:nvSpPr>
        <p:spPr>
          <a:xfrm>
            <a:off x="3237716" y="1912372"/>
            <a:ext cx="5782997" cy="308494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chemeClr val="bg2"/>
                </a:solidFill>
                <a:latin typeface="Cambria" panose="02040503050406030204" pitchFamily="18" charset="0"/>
                <a:ea typeface="Cambria" panose="02040503050406030204" pitchFamily="18" charset="0"/>
              </a:rPr>
              <a:t>NHIỆM VỤ</a:t>
            </a:r>
          </a:p>
          <a:p>
            <a:pPr marL="457200" indent="-457200" algn="just">
              <a:buAutoNum type="arabicPeriod"/>
            </a:pPr>
            <a:r>
              <a:rPr lang="vi-VN" sz="1900" dirty="0">
                <a:solidFill>
                  <a:schemeClr val="bg2"/>
                </a:solidFill>
                <a:latin typeface="Cambria" panose="02040503050406030204" pitchFamily="18" charset="0"/>
                <a:ea typeface="Cambria" panose="02040503050406030204" pitchFamily="18" charset="0"/>
              </a:rPr>
              <a:t>Bài thuyết minh được </a:t>
            </a:r>
            <a:r>
              <a:rPr lang="vi-VN" sz="1900" b="1" dirty="0">
                <a:solidFill>
                  <a:schemeClr val="bg2"/>
                </a:solidFill>
                <a:latin typeface="Cambria" panose="02040503050406030204" pitchFamily="18" charset="0"/>
                <a:ea typeface="Cambria" panose="02040503050406030204" pitchFamily="18" charset="0"/>
              </a:rPr>
              <a:t>sử dụng ngôi kể nào</a:t>
            </a:r>
            <a:r>
              <a:rPr lang="vi-VN" sz="1900" dirty="0">
                <a:solidFill>
                  <a:schemeClr val="bg2"/>
                </a:solidFill>
                <a:latin typeface="Cambria" panose="02040503050406030204" pitchFamily="18" charset="0"/>
                <a:ea typeface="Cambria" panose="02040503050406030204" pitchFamily="18" charset="0"/>
              </a:rPr>
              <a:t>?</a:t>
            </a:r>
            <a:endParaRPr lang="vi-VN" sz="1900" b="1" dirty="0">
              <a:solidFill>
                <a:schemeClr val="bg2"/>
              </a:solidFill>
              <a:latin typeface="Cambria" panose="02040503050406030204" pitchFamily="18" charset="0"/>
              <a:ea typeface="Cambria" panose="02040503050406030204" pitchFamily="18" charset="0"/>
            </a:endParaRPr>
          </a:p>
          <a:p>
            <a:pPr marL="457200" indent="-457200" algn="just">
              <a:buAutoNum type="arabicPeriod"/>
            </a:pPr>
            <a:r>
              <a:rPr lang="vi-VN" sz="1900" b="1" dirty="0">
                <a:solidFill>
                  <a:schemeClr val="bg2"/>
                </a:solidFill>
                <a:latin typeface="Cambria" panose="02040503050406030204" pitchFamily="18" charset="0"/>
                <a:ea typeface="Cambria" panose="02040503050406030204" pitchFamily="18" charset="0"/>
              </a:rPr>
              <a:t>Bố cục của bài thuyết minh </a:t>
            </a:r>
            <a:r>
              <a:rPr lang="vi-VN" sz="1900" dirty="0">
                <a:solidFill>
                  <a:schemeClr val="bg2"/>
                </a:solidFill>
                <a:latin typeface="Cambria" panose="02040503050406030204" pitchFamily="18" charset="0"/>
                <a:ea typeface="Cambria" panose="02040503050406030204" pitchFamily="18" charset="0"/>
              </a:rPr>
              <a:t>được chia như thế nào?</a:t>
            </a:r>
          </a:p>
          <a:p>
            <a:pPr marL="457200" indent="-457200" algn="just">
              <a:buAutoNum type="arabicPeriod"/>
            </a:pPr>
            <a:r>
              <a:rPr lang="vi-VN" sz="1900" dirty="0">
                <a:solidFill>
                  <a:schemeClr val="bg2"/>
                </a:solidFill>
                <a:latin typeface="Cambria" panose="02040503050406030204" pitchFamily="18" charset="0"/>
                <a:ea typeface="Cambria" panose="02040503050406030204" pitchFamily="18" charset="0"/>
              </a:rPr>
              <a:t>Bài thuyết minh tường thuật theo </a:t>
            </a:r>
            <a:r>
              <a:rPr lang="vi-VN" sz="1900" b="1" dirty="0">
                <a:solidFill>
                  <a:schemeClr val="bg2"/>
                </a:solidFill>
                <a:latin typeface="Cambria" panose="02040503050406030204" pitchFamily="18" charset="0"/>
                <a:ea typeface="Cambria" panose="02040503050406030204" pitchFamily="18" charset="0"/>
              </a:rPr>
              <a:t>trình tự nào?</a:t>
            </a:r>
          </a:p>
          <a:p>
            <a:pPr marL="457200" indent="-457200" algn="just">
              <a:buAutoNum type="arabicPeriod"/>
            </a:pPr>
            <a:r>
              <a:rPr lang="vi-VN" sz="1900" b="1" dirty="0">
                <a:solidFill>
                  <a:schemeClr val="bg2"/>
                </a:solidFill>
                <a:latin typeface="Cambria" panose="02040503050406030204" pitchFamily="18" charset="0"/>
                <a:ea typeface="Cambria" panose="02040503050406030204" pitchFamily="18" charset="0"/>
              </a:rPr>
              <a:t>Những từ ngữ nào thể hiện nhận xét, đánh giá </a:t>
            </a:r>
            <a:r>
              <a:rPr lang="vi-VN" sz="1900" dirty="0">
                <a:solidFill>
                  <a:schemeClr val="bg2"/>
                </a:solidFill>
                <a:latin typeface="Cambria" panose="02040503050406030204" pitchFamily="18" charset="0"/>
                <a:ea typeface="Cambria" panose="02040503050406030204" pitchFamily="18" charset="0"/>
              </a:rPr>
              <a:t>của người viết về sự kiện?</a:t>
            </a:r>
          </a:p>
        </p:txBody>
      </p:sp>
      <p:pic>
        <p:nvPicPr>
          <p:cNvPr id="154" name="Picture 153">
            <a:extLst>
              <a:ext uri="{FF2B5EF4-FFF2-40B4-BE49-F238E27FC236}">
                <a16:creationId xmlns:a16="http://schemas.microsoft.com/office/drawing/2014/main" id="{F0C9130E-B941-4A71-A11C-A9672CC08531}"/>
              </a:ext>
            </a:extLst>
          </p:cNvPr>
          <p:cNvPicPr>
            <a:picLocks noChangeAspect="1"/>
          </p:cNvPicPr>
          <p:nvPr/>
        </p:nvPicPr>
        <p:blipFill>
          <a:blip r:embed="rId3"/>
          <a:stretch>
            <a:fillRect/>
          </a:stretch>
        </p:blipFill>
        <p:spPr>
          <a:xfrm>
            <a:off x="123706" y="2412545"/>
            <a:ext cx="3114010" cy="2124166"/>
          </a:xfrm>
          <a:prstGeom prst="rect">
            <a:avLst/>
          </a:prstGeom>
        </p:spPr>
      </p:pic>
    </p:spTree>
    <p:extLst>
      <p:ext uri="{BB962C8B-B14F-4D97-AF65-F5344CB8AC3E}">
        <p14:creationId xmlns:p14="http://schemas.microsoft.com/office/powerpoint/2010/main" val="9099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barn(inVertical)">
                                      <p:cBhvr>
                                        <p:cTn id="7" dur="5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barn(inVertical)">
                                      <p:cBhvr>
                                        <p:cTn id="24" dur="500"/>
                                        <p:tgtEl>
                                          <p:spTgt spid="15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barn(inVertical)">
                                      <p:cBhvr>
                                        <p:cTn id="27" dur="500"/>
                                        <p:tgtEl>
                                          <p:spTgt spid="15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3"/>
                                        </p:tgtEl>
                                        <p:attrNameLst>
                                          <p:attrName>style.visibility</p:attrName>
                                        </p:attrNameLst>
                                      </p:cBhvr>
                                      <p:to>
                                        <p:strVal val="visible"/>
                                      </p:to>
                                    </p:set>
                                    <p:animEffect transition="in" filter="fade">
                                      <p:cBhvr>
                                        <p:cTn id="32" dur="1000"/>
                                        <p:tgtEl>
                                          <p:spTgt spid="153"/>
                                        </p:tgtEl>
                                      </p:cBhvr>
                                    </p:animEffect>
                                    <p:anim calcmode="lin" valueType="num">
                                      <p:cBhvr>
                                        <p:cTn id="33" dur="1000" fill="hold"/>
                                        <p:tgtEl>
                                          <p:spTgt spid="153"/>
                                        </p:tgtEl>
                                        <p:attrNameLst>
                                          <p:attrName>ppt_x</p:attrName>
                                        </p:attrNameLst>
                                      </p:cBhvr>
                                      <p:tavLst>
                                        <p:tav tm="0">
                                          <p:val>
                                            <p:strVal val="#ppt_x"/>
                                          </p:val>
                                        </p:tav>
                                        <p:tav tm="100000">
                                          <p:val>
                                            <p:strVal val="#ppt_x"/>
                                          </p:val>
                                        </p:tav>
                                      </p:tavLst>
                                    </p:anim>
                                    <p:anim calcmode="lin" valueType="num">
                                      <p:cBhvr>
                                        <p:cTn id="34"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0" grpId="0" animBg="1"/>
      <p:bldP spid="151" grpId="0"/>
      <p:bldP spid="1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1"/>
          <p:cNvSpPr txBox="1">
            <a:spLocks noGrp="1"/>
          </p:cNvSpPr>
          <p:nvPr>
            <p:ph type="title"/>
          </p:nvPr>
        </p:nvSpPr>
        <p:spPr>
          <a:xfrm>
            <a:off x="692204" y="131972"/>
            <a:ext cx="7606593"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Đáp án</a:t>
            </a:r>
            <a:endParaRPr dirty="0">
              <a:latin typeface="Cambria" panose="02040503050406030204" pitchFamily="18" charset="0"/>
              <a:ea typeface="Cambria" panose="02040503050406030204" pitchFamily="18" charset="0"/>
            </a:endParaRPr>
          </a:p>
        </p:txBody>
      </p:sp>
      <p:pic>
        <p:nvPicPr>
          <p:cNvPr id="443" name="Google Shape;443;p41"/>
          <p:cNvPicPr preferRelativeResize="0"/>
          <p:nvPr/>
        </p:nvPicPr>
        <p:blipFill>
          <a:blip r:embed="rId3">
            <a:alphaModFix/>
          </a:blip>
          <a:stretch>
            <a:fillRect/>
          </a:stretch>
        </p:blipFill>
        <p:spPr>
          <a:xfrm>
            <a:off x="3642333" y="2060447"/>
            <a:ext cx="1123125" cy="1133476"/>
          </a:xfrm>
          <a:prstGeom prst="rect">
            <a:avLst/>
          </a:prstGeom>
          <a:noFill/>
          <a:ln>
            <a:noFill/>
          </a:ln>
        </p:spPr>
      </p:pic>
      <p:sp>
        <p:nvSpPr>
          <p:cNvPr id="444" name="Google Shape;444;p41"/>
          <p:cNvSpPr/>
          <p:nvPr/>
        </p:nvSpPr>
        <p:spPr>
          <a:xfrm rot="-5400000">
            <a:off x="3525009" y="1842322"/>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5" name="Google Shape;445;p41"/>
          <p:cNvSpPr/>
          <p:nvPr/>
        </p:nvSpPr>
        <p:spPr>
          <a:xfrm rot="-5400000">
            <a:off x="3525009" y="1842322"/>
            <a:ext cx="1357800" cy="1357800"/>
          </a:xfrm>
          <a:prstGeom prst="arc">
            <a:avLst>
              <a:gd name="adj1" fmla="val 16418604"/>
              <a:gd name="adj2" fmla="val 18664644"/>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7" name="Google Shape;447;p41"/>
          <p:cNvSpPr txBox="1">
            <a:spLocks noGrp="1"/>
          </p:cNvSpPr>
          <p:nvPr>
            <p:ph type="subTitle" idx="4294967295"/>
          </p:nvPr>
        </p:nvSpPr>
        <p:spPr>
          <a:xfrm>
            <a:off x="3204773" y="3638540"/>
            <a:ext cx="1815000" cy="449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Giới thiệu bối cảnh, mục đích hội chợ xuân.</a:t>
            </a:r>
            <a:endParaRPr sz="2000" dirty="0">
              <a:latin typeface="Cambria" panose="02040503050406030204" pitchFamily="18" charset="0"/>
              <a:ea typeface="Cambria" panose="02040503050406030204" pitchFamily="18" charset="0"/>
            </a:endParaRPr>
          </a:p>
        </p:txBody>
      </p:sp>
      <p:sp>
        <p:nvSpPr>
          <p:cNvPr id="448" name="Google Shape;448;p41"/>
          <p:cNvSpPr txBox="1">
            <a:spLocks noGrp="1"/>
          </p:cNvSpPr>
          <p:nvPr>
            <p:ph type="subTitle" idx="4294967295"/>
          </p:nvPr>
        </p:nvSpPr>
        <p:spPr>
          <a:xfrm>
            <a:off x="3172512" y="3204291"/>
            <a:ext cx="1810500" cy="31950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vi-VN" sz="2400" b="1" dirty="0">
                <a:solidFill>
                  <a:schemeClr val="accent1"/>
                </a:solidFill>
                <a:latin typeface="Cambria" panose="02040503050406030204" pitchFamily="18" charset="0"/>
                <a:ea typeface="Cambria" panose="02040503050406030204" pitchFamily="18" charset="0"/>
                <a:sym typeface="Manrope"/>
              </a:rPr>
              <a:t>Mở bài</a:t>
            </a:r>
            <a:endParaRPr sz="2400" b="1" dirty="0">
              <a:solidFill>
                <a:schemeClr val="accent1"/>
              </a:solidFill>
              <a:latin typeface="Cambria" panose="02040503050406030204" pitchFamily="18" charset="0"/>
              <a:ea typeface="Cambria" panose="02040503050406030204" pitchFamily="18" charset="0"/>
              <a:sym typeface="Manrope"/>
            </a:endParaRPr>
          </a:p>
        </p:txBody>
      </p:sp>
      <p:pic>
        <p:nvPicPr>
          <p:cNvPr id="449" name="Google Shape;449;p41"/>
          <p:cNvPicPr preferRelativeResize="0"/>
          <p:nvPr/>
        </p:nvPicPr>
        <p:blipFill rotWithShape="1">
          <a:blip r:embed="rId4">
            <a:alphaModFix/>
          </a:blip>
          <a:srcRect t="5116" b="5116"/>
          <a:stretch/>
        </p:blipFill>
        <p:spPr>
          <a:xfrm>
            <a:off x="5654673" y="2066644"/>
            <a:ext cx="1123126" cy="1133478"/>
          </a:xfrm>
          <a:prstGeom prst="rect">
            <a:avLst/>
          </a:prstGeom>
          <a:noFill/>
          <a:ln>
            <a:noFill/>
          </a:ln>
        </p:spPr>
      </p:pic>
      <p:sp>
        <p:nvSpPr>
          <p:cNvPr id="450" name="Google Shape;450;p41"/>
          <p:cNvSpPr/>
          <p:nvPr/>
        </p:nvSpPr>
        <p:spPr>
          <a:xfrm rot="-5400000">
            <a:off x="5461149" y="1848519"/>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1" name="Google Shape;451;p41"/>
          <p:cNvSpPr/>
          <p:nvPr/>
        </p:nvSpPr>
        <p:spPr>
          <a:xfrm rot="-5400000">
            <a:off x="5461149" y="1848519"/>
            <a:ext cx="1357800" cy="1357800"/>
          </a:xfrm>
          <a:prstGeom prst="arc">
            <a:avLst>
              <a:gd name="adj1" fmla="val 16418604"/>
              <a:gd name="adj2" fmla="val 20075888"/>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3" name="Google Shape;453;p41"/>
          <p:cNvSpPr txBox="1">
            <a:spLocks noGrp="1"/>
          </p:cNvSpPr>
          <p:nvPr>
            <p:ph type="subTitle" idx="4294967295"/>
          </p:nvPr>
        </p:nvSpPr>
        <p:spPr>
          <a:xfrm>
            <a:off x="5140913" y="3644737"/>
            <a:ext cx="1815000" cy="449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Thuật lại diễn biến, nội dung sự kiện hội chợ xuân.</a:t>
            </a:r>
            <a:endParaRPr sz="2000" dirty="0">
              <a:latin typeface="Cambria" panose="02040503050406030204" pitchFamily="18" charset="0"/>
              <a:ea typeface="Cambria" panose="02040503050406030204" pitchFamily="18" charset="0"/>
            </a:endParaRPr>
          </a:p>
        </p:txBody>
      </p:sp>
      <p:sp>
        <p:nvSpPr>
          <p:cNvPr id="454" name="Google Shape;454;p41"/>
          <p:cNvSpPr txBox="1">
            <a:spLocks noGrp="1"/>
          </p:cNvSpPr>
          <p:nvPr>
            <p:ph type="subTitle" idx="4294967295"/>
          </p:nvPr>
        </p:nvSpPr>
        <p:spPr>
          <a:xfrm>
            <a:off x="5143163" y="3203511"/>
            <a:ext cx="1810500" cy="31950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vi-VN" sz="2400" b="1" dirty="0">
                <a:solidFill>
                  <a:schemeClr val="accent3"/>
                </a:solidFill>
                <a:latin typeface="Cambria" panose="02040503050406030204" pitchFamily="18" charset="0"/>
                <a:ea typeface="Cambria" panose="02040503050406030204" pitchFamily="18" charset="0"/>
                <a:sym typeface="Manrope"/>
              </a:rPr>
              <a:t>Thân bài</a:t>
            </a:r>
            <a:endParaRPr sz="2400" b="1" dirty="0">
              <a:solidFill>
                <a:schemeClr val="accent3"/>
              </a:solidFill>
              <a:latin typeface="Cambria" panose="02040503050406030204" pitchFamily="18" charset="0"/>
              <a:ea typeface="Cambria" panose="02040503050406030204" pitchFamily="18" charset="0"/>
              <a:sym typeface="Manrope"/>
            </a:endParaRPr>
          </a:p>
        </p:txBody>
      </p:sp>
      <p:pic>
        <p:nvPicPr>
          <p:cNvPr id="455" name="Google Shape;455;p41"/>
          <p:cNvPicPr preferRelativeResize="0"/>
          <p:nvPr/>
        </p:nvPicPr>
        <p:blipFill rotWithShape="1">
          <a:blip r:embed="rId5">
            <a:alphaModFix/>
          </a:blip>
          <a:srcRect t="6301" b="6301"/>
          <a:stretch/>
        </p:blipFill>
        <p:spPr>
          <a:xfrm>
            <a:off x="7510824" y="2066644"/>
            <a:ext cx="1123125" cy="1133478"/>
          </a:xfrm>
          <a:prstGeom prst="rect">
            <a:avLst/>
          </a:prstGeom>
          <a:noFill/>
          <a:ln>
            <a:noFill/>
          </a:ln>
        </p:spPr>
      </p:pic>
      <p:sp>
        <p:nvSpPr>
          <p:cNvPr id="456" name="Google Shape;456;p41"/>
          <p:cNvSpPr/>
          <p:nvPr/>
        </p:nvSpPr>
        <p:spPr>
          <a:xfrm rot="-5400000">
            <a:off x="7393500" y="1848519"/>
            <a:ext cx="1357800" cy="1357800"/>
          </a:xfrm>
          <a:prstGeom prst="arc">
            <a:avLst>
              <a:gd name="adj1" fmla="val 16525745"/>
              <a:gd name="adj2" fmla="val 511216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7" name="Google Shape;457;p41"/>
          <p:cNvSpPr/>
          <p:nvPr/>
        </p:nvSpPr>
        <p:spPr>
          <a:xfrm rot="-5400000">
            <a:off x="7393500" y="1848519"/>
            <a:ext cx="1357800" cy="1357800"/>
          </a:xfrm>
          <a:prstGeom prst="arc">
            <a:avLst>
              <a:gd name="adj1" fmla="val 16418604"/>
              <a:gd name="adj2" fmla="val 2506831"/>
            </a:avLst>
          </a:prstGeom>
          <a:noFill/>
          <a:ln w="762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9" name="Google Shape;459;p41"/>
          <p:cNvSpPr txBox="1">
            <a:spLocks noGrp="1"/>
          </p:cNvSpPr>
          <p:nvPr>
            <p:ph type="subTitle" idx="4294967295"/>
          </p:nvPr>
        </p:nvSpPr>
        <p:spPr>
          <a:xfrm>
            <a:off x="7073264" y="3644737"/>
            <a:ext cx="1815000" cy="449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2000" dirty="0">
                <a:latin typeface="Cambria" panose="02040503050406030204" pitchFamily="18" charset="0"/>
                <a:ea typeface="Cambria" panose="02040503050406030204" pitchFamily="18" charset="0"/>
              </a:rPr>
              <a:t>Đánh giá, cảm nghĩ của người viết về hội chợ xuân.</a:t>
            </a:r>
            <a:endParaRPr sz="2000" dirty="0">
              <a:latin typeface="Cambria" panose="02040503050406030204" pitchFamily="18" charset="0"/>
              <a:ea typeface="Cambria" panose="02040503050406030204" pitchFamily="18" charset="0"/>
            </a:endParaRPr>
          </a:p>
        </p:txBody>
      </p:sp>
      <p:sp>
        <p:nvSpPr>
          <p:cNvPr id="460" name="Google Shape;460;p41"/>
          <p:cNvSpPr txBox="1">
            <a:spLocks noGrp="1"/>
          </p:cNvSpPr>
          <p:nvPr>
            <p:ph type="subTitle" idx="4294967295"/>
          </p:nvPr>
        </p:nvSpPr>
        <p:spPr>
          <a:xfrm>
            <a:off x="7075514" y="3203512"/>
            <a:ext cx="1810500" cy="31950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vi-VN" sz="2400" b="1" dirty="0">
                <a:solidFill>
                  <a:schemeClr val="accent6"/>
                </a:solidFill>
                <a:latin typeface="Cambria" panose="02040503050406030204" pitchFamily="18" charset="0"/>
                <a:ea typeface="Cambria" panose="02040503050406030204" pitchFamily="18" charset="0"/>
              </a:rPr>
              <a:t>Kết bài</a:t>
            </a:r>
            <a:endParaRPr sz="2400" b="1" dirty="0">
              <a:solidFill>
                <a:schemeClr val="accent6"/>
              </a:solidFill>
              <a:latin typeface="Cambria" panose="02040503050406030204" pitchFamily="18" charset="0"/>
              <a:ea typeface="Cambria" panose="02040503050406030204" pitchFamily="18" charset="0"/>
              <a:sym typeface="Manrope"/>
            </a:endParaRPr>
          </a:p>
        </p:txBody>
      </p:sp>
      <p:grpSp>
        <p:nvGrpSpPr>
          <p:cNvPr id="461" name="Google Shape;461;p41"/>
          <p:cNvGrpSpPr/>
          <p:nvPr/>
        </p:nvGrpSpPr>
        <p:grpSpPr>
          <a:xfrm>
            <a:off x="5900596" y="2374149"/>
            <a:ext cx="456308" cy="449325"/>
            <a:chOff x="-17170750" y="4058800"/>
            <a:chExt cx="308775" cy="304050"/>
          </a:xfrm>
        </p:grpSpPr>
        <p:sp>
          <p:nvSpPr>
            <p:cNvPr id="462" name="Google Shape;462;p41"/>
            <p:cNvSpPr/>
            <p:nvPr/>
          </p:nvSpPr>
          <p:spPr>
            <a:xfrm>
              <a:off x="-17041575" y="4058800"/>
              <a:ext cx="49650" cy="49850"/>
            </a:xfrm>
            <a:custGeom>
              <a:avLst/>
              <a:gdLst/>
              <a:ahLst/>
              <a:cxnLst/>
              <a:rect l="l" t="t" r="r" b="b"/>
              <a:pathLst>
                <a:path w="1986" h="1994" extrusionOk="0">
                  <a:moveTo>
                    <a:pt x="989" y="1"/>
                  </a:moveTo>
                  <a:cubicBezTo>
                    <a:pt x="859" y="1"/>
                    <a:pt x="725" y="56"/>
                    <a:pt x="662" y="166"/>
                  </a:cubicBezTo>
                  <a:lnTo>
                    <a:pt x="1" y="1521"/>
                  </a:lnTo>
                  <a:lnTo>
                    <a:pt x="32" y="1521"/>
                  </a:lnTo>
                  <a:lnTo>
                    <a:pt x="977" y="1993"/>
                  </a:lnTo>
                  <a:lnTo>
                    <a:pt x="1954" y="1521"/>
                  </a:lnTo>
                  <a:lnTo>
                    <a:pt x="1985" y="1521"/>
                  </a:lnTo>
                  <a:lnTo>
                    <a:pt x="1292" y="166"/>
                  </a:lnTo>
                  <a:cubicBezTo>
                    <a:pt x="1245" y="56"/>
                    <a:pt x="1119" y="1"/>
                    <a:pt x="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3" name="Google Shape;463;p41"/>
            <p:cNvSpPr/>
            <p:nvPr/>
          </p:nvSpPr>
          <p:spPr>
            <a:xfrm>
              <a:off x="-17041575" y="4312625"/>
              <a:ext cx="49650" cy="50225"/>
            </a:xfrm>
            <a:custGeom>
              <a:avLst/>
              <a:gdLst/>
              <a:ahLst/>
              <a:cxnLst/>
              <a:rect l="l" t="t" r="r" b="b"/>
              <a:pathLst>
                <a:path w="1986" h="2009" extrusionOk="0">
                  <a:moveTo>
                    <a:pt x="977" y="0"/>
                  </a:moveTo>
                  <a:lnTo>
                    <a:pt x="32" y="473"/>
                  </a:lnTo>
                  <a:lnTo>
                    <a:pt x="1" y="473"/>
                  </a:lnTo>
                  <a:lnTo>
                    <a:pt x="662" y="1796"/>
                  </a:lnTo>
                  <a:cubicBezTo>
                    <a:pt x="757" y="1938"/>
                    <a:pt x="891" y="2009"/>
                    <a:pt x="1013" y="2009"/>
                  </a:cubicBezTo>
                  <a:cubicBezTo>
                    <a:pt x="1135" y="2009"/>
                    <a:pt x="1245" y="1938"/>
                    <a:pt x="1292" y="1796"/>
                  </a:cubicBezTo>
                  <a:lnTo>
                    <a:pt x="1985" y="473"/>
                  </a:lnTo>
                  <a:lnTo>
                    <a:pt x="1954" y="473"/>
                  </a:lnTo>
                  <a:lnTo>
                    <a:pt x="9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4" name="Google Shape;464;p41"/>
            <p:cNvSpPr/>
            <p:nvPr/>
          </p:nvSpPr>
          <p:spPr>
            <a:xfrm>
              <a:off x="-17170750" y="4186600"/>
              <a:ext cx="52800" cy="48075"/>
            </a:xfrm>
            <a:custGeom>
              <a:avLst/>
              <a:gdLst/>
              <a:ahLst/>
              <a:cxnLst/>
              <a:rect l="l" t="t" r="r" b="b"/>
              <a:pathLst>
                <a:path w="2112" h="1923" extrusionOk="0">
                  <a:moveTo>
                    <a:pt x="1639" y="0"/>
                  </a:moveTo>
                  <a:lnTo>
                    <a:pt x="284" y="630"/>
                  </a:lnTo>
                  <a:cubicBezTo>
                    <a:pt x="1" y="788"/>
                    <a:pt x="1" y="1135"/>
                    <a:pt x="284" y="1261"/>
                  </a:cubicBezTo>
                  <a:lnTo>
                    <a:pt x="1639" y="1922"/>
                  </a:lnTo>
                  <a:lnTo>
                    <a:pt x="1639" y="1891"/>
                  </a:lnTo>
                  <a:lnTo>
                    <a:pt x="2112" y="946"/>
                  </a:lnTo>
                  <a:lnTo>
                    <a:pt x="16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5" name="Google Shape;465;p41"/>
            <p:cNvSpPr/>
            <p:nvPr/>
          </p:nvSpPr>
          <p:spPr>
            <a:xfrm>
              <a:off x="-16914775" y="4185025"/>
              <a:ext cx="52800" cy="49650"/>
            </a:xfrm>
            <a:custGeom>
              <a:avLst/>
              <a:gdLst/>
              <a:ahLst/>
              <a:cxnLst/>
              <a:rect l="l" t="t" r="r" b="b"/>
              <a:pathLst>
                <a:path w="2112" h="1986" extrusionOk="0">
                  <a:moveTo>
                    <a:pt x="474" y="0"/>
                  </a:moveTo>
                  <a:lnTo>
                    <a:pt x="474" y="63"/>
                  </a:lnTo>
                  <a:lnTo>
                    <a:pt x="1" y="1009"/>
                  </a:lnTo>
                  <a:lnTo>
                    <a:pt x="474" y="1954"/>
                  </a:lnTo>
                  <a:lnTo>
                    <a:pt x="474" y="1985"/>
                  </a:lnTo>
                  <a:lnTo>
                    <a:pt x="1828" y="1324"/>
                  </a:lnTo>
                  <a:cubicBezTo>
                    <a:pt x="2112" y="1198"/>
                    <a:pt x="2112" y="851"/>
                    <a:pt x="1828" y="693"/>
                  </a:cubicBezTo>
                  <a:lnTo>
                    <a:pt x="4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6" name="Google Shape;466;p41"/>
            <p:cNvSpPr/>
            <p:nvPr/>
          </p:nvSpPr>
          <p:spPr>
            <a:xfrm>
              <a:off x="-17127800" y="4273225"/>
              <a:ext cx="47650" cy="46500"/>
            </a:xfrm>
            <a:custGeom>
              <a:avLst/>
              <a:gdLst/>
              <a:ahLst/>
              <a:cxnLst/>
              <a:rect l="l" t="t" r="r" b="b"/>
              <a:pathLst>
                <a:path w="1906" h="1860" extrusionOk="0">
                  <a:moveTo>
                    <a:pt x="551" y="1"/>
                  </a:moveTo>
                  <a:lnTo>
                    <a:pt x="79" y="1419"/>
                  </a:lnTo>
                  <a:cubicBezTo>
                    <a:pt x="0" y="1628"/>
                    <a:pt x="183" y="1859"/>
                    <a:pt x="373" y="1859"/>
                  </a:cubicBezTo>
                  <a:cubicBezTo>
                    <a:pt x="412" y="1859"/>
                    <a:pt x="451" y="1850"/>
                    <a:pt x="488" y="1828"/>
                  </a:cubicBezTo>
                  <a:lnTo>
                    <a:pt x="1906" y="1356"/>
                  </a:lnTo>
                  <a:lnTo>
                    <a:pt x="1906" y="1324"/>
                  </a:lnTo>
                  <a:lnTo>
                    <a:pt x="1591" y="347"/>
                  </a:lnTo>
                  <a:lnTo>
                    <a:pt x="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7" name="Google Shape;467;p41"/>
            <p:cNvSpPr/>
            <p:nvPr/>
          </p:nvSpPr>
          <p:spPr>
            <a:xfrm>
              <a:off x="-16952575" y="4100775"/>
              <a:ext cx="47675" cy="47250"/>
            </a:xfrm>
            <a:custGeom>
              <a:avLst/>
              <a:gdLst/>
              <a:ahLst/>
              <a:cxnLst/>
              <a:rect l="l" t="t" r="r" b="b"/>
              <a:pathLst>
                <a:path w="1907" h="1890" extrusionOk="0">
                  <a:moveTo>
                    <a:pt x="1544" y="0"/>
                  </a:moveTo>
                  <a:cubicBezTo>
                    <a:pt x="1503" y="0"/>
                    <a:pt x="1461" y="10"/>
                    <a:pt x="1418" y="31"/>
                  </a:cubicBezTo>
                  <a:lnTo>
                    <a:pt x="1" y="503"/>
                  </a:lnTo>
                  <a:lnTo>
                    <a:pt x="1" y="535"/>
                  </a:lnTo>
                  <a:lnTo>
                    <a:pt x="316" y="1543"/>
                  </a:lnTo>
                  <a:lnTo>
                    <a:pt x="1324" y="1890"/>
                  </a:lnTo>
                  <a:lnTo>
                    <a:pt x="1355" y="1890"/>
                  </a:lnTo>
                  <a:lnTo>
                    <a:pt x="1828" y="472"/>
                  </a:lnTo>
                  <a:cubicBezTo>
                    <a:pt x="1907" y="236"/>
                    <a:pt x="1745" y="0"/>
                    <a:pt x="15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8" name="Google Shape;468;p41"/>
            <p:cNvSpPr/>
            <p:nvPr/>
          </p:nvSpPr>
          <p:spPr>
            <a:xfrm>
              <a:off x="-16954150" y="4273225"/>
              <a:ext cx="49200" cy="47800"/>
            </a:xfrm>
            <a:custGeom>
              <a:avLst/>
              <a:gdLst/>
              <a:ahLst/>
              <a:cxnLst/>
              <a:rect l="l" t="t" r="r" b="b"/>
              <a:pathLst>
                <a:path w="1968" h="1912" extrusionOk="0">
                  <a:moveTo>
                    <a:pt x="1387" y="1"/>
                  </a:moveTo>
                  <a:lnTo>
                    <a:pt x="379" y="347"/>
                  </a:lnTo>
                  <a:lnTo>
                    <a:pt x="1" y="1356"/>
                  </a:lnTo>
                  <a:lnTo>
                    <a:pt x="1" y="1419"/>
                  </a:lnTo>
                  <a:lnTo>
                    <a:pt x="1418" y="1891"/>
                  </a:lnTo>
                  <a:cubicBezTo>
                    <a:pt x="1460" y="1905"/>
                    <a:pt x="1501" y="1911"/>
                    <a:pt x="1541" y="1911"/>
                  </a:cubicBezTo>
                  <a:cubicBezTo>
                    <a:pt x="1776" y="1911"/>
                    <a:pt x="1967" y="1692"/>
                    <a:pt x="1860" y="1450"/>
                  </a:cubicBezTo>
                  <a:lnTo>
                    <a:pt x="13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9" name="Google Shape;469;p41"/>
            <p:cNvSpPr/>
            <p:nvPr/>
          </p:nvSpPr>
          <p:spPr>
            <a:xfrm>
              <a:off x="-17128625" y="4101275"/>
              <a:ext cx="48475" cy="46750"/>
            </a:xfrm>
            <a:custGeom>
              <a:avLst/>
              <a:gdLst/>
              <a:ahLst/>
              <a:cxnLst/>
              <a:rect l="l" t="t" r="r" b="b"/>
              <a:pathLst>
                <a:path w="1939" h="1870" extrusionOk="0">
                  <a:moveTo>
                    <a:pt x="433" y="0"/>
                  </a:moveTo>
                  <a:cubicBezTo>
                    <a:pt x="209" y="0"/>
                    <a:pt x="0" y="201"/>
                    <a:pt x="112" y="452"/>
                  </a:cubicBezTo>
                  <a:lnTo>
                    <a:pt x="584" y="1870"/>
                  </a:lnTo>
                  <a:lnTo>
                    <a:pt x="1592" y="1523"/>
                  </a:lnTo>
                  <a:lnTo>
                    <a:pt x="1939" y="483"/>
                  </a:lnTo>
                  <a:lnTo>
                    <a:pt x="521" y="11"/>
                  </a:lnTo>
                  <a:cubicBezTo>
                    <a:pt x="492" y="4"/>
                    <a:pt x="462"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0" name="Google Shape;470;p41"/>
            <p:cNvSpPr/>
            <p:nvPr/>
          </p:nvSpPr>
          <p:spPr>
            <a:xfrm>
              <a:off x="-17043150" y="4183450"/>
              <a:ext cx="52800" cy="52800"/>
            </a:xfrm>
            <a:custGeom>
              <a:avLst/>
              <a:gdLst/>
              <a:ahLst/>
              <a:cxnLst/>
              <a:rect l="l" t="t" r="r" b="b"/>
              <a:pathLst>
                <a:path w="2112" h="2112" extrusionOk="0">
                  <a:moveTo>
                    <a:pt x="1040" y="0"/>
                  </a:moveTo>
                  <a:cubicBezTo>
                    <a:pt x="473" y="0"/>
                    <a:pt x="1" y="473"/>
                    <a:pt x="1" y="1072"/>
                  </a:cubicBezTo>
                  <a:cubicBezTo>
                    <a:pt x="1" y="1639"/>
                    <a:pt x="473" y="2111"/>
                    <a:pt x="1040" y="2111"/>
                  </a:cubicBezTo>
                  <a:cubicBezTo>
                    <a:pt x="1639" y="2111"/>
                    <a:pt x="2112" y="1639"/>
                    <a:pt x="2112" y="1072"/>
                  </a:cubicBezTo>
                  <a:cubicBezTo>
                    <a:pt x="2112" y="504"/>
                    <a:pt x="1639" y="0"/>
                    <a:pt x="1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1" name="Google Shape;471;p41"/>
            <p:cNvSpPr/>
            <p:nvPr/>
          </p:nvSpPr>
          <p:spPr>
            <a:xfrm>
              <a:off x="-17070725" y="4111975"/>
              <a:ext cx="44925" cy="60475"/>
            </a:xfrm>
            <a:custGeom>
              <a:avLst/>
              <a:gdLst/>
              <a:ahLst/>
              <a:cxnLst/>
              <a:rect l="l" t="t" r="r" b="b"/>
              <a:pathLst>
                <a:path w="1797" h="2419" extrusionOk="0">
                  <a:moveTo>
                    <a:pt x="722" y="0"/>
                  </a:moveTo>
                  <a:cubicBezTo>
                    <a:pt x="663" y="0"/>
                    <a:pt x="600" y="8"/>
                    <a:pt x="537" y="24"/>
                  </a:cubicBezTo>
                  <a:cubicBezTo>
                    <a:pt x="411" y="55"/>
                    <a:pt x="348" y="150"/>
                    <a:pt x="316" y="244"/>
                  </a:cubicBezTo>
                  <a:lnTo>
                    <a:pt x="1" y="1253"/>
                  </a:lnTo>
                  <a:lnTo>
                    <a:pt x="1167" y="2418"/>
                  </a:lnTo>
                  <a:cubicBezTo>
                    <a:pt x="1356" y="2355"/>
                    <a:pt x="1576" y="2229"/>
                    <a:pt x="1797" y="2198"/>
                  </a:cubicBezTo>
                  <a:lnTo>
                    <a:pt x="1797" y="496"/>
                  </a:lnTo>
                  <a:lnTo>
                    <a:pt x="883" y="24"/>
                  </a:lnTo>
                  <a:cubicBezTo>
                    <a:pt x="836" y="8"/>
                    <a:pt x="781"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2" name="Google Shape;472;p41"/>
            <p:cNvSpPr/>
            <p:nvPr/>
          </p:nvSpPr>
          <p:spPr>
            <a:xfrm>
              <a:off x="-16979350" y="4156675"/>
              <a:ext cx="60675" cy="45700"/>
            </a:xfrm>
            <a:custGeom>
              <a:avLst/>
              <a:gdLst/>
              <a:ahLst/>
              <a:cxnLst/>
              <a:rect l="l" t="t" r="r" b="b"/>
              <a:pathLst>
                <a:path w="2427" h="1828" extrusionOk="0">
                  <a:moveTo>
                    <a:pt x="1166" y="0"/>
                  </a:moveTo>
                  <a:lnTo>
                    <a:pt x="1" y="1166"/>
                  </a:lnTo>
                  <a:cubicBezTo>
                    <a:pt x="127" y="1386"/>
                    <a:pt x="190" y="1575"/>
                    <a:pt x="284" y="1827"/>
                  </a:cubicBezTo>
                  <a:lnTo>
                    <a:pt x="1954" y="1827"/>
                  </a:lnTo>
                  <a:lnTo>
                    <a:pt x="2426" y="914"/>
                  </a:lnTo>
                  <a:cubicBezTo>
                    <a:pt x="2426" y="756"/>
                    <a:pt x="2426" y="630"/>
                    <a:pt x="2395" y="567"/>
                  </a:cubicBezTo>
                  <a:cubicBezTo>
                    <a:pt x="2363" y="441"/>
                    <a:pt x="2269" y="347"/>
                    <a:pt x="2174" y="315"/>
                  </a:cubicBezTo>
                  <a:lnTo>
                    <a:pt x="11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3" name="Google Shape;473;p41"/>
            <p:cNvSpPr/>
            <p:nvPr/>
          </p:nvSpPr>
          <p:spPr>
            <a:xfrm>
              <a:off x="-17116400" y="4155875"/>
              <a:ext cx="63050" cy="44125"/>
            </a:xfrm>
            <a:custGeom>
              <a:avLst/>
              <a:gdLst/>
              <a:ahLst/>
              <a:cxnLst/>
              <a:rect l="l" t="t" r="r" b="b"/>
              <a:pathLst>
                <a:path w="2522" h="1765" extrusionOk="0">
                  <a:moveTo>
                    <a:pt x="1292" y="1"/>
                  </a:moveTo>
                  <a:lnTo>
                    <a:pt x="316" y="316"/>
                  </a:lnTo>
                  <a:cubicBezTo>
                    <a:pt x="190" y="347"/>
                    <a:pt x="127" y="442"/>
                    <a:pt x="95" y="536"/>
                  </a:cubicBezTo>
                  <a:cubicBezTo>
                    <a:pt x="32" y="662"/>
                    <a:pt x="1" y="788"/>
                    <a:pt x="95" y="851"/>
                  </a:cubicBezTo>
                  <a:lnTo>
                    <a:pt x="568" y="1765"/>
                  </a:lnTo>
                  <a:lnTo>
                    <a:pt x="2238" y="1765"/>
                  </a:lnTo>
                  <a:cubicBezTo>
                    <a:pt x="2301" y="1544"/>
                    <a:pt x="2364" y="1324"/>
                    <a:pt x="2521" y="1135"/>
                  </a:cubicBezTo>
                  <a:lnTo>
                    <a:pt x="12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4" name="Google Shape;474;p41"/>
            <p:cNvSpPr/>
            <p:nvPr/>
          </p:nvSpPr>
          <p:spPr>
            <a:xfrm>
              <a:off x="-17007700" y="4112450"/>
              <a:ext cx="44925" cy="60775"/>
            </a:xfrm>
            <a:custGeom>
              <a:avLst/>
              <a:gdLst/>
              <a:ahLst/>
              <a:cxnLst/>
              <a:rect l="l" t="t" r="r" b="b"/>
              <a:pathLst>
                <a:path w="1797" h="2431" extrusionOk="0">
                  <a:moveTo>
                    <a:pt x="1042" y="0"/>
                  </a:moveTo>
                  <a:cubicBezTo>
                    <a:pt x="989" y="0"/>
                    <a:pt x="936" y="10"/>
                    <a:pt x="883" y="36"/>
                  </a:cubicBezTo>
                  <a:lnTo>
                    <a:pt x="0" y="509"/>
                  </a:lnTo>
                  <a:lnTo>
                    <a:pt x="0" y="2179"/>
                  </a:lnTo>
                  <a:cubicBezTo>
                    <a:pt x="221" y="2210"/>
                    <a:pt x="410" y="2273"/>
                    <a:pt x="630" y="2431"/>
                  </a:cubicBezTo>
                  <a:lnTo>
                    <a:pt x="1796" y="1265"/>
                  </a:lnTo>
                  <a:lnTo>
                    <a:pt x="1481" y="288"/>
                  </a:lnTo>
                  <a:cubicBezTo>
                    <a:pt x="1450" y="162"/>
                    <a:pt x="1355" y="68"/>
                    <a:pt x="1261" y="36"/>
                  </a:cubicBezTo>
                  <a:cubicBezTo>
                    <a:pt x="1188" y="18"/>
                    <a:pt x="1115" y="0"/>
                    <a:pt x="10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5" name="Google Shape;475;p41"/>
            <p:cNvSpPr/>
            <p:nvPr/>
          </p:nvSpPr>
          <p:spPr>
            <a:xfrm>
              <a:off x="-17007700" y="4248025"/>
              <a:ext cx="44925" cy="61475"/>
            </a:xfrm>
            <a:custGeom>
              <a:avLst/>
              <a:gdLst/>
              <a:ahLst/>
              <a:cxnLst/>
              <a:rect l="l" t="t" r="r" b="b"/>
              <a:pathLst>
                <a:path w="1797" h="2459" extrusionOk="0">
                  <a:moveTo>
                    <a:pt x="630" y="1"/>
                  </a:moveTo>
                  <a:cubicBezTo>
                    <a:pt x="473" y="95"/>
                    <a:pt x="221" y="221"/>
                    <a:pt x="0" y="253"/>
                  </a:cubicBezTo>
                  <a:lnTo>
                    <a:pt x="0" y="1954"/>
                  </a:lnTo>
                  <a:lnTo>
                    <a:pt x="883" y="2427"/>
                  </a:lnTo>
                  <a:cubicBezTo>
                    <a:pt x="946" y="2458"/>
                    <a:pt x="1009" y="2458"/>
                    <a:pt x="1040" y="2458"/>
                  </a:cubicBezTo>
                  <a:cubicBezTo>
                    <a:pt x="1135" y="2458"/>
                    <a:pt x="1198" y="2427"/>
                    <a:pt x="1261" y="2364"/>
                  </a:cubicBezTo>
                  <a:cubicBezTo>
                    <a:pt x="1324" y="2332"/>
                    <a:pt x="1450" y="2269"/>
                    <a:pt x="1481" y="2175"/>
                  </a:cubicBezTo>
                  <a:lnTo>
                    <a:pt x="1796" y="1198"/>
                  </a:lnTo>
                  <a:lnTo>
                    <a:pt x="6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6" name="Google Shape;476;p41"/>
            <p:cNvSpPr/>
            <p:nvPr/>
          </p:nvSpPr>
          <p:spPr>
            <a:xfrm>
              <a:off x="-16980125" y="4219675"/>
              <a:ext cx="61450" cy="45700"/>
            </a:xfrm>
            <a:custGeom>
              <a:avLst/>
              <a:gdLst/>
              <a:ahLst/>
              <a:cxnLst/>
              <a:rect l="l" t="t" r="r" b="b"/>
              <a:pathLst>
                <a:path w="2458" h="1828" extrusionOk="0">
                  <a:moveTo>
                    <a:pt x="252" y="1"/>
                  </a:moveTo>
                  <a:cubicBezTo>
                    <a:pt x="221" y="253"/>
                    <a:pt x="158" y="442"/>
                    <a:pt x="0" y="631"/>
                  </a:cubicBezTo>
                  <a:lnTo>
                    <a:pt x="1166" y="1828"/>
                  </a:lnTo>
                  <a:lnTo>
                    <a:pt x="2142" y="1513"/>
                  </a:lnTo>
                  <a:cubicBezTo>
                    <a:pt x="2268" y="1450"/>
                    <a:pt x="2363" y="1387"/>
                    <a:pt x="2394" y="1261"/>
                  </a:cubicBezTo>
                  <a:cubicBezTo>
                    <a:pt x="2426" y="1135"/>
                    <a:pt x="2457" y="1009"/>
                    <a:pt x="2394" y="946"/>
                  </a:cubicBez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7" name="Google Shape;477;p41"/>
            <p:cNvSpPr/>
            <p:nvPr/>
          </p:nvSpPr>
          <p:spPr>
            <a:xfrm>
              <a:off x="-17070725" y="4247250"/>
              <a:ext cx="44925" cy="61300"/>
            </a:xfrm>
            <a:custGeom>
              <a:avLst/>
              <a:gdLst/>
              <a:ahLst/>
              <a:cxnLst/>
              <a:rect l="l" t="t" r="r" b="b"/>
              <a:pathLst>
                <a:path w="1797" h="2452" extrusionOk="0">
                  <a:moveTo>
                    <a:pt x="1167" y="0"/>
                  </a:moveTo>
                  <a:lnTo>
                    <a:pt x="1" y="1197"/>
                  </a:lnTo>
                  <a:lnTo>
                    <a:pt x="316" y="2174"/>
                  </a:lnTo>
                  <a:cubicBezTo>
                    <a:pt x="348" y="2300"/>
                    <a:pt x="411" y="2332"/>
                    <a:pt x="505" y="2363"/>
                  </a:cubicBezTo>
                  <a:cubicBezTo>
                    <a:pt x="578" y="2418"/>
                    <a:pt x="641" y="2452"/>
                    <a:pt x="711" y="2452"/>
                  </a:cubicBezTo>
                  <a:cubicBezTo>
                    <a:pt x="762" y="2452"/>
                    <a:pt x="817" y="2434"/>
                    <a:pt x="883" y="2395"/>
                  </a:cubicBezTo>
                  <a:lnTo>
                    <a:pt x="1797" y="1922"/>
                  </a:lnTo>
                  <a:lnTo>
                    <a:pt x="1797" y="284"/>
                  </a:lnTo>
                  <a:cubicBezTo>
                    <a:pt x="1576" y="221"/>
                    <a:pt x="1356" y="158"/>
                    <a:pt x="1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8" name="Google Shape;478;p41"/>
            <p:cNvSpPr/>
            <p:nvPr/>
          </p:nvSpPr>
          <p:spPr>
            <a:xfrm>
              <a:off x="-17115600" y="4218900"/>
              <a:ext cx="61450" cy="44900"/>
            </a:xfrm>
            <a:custGeom>
              <a:avLst/>
              <a:gdLst/>
              <a:ahLst/>
              <a:cxnLst/>
              <a:rect l="l" t="t" r="r" b="b"/>
              <a:pathLst>
                <a:path w="2458" h="1796" extrusionOk="0">
                  <a:moveTo>
                    <a:pt x="536" y="0"/>
                  </a:moveTo>
                  <a:lnTo>
                    <a:pt x="536" y="32"/>
                  </a:lnTo>
                  <a:lnTo>
                    <a:pt x="63" y="945"/>
                  </a:lnTo>
                  <a:cubicBezTo>
                    <a:pt x="0" y="1071"/>
                    <a:pt x="0" y="1166"/>
                    <a:pt x="63" y="1260"/>
                  </a:cubicBezTo>
                  <a:cubicBezTo>
                    <a:pt x="95" y="1386"/>
                    <a:pt x="158" y="1449"/>
                    <a:pt x="284" y="1481"/>
                  </a:cubicBezTo>
                  <a:lnTo>
                    <a:pt x="1260" y="1796"/>
                  </a:lnTo>
                  <a:lnTo>
                    <a:pt x="2458" y="630"/>
                  </a:lnTo>
                  <a:cubicBezTo>
                    <a:pt x="2332" y="441"/>
                    <a:pt x="2269" y="221"/>
                    <a:pt x="21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479" name="Google Shape;479;p41"/>
          <p:cNvSpPr/>
          <p:nvPr/>
        </p:nvSpPr>
        <p:spPr>
          <a:xfrm>
            <a:off x="7845999" y="2371898"/>
            <a:ext cx="452798" cy="450470"/>
          </a:xfrm>
          <a:custGeom>
            <a:avLst/>
            <a:gdLst/>
            <a:ahLst/>
            <a:cxnLst/>
            <a:rect l="l" t="t" r="r" b="b"/>
            <a:pathLst>
              <a:path w="12256" h="12193" extrusionOk="0">
                <a:moveTo>
                  <a:pt x="5324" y="2899"/>
                </a:moveTo>
                <a:cubicBezTo>
                  <a:pt x="5513" y="2899"/>
                  <a:pt x="5671" y="3056"/>
                  <a:pt x="5671" y="3245"/>
                </a:cubicBezTo>
                <a:lnTo>
                  <a:pt x="5671" y="3970"/>
                </a:lnTo>
                <a:cubicBezTo>
                  <a:pt x="5671" y="4159"/>
                  <a:pt x="5513" y="4316"/>
                  <a:pt x="5324" y="4316"/>
                </a:cubicBezTo>
                <a:cubicBezTo>
                  <a:pt x="5104" y="4316"/>
                  <a:pt x="4946" y="4159"/>
                  <a:pt x="4946" y="3970"/>
                </a:cubicBezTo>
                <a:lnTo>
                  <a:pt x="4946" y="3245"/>
                </a:lnTo>
                <a:cubicBezTo>
                  <a:pt x="4946" y="3056"/>
                  <a:pt x="5104" y="2899"/>
                  <a:pt x="5324" y="2899"/>
                </a:cubicBezTo>
                <a:close/>
                <a:moveTo>
                  <a:pt x="6742" y="2899"/>
                </a:moveTo>
                <a:cubicBezTo>
                  <a:pt x="6931" y="2899"/>
                  <a:pt x="7089" y="3056"/>
                  <a:pt x="7089" y="3245"/>
                </a:cubicBezTo>
                <a:lnTo>
                  <a:pt x="7089" y="3970"/>
                </a:lnTo>
                <a:cubicBezTo>
                  <a:pt x="7089" y="4159"/>
                  <a:pt x="6931" y="4316"/>
                  <a:pt x="6742" y="4316"/>
                </a:cubicBezTo>
                <a:cubicBezTo>
                  <a:pt x="6522" y="4316"/>
                  <a:pt x="6364" y="4159"/>
                  <a:pt x="6364" y="3970"/>
                </a:cubicBezTo>
                <a:lnTo>
                  <a:pt x="6364" y="3245"/>
                </a:lnTo>
                <a:cubicBezTo>
                  <a:pt x="6364" y="3056"/>
                  <a:pt x="6522" y="2899"/>
                  <a:pt x="6742" y="2899"/>
                </a:cubicBezTo>
                <a:close/>
                <a:moveTo>
                  <a:pt x="6017" y="5041"/>
                </a:moveTo>
                <a:cubicBezTo>
                  <a:pt x="6206" y="5041"/>
                  <a:pt x="6364" y="5198"/>
                  <a:pt x="6364" y="5387"/>
                </a:cubicBezTo>
                <a:lnTo>
                  <a:pt x="6364" y="6081"/>
                </a:lnTo>
                <a:cubicBezTo>
                  <a:pt x="6364" y="6301"/>
                  <a:pt x="6206" y="6427"/>
                  <a:pt x="6017" y="6427"/>
                </a:cubicBezTo>
                <a:cubicBezTo>
                  <a:pt x="5828" y="6427"/>
                  <a:pt x="5671" y="6301"/>
                  <a:pt x="5671" y="6081"/>
                </a:cubicBezTo>
                <a:lnTo>
                  <a:pt x="5671" y="5387"/>
                </a:lnTo>
                <a:cubicBezTo>
                  <a:pt x="5671" y="5198"/>
                  <a:pt x="5828" y="5041"/>
                  <a:pt x="6017" y="5041"/>
                </a:cubicBezTo>
                <a:close/>
                <a:moveTo>
                  <a:pt x="5324" y="7183"/>
                </a:moveTo>
                <a:cubicBezTo>
                  <a:pt x="5513" y="7183"/>
                  <a:pt x="5671" y="7341"/>
                  <a:pt x="5671" y="7561"/>
                </a:cubicBezTo>
                <a:lnTo>
                  <a:pt x="5671" y="8254"/>
                </a:lnTo>
                <a:cubicBezTo>
                  <a:pt x="5671" y="8443"/>
                  <a:pt x="5513" y="8601"/>
                  <a:pt x="5324" y="8601"/>
                </a:cubicBezTo>
                <a:cubicBezTo>
                  <a:pt x="5104" y="8601"/>
                  <a:pt x="4946" y="8443"/>
                  <a:pt x="4946" y="8254"/>
                </a:cubicBezTo>
                <a:lnTo>
                  <a:pt x="4946" y="7561"/>
                </a:lnTo>
                <a:cubicBezTo>
                  <a:pt x="4946" y="7341"/>
                  <a:pt x="5104" y="7183"/>
                  <a:pt x="5324" y="7183"/>
                </a:cubicBezTo>
                <a:close/>
                <a:moveTo>
                  <a:pt x="6742" y="7183"/>
                </a:moveTo>
                <a:cubicBezTo>
                  <a:pt x="6931" y="7183"/>
                  <a:pt x="7089" y="7341"/>
                  <a:pt x="7089" y="7561"/>
                </a:cubicBezTo>
                <a:lnTo>
                  <a:pt x="7089" y="8254"/>
                </a:lnTo>
                <a:cubicBezTo>
                  <a:pt x="7089" y="8443"/>
                  <a:pt x="6931" y="8601"/>
                  <a:pt x="6742" y="8601"/>
                </a:cubicBezTo>
                <a:cubicBezTo>
                  <a:pt x="6522" y="8601"/>
                  <a:pt x="6364" y="8443"/>
                  <a:pt x="6364" y="8254"/>
                </a:cubicBezTo>
                <a:lnTo>
                  <a:pt x="6364" y="7561"/>
                </a:lnTo>
                <a:cubicBezTo>
                  <a:pt x="6364" y="7341"/>
                  <a:pt x="6522" y="7183"/>
                  <a:pt x="6742" y="7183"/>
                </a:cubicBezTo>
                <a:close/>
                <a:moveTo>
                  <a:pt x="6017" y="9326"/>
                </a:moveTo>
                <a:cubicBezTo>
                  <a:pt x="6206" y="9326"/>
                  <a:pt x="6364" y="9483"/>
                  <a:pt x="6364" y="9672"/>
                </a:cubicBezTo>
                <a:lnTo>
                  <a:pt x="6364" y="10397"/>
                </a:lnTo>
                <a:cubicBezTo>
                  <a:pt x="6364" y="10586"/>
                  <a:pt x="6206" y="10743"/>
                  <a:pt x="6017" y="10743"/>
                </a:cubicBezTo>
                <a:cubicBezTo>
                  <a:pt x="5828" y="10743"/>
                  <a:pt x="5671" y="10586"/>
                  <a:pt x="5671" y="10397"/>
                </a:cubicBezTo>
                <a:lnTo>
                  <a:pt x="5671" y="9672"/>
                </a:lnTo>
                <a:cubicBezTo>
                  <a:pt x="5671" y="9483"/>
                  <a:pt x="5828" y="9326"/>
                  <a:pt x="6017" y="9326"/>
                </a:cubicBezTo>
                <a:close/>
                <a:moveTo>
                  <a:pt x="1418" y="0"/>
                </a:moveTo>
                <a:cubicBezTo>
                  <a:pt x="630" y="0"/>
                  <a:pt x="0" y="630"/>
                  <a:pt x="0" y="1418"/>
                </a:cubicBezTo>
                <a:lnTo>
                  <a:pt x="0" y="4631"/>
                </a:lnTo>
                <a:cubicBezTo>
                  <a:pt x="0" y="6396"/>
                  <a:pt x="1449" y="7876"/>
                  <a:pt x="3245" y="7876"/>
                </a:cubicBezTo>
                <a:lnTo>
                  <a:pt x="3623" y="7876"/>
                </a:lnTo>
                <a:lnTo>
                  <a:pt x="3623" y="11499"/>
                </a:lnTo>
                <a:lnTo>
                  <a:pt x="2552" y="11499"/>
                </a:lnTo>
                <a:cubicBezTo>
                  <a:pt x="2363" y="11499"/>
                  <a:pt x="2205" y="11657"/>
                  <a:pt x="2205" y="11846"/>
                </a:cubicBezTo>
                <a:cubicBezTo>
                  <a:pt x="2205" y="12035"/>
                  <a:pt x="2363" y="12193"/>
                  <a:pt x="2552" y="12193"/>
                </a:cubicBezTo>
                <a:lnTo>
                  <a:pt x="9704" y="12193"/>
                </a:lnTo>
                <a:cubicBezTo>
                  <a:pt x="9893" y="12193"/>
                  <a:pt x="10050" y="12035"/>
                  <a:pt x="10050" y="11846"/>
                </a:cubicBezTo>
                <a:cubicBezTo>
                  <a:pt x="10050" y="11657"/>
                  <a:pt x="9893" y="11499"/>
                  <a:pt x="9704" y="11499"/>
                </a:cubicBezTo>
                <a:lnTo>
                  <a:pt x="8632" y="11499"/>
                </a:lnTo>
                <a:lnTo>
                  <a:pt x="8632" y="10743"/>
                </a:lnTo>
                <a:lnTo>
                  <a:pt x="9010" y="10743"/>
                </a:lnTo>
                <a:cubicBezTo>
                  <a:pt x="10775" y="10743"/>
                  <a:pt x="12255" y="9294"/>
                  <a:pt x="12255" y="7498"/>
                </a:cubicBezTo>
                <a:lnTo>
                  <a:pt x="12255" y="5041"/>
                </a:lnTo>
                <a:cubicBezTo>
                  <a:pt x="12129" y="4253"/>
                  <a:pt x="11499" y="3623"/>
                  <a:pt x="10712" y="3623"/>
                </a:cubicBezTo>
                <a:cubicBezTo>
                  <a:pt x="9924" y="3623"/>
                  <a:pt x="9294" y="4253"/>
                  <a:pt x="9294" y="5041"/>
                </a:cubicBezTo>
                <a:lnTo>
                  <a:pt x="9294" y="7498"/>
                </a:lnTo>
                <a:cubicBezTo>
                  <a:pt x="9294" y="7719"/>
                  <a:pt x="9136" y="7876"/>
                  <a:pt x="8947" y="7876"/>
                </a:cubicBezTo>
                <a:lnTo>
                  <a:pt x="8538" y="7876"/>
                </a:lnTo>
                <a:lnTo>
                  <a:pt x="8538" y="3214"/>
                </a:lnTo>
                <a:cubicBezTo>
                  <a:pt x="8538" y="1827"/>
                  <a:pt x="7435" y="725"/>
                  <a:pt x="6049" y="725"/>
                </a:cubicBezTo>
                <a:cubicBezTo>
                  <a:pt x="4694" y="725"/>
                  <a:pt x="3592" y="1827"/>
                  <a:pt x="3592" y="3214"/>
                </a:cubicBezTo>
                <a:lnTo>
                  <a:pt x="3592" y="4978"/>
                </a:lnTo>
                <a:lnTo>
                  <a:pt x="3182" y="4978"/>
                </a:lnTo>
                <a:cubicBezTo>
                  <a:pt x="2993" y="4978"/>
                  <a:pt x="2835" y="4820"/>
                  <a:pt x="2835" y="4631"/>
                </a:cubicBezTo>
                <a:lnTo>
                  <a:pt x="2835" y="1418"/>
                </a:lnTo>
                <a:cubicBezTo>
                  <a:pt x="2835" y="630"/>
                  <a:pt x="2205" y="0"/>
                  <a:pt x="1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80" name="Google Shape;480;p41"/>
          <p:cNvGrpSpPr/>
          <p:nvPr/>
        </p:nvGrpSpPr>
        <p:grpSpPr>
          <a:xfrm>
            <a:off x="3978646" y="2367141"/>
            <a:ext cx="450507" cy="447589"/>
            <a:chOff x="-15296200" y="3326900"/>
            <a:chExt cx="304850" cy="302875"/>
          </a:xfrm>
        </p:grpSpPr>
        <p:sp>
          <p:nvSpPr>
            <p:cNvPr id="481" name="Google Shape;481;p41"/>
            <p:cNvSpPr/>
            <p:nvPr/>
          </p:nvSpPr>
          <p:spPr>
            <a:xfrm>
              <a:off x="-15182775" y="3326900"/>
              <a:ext cx="77200" cy="157175"/>
            </a:xfrm>
            <a:custGeom>
              <a:avLst/>
              <a:gdLst/>
              <a:ahLst/>
              <a:cxnLst/>
              <a:rect l="l" t="t" r="r" b="b"/>
              <a:pathLst>
                <a:path w="3088" h="6287" extrusionOk="0">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2" name="Google Shape;482;p41"/>
            <p:cNvSpPr/>
            <p:nvPr/>
          </p:nvSpPr>
          <p:spPr>
            <a:xfrm>
              <a:off x="-15260825" y="3363175"/>
              <a:ext cx="108800" cy="199650"/>
            </a:xfrm>
            <a:custGeom>
              <a:avLst/>
              <a:gdLst/>
              <a:ahLst/>
              <a:cxnLst/>
              <a:rect l="l" t="t" r="r" b="b"/>
              <a:pathLst>
                <a:path w="4352" h="7986" extrusionOk="0">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3" name="Google Shape;483;p41"/>
            <p:cNvSpPr/>
            <p:nvPr/>
          </p:nvSpPr>
          <p:spPr>
            <a:xfrm>
              <a:off x="-15135525" y="3362475"/>
              <a:ext cx="109325" cy="200350"/>
            </a:xfrm>
            <a:custGeom>
              <a:avLst/>
              <a:gdLst/>
              <a:ahLst/>
              <a:cxnLst/>
              <a:rect l="l" t="t" r="r" b="b"/>
              <a:pathLst>
                <a:path w="4373" h="8014" extrusionOk="0">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4" name="Google Shape;484;p41"/>
            <p:cNvSpPr/>
            <p:nvPr/>
          </p:nvSpPr>
          <p:spPr>
            <a:xfrm>
              <a:off x="-15296200" y="3416600"/>
              <a:ext cx="143375" cy="213175"/>
            </a:xfrm>
            <a:custGeom>
              <a:avLst/>
              <a:gdLst/>
              <a:ahLst/>
              <a:cxnLst/>
              <a:rect l="l" t="t" r="r" b="b"/>
              <a:pathLst>
                <a:path w="5735" h="8527" extrusionOk="0">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5" name="Google Shape;485;p41"/>
            <p:cNvSpPr/>
            <p:nvPr/>
          </p:nvSpPr>
          <p:spPr>
            <a:xfrm>
              <a:off x="-15134725" y="3416100"/>
              <a:ext cx="143375" cy="213675"/>
            </a:xfrm>
            <a:custGeom>
              <a:avLst/>
              <a:gdLst/>
              <a:ahLst/>
              <a:cxnLst/>
              <a:rect l="l" t="t" r="r" b="b"/>
              <a:pathLst>
                <a:path w="5735" h="8547" extrusionOk="0">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46" name="Google Shape;447;p41"/>
          <p:cNvSpPr txBox="1">
            <a:spLocks/>
          </p:cNvSpPr>
          <p:nvPr/>
        </p:nvSpPr>
        <p:spPr>
          <a:xfrm>
            <a:off x="519296" y="3445383"/>
            <a:ext cx="2213379" cy="10652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buFont typeface="Manrope"/>
              <a:buNone/>
            </a:pPr>
            <a:r>
              <a:rPr lang="en-US" sz="2000" dirty="0" err="1">
                <a:latin typeface="Cambria" panose="02040503050406030204" pitchFamily="18" charset="0"/>
                <a:ea typeface="Cambria" panose="02040503050406030204" pitchFamily="18" charset="0"/>
              </a:rPr>
              <a:t>Ngôi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nhất</a:t>
            </a:r>
            <a:endParaRPr lang="en-US" sz="2000" dirty="0">
              <a:latin typeface="Cambria" panose="02040503050406030204" pitchFamily="18" charset="0"/>
              <a:ea typeface="Cambria" panose="02040503050406030204" pitchFamily="18" charset="0"/>
            </a:endParaRPr>
          </a:p>
          <a:p>
            <a:pPr marL="0" indent="0" algn="ctr">
              <a:buFont typeface="Manrope"/>
              <a:buNone/>
            </a:pPr>
            <a:r>
              <a:rPr lang="en-US" sz="2000" dirty="0">
                <a:latin typeface="Cambria" panose="02040503050406030204" pitchFamily="18" charset="0"/>
                <a:ea typeface="Cambria" panose="02040503050406030204" pitchFamily="18" charset="0"/>
              </a:rPr>
              <a:t>(</a:t>
            </a:r>
            <a:r>
              <a:rPr lang="en-US" sz="2000" dirty="0" err="1">
                <a:latin typeface="Cambria" panose="02040503050406030204" pitchFamily="18" charset="0"/>
                <a:ea typeface="Cambria" panose="02040503050406030204" pitchFamily="18" charset="0"/>
              </a:rPr>
              <a:t>trường</a:t>
            </a:r>
            <a:r>
              <a:rPr lang="en-US" sz="2000"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tôi</a:t>
            </a:r>
            <a:r>
              <a:rPr lang="en-US" sz="2000" b="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được </a:t>
            </a:r>
            <a:r>
              <a:rPr lang="en-US" sz="2000" dirty="0" err="1">
                <a:latin typeface="Cambria" panose="02040503050406030204" pitchFamily="18" charset="0"/>
                <a:ea typeface="Cambria" panose="02040503050406030204" pitchFamily="18" charset="0"/>
              </a:rPr>
              <a:t>tham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gia</a:t>
            </a:r>
            <a:r>
              <a:rPr lang="en-US" sz="2000" dirty="0">
                <a:latin typeface="Cambria" panose="02040503050406030204" pitchFamily="18" charset="0"/>
                <a:ea typeface="Cambria" panose="02040503050406030204" pitchFamily="18" charset="0"/>
              </a:rPr>
              <a:t>…)</a:t>
            </a:r>
          </a:p>
        </p:txBody>
      </p:sp>
      <p:sp>
        <p:nvSpPr>
          <p:cNvPr id="47" name="Google Shape;448;p41"/>
          <p:cNvSpPr txBox="1">
            <a:spLocks/>
          </p:cNvSpPr>
          <p:nvPr/>
        </p:nvSpPr>
        <p:spPr>
          <a:xfrm>
            <a:off x="4769939" y="1308730"/>
            <a:ext cx="1810500" cy="319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Font typeface="Manrope"/>
              <a:buNone/>
            </a:pPr>
            <a:r>
              <a:rPr lang="vi-VN" sz="2400" b="1" dirty="0">
                <a:solidFill>
                  <a:schemeClr val="accent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Bố cục</a:t>
            </a:r>
          </a:p>
        </p:txBody>
      </p:sp>
      <p:sp>
        <p:nvSpPr>
          <p:cNvPr id="45" name="Google Shape;448;p41"/>
          <p:cNvSpPr txBox="1">
            <a:spLocks/>
          </p:cNvSpPr>
          <p:nvPr/>
        </p:nvSpPr>
        <p:spPr>
          <a:xfrm>
            <a:off x="696704" y="1325113"/>
            <a:ext cx="1810500" cy="319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Font typeface="Manrope"/>
              <a:buNone/>
            </a:pPr>
            <a:r>
              <a:rPr lang="vi-VN" sz="2400" b="1" dirty="0">
                <a:solidFill>
                  <a:schemeClr val="accent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Ngôi kể</a:t>
            </a:r>
          </a:p>
        </p:txBody>
      </p:sp>
      <p:pic>
        <p:nvPicPr>
          <p:cNvPr id="3074" name="Picture 2" descr="Girl Speaking Images | Free Vectors, Stock Photos &amp;amp; PS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89941" l="9763" r="89941">
                        <a14:backgroundMark x1="66272" y1="6805" x2="74852" y2="20118"/>
                      </a14:backgroundRemoval>
                    </a14:imgEffect>
                  </a14:imgLayer>
                </a14:imgProps>
              </a:ext>
              <a:ext uri="{28A0092B-C50C-407E-A947-70E740481C1C}">
                <a14:useLocalDpi xmlns:a14="http://schemas.microsoft.com/office/drawing/2010/main" val="0"/>
              </a:ext>
            </a:extLst>
          </a:blip>
          <a:srcRect l="19343" r="20741" b="44208"/>
          <a:stretch/>
        </p:blipFill>
        <p:spPr bwMode="auto">
          <a:xfrm>
            <a:off x="664029" y="1600580"/>
            <a:ext cx="1981200" cy="1844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barn(inVertical)">
                                      <p:cBhvr>
                                        <p:cTn id="7" dur="5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arn(inVertical)">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43"/>
                                        </p:tgtEl>
                                        <p:attrNameLst>
                                          <p:attrName>style.visibility</p:attrName>
                                        </p:attrNameLst>
                                      </p:cBhvr>
                                      <p:to>
                                        <p:strVal val="visible"/>
                                      </p:to>
                                    </p:set>
                                    <p:animEffect transition="in" filter="barn(inVertical)">
                                      <p:cBhvr>
                                        <p:cTn id="34" dur="500"/>
                                        <p:tgtEl>
                                          <p:spTgt spid="44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44"/>
                                        </p:tgtEl>
                                        <p:attrNameLst>
                                          <p:attrName>style.visibility</p:attrName>
                                        </p:attrNameLst>
                                      </p:cBhvr>
                                      <p:to>
                                        <p:strVal val="visible"/>
                                      </p:to>
                                    </p:set>
                                    <p:animEffect transition="in" filter="barn(inVertical)">
                                      <p:cBhvr>
                                        <p:cTn id="37" dur="500"/>
                                        <p:tgtEl>
                                          <p:spTgt spid="44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45"/>
                                        </p:tgtEl>
                                        <p:attrNameLst>
                                          <p:attrName>style.visibility</p:attrName>
                                        </p:attrNameLst>
                                      </p:cBhvr>
                                      <p:to>
                                        <p:strVal val="visible"/>
                                      </p:to>
                                    </p:set>
                                    <p:animEffect transition="in" filter="barn(inVertical)">
                                      <p:cBhvr>
                                        <p:cTn id="40" dur="500"/>
                                        <p:tgtEl>
                                          <p:spTgt spid="4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47">
                                            <p:txEl>
                                              <p:pRg st="0" end="0"/>
                                            </p:txEl>
                                          </p:spTgt>
                                        </p:tgtEl>
                                        <p:attrNameLst>
                                          <p:attrName>style.visibility</p:attrName>
                                        </p:attrNameLst>
                                      </p:cBhvr>
                                      <p:to>
                                        <p:strVal val="visible"/>
                                      </p:to>
                                    </p:set>
                                    <p:animEffect transition="in" filter="barn(inVertical)">
                                      <p:cBhvr>
                                        <p:cTn id="43" dur="500"/>
                                        <p:tgtEl>
                                          <p:spTgt spid="447">
                                            <p:txEl>
                                              <p:pRg st="0" end="0"/>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48">
                                            <p:txEl>
                                              <p:pRg st="0" end="0"/>
                                            </p:txEl>
                                          </p:spTgt>
                                        </p:tgtEl>
                                        <p:attrNameLst>
                                          <p:attrName>style.visibility</p:attrName>
                                        </p:attrNameLst>
                                      </p:cBhvr>
                                      <p:to>
                                        <p:strVal val="visible"/>
                                      </p:to>
                                    </p:set>
                                    <p:animEffect transition="in" filter="barn(inVertical)">
                                      <p:cBhvr>
                                        <p:cTn id="46" dur="500"/>
                                        <p:tgtEl>
                                          <p:spTgt spid="448">
                                            <p:txEl>
                                              <p:pRg st="0" end="0"/>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480"/>
                                        </p:tgtEl>
                                        <p:attrNameLst>
                                          <p:attrName>style.visibility</p:attrName>
                                        </p:attrNameLst>
                                      </p:cBhvr>
                                      <p:to>
                                        <p:strVal val="visible"/>
                                      </p:to>
                                    </p:set>
                                    <p:animEffect transition="in" filter="barn(inVertical)">
                                      <p:cBhvr>
                                        <p:cTn id="49" dur="500"/>
                                        <p:tgtEl>
                                          <p:spTgt spid="48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49"/>
                                        </p:tgtEl>
                                        <p:attrNameLst>
                                          <p:attrName>style.visibility</p:attrName>
                                        </p:attrNameLst>
                                      </p:cBhvr>
                                      <p:to>
                                        <p:strVal val="visible"/>
                                      </p:to>
                                    </p:set>
                                    <p:animEffect transition="in" filter="barn(inVertical)">
                                      <p:cBhvr>
                                        <p:cTn id="54" dur="500"/>
                                        <p:tgtEl>
                                          <p:spTgt spid="44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50"/>
                                        </p:tgtEl>
                                        <p:attrNameLst>
                                          <p:attrName>style.visibility</p:attrName>
                                        </p:attrNameLst>
                                      </p:cBhvr>
                                      <p:to>
                                        <p:strVal val="visible"/>
                                      </p:to>
                                    </p:set>
                                    <p:animEffect transition="in" filter="barn(inVertical)">
                                      <p:cBhvr>
                                        <p:cTn id="57" dur="500"/>
                                        <p:tgtEl>
                                          <p:spTgt spid="45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51"/>
                                        </p:tgtEl>
                                        <p:attrNameLst>
                                          <p:attrName>style.visibility</p:attrName>
                                        </p:attrNameLst>
                                      </p:cBhvr>
                                      <p:to>
                                        <p:strVal val="visible"/>
                                      </p:to>
                                    </p:set>
                                    <p:animEffect transition="in" filter="barn(inVertical)">
                                      <p:cBhvr>
                                        <p:cTn id="60" dur="500"/>
                                        <p:tgtEl>
                                          <p:spTgt spid="45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53">
                                            <p:txEl>
                                              <p:pRg st="0" end="0"/>
                                            </p:txEl>
                                          </p:spTgt>
                                        </p:tgtEl>
                                        <p:attrNameLst>
                                          <p:attrName>style.visibility</p:attrName>
                                        </p:attrNameLst>
                                      </p:cBhvr>
                                      <p:to>
                                        <p:strVal val="visible"/>
                                      </p:to>
                                    </p:set>
                                    <p:animEffect transition="in" filter="barn(inVertical)">
                                      <p:cBhvr>
                                        <p:cTn id="63" dur="500"/>
                                        <p:tgtEl>
                                          <p:spTgt spid="453">
                                            <p:txEl>
                                              <p:pRg st="0" end="0"/>
                                            </p:txEl>
                                          </p:spTgt>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454">
                                            <p:txEl>
                                              <p:pRg st="0" end="0"/>
                                            </p:txEl>
                                          </p:spTgt>
                                        </p:tgtEl>
                                        <p:attrNameLst>
                                          <p:attrName>style.visibility</p:attrName>
                                        </p:attrNameLst>
                                      </p:cBhvr>
                                      <p:to>
                                        <p:strVal val="visible"/>
                                      </p:to>
                                    </p:set>
                                    <p:animEffect transition="in" filter="barn(inVertical)">
                                      <p:cBhvr>
                                        <p:cTn id="66" dur="500"/>
                                        <p:tgtEl>
                                          <p:spTgt spid="454">
                                            <p:txEl>
                                              <p:pRg st="0" end="0"/>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461"/>
                                        </p:tgtEl>
                                        <p:attrNameLst>
                                          <p:attrName>style.visibility</p:attrName>
                                        </p:attrNameLst>
                                      </p:cBhvr>
                                      <p:to>
                                        <p:strVal val="visible"/>
                                      </p:to>
                                    </p:set>
                                    <p:animEffect transition="in" filter="barn(inVertical)">
                                      <p:cBhvr>
                                        <p:cTn id="69" dur="500"/>
                                        <p:tgtEl>
                                          <p:spTgt spid="46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55"/>
                                        </p:tgtEl>
                                        <p:attrNameLst>
                                          <p:attrName>style.visibility</p:attrName>
                                        </p:attrNameLst>
                                      </p:cBhvr>
                                      <p:to>
                                        <p:strVal val="visible"/>
                                      </p:to>
                                    </p:set>
                                    <p:animEffect transition="in" filter="barn(inVertical)">
                                      <p:cBhvr>
                                        <p:cTn id="74" dur="500"/>
                                        <p:tgtEl>
                                          <p:spTgt spid="455"/>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56"/>
                                        </p:tgtEl>
                                        <p:attrNameLst>
                                          <p:attrName>style.visibility</p:attrName>
                                        </p:attrNameLst>
                                      </p:cBhvr>
                                      <p:to>
                                        <p:strVal val="visible"/>
                                      </p:to>
                                    </p:set>
                                    <p:animEffect transition="in" filter="barn(inVertical)">
                                      <p:cBhvr>
                                        <p:cTn id="77" dur="500"/>
                                        <p:tgtEl>
                                          <p:spTgt spid="45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57"/>
                                        </p:tgtEl>
                                        <p:attrNameLst>
                                          <p:attrName>style.visibility</p:attrName>
                                        </p:attrNameLst>
                                      </p:cBhvr>
                                      <p:to>
                                        <p:strVal val="visible"/>
                                      </p:to>
                                    </p:set>
                                    <p:animEffect transition="in" filter="barn(inVertical)">
                                      <p:cBhvr>
                                        <p:cTn id="80" dur="500"/>
                                        <p:tgtEl>
                                          <p:spTgt spid="457"/>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59">
                                            <p:txEl>
                                              <p:pRg st="0" end="0"/>
                                            </p:txEl>
                                          </p:spTgt>
                                        </p:tgtEl>
                                        <p:attrNameLst>
                                          <p:attrName>style.visibility</p:attrName>
                                        </p:attrNameLst>
                                      </p:cBhvr>
                                      <p:to>
                                        <p:strVal val="visible"/>
                                      </p:to>
                                    </p:set>
                                    <p:animEffect transition="in" filter="barn(inVertical)">
                                      <p:cBhvr>
                                        <p:cTn id="83" dur="500"/>
                                        <p:tgtEl>
                                          <p:spTgt spid="459">
                                            <p:txEl>
                                              <p:pRg st="0" end="0"/>
                                            </p:txEl>
                                          </p:spTgt>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60">
                                            <p:txEl>
                                              <p:pRg st="0" end="0"/>
                                            </p:txEl>
                                          </p:spTgt>
                                        </p:tgtEl>
                                        <p:attrNameLst>
                                          <p:attrName>style.visibility</p:attrName>
                                        </p:attrNameLst>
                                      </p:cBhvr>
                                      <p:to>
                                        <p:strVal val="visible"/>
                                      </p:to>
                                    </p:set>
                                    <p:animEffect transition="in" filter="barn(inVertical)">
                                      <p:cBhvr>
                                        <p:cTn id="86" dur="500"/>
                                        <p:tgtEl>
                                          <p:spTgt spid="460">
                                            <p:txEl>
                                              <p:pRg st="0" end="0"/>
                                            </p:txEl>
                                          </p:spTgt>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79"/>
                                        </p:tgtEl>
                                        <p:attrNameLst>
                                          <p:attrName>style.visibility</p:attrName>
                                        </p:attrNameLst>
                                      </p:cBhvr>
                                      <p:to>
                                        <p:strVal val="visible"/>
                                      </p:to>
                                    </p:set>
                                    <p:animEffect transition="in" filter="barn(inVertical)">
                                      <p:cBhvr>
                                        <p:cTn id="89" dur="5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p:bldP spid="444" grpId="0" animBg="1"/>
      <p:bldP spid="445" grpId="0" animBg="1"/>
      <p:bldP spid="447" grpId="0" build="p"/>
      <p:bldP spid="448" grpId="0" build="p"/>
      <p:bldP spid="450" grpId="0" animBg="1"/>
      <p:bldP spid="451" grpId="0" animBg="1"/>
      <p:bldP spid="453" grpId="0" build="p"/>
      <p:bldP spid="454" grpId="0" build="p"/>
      <p:bldP spid="456" grpId="0" animBg="1"/>
      <p:bldP spid="457" grpId="0" animBg="1"/>
      <p:bldP spid="459" grpId="0" build="p"/>
      <p:bldP spid="460" grpId="0" build="p"/>
      <p:bldP spid="479" grpId="0" animBg="1"/>
      <p:bldP spid="46" grpId="0"/>
      <p:bldP spid="47"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40" name="Google Shape;640;p46"/>
          <p:cNvPicPr preferRelativeResize="0"/>
          <p:nvPr/>
        </p:nvPicPr>
        <p:blipFill rotWithShape="1">
          <a:blip r:embed="rId3">
            <a:alphaModFix/>
          </a:blip>
          <a:srcRect t="5116" r="17600" b="18407"/>
          <a:stretch/>
        </p:blipFill>
        <p:spPr>
          <a:xfrm>
            <a:off x="5427111" y="851288"/>
            <a:ext cx="752876" cy="693251"/>
          </a:xfrm>
          <a:prstGeom prst="rect">
            <a:avLst/>
          </a:prstGeom>
          <a:noFill/>
          <a:ln>
            <a:noFill/>
          </a:ln>
        </p:spPr>
      </p:pic>
      <p:sp>
        <p:nvSpPr>
          <p:cNvPr id="641" name="Google Shape;641;p46"/>
          <p:cNvSpPr txBox="1">
            <a:spLocks noGrp="1"/>
          </p:cNvSpPr>
          <p:nvPr>
            <p:ph type="title"/>
          </p:nvPr>
        </p:nvSpPr>
        <p:spPr>
          <a:xfrm>
            <a:off x="413493" y="142273"/>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Trình tự hội xuân</a:t>
            </a:r>
            <a:endParaRPr dirty="0">
              <a:latin typeface="Cambria" panose="02040503050406030204" pitchFamily="18" charset="0"/>
              <a:ea typeface="Cambria" panose="02040503050406030204" pitchFamily="18" charset="0"/>
            </a:endParaRPr>
          </a:p>
        </p:txBody>
      </p:sp>
      <p:sp>
        <p:nvSpPr>
          <p:cNvPr id="642" name="Google Shape;642;p46"/>
          <p:cNvSpPr/>
          <p:nvPr/>
        </p:nvSpPr>
        <p:spPr>
          <a:xfrm>
            <a:off x="1334759" y="175432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3" name="Google Shape;643;p46"/>
          <p:cNvSpPr/>
          <p:nvPr/>
        </p:nvSpPr>
        <p:spPr>
          <a:xfrm>
            <a:off x="7868745" y="1798481"/>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4" name="Google Shape;644;p46"/>
          <p:cNvSpPr/>
          <p:nvPr/>
        </p:nvSpPr>
        <p:spPr>
          <a:xfrm>
            <a:off x="3620988" y="1773628"/>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5" name="Google Shape;645;p46"/>
          <p:cNvSpPr/>
          <p:nvPr/>
        </p:nvSpPr>
        <p:spPr>
          <a:xfrm>
            <a:off x="5758116" y="1793894"/>
            <a:ext cx="93000" cy="93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7" name="Google Shape;647;p46"/>
          <p:cNvSpPr txBox="1">
            <a:spLocks noGrp="1"/>
          </p:cNvSpPr>
          <p:nvPr>
            <p:ph type="subTitle" idx="4294967295"/>
          </p:nvPr>
        </p:nvSpPr>
        <p:spPr>
          <a:xfrm>
            <a:off x="2449606" y="2318884"/>
            <a:ext cx="1822637" cy="1507401"/>
          </a:xfrm>
          <a:prstGeom prst="rect">
            <a:avLst/>
          </a:prstGeom>
        </p:spPr>
        <p:txBody>
          <a:bodyPr spcFirstLastPara="1" wrap="square" lIns="0" tIns="0" rIns="0" bIns="0" anchor="t" anchorCtr="0">
            <a:noAutofit/>
          </a:bodyPr>
          <a:lstStyle/>
          <a:p>
            <a:pPr marL="0" lvl="0" indent="0" algn="just" rtl="0">
              <a:spcBef>
                <a:spcPts val="0"/>
              </a:spcBef>
              <a:buNone/>
            </a:pPr>
            <a:r>
              <a:rPr lang="en" sz="2000" b="1" dirty="0">
                <a:latin typeface="Cambria" panose="02040503050406030204" pitchFamily="18" charset="0"/>
                <a:ea typeface="Cambria" panose="02040503050406030204" pitchFamily="18" charset="0"/>
              </a:rPr>
              <a:t>Thời gian: </a:t>
            </a:r>
            <a:r>
              <a:rPr lang="en" sz="2000" dirty="0">
                <a:latin typeface="Cambria" panose="02040503050406030204" pitchFamily="18" charset="0"/>
                <a:ea typeface="Cambria" panose="02040503050406030204" pitchFamily="18" charset="0"/>
              </a:rPr>
              <a:t>8h sáng ngày 20 tháng Chạp.</a:t>
            </a:r>
          </a:p>
          <a:p>
            <a:pPr marL="0" lvl="0" indent="0" algn="just" rtl="0">
              <a:spcBef>
                <a:spcPts val="0"/>
              </a:spcBef>
              <a:buNone/>
            </a:pPr>
            <a:r>
              <a:rPr lang="en" sz="2000" b="1" dirty="0">
                <a:latin typeface="Cambria" panose="02040503050406030204" pitchFamily="18" charset="0"/>
                <a:ea typeface="Cambria" panose="02040503050406030204" pitchFamily="18" charset="0"/>
              </a:rPr>
              <a:t>Hoạt động: </a:t>
            </a:r>
            <a:r>
              <a:rPr lang="en" sz="2000" dirty="0">
                <a:latin typeface="Cambria" panose="02040503050406030204" pitchFamily="18" charset="0"/>
                <a:ea typeface="Cambria" panose="02040503050406030204" pitchFamily="18" charset="0"/>
              </a:rPr>
              <a:t>Phát biểu, văn nghệ,…</a:t>
            </a:r>
          </a:p>
        </p:txBody>
      </p:sp>
      <p:sp>
        <p:nvSpPr>
          <p:cNvPr id="648" name="Google Shape;648;p46"/>
          <p:cNvSpPr txBox="1">
            <a:spLocks noGrp="1"/>
          </p:cNvSpPr>
          <p:nvPr>
            <p:ph type="subTitle" idx="4294967295"/>
          </p:nvPr>
        </p:nvSpPr>
        <p:spPr>
          <a:xfrm>
            <a:off x="2596533" y="1886678"/>
            <a:ext cx="1920300" cy="308100"/>
          </a:xfrm>
          <a:prstGeom prst="rect">
            <a:avLst/>
          </a:prstGeom>
        </p:spPr>
        <p:txBody>
          <a:bodyPr spcFirstLastPara="1" wrap="square" lIns="0" tIns="0" rIns="0" bIns="0" anchor="t" anchorCtr="0">
            <a:noAutofit/>
          </a:bodyPr>
          <a:lstStyle/>
          <a:p>
            <a:pPr marL="0" lvl="0" indent="0" algn="ctr" rtl="0">
              <a:spcBef>
                <a:spcPts val="0"/>
              </a:spcBef>
              <a:buNone/>
            </a:pPr>
            <a:r>
              <a:rPr lang="vi-VN" sz="2400" b="1" dirty="0">
                <a:solidFill>
                  <a:schemeClr val="accent6"/>
                </a:solidFill>
                <a:latin typeface="Cambria" panose="02040503050406030204" pitchFamily="18" charset="0"/>
                <a:ea typeface="Cambria" panose="02040503050406030204" pitchFamily="18" charset="0"/>
                <a:sym typeface="Manrope"/>
              </a:rPr>
              <a:t>Khai mạc</a:t>
            </a:r>
            <a:endParaRPr sz="2400" b="1" dirty="0">
              <a:solidFill>
                <a:schemeClr val="accent6"/>
              </a:solidFill>
              <a:latin typeface="Cambria" panose="02040503050406030204" pitchFamily="18" charset="0"/>
              <a:ea typeface="Cambria" panose="02040503050406030204" pitchFamily="18" charset="0"/>
              <a:sym typeface="Manrope"/>
            </a:endParaRPr>
          </a:p>
        </p:txBody>
      </p:sp>
      <p:sp>
        <p:nvSpPr>
          <p:cNvPr id="651" name="Google Shape;651;p46"/>
          <p:cNvSpPr txBox="1">
            <a:spLocks noGrp="1"/>
          </p:cNvSpPr>
          <p:nvPr>
            <p:ph type="subTitle" idx="4294967295"/>
          </p:nvPr>
        </p:nvSpPr>
        <p:spPr>
          <a:xfrm>
            <a:off x="7346731" y="2303105"/>
            <a:ext cx="1313793" cy="568500"/>
          </a:xfrm>
          <a:prstGeom prst="rect">
            <a:avLst/>
          </a:prstGeom>
        </p:spPr>
        <p:txBody>
          <a:bodyPr spcFirstLastPara="1" wrap="square" lIns="0" tIns="0" rIns="0" bIns="0" anchor="t" anchorCtr="0">
            <a:noAutofit/>
          </a:bodyPr>
          <a:lstStyle/>
          <a:p>
            <a:pPr marL="0" lvl="0" indent="0" algn="just" rtl="0">
              <a:spcBef>
                <a:spcPts val="0"/>
              </a:spcBef>
              <a:buClr>
                <a:schemeClr val="dk1"/>
              </a:buClr>
              <a:buSzPts val="1100"/>
              <a:buFont typeface="Arial"/>
              <a:buNone/>
            </a:pPr>
            <a:r>
              <a:rPr lang="en" sz="2000" b="1" dirty="0">
                <a:latin typeface="Cambria" panose="02040503050406030204" pitchFamily="18" charset="0"/>
                <a:ea typeface="Cambria" panose="02040503050406030204" pitchFamily="18" charset="0"/>
              </a:rPr>
              <a:t>Thời gian</a:t>
            </a:r>
            <a:r>
              <a:rPr lang="en" sz="2000" dirty="0">
                <a:latin typeface="Cambria" panose="02040503050406030204" pitchFamily="18" charset="0"/>
                <a:ea typeface="Cambria" panose="02040503050406030204" pitchFamily="18" charset="0"/>
              </a:rPr>
              <a:t>: 6h chiều</a:t>
            </a:r>
            <a:endParaRPr sz="2000" dirty="0">
              <a:latin typeface="Cambria" panose="02040503050406030204" pitchFamily="18" charset="0"/>
              <a:ea typeface="Cambria" panose="02040503050406030204" pitchFamily="18" charset="0"/>
            </a:endParaRPr>
          </a:p>
        </p:txBody>
      </p:sp>
      <p:sp>
        <p:nvSpPr>
          <p:cNvPr id="652" name="Google Shape;652;p46"/>
          <p:cNvSpPr txBox="1">
            <a:spLocks noGrp="1"/>
          </p:cNvSpPr>
          <p:nvPr>
            <p:ph type="subTitle" idx="4294967295"/>
          </p:nvPr>
        </p:nvSpPr>
        <p:spPr>
          <a:xfrm>
            <a:off x="6920848" y="1868733"/>
            <a:ext cx="1920300" cy="306000"/>
          </a:xfrm>
          <a:prstGeom prst="rect">
            <a:avLst/>
          </a:prstGeom>
        </p:spPr>
        <p:txBody>
          <a:bodyPr spcFirstLastPara="1" wrap="square" lIns="0" tIns="0" rIns="0" bIns="0" anchor="t" anchorCtr="0">
            <a:noAutofit/>
          </a:bodyPr>
          <a:lstStyle/>
          <a:p>
            <a:pPr marL="0" lvl="0" indent="0" algn="ctr" rtl="0">
              <a:spcBef>
                <a:spcPts val="0"/>
              </a:spcBef>
              <a:buNone/>
            </a:pPr>
            <a:r>
              <a:rPr lang="vi-VN" sz="2400" b="1" dirty="0">
                <a:solidFill>
                  <a:schemeClr val="accent6"/>
                </a:solidFill>
                <a:latin typeface="Cambria" panose="02040503050406030204" pitchFamily="18" charset="0"/>
                <a:ea typeface="Cambria" panose="02040503050406030204" pitchFamily="18" charset="0"/>
                <a:sym typeface="Manrope"/>
              </a:rPr>
              <a:t>Kết thúc</a:t>
            </a:r>
            <a:endParaRPr sz="2400" b="1" dirty="0">
              <a:solidFill>
                <a:schemeClr val="accent6"/>
              </a:solidFill>
              <a:latin typeface="Cambria" panose="02040503050406030204" pitchFamily="18" charset="0"/>
              <a:ea typeface="Cambria" panose="02040503050406030204" pitchFamily="18" charset="0"/>
              <a:sym typeface="Manrope"/>
            </a:endParaRPr>
          </a:p>
        </p:txBody>
      </p:sp>
      <p:pic>
        <p:nvPicPr>
          <p:cNvPr id="653" name="Google Shape;653;p46"/>
          <p:cNvPicPr preferRelativeResize="0"/>
          <p:nvPr/>
        </p:nvPicPr>
        <p:blipFill rotWithShape="1">
          <a:blip r:embed="rId3">
            <a:alphaModFix/>
          </a:blip>
          <a:srcRect t="5117" b="5108"/>
          <a:stretch/>
        </p:blipFill>
        <p:spPr>
          <a:xfrm>
            <a:off x="1027504" y="807558"/>
            <a:ext cx="806350" cy="813800"/>
          </a:xfrm>
          <a:prstGeom prst="rect">
            <a:avLst/>
          </a:prstGeom>
          <a:noFill/>
          <a:ln>
            <a:noFill/>
          </a:ln>
        </p:spPr>
      </p:pic>
      <p:pic>
        <p:nvPicPr>
          <p:cNvPr id="654" name="Google Shape;654;p46"/>
          <p:cNvPicPr preferRelativeResize="0"/>
          <p:nvPr/>
        </p:nvPicPr>
        <p:blipFill rotWithShape="1">
          <a:blip r:embed="rId4">
            <a:alphaModFix/>
          </a:blip>
          <a:srcRect t="6301" b="6301"/>
          <a:stretch/>
        </p:blipFill>
        <p:spPr>
          <a:xfrm>
            <a:off x="3288925" y="861528"/>
            <a:ext cx="752876" cy="759830"/>
          </a:xfrm>
          <a:prstGeom prst="rect">
            <a:avLst/>
          </a:prstGeom>
          <a:noFill/>
          <a:ln>
            <a:noFill/>
          </a:ln>
        </p:spPr>
      </p:pic>
      <p:pic>
        <p:nvPicPr>
          <p:cNvPr id="655" name="Google Shape;655;p46"/>
          <p:cNvPicPr preferRelativeResize="0"/>
          <p:nvPr/>
        </p:nvPicPr>
        <p:blipFill rotWithShape="1">
          <a:blip r:embed="rId4">
            <a:alphaModFix/>
          </a:blip>
          <a:srcRect t="6301" b="6301"/>
          <a:stretch/>
        </p:blipFill>
        <p:spPr>
          <a:xfrm>
            <a:off x="7538795" y="886365"/>
            <a:ext cx="752876" cy="759834"/>
          </a:xfrm>
          <a:prstGeom prst="rect">
            <a:avLst/>
          </a:prstGeom>
          <a:noFill/>
          <a:ln>
            <a:noFill/>
          </a:ln>
        </p:spPr>
      </p:pic>
      <p:grpSp>
        <p:nvGrpSpPr>
          <p:cNvPr id="656" name="Google Shape;656;p46"/>
          <p:cNvGrpSpPr/>
          <p:nvPr/>
        </p:nvGrpSpPr>
        <p:grpSpPr>
          <a:xfrm>
            <a:off x="7725869" y="1042640"/>
            <a:ext cx="342580" cy="339271"/>
            <a:chOff x="5049725" y="1435050"/>
            <a:chExt cx="486550" cy="481850"/>
          </a:xfrm>
        </p:grpSpPr>
        <p:sp>
          <p:nvSpPr>
            <p:cNvPr id="657" name="Google Shape;657;p4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sp>
          <p:nvSpPr>
            <p:cNvPr id="658" name="Google Shape;658;p4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sp>
          <p:nvSpPr>
            <p:cNvPr id="659" name="Google Shape;659;p4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sp>
          <p:nvSpPr>
            <p:cNvPr id="660" name="Google Shape;660;p4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grpSp>
      <p:sp>
        <p:nvSpPr>
          <p:cNvPr id="661" name="Google Shape;661;p46"/>
          <p:cNvSpPr/>
          <p:nvPr/>
        </p:nvSpPr>
        <p:spPr>
          <a:xfrm>
            <a:off x="3495746" y="1108024"/>
            <a:ext cx="339253" cy="204295"/>
          </a:xfrm>
          <a:custGeom>
            <a:avLst/>
            <a:gdLst/>
            <a:ahLst/>
            <a:cxnLst/>
            <a:rect l="l" t="t" r="r" b="b"/>
            <a:pathLst>
              <a:path w="19273" h="11606" extrusionOk="0">
                <a:moveTo>
                  <a:pt x="8589" y="0"/>
                </a:moveTo>
                <a:cubicBezTo>
                  <a:pt x="7469" y="3"/>
                  <a:pt x="6385" y="407"/>
                  <a:pt x="5536" y="1138"/>
                </a:cubicBezTo>
                <a:cubicBezTo>
                  <a:pt x="4819" y="1759"/>
                  <a:pt x="4289" y="2566"/>
                  <a:pt x="4006" y="3469"/>
                </a:cubicBezTo>
                <a:lnTo>
                  <a:pt x="3891" y="3469"/>
                </a:lnTo>
                <a:cubicBezTo>
                  <a:pt x="1747" y="3469"/>
                  <a:pt x="1" y="5294"/>
                  <a:pt x="1" y="7537"/>
                </a:cubicBezTo>
                <a:cubicBezTo>
                  <a:pt x="1" y="9781"/>
                  <a:pt x="1744" y="11605"/>
                  <a:pt x="3891" y="11605"/>
                </a:cubicBezTo>
                <a:lnTo>
                  <a:pt x="14798" y="11605"/>
                </a:lnTo>
                <a:cubicBezTo>
                  <a:pt x="17264" y="11605"/>
                  <a:pt x="19273" y="9507"/>
                  <a:pt x="19273" y="6923"/>
                </a:cubicBezTo>
                <a:cubicBezTo>
                  <a:pt x="19273" y="6044"/>
                  <a:pt x="19035" y="5182"/>
                  <a:pt x="18583" y="4430"/>
                </a:cubicBezTo>
                <a:cubicBezTo>
                  <a:pt x="18153" y="3707"/>
                  <a:pt x="17529" y="3117"/>
                  <a:pt x="16783" y="2728"/>
                </a:cubicBezTo>
                <a:cubicBezTo>
                  <a:pt x="16161" y="2404"/>
                  <a:pt x="15479" y="2243"/>
                  <a:pt x="14797" y="2243"/>
                </a:cubicBezTo>
                <a:cubicBezTo>
                  <a:pt x="14134" y="2243"/>
                  <a:pt x="13470" y="2395"/>
                  <a:pt x="12862" y="2701"/>
                </a:cubicBezTo>
                <a:cubicBezTo>
                  <a:pt x="12233" y="1442"/>
                  <a:pt x="11118" y="512"/>
                  <a:pt x="9784" y="157"/>
                </a:cubicBezTo>
                <a:cubicBezTo>
                  <a:pt x="9393" y="54"/>
                  <a:pt x="8992" y="0"/>
                  <a:pt x="85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grpSp>
        <p:nvGrpSpPr>
          <p:cNvPr id="662" name="Google Shape;662;p46"/>
          <p:cNvGrpSpPr/>
          <p:nvPr/>
        </p:nvGrpSpPr>
        <p:grpSpPr>
          <a:xfrm>
            <a:off x="1194778" y="988713"/>
            <a:ext cx="340204" cy="339271"/>
            <a:chOff x="3270450" y="3213625"/>
            <a:chExt cx="483175" cy="481850"/>
          </a:xfrm>
        </p:grpSpPr>
        <p:sp>
          <p:nvSpPr>
            <p:cNvPr id="663" name="Google Shape;663;p46"/>
            <p:cNvSpPr/>
            <p:nvPr/>
          </p:nvSpPr>
          <p:spPr>
            <a:xfrm>
              <a:off x="3392550" y="3335025"/>
              <a:ext cx="239050" cy="239050"/>
            </a:xfrm>
            <a:custGeom>
              <a:avLst/>
              <a:gdLst/>
              <a:ahLst/>
              <a:cxnLst/>
              <a:rect l="l" t="t" r="r" b="b"/>
              <a:pathLst>
                <a:path w="9562" h="9562" extrusionOk="0">
                  <a:moveTo>
                    <a:pt x="4782" y="1"/>
                  </a:moveTo>
                  <a:cubicBezTo>
                    <a:pt x="2142" y="1"/>
                    <a:pt x="1" y="2139"/>
                    <a:pt x="1" y="4780"/>
                  </a:cubicBezTo>
                  <a:cubicBezTo>
                    <a:pt x="1" y="7421"/>
                    <a:pt x="2142" y="9562"/>
                    <a:pt x="4782" y="9562"/>
                  </a:cubicBezTo>
                  <a:cubicBezTo>
                    <a:pt x="7420" y="9562"/>
                    <a:pt x="9561" y="7421"/>
                    <a:pt x="9561" y="4780"/>
                  </a:cubicBezTo>
                  <a:cubicBezTo>
                    <a:pt x="9561" y="2139"/>
                    <a:pt x="7420" y="1"/>
                    <a:pt x="47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sp>
          <p:nvSpPr>
            <p:cNvPr id="664" name="Google Shape;664;p46"/>
            <p:cNvSpPr/>
            <p:nvPr/>
          </p:nvSpPr>
          <p:spPr>
            <a:xfrm>
              <a:off x="3270450" y="3213625"/>
              <a:ext cx="483175" cy="481850"/>
            </a:xfrm>
            <a:custGeom>
              <a:avLst/>
              <a:gdLst/>
              <a:ahLst/>
              <a:cxnLst/>
              <a:rect l="l" t="t" r="r" b="b"/>
              <a:pathLst>
                <a:path w="19327" h="19274" extrusionOk="0">
                  <a:moveTo>
                    <a:pt x="9666" y="3728"/>
                  </a:moveTo>
                  <a:cubicBezTo>
                    <a:pt x="12925" y="3728"/>
                    <a:pt x="15575" y="6378"/>
                    <a:pt x="15575" y="9636"/>
                  </a:cubicBezTo>
                  <a:cubicBezTo>
                    <a:pt x="15575" y="12894"/>
                    <a:pt x="12925" y="15547"/>
                    <a:pt x="9666" y="15547"/>
                  </a:cubicBezTo>
                  <a:cubicBezTo>
                    <a:pt x="6405" y="15547"/>
                    <a:pt x="3755" y="12894"/>
                    <a:pt x="3755" y="9636"/>
                  </a:cubicBezTo>
                  <a:cubicBezTo>
                    <a:pt x="3755" y="6378"/>
                    <a:pt x="6405" y="3728"/>
                    <a:pt x="9666" y="3728"/>
                  </a:cubicBezTo>
                  <a:close/>
                  <a:moveTo>
                    <a:pt x="9665" y="0"/>
                  </a:moveTo>
                  <a:cubicBezTo>
                    <a:pt x="9575" y="0"/>
                    <a:pt x="9484" y="22"/>
                    <a:pt x="9402" y="66"/>
                  </a:cubicBezTo>
                  <a:lnTo>
                    <a:pt x="7532" y="1054"/>
                  </a:lnTo>
                  <a:lnTo>
                    <a:pt x="5418" y="1054"/>
                  </a:lnTo>
                  <a:cubicBezTo>
                    <a:pt x="5231" y="1054"/>
                    <a:pt x="5056" y="1144"/>
                    <a:pt x="4954" y="1301"/>
                  </a:cubicBezTo>
                  <a:lnTo>
                    <a:pt x="3752" y="3053"/>
                  </a:lnTo>
                  <a:lnTo>
                    <a:pt x="1879" y="4041"/>
                  </a:lnTo>
                  <a:cubicBezTo>
                    <a:pt x="1717" y="4128"/>
                    <a:pt x="1605" y="4288"/>
                    <a:pt x="1584" y="4474"/>
                  </a:cubicBezTo>
                  <a:lnTo>
                    <a:pt x="1328" y="6588"/>
                  </a:lnTo>
                  <a:lnTo>
                    <a:pt x="127" y="8341"/>
                  </a:lnTo>
                  <a:cubicBezTo>
                    <a:pt x="24" y="8491"/>
                    <a:pt x="0" y="8687"/>
                    <a:pt x="67" y="8859"/>
                  </a:cubicBezTo>
                  <a:lnTo>
                    <a:pt x="816" y="10852"/>
                  </a:lnTo>
                  <a:lnTo>
                    <a:pt x="560" y="12966"/>
                  </a:lnTo>
                  <a:cubicBezTo>
                    <a:pt x="536" y="13150"/>
                    <a:pt x="606" y="13334"/>
                    <a:pt x="744" y="13457"/>
                  </a:cubicBezTo>
                  <a:lnTo>
                    <a:pt x="2325" y="14869"/>
                  </a:lnTo>
                  <a:lnTo>
                    <a:pt x="3075" y="16860"/>
                  </a:lnTo>
                  <a:cubicBezTo>
                    <a:pt x="3141" y="17034"/>
                    <a:pt x="3289" y="17164"/>
                    <a:pt x="3466" y="17209"/>
                  </a:cubicBezTo>
                  <a:lnTo>
                    <a:pt x="5520" y="17718"/>
                  </a:lnTo>
                  <a:lnTo>
                    <a:pt x="7101" y="19130"/>
                  </a:lnTo>
                  <a:cubicBezTo>
                    <a:pt x="7205" y="19223"/>
                    <a:pt x="7340" y="19273"/>
                    <a:pt x="7477" y="19273"/>
                  </a:cubicBezTo>
                  <a:cubicBezTo>
                    <a:pt x="7523" y="19273"/>
                    <a:pt x="7568" y="19268"/>
                    <a:pt x="7613" y="19257"/>
                  </a:cubicBezTo>
                  <a:lnTo>
                    <a:pt x="9666" y="18745"/>
                  </a:lnTo>
                  <a:lnTo>
                    <a:pt x="11717" y="19254"/>
                  </a:lnTo>
                  <a:cubicBezTo>
                    <a:pt x="11759" y="19266"/>
                    <a:pt x="11807" y="19272"/>
                    <a:pt x="11853" y="19272"/>
                  </a:cubicBezTo>
                  <a:cubicBezTo>
                    <a:pt x="11991" y="19272"/>
                    <a:pt x="12124" y="19221"/>
                    <a:pt x="12229" y="19127"/>
                  </a:cubicBezTo>
                  <a:lnTo>
                    <a:pt x="13810" y="17715"/>
                  </a:lnTo>
                  <a:lnTo>
                    <a:pt x="15861" y="17206"/>
                  </a:lnTo>
                  <a:cubicBezTo>
                    <a:pt x="16041" y="17161"/>
                    <a:pt x="16186" y="17031"/>
                    <a:pt x="16252" y="16857"/>
                  </a:cubicBezTo>
                  <a:lnTo>
                    <a:pt x="17002" y="14866"/>
                  </a:lnTo>
                  <a:lnTo>
                    <a:pt x="18583" y="13454"/>
                  </a:lnTo>
                  <a:cubicBezTo>
                    <a:pt x="18721" y="13331"/>
                    <a:pt x="18791" y="13147"/>
                    <a:pt x="18766" y="12963"/>
                  </a:cubicBezTo>
                  <a:lnTo>
                    <a:pt x="18514" y="10849"/>
                  </a:lnTo>
                  <a:lnTo>
                    <a:pt x="19263" y="8856"/>
                  </a:lnTo>
                  <a:cubicBezTo>
                    <a:pt x="19327" y="8684"/>
                    <a:pt x="19306" y="8491"/>
                    <a:pt x="19200" y="8338"/>
                  </a:cubicBezTo>
                  <a:lnTo>
                    <a:pt x="18002" y="6588"/>
                  </a:lnTo>
                  <a:lnTo>
                    <a:pt x="17746" y="4471"/>
                  </a:lnTo>
                  <a:cubicBezTo>
                    <a:pt x="17725" y="4288"/>
                    <a:pt x="17613" y="4128"/>
                    <a:pt x="17451" y="4041"/>
                  </a:cubicBezTo>
                  <a:lnTo>
                    <a:pt x="15578" y="3050"/>
                  </a:lnTo>
                  <a:lnTo>
                    <a:pt x="14379" y="1298"/>
                  </a:lnTo>
                  <a:cubicBezTo>
                    <a:pt x="14274" y="1144"/>
                    <a:pt x="14099" y="1054"/>
                    <a:pt x="13912" y="1054"/>
                  </a:cubicBezTo>
                  <a:lnTo>
                    <a:pt x="11798" y="1054"/>
                  </a:lnTo>
                  <a:lnTo>
                    <a:pt x="9928" y="66"/>
                  </a:lnTo>
                  <a:cubicBezTo>
                    <a:pt x="9846" y="22"/>
                    <a:pt x="975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grpSp>
      <p:grpSp>
        <p:nvGrpSpPr>
          <p:cNvPr id="665" name="Google Shape;665;p46"/>
          <p:cNvGrpSpPr/>
          <p:nvPr/>
        </p:nvGrpSpPr>
        <p:grpSpPr>
          <a:xfrm>
            <a:off x="5719087" y="1032454"/>
            <a:ext cx="168931" cy="339253"/>
            <a:chOff x="3984950" y="3213600"/>
            <a:chExt cx="239925" cy="481825"/>
          </a:xfrm>
        </p:grpSpPr>
        <p:sp>
          <p:nvSpPr>
            <p:cNvPr id="666" name="Google Shape;666;p46"/>
            <p:cNvSpPr/>
            <p:nvPr/>
          </p:nvSpPr>
          <p:spPr>
            <a:xfrm>
              <a:off x="3984950" y="3213600"/>
              <a:ext cx="239925" cy="481825"/>
            </a:xfrm>
            <a:custGeom>
              <a:avLst/>
              <a:gdLst/>
              <a:ahLst/>
              <a:cxnLst/>
              <a:rect l="l" t="t" r="r" b="b"/>
              <a:pathLst>
                <a:path w="9597" h="19273" extrusionOk="0">
                  <a:moveTo>
                    <a:pt x="4800" y="3355"/>
                  </a:moveTo>
                  <a:cubicBezTo>
                    <a:pt x="5110" y="3355"/>
                    <a:pt x="5363" y="3608"/>
                    <a:pt x="5363" y="3918"/>
                  </a:cubicBezTo>
                  <a:lnTo>
                    <a:pt x="5363" y="12121"/>
                  </a:lnTo>
                  <a:cubicBezTo>
                    <a:pt x="6556" y="12407"/>
                    <a:pt x="7345" y="13542"/>
                    <a:pt x="7203" y="14759"/>
                  </a:cubicBezTo>
                  <a:cubicBezTo>
                    <a:pt x="7059" y="15978"/>
                    <a:pt x="6026" y="16897"/>
                    <a:pt x="4800" y="16897"/>
                  </a:cubicBezTo>
                  <a:cubicBezTo>
                    <a:pt x="3571" y="16897"/>
                    <a:pt x="2539" y="15978"/>
                    <a:pt x="2394" y="14759"/>
                  </a:cubicBezTo>
                  <a:cubicBezTo>
                    <a:pt x="2253" y="13542"/>
                    <a:pt x="3042" y="12407"/>
                    <a:pt x="4234" y="12121"/>
                  </a:cubicBezTo>
                  <a:lnTo>
                    <a:pt x="4234" y="3918"/>
                  </a:lnTo>
                  <a:cubicBezTo>
                    <a:pt x="4234" y="3608"/>
                    <a:pt x="4487" y="3355"/>
                    <a:pt x="4800" y="3355"/>
                  </a:cubicBezTo>
                  <a:close/>
                  <a:moveTo>
                    <a:pt x="4800" y="1"/>
                  </a:moveTo>
                  <a:cubicBezTo>
                    <a:pt x="3219" y="1"/>
                    <a:pt x="1939" y="1281"/>
                    <a:pt x="1939" y="2861"/>
                  </a:cubicBezTo>
                  <a:lnTo>
                    <a:pt x="1939" y="10567"/>
                  </a:lnTo>
                  <a:cubicBezTo>
                    <a:pt x="723" y="11501"/>
                    <a:pt x="9" y="12943"/>
                    <a:pt x="0" y="14476"/>
                  </a:cubicBezTo>
                  <a:cubicBezTo>
                    <a:pt x="0" y="17123"/>
                    <a:pt x="2150" y="19273"/>
                    <a:pt x="4800" y="19273"/>
                  </a:cubicBezTo>
                  <a:cubicBezTo>
                    <a:pt x="7450" y="19273"/>
                    <a:pt x="9597" y="17123"/>
                    <a:pt x="9597" y="14476"/>
                  </a:cubicBezTo>
                  <a:cubicBezTo>
                    <a:pt x="9597" y="13651"/>
                    <a:pt x="9395" y="12844"/>
                    <a:pt x="9007" y="12118"/>
                  </a:cubicBezTo>
                  <a:cubicBezTo>
                    <a:pt x="8679" y="11510"/>
                    <a:pt x="8221" y="10980"/>
                    <a:pt x="7664" y="10567"/>
                  </a:cubicBezTo>
                  <a:lnTo>
                    <a:pt x="7661" y="2861"/>
                  </a:lnTo>
                  <a:cubicBezTo>
                    <a:pt x="7661" y="1281"/>
                    <a:pt x="6378" y="1"/>
                    <a:pt x="4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sp>
          <p:nvSpPr>
            <p:cNvPr id="667" name="Google Shape;667;p46"/>
            <p:cNvSpPr/>
            <p:nvPr/>
          </p:nvSpPr>
          <p:spPr>
            <a:xfrm>
              <a:off x="4072650" y="3543175"/>
              <a:ext cx="64525" cy="64625"/>
            </a:xfrm>
            <a:custGeom>
              <a:avLst/>
              <a:gdLst/>
              <a:ahLst/>
              <a:cxnLst/>
              <a:rect l="l" t="t" r="r" b="b"/>
              <a:pathLst>
                <a:path w="2581" h="2585" extrusionOk="0">
                  <a:moveTo>
                    <a:pt x="1292" y="1"/>
                  </a:moveTo>
                  <a:cubicBezTo>
                    <a:pt x="578" y="1"/>
                    <a:pt x="0" y="579"/>
                    <a:pt x="0" y="1293"/>
                  </a:cubicBezTo>
                  <a:cubicBezTo>
                    <a:pt x="0" y="2006"/>
                    <a:pt x="578" y="2585"/>
                    <a:pt x="1292" y="2585"/>
                  </a:cubicBezTo>
                  <a:cubicBezTo>
                    <a:pt x="2003" y="2585"/>
                    <a:pt x="2581" y="2006"/>
                    <a:pt x="2581" y="1293"/>
                  </a:cubicBezTo>
                  <a:cubicBezTo>
                    <a:pt x="2581" y="579"/>
                    <a:pt x="2003" y="1"/>
                    <a:pt x="1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latin typeface="Cambria" panose="02040503050406030204" pitchFamily="18" charset="0"/>
                <a:ea typeface="Cambria" panose="02040503050406030204" pitchFamily="18" charset="0"/>
              </a:endParaRPr>
            </a:p>
          </p:txBody>
        </p:sp>
      </p:grpSp>
      <p:cxnSp>
        <p:nvCxnSpPr>
          <p:cNvPr id="668" name="Google Shape;668;p46"/>
          <p:cNvCxnSpPr>
            <a:stCxn id="642" idx="6"/>
            <a:endCxn id="644" idx="2"/>
          </p:cNvCxnSpPr>
          <p:nvPr/>
        </p:nvCxnSpPr>
        <p:spPr>
          <a:xfrm>
            <a:off x="1427759" y="1800824"/>
            <a:ext cx="2193229" cy="19304"/>
          </a:xfrm>
          <a:prstGeom prst="straightConnector1">
            <a:avLst/>
          </a:prstGeom>
          <a:noFill/>
          <a:ln w="9525" cap="flat" cmpd="sng">
            <a:solidFill>
              <a:schemeClr val="accent1"/>
            </a:solidFill>
            <a:prstDash val="solid"/>
            <a:round/>
            <a:headEnd type="none" w="med" len="med"/>
            <a:tailEnd type="none" w="med" len="med"/>
          </a:ln>
        </p:spPr>
      </p:cxnSp>
      <p:cxnSp>
        <p:nvCxnSpPr>
          <p:cNvPr id="669" name="Google Shape;669;p46"/>
          <p:cNvCxnSpPr>
            <a:stCxn id="644" idx="6"/>
            <a:endCxn id="645" idx="2"/>
          </p:cNvCxnSpPr>
          <p:nvPr/>
        </p:nvCxnSpPr>
        <p:spPr>
          <a:xfrm>
            <a:off x="3713988" y="1820128"/>
            <a:ext cx="2044128" cy="20266"/>
          </a:xfrm>
          <a:prstGeom prst="straightConnector1">
            <a:avLst/>
          </a:prstGeom>
          <a:noFill/>
          <a:ln w="9525" cap="flat" cmpd="sng">
            <a:solidFill>
              <a:schemeClr val="accent1"/>
            </a:solidFill>
            <a:prstDash val="solid"/>
            <a:round/>
            <a:headEnd type="none" w="med" len="med"/>
            <a:tailEnd type="none" w="med" len="med"/>
          </a:ln>
        </p:spPr>
      </p:cxnSp>
      <p:cxnSp>
        <p:nvCxnSpPr>
          <p:cNvPr id="670" name="Google Shape;670;p46"/>
          <p:cNvCxnSpPr/>
          <p:nvPr/>
        </p:nvCxnSpPr>
        <p:spPr>
          <a:xfrm>
            <a:off x="5803434" y="1835816"/>
            <a:ext cx="2017629" cy="4587"/>
          </a:xfrm>
          <a:prstGeom prst="straightConnector1">
            <a:avLst/>
          </a:prstGeom>
          <a:noFill/>
          <a:ln w="9525" cap="flat" cmpd="sng">
            <a:solidFill>
              <a:schemeClr val="accent1"/>
            </a:solidFill>
            <a:prstDash val="solid"/>
            <a:round/>
            <a:headEnd type="none" w="med" len="med"/>
            <a:tailEnd type="none" w="med" len="med"/>
          </a:ln>
        </p:spPr>
      </p:cxnSp>
      <p:cxnSp>
        <p:nvCxnSpPr>
          <p:cNvPr id="671" name="Google Shape;671;p46"/>
          <p:cNvCxnSpPr/>
          <p:nvPr/>
        </p:nvCxnSpPr>
        <p:spPr>
          <a:xfrm>
            <a:off x="585359" y="1800824"/>
            <a:ext cx="842400" cy="0"/>
          </a:xfrm>
          <a:prstGeom prst="straightConnector1">
            <a:avLst/>
          </a:prstGeom>
          <a:noFill/>
          <a:ln w="9525" cap="flat" cmpd="sng">
            <a:solidFill>
              <a:schemeClr val="accent1"/>
            </a:solidFill>
            <a:prstDash val="solid"/>
            <a:round/>
            <a:headEnd type="none" w="med" len="med"/>
            <a:tailEnd type="none" w="med" len="med"/>
          </a:ln>
        </p:spPr>
      </p:cxnSp>
      <p:cxnSp>
        <p:nvCxnSpPr>
          <p:cNvPr id="672" name="Google Shape;672;p46"/>
          <p:cNvCxnSpPr>
            <a:stCxn id="643" idx="6"/>
          </p:cNvCxnSpPr>
          <p:nvPr/>
        </p:nvCxnSpPr>
        <p:spPr>
          <a:xfrm>
            <a:off x="7961745" y="1844981"/>
            <a:ext cx="842400" cy="0"/>
          </a:xfrm>
          <a:prstGeom prst="straightConnector1">
            <a:avLst/>
          </a:prstGeom>
          <a:noFill/>
          <a:ln w="9525" cap="flat" cmpd="sng">
            <a:solidFill>
              <a:schemeClr val="accent1"/>
            </a:solidFill>
            <a:prstDash val="solid"/>
            <a:round/>
            <a:headEnd type="none" w="med" len="med"/>
            <a:tailEnd type="none" w="med" len="med"/>
          </a:ln>
        </p:spPr>
      </p:cxnSp>
      <p:sp>
        <p:nvSpPr>
          <p:cNvPr id="36" name="Google Shape;647;p46"/>
          <p:cNvSpPr txBox="1">
            <a:spLocks/>
          </p:cNvSpPr>
          <p:nvPr/>
        </p:nvSpPr>
        <p:spPr>
          <a:xfrm>
            <a:off x="217714" y="2285620"/>
            <a:ext cx="2041573" cy="129892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just">
              <a:buFont typeface="Manrope"/>
              <a:buNone/>
            </a:pPr>
            <a:r>
              <a:rPr lang="en-US" sz="2000" b="1" dirty="0">
                <a:latin typeface="Cambria" panose="02040503050406030204" pitchFamily="18" charset="0"/>
                <a:ea typeface="Cambria" panose="02040503050406030204" pitchFamily="18" charset="0"/>
              </a:rPr>
              <a:t>Thời </a:t>
            </a:r>
            <a:r>
              <a:rPr lang="en-US" sz="2000" b="1" dirty="0" err="1">
                <a:latin typeface="Cambria" panose="02040503050406030204" pitchFamily="18" charset="0"/>
                <a:ea typeface="Cambria" panose="02040503050406030204" pitchFamily="18" charset="0"/>
              </a:rPr>
              <a:t>gian</a:t>
            </a:r>
            <a:r>
              <a:rPr lang="en-US" sz="2000" b="1"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2 </a:t>
            </a:r>
            <a:r>
              <a:rPr lang="en-US" sz="2000" dirty="0" err="1">
                <a:latin typeface="Cambria" panose="02040503050406030204" pitchFamily="18" charset="0"/>
                <a:ea typeface="Cambria" panose="02040503050406030204" pitchFamily="18" charset="0"/>
              </a:rPr>
              <a:t>tuần</a:t>
            </a:r>
            <a:endParaRPr lang="en-US" sz="2000" dirty="0">
              <a:latin typeface="Cambria" panose="02040503050406030204" pitchFamily="18" charset="0"/>
              <a:ea typeface="Cambria" panose="02040503050406030204" pitchFamily="18" charset="0"/>
            </a:endParaRPr>
          </a:p>
          <a:p>
            <a:pPr marL="0" indent="0" algn="just">
              <a:buFont typeface="Manrope"/>
              <a:buNone/>
            </a:pPr>
            <a:r>
              <a:rPr lang="en-US" sz="2000" b="1" dirty="0" err="1">
                <a:latin typeface="Cambria" panose="02040503050406030204" pitchFamily="18" charset="0"/>
                <a:ea typeface="Cambria" panose="02040503050406030204" pitchFamily="18" charset="0"/>
              </a:rPr>
              <a:t>Tham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gia</a:t>
            </a:r>
            <a:r>
              <a:rPr lang="en-US" sz="2000" b="1"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Thầy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giáo</a:t>
            </a:r>
            <a:r>
              <a:rPr lang="en-US" sz="2000" dirty="0">
                <a:latin typeface="Cambria" panose="02040503050406030204" pitchFamily="18" charset="0"/>
                <a:ea typeface="Cambria" panose="02040503050406030204" pitchFamily="18" charset="0"/>
              </a:rPr>
              <a:t>, PH, HS…</a:t>
            </a:r>
          </a:p>
        </p:txBody>
      </p:sp>
      <p:sp>
        <p:nvSpPr>
          <p:cNvPr id="37" name="Google Shape;648;p46"/>
          <p:cNvSpPr txBox="1">
            <a:spLocks/>
          </p:cNvSpPr>
          <p:nvPr/>
        </p:nvSpPr>
        <p:spPr>
          <a:xfrm>
            <a:off x="338987" y="1915603"/>
            <a:ext cx="1920300"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buFont typeface="Manrope"/>
              <a:buNone/>
            </a:pPr>
            <a:r>
              <a:rPr lang="vi-VN" sz="2400" b="1" dirty="0">
                <a:solidFill>
                  <a:schemeClr val="accent6"/>
                </a:solidFill>
                <a:latin typeface="Cambria" panose="02040503050406030204" pitchFamily="18" charset="0"/>
                <a:ea typeface="Cambria" panose="02040503050406030204" pitchFamily="18" charset="0"/>
              </a:rPr>
              <a:t>Chuẩn bị</a:t>
            </a:r>
          </a:p>
        </p:txBody>
      </p:sp>
      <p:sp>
        <p:nvSpPr>
          <p:cNvPr id="38" name="Google Shape;651;p46"/>
          <p:cNvSpPr txBox="1">
            <a:spLocks/>
          </p:cNvSpPr>
          <p:nvPr/>
        </p:nvSpPr>
        <p:spPr>
          <a:xfrm>
            <a:off x="4698125" y="2325190"/>
            <a:ext cx="2222724" cy="125935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just">
              <a:buClr>
                <a:schemeClr val="dk1"/>
              </a:buClr>
              <a:buSzPts val="1100"/>
              <a:buFont typeface="Arial"/>
              <a:buNone/>
            </a:pP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gian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cửa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tò</a:t>
            </a:r>
            <a:r>
              <a:rPr lang="en-US" sz="2000" dirty="0">
                <a:latin typeface="Cambria" panose="02040503050406030204" pitchFamily="18" charset="0"/>
                <a:ea typeface="Cambria" panose="02040503050406030204" pitchFamily="18" charset="0"/>
              </a:rPr>
              <a:t> he, </a:t>
            </a:r>
            <a:r>
              <a:rPr lang="en-US" sz="2000" dirty="0" err="1">
                <a:latin typeface="Cambria" panose="02040503050406030204" pitchFamily="18" charset="0"/>
                <a:ea typeface="Cambria" panose="02040503050406030204" pitchFamily="18" charset="0"/>
              </a:rPr>
              <a:t>mũ</a:t>
            </a:r>
            <a:r>
              <a:rPr lang="en-US" sz="2000" dirty="0">
                <a:latin typeface="Cambria" panose="02040503050406030204" pitchFamily="18" charset="0"/>
                <a:ea typeface="Cambria" panose="02040503050406030204" pitchFamily="18" charset="0"/>
              </a:rPr>
              <a:t>,…</a:t>
            </a:r>
          </a:p>
          <a:p>
            <a:pPr marL="0" indent="0" algn="just">
              <a:buClr>
                <a:schemeClr val="dk1"/>
              </a:buClr>
              <a:buSzPts val="1100"/>
              <a:buFont typeface="Arial"/>
              <a:buNone/>
            </a:pP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rong</a:t>
            </a:r>
            <a:r>
              <a:rPr lang="en-US" sz="2000" dirty="0">
                <a:latin typeface="Cambria" panose="02040503050406030204" pitchFamily="18" charset="0"/>
                <a:ea typeface="Cambria" panose="02040503050406030204" pitchFamily="18" charset="0"/>
              </a:rPr>
              <a:t> trong </a:t>
            </a:r>
            <a:r>
              <a:rPr lang="en-US" sz="2000" dirty="0" err="1">
                <a:latin typeface="Cambria" panose="02040503050406030204" pitchFamily="18" charset="0"/>
                <a:ea typeface="Cambria" panose="02040503050406030204" pitchFamily="18" charset="0"/>
              </a:rPr>
              <a:t>sân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trường</a:t>
            </a:r>
            <a:endParaRPr lang="en-US" sz="2000" dirty="0">
              <a:latin typeface="Cambria" panose="02040503050406030204" pitchFamily="18" charset="0"/>
              <a:ea typeface="Cambria" panose="02040503050406030204" pitchFamily="18" charset="0"/>
            </a:endParaRPr>
          </a:p>
        </p:txBody>
      </p:sp>
      <p:sp>
        <p:nvSpPr>
          <p:cNvPr id="39" name="Google Shape;652;p46"/>
          <p:cNvSpPr txBox="1">
            <a:spLocks/>
          </p:cNvSpPr>
          <p:nvPr/>
        </p:nvSpPr>
        <p:spPr>
          <a:xfrm>
            <a:off x="4838902" y="1912375"/>
            <a:ext cx="1920300" cy="306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buFont typeface="Manrope"/>
              <a:buNone/>
            </a:pPr>
            <a:r>
              <a:rPr lang="vi-VN" sz="2400" b="1" dirty="0">
                <a:solidFill>
                  <a:schemeClr val="accent6"/>
                </a:solidFill>
                <a:latin typeface="Cambria" panose="02040503050406030204" pitchFamily="18" charset="0"/>
                <a:ea typeface="Cambria" panose="02040503050406030204" pitchFamily="18" charset="0"/>
              </a:rPr>
              <a:t>Diễn biến</a:t>
            </a:r>
          </a:p>
        </p:txBody>
      </p:sp>
      <p:cxnSp>
        <p:nvCxnSpPr>
          <p:cNvPr id="9" name="Straight Connector 8"/>
          <p:cNvCxnSpPr/>
          <p:nvPr/>
        </p:nvCxnSpPr>
        <p:spPr>
          <a:xfrm>
            <a:off x="2300891" y="1838424"/>
            <a:ext cx="0" cy="1987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21213" y="1838424"/>
            <a:ext cx="0" cy="19878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067356" y="1838424"/>
            <a:ext cx="0" cy="1987861"/>
          </a:xfrm>
          <a:prstGeom prst="line">
            <a:avLst/>
          </a:prstGeom>
        </p:spPr>
        <p:style>
          <a:lnRef idx="1">
            <a:schemeClr val="accent1"/>
          </a:lnRef>
          <a:fillRef idx="0">
            <a:schemeClr val="accent1"/>
          </a:fillRef>
          <a:effectRef idx="0">
            <a:schemeClr val="accent1"/>
          </a:effectRef>
          <a:fontRef idx="minor">
            <a:schemeClr val="tx1"/>
          </a:fontRef>
        </p:style>
      </p:cxnSp>
      <p:sp>
        <p:nvSpPr>
          <p:cNvPr id="50" name="Google Shape;647;p46"/>
          <p:cNvSpPr txBox="1">
            <a:spLocks/>
          </p:cNvSpPr>
          <p:nvPr/>
        </p:nvSpPr>
        <p:spPr>
          <a:xfrm>
            <a:off x="2259287" y="4259416"/>
            <a:ext cx="6492358" cy="68317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just">
              <a:buFont typeface="Manrope"/>
              <a:buNone/>
            </a:pP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tự</a:t>
            </a:r>
            <a:r>
              <a:rPr lang="en-US" sz="2000" b="1" dirty="0">
                <a:latin typeface="Cambria" panose="02040503050406030204" pitchFamily="18" charset="0"/>
                <a:ea typeface="Cambria" panose="02040503050406030204" pitchFamily="18" charset="0"/>
              </a:rPr>
              <a:t> thời </a:t>
            </a:r>
            <a:r>
              <a:rPr lang="en-US" sz="2000" b="1" dirty="0" err="1">
                <a:latin typeface="Cambria" panose="02040503050406030204" pitchFamily="18" charset="0"/>
                <a:ea typeface="Cambria" panose="02040503050406030204" pitchFamily="18" charset="0"/>
              </a:rPr>
              <a:t>gian</a:t>
            </a:r>
            <a:r>
              <a:rPr lang="en-US" sz="2000" b="1" dirty="0">
                <a:latin typeface="Cambria" panose="02040503050406030204" pitchFamily="18" charset="0"/>
                <a:ea typeface="Cambria" panose="02040503050406030204" pitchFamily="18" charset="0"/>
              </a:rPr>
              <a:t> và </a:t>
            </a:r>
            <a:r>
              <a:rPr lang="en-US" sz="2000" b="1" dirty="0" err="1">
                <a:latin typeface="Cambria" panose="02040503050406030204" pitchFamily="18" charset="0"/>
                <a:ea typeface="Cambria" panose="02040503050406030204" pitchFamily="18" charset="0"/>
              </a:rPr>
              <a:t>nguyên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nhân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quả</a:t>
            </a:r>
            <a:r>
              <a:rPr lang="en-US" sz="2000" b="1" dirty="0">
                <a:latin typeface="Cambria" panose="02040503050406030204" pitchFamily="18" charset="0"/>
                <a:ea typeface="Cambria" panose="02040503050406030204" pitchFamily="18" charset="0"/>
              </a:rPr>
              <a:t>.</a:t>
            </a:r>
          </a:p>
        </p:txBody>
      </p:sp>
      <p:sp>
        <p:nvSpPr>
          <p:cNvPr id="10" name="Right Arrow 9"/>
          <p:cNvSpPr/>
          <p:nvPr/>
        </p:nvSpPr>
        <p:spPr>
          <a:xfrm>
            <a:off x="1534982" y="4117308"/>
            <a:ext cx="526881" cy="6438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1000"/>
                                        <p:tgtEl>
                                          <p:spTgt spid="641"/>
                                        </p:tgtEl>
                                      </p:cBhvr>
                                    </p:animEffect>
                                    <p:anim calcmode="lin" valueType="num">
                                      <p:cBhvr>
                                        <p:cTn id="8" dur="1000" fill="hold"/>
                                        <p:tgtEl>
                                          <p:spTgt spid="641"/>
                                        </p:tgtEl>
                                        <p:attrNameLst>
                                          <p:attrName>ppt_x</p:attrName>
                                        </p:attrNameLst>
                                      </p:cBhvr>
                                      <p:tavLst>
                                        <p:tav tm="0">
                                          <p:val>
                                            <p:strVal val="#ppt_x"/>
                                          </p:val>
                                        </p:tav>
                                        <p:tav tm="100000">
                                          <p:val>
                                            <p:strVal val="#ppt_x"/>
                                          </p:val>
                                        </p:tav>
                                      </p:tavLst>
                                    </p:anim>
                                    <p:anim calcmode="lin" valueType="num">
                                      <p:cBhvr>
                                        <p:cTn id="9" dur="1000" fill="hold"/>
                                        <p:tgtEl>
                                          <p:spTgt spid="6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42"/>
                                        </p:tgtEl>
                                        <p:attrNameLst>
                                          <p:attrName>style.visibility</p:attrName>
                                        </p:attrNameLst>
                                      </p:cBhvr>
                                      <p:to>
                                        <p:strVal val="visible"/>
                                      </p:to>
                                    </p:set>
                                    <p:animEffect transition="in" filter="barn(inVertical)">
                                      <p:cBhvr>
                                        <p:cTn id="14" dur="500"/>
                                        <p:tgtEl>
                                          <p:spTgt spid="642"/>
                                        </p:tgtEl>
                                      </p:cBhvr>
                                    </p:animEffect>
                                  </p:childTnLst>
                                </p:cTn>
                              </p:par>
                              <p:par>
                                <p:cTn id="15" presetID="16" presetClass="entr" presetSubtype="21" fill="hold" nodeType="withEffect">
                                  <p:stCondLst>
                                    <p:cond delay="0"/>
                                  </p:stCondLst>
                                  <p:childTnLst>
                                    <p:set>
                                      <p:cBhvr>
                                        <p:cTn id="16" dur="1" fill="hold">
                                          <p:stCondLst>
                                            <p:cond delay="0"/>
                                          </p:stCondLst>
                                        </p:cTn>
                                        <p:tgtEl>
                                          <p:spTgt spid="653"/>
                                        </p:tgtEl>
                                        <p:attrNameLst>
                                          <p:attrName>style.visibility</p:attrName>
                                        </p:attrNameLst>
                                      </p:cBhvr>
                                      <p:to>
                                        <p:strVal val="visible"/>
                                      </p:to>
                                    </p:set>
                                    <p:animEffect transition="in" filter="barn(inVertical)">
                                      <p:cBhvr>
                                        <p:cTn id="17" dur="500"/>
                                        <p:tgtEl>
                                          <p:spTgt spid="653"/>
                                        </p:tgtEl>
                                      </p:cBhvr>
                                    </p:animEffect>
                                  </p:childTnLst>
                                </p:cTn>
                              </p:par>
                              <p:par>
                                <p:cTn id="18" presetID="16" presetClass="entr" presetSubtype="21" fill="hold" nodeType="withEffect">
                                  <p:stCondLst>
                                    <p:cond delay="0"/>
                                  </p:stCondLst>
                                  <p:childTnLst>
                                    <p:set>
                                      <p:cBhvr>
                                        <p:cTn id="19" dur="1" fill="hold">
                                          <p:stCondLst>
                                            <p:cond delay="0"/>
                                          </p:stCondLst>
                                        </p:cTn>
                                        <p:tgtEl>
                                          <p:spTgt spid="662"/>
                                        </p:tgtEl>
                                        <p:attrNameLst>
                                          <p:attrName>style.visibility</p:attrName>
                                        </p:attrNameLst>
                                      </p:cBhvr>
                                      <p:to>
                                        <p:strVal val="visible"/>
                                      </p:to>
                                    </p:set>
                                    <p:animEffect transition="in" filter="barn(inVertical)">
                                      <p:cBhvr>
                                        <p:cTn id="20" dur="500"/>
                                        <p:tgtEl>
                                          <p:spTgt spid="662"/>
                                        </p:tgtEl>
                                      </p:cBhvr>
                                    </p:animEffect>
                                  </p:childTnLst>
                                </p:cTn>
                              </p:par>
                              <p:par>
                                <p:cTn id="21" presetID="16" presetClass="entr" presetSubtype="21" fill="hold" nodeType="withEffect">
                                  <p:stCondLst>
                                    <p:cond delay="0"/>
                                  </p:stCondLst>
                                  <p:childTnLst>
                                    <p:set>
                                      <p:cBhvr>
                                        <p:cTn id="22" dur="1" fill="hold">
                                          <p:stCondLst>
                                            <p:cond delay="0"/>
                                          </p:stCondLst>
                                        </p:cTn>
                                        <p:tgtEl>
                                          <p:spTgt spid="671"/>
                                        </p:tgtEl>
                                        <p:attrNameLst>
                                          <p:attrName>style.visibility</p:attrName>
                                        </p:attrNameLst>
                                      </p:cBhvr>
                                      <p:to>
                                        <p:strVal val="visible"/>
                                      </p:to>
                                    </p:set>
                                    <p:animEffect transition="in" filter="barn(inVertical)">
                                      <p:cBhvr>
                                        <p:cTn id="23" dur="500"/>
                                        <p:tgtEl>
                                          <p:spTgt spid="67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4"/>
                                        </p:tgtEl>
                                        <p:attrNameLst>
                                          <p:attrName>style.visibility</p:attrName>
                                        </p:attrNameLst>
                                      </p:cBhvr>
                                      <p:to>
                                        <p:strVal val="visible"/>
                                      </p:to>
                                    </p:set>
                                    <p:animEffect transition="in" filter="barn(inVertical)">
                                      <p:cBhvr>
                                        <p:cTn id="37" dur="500"/>
                                        <p:tgtEl>
                                          <p:spTgt spid="64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47">
                                            <p:txEl>
                                              <p:pRg st="0" end="0"/>
                                            </p:txEl>
                                          </p:spTgt>
                                        </p:tgtEl>
                                        <p:attrNameLst>
                                          <p:attrName>style.visibility</p:attrName>
                                        </p:attrNameLst>
                                      </p:cBhvr>
                                      <p:to>
                                        <p:strVal val="visible"/>
                                      </p:to>
                                    </p:set>
                                    <p:animEffect transition="in" filter="barn(inVertical)">
                                      <p:cBhvr>
                                        <p:cTn id="40" dur="500"/>
                                        <p:tgtEl>
                                          <p:spTgt spid="64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47">
                                            <p:txEl>
                                              <p:pRg st="1" end="1"/>
                                            </p:txEl>
                                          </p:spTgt>
                                        </p:tgtEl>
                                        <p:attrNameLst>
                                          <p:attrName>style.visibility</p:attrName>
                                        </p:attrNameLst>
                                      </p:cBhvr>
                                      <p:to>
                                        <p:strVal val="visible"/>
                                      </p:to>
                                    </p:set>
                                    <p:animEffect transition="in" filter="barn(inVertical)">
                                      <p:cBhvr>
                                        <p:cTn id="45" dur="500"/>
                                        <p:tgtEl>
                                          <p:spTgt spid="647">
                                            <p:txEl>
                                              <p:pRg st="1" end="1"/>
                                            </p:txEl>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48">
                                            <p:txEl>
                                              <p:pRg st="0" end="0"/>
                                            </p:txEl>
                                          </p:spTgt>
                                        </p:tgtEl>
                                        <p:attrNameLst>
                                          <p:attrName>style.visibility</p:attrName>
                                        </p:attrNameLst>
                                      </p:cBhvr>
                                      <p:to>
                                        <p:strVal val="visible"/>
                                      </p:to>
                                    </p:set>
                                    <p:animEffect transition="in" filter="barn(inVertical)">
                                      <p:cBhvr>
                                        <p:cTn id="48" dur="500"/>
                                        <p:tgtEl>
                                          <p:spTgt spid="648">
                                            <p:txEl>
                                              <p:pRg st="0" end="0"/>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654"/>
                                        </p:tgtEl>
                                        <p:attrNameLst>
                                          <p:attrName>style.visibility</p:attrName>
                                        </p:attrNameLst>
                                      </p:cBhvr>
                                      <p:to>
                                        <p:strVal val="visible"/>
                                      </p:to>
                                    </p:set>
                                    <p:animEffect transition="in" filter="barn(inVertical)">
                                      <p:cBhvr>
                                        <p:cTn id="51" dur="500"/>
                                        <p:tgtEl>
                                          <p:spTgt spid="65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661"/>
                                        </p:tgtEl>
                                        <p:attrNameLst>
                                          <p:attrName>style.visibility</p:attrName>
                                        </p:attrNameLst>
                                      </p:cBhvr>
                                      <p:to>
                                        <p:strVal val="visible"/>
                                      </p:to>
                                    </p:set>
                                    <p:animEffect transition="in" filter="barn(inVertical)">
                                      <p:cBhvr>
                                        <p:cTn id="54" dur="500"/>
                                        <p:tgtEl>
                                          <p:spTgt spid="661"/>
                                        </p:tgtEl>
                                      </p:cBhvr>
                                    </p:animEffect>
                                  </p:childTnLst>
                                </p:cTn>
                              </p:par>
                              <p:par>
                                <p:cTn id="55" presetID="16" presetClass="entr" presetSubtype="21"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barn(inVertical)">
                                      <p:cBhvr>
                                        <p:cTn id="57" dur="500"/>
                                        <p:tgtEl>
                                          <p:spTgt spid="48"/>
                                        </p:tgtEl>
                                      </p:cBhvr>
                                    </p:animEffect>
                                  </p:childTnLst>
                                </p:cTn>
                              </p:par>
                              <p:par>
                                <p:cTn id="58" presetID="16" presetClass="entr" presetSubtype="21" fill="hold" nodeType="withEffect">
                                  <p:stCondLst>
                                    <p:cond delay="0"/>
                                  </p:stCondLst>
                                  <p:childTnLst>
                                    <p:set>
                                      <p:cBhvr>
                                        <p:cTn id="59" dur="1" fill="hold">
                                          <p:stCondLst>
                                            <p:cond delay="0"/>
                                          </p:stCondLst>
                                        </p:cTn>
                                        <p:tgtEl>
                                          <p:spTgt spid="668"/>
                                        </p:tgtEl>
                                        <p:attrNameLst>
                                          <p:attrName>style.visibility</p:attrName>
                                        </p:attrNameLst>
                                      </p:cBhvr>
                                      <p:to>
                                        <p:strVal val="visible"/>
                                      </p:to>
                                    </p:set>
                                    <p:animEffect transition="in" filter="barn(inVertical)">
                                      <p:cBhvr>
                                        <p:cTn id="60" dur="500"/>
                                        <p:tgtEl>
                                          <p:spTgt spid="66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40"/>
                                        </p:tgtEl>
                                        <p:attrNameLst>
                                          <p:attrName>style.visibility</p:attrName>
                                        </p:attrNameLst>
                                      </p:cBhvr>
                                      <p:to>
                                        <p:strVal val="visible"/>
                                      </p:to>
                                    </p:set>
                                    <p:animEffect transition="in" filter="barn(inVertical)">
                                      <p:cBhvr>
                                        <p:cTn id="65" dur="500"/>
                                        <p:tgtEl>
                                          <p:spTgt spid="640"/>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645"/>
                                        </p:tgtEl>
                                        <p:attrNameLst>
                                          <p:attrName>style.visibility</p:attrName>
                                        </p:attrNameLst>
                                      </p:cBhvr>
                                      <p:to>
                                        <p:strVal val="visible"/>
                                      </p:to>
                                    </p:set>
                                    <p:animEffect transition="in" filter="barn(inVertical)">
                                      <p:cBhvr>
                                        <p:cTn id="68" dur="500"/>
                                        <p:tgtEl>
                                          <p:spTgt spid="645"/>
                                        </p:tgtEl>
                                      </p:cBhvr>
                                    </p:animEffect>
                                  </p:childTnLst>
                                </p:cTn>
                              </p:par>
                              <p:par>
                                <p:cTn id="69" presetID="16" presetClass="entr" presetSubtype="21" fill="hold" nodeType="withEffect">
                                  <p:stCondLst>
                                    <p:cond delay="0"/>
                                  </p:stCondLst>
                                  <p:childTnLst>
                                    <p:set>
                                      <p:cBhvr>
                                        <p:cTn id="70" dur="1" fill="hold">
                                          <p:stCondLst>
                                            <p:cond delay="0"/>
                                          </p:stCondLst>
                                        </p:cTn>
                                        <p:tgtEl>
                                          <p:spTgt spid="665"/>
                                        </p:tgtEl>
                                        <p:attrNameLst>
                                          <p:attrName>style.visibility</p:attrName>
                                        </p:attrNameLst>
                                      </p:cBhvr>
                                      <p:to>
                                        <p:strVal val="visible"/>
                                      </p:to>
                                    </p:set>
                                    <p:animEffect transition="in" filter="barn(inVertical)">
                                      <p:cBhvr>
                                        <p:cTn id="71" dur="500"/>
                                        <p:tgtEl>
                                          <p:spTgt spid="66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barn(inVertical)">
                                      <p:cBhvr>
                                        <p:cTn id="74" dur="500"/>
                                        <p:tgtEl>
                                          <p:spTgt spid="3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barn(inVertical)">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barn(inVertical)">
                                      <p:cBhvr>
                                        <p:cTn id="82" dur="500"/>
                                        <p:tgtEl>
                                          <p:spTgt spid="49"/>
                                        </p:tgtEl>
                                      </p:cBhvr>
                                    </p:animEffect>
                                  </p:childTnLst>
                                </p:cTn>
                              </p:par>
                              <p:par>
                                <p:cTn id="83" presetID="16" presetClass="entr" presetSubtype="21" fill="hold" nodeType="withEffect">
                                  <p:stCondLst>
                                    <p:cond delay="0"/>
                                  </p:stCondLst>
                                  <p:childTnLst>
                                    <p:set>
                                      <p:cBhvr>
                                        <p:cTn id="84" dur="1" fill="hold">
                                          <p:stCondLst>
                                            <p:cond delay="0"/>
                                          </p:stCondLst>
                                        </p:cTn>
                                        <p:tgtEl>
                                          <p:spTgt spid="669"/>
                                        </p:tgtEl>
                                        <p:attrNameLst>
                                          <p:attrName>style.visibility</p:attrName>
                                        </p:attrNameLst>
                                      </p:cBhvr>
                                      <p:to>
                                        <p:strVal val="visible"/>
                                      </p:to>
                                    </p:set>
                                    <p:animEffect transition="in" filter="barn(inVertical)">
                                      <p:cBhvr>
                                        <p:cTn id="85" dur="500"/>
                                        <p:tgtEl>
                                          <p:spTgt spid="669"/>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643"/>
                                        </p:tgtEl>
                                        <p:attrNameLst>
                                          <p:attrName>style.visibility</p:attrName>
                                        </p:attrNameLst>
                                      </p:cBhvr>
                                      <p:to>
                                        <p:strVal val="visible"/>
                                      </p:to>
                                    </p:set>
                                    <p:animEffect transition="in" filter="barn(inVertical)">
                                      <p:cBhvr>
                                        <p:cTn id="88" dur="500"/>
                                        <p:tgtEl>
                                          <p:spTgt spid="643"/>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651">
                                            <p:txEl>
                                              <p:pRg st="0" end="0"/>
                                            </p:txEl>
                                          </p:spTgt>
                                        </p:tgtEl>
                                        <p:attrNameLst>
                                          <p:attrName>style.visibility</p:attrName>
                                        </p:attrNameLst>
                                      </p:cBhvr>
                                      <p:to>
                                        <p:strVal val="visible"/>
                                      </p:to>
                                    </p:set>
                                    <p:animEffect transition="in" filter="barn(inVertical)">
                                      <p:cBhvr>
                                        <p:cTn id="91" dur="500"/>
                                        <p:tgtEl>
                                          <p:spTgt spid="651">
                                            <p:txEl>
                                              <p:pRg st="0" end="0"/>
                                            </p:txEl>
                                          </p:spTgt>
                                        </p:tgtEl>
                                      </p:cBhvr>
                                    </p:animEffect>
                                  </p:childTnLst>
                                </p:cTn>
                              </p:par>
                              <p:par>
                                <p:cTn id="92" presetID="16" presetClass="entr" presetSubtype="21" fill="hold" nodeType="withEffect">
                                  <p:stCondLst>
                                    <p:cond delay="0"/>
                                  </p:stCondLst>
                                  <p:childTnLst>
                                    <p:set>
                                      <p:cBhvr>
                                        <p:cTn id="93" dur="1" fill="hold">
                                          <p:stCondLst>
                                            <p:cond delay="0"/>
                                          </p:stCondLst>
                                        </p:cTn>
                                        <p:tgtEl>
                                          <p:spTgt spid="655"/>
                                        </p:tgtEl>
                                        <p:attrNameLst>
                                          <p:attrName>style.visibility</p:attrName>
                                        </p:attrNameLst>
                                      </p:cBhvr>
                                      <p:to>
                                        <p:strVal val="visible"/>
                                      </p:to>
                                    </p:set>
                                    <p:animEffect transition="in" filter="barn(inVertical)">
                                      <p:cBhvr>
                                        <p:cTn id="94" dur="500"/>
                                        <p:tgtEl>
                                          <p:spTgt spid="655"/>
                                        </p:tgtEl>
                                      </p:cBhvr>
                                    </p:animEffect>
                                  </p:childTnLst>
                                </p:cTn>
                              </p:par>
                              <p:par>
                                <p:cTn id="95" presetID="16" presetClass="entr" presetSubtype="21" fill="hold" nodeType="withEffect">
                                  <p:stCondLst>
                                    <p:cond delay="0"/>
                                  </p:stCondLst>
                                  <p:childTnLst>
                                    <p:set>
                                      <p:cBhvr>
                                        <p:cTn id="96" dur="1" fill="hold">
                                          <p:stCondLst>
                                            <p:cond delay="0"/>
                                          </p:stCondLst>
                                        </p:cTn>
                                        <p:tgtEl>
                                          <p:spTgt spid="656"/>
                                        </p:tgtEl>
                                        <p:attrNameLst>
                                          <p:attrName>style.visibility</p:attrName>
                                        </p:attrNameLst>
                                      </p:cBhvr>
                                      <p:to>
                                        <p:strVal val="visible"/>
                                      </p:to>
                                    </p:set>
                                    <p:animEffect transition="in" filter="barn(inVertical)">
                                      <p:cBhvr>
                                        <p:cTn id="97" dur="500"/>
                                        <p:tgtEl>
                                          <p:spTgt spid="656"/>
                                        </p:tgtEl>
                                      </p:cBhvr>
                                    </p:animEffect>
                                  </p:childTnLst>
                                </p:cTn>
                              </p:par>
                              <p:par>
                                <p:cTn id="98" presetID="16" presetClass="entr" presetSubtype="21" fill="hold" nodeType="withEffect">
                                  <p:stCondLst>
                                    <p:cond delay="0"/>
                                  </p:stCondLst>
                                  <p:childTnLst>
                                    <p:set>
                                      <p:cBhvr>
                                        <p:cTn id="99" dur="1" fill="hold">
                                          <p:stCondLst>
                                            <p:cond delay="0"/>
                                          </p:stCondLst>
                                        </p:cTn>
                                        <p:tgtEl>
                                          <p:spTgt spid="672"/>
                                        </p:tgtEl>
                                        <p:attrNameLst>
                                          <p:attrName>style.visibility</p:attrName>
                                        </p:attrNameLst>
                                      </p:cBhvr>
                                      <p:to>
                                        <p:strVal val="visible"/>
                                      </p:to>
                                    </p:set>
                                    <p:animEffect transition="in" filter="barn(inVertical)">
                                      <p:cBhvr>
                                        <p:cTn id="100" dur="500"/>
                                        <p:tgtEl>
                                          <p:spTgt spid="672"/>
                                        </p:tgtEl>
                                      </p:cBhvr>
                                    </p:animEffect>
                                  </p:childTnLst>
                                </p:cTn>
                              </p:par>
                              <p:par>
                                <p:cTn id="101" presetID="16" presetClass="entr" presetSubtype="21" fill="hold" nodeType="withEffect">
                                  <p:stCondLst>
                                    <p:cond delay="0"/>
                                  </p:stCondLst>
                                  <p:childTnLst>
                                    <p:set>
                                      <p:cBhvr>
                                        <p:cTn id="102" dur="1" fill="hold">
                                          <p:stCondLst>
                                            <p:cond delay="0"/>
                                          </p:stCondLst>
                                        </p:cTn>
                                        <p:tgtEl>
                                          <p:spTgt spid="670"/>
                                        </p:tgtEl>
                                        <p:attrNameLst>
                                          <p:attrName>style.visibility</p:attrName>
                                        </p:attrNameLst>
                                      </p:cBhvr>
                                      <p:to>
                                        <p:strVal val="visible"/>
                                      </p:to>
                                    </p:set>
                                    <p:animEffect transition="in" filter="barn(inVertical)">
                                      <p:cBhvr>
                                        <p:cTn id="103" dur="500"/>
                                        <p:tgtEl>
                                          <p:spTgt spid="670"/>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652">
                                            <p:txEl>
                                              <p:pRg st="0" end="0"/>
                                            </p:txEl>
                                          </p:spTgt>
                                        </p:tgtEl>
                                        <p:attrNameLst>
                                          <p:attrName>style.visibility</p:attrName>
                                        </p:attrNameLst>
                                      </p:cBhvr>
                                      <p:to>
                                        <p:strVal val="visible"/>
                                      </p:to>
                                    </p:set>
                                    <p:animEffect transition="in" filter="barn(inVertical)">
                                      <p:cBhvr>
                                        <p:cTn id="106" dur="500"/>
                                        <p:tgtEl>
                                          <p:spTgt spid="652">
                                            <p:txEl>
                                              <p:pRg st="0" end="0"/>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Effect transition="in" filter="barn(inVertical)">
                                      <p:cBhvr>
                                        <p:cTn id="111" dur="500"/>
                                        <p:tgtEl>
                                          <p:spTgt spid="10"/>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barn(inVertical)">
                                      <p:cBhvr>
                                        <p:cTn id="11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0"/>
      <p:bldP spid="642" grpId="0" animBg="1"/>
      <p:bldP spid="643" grpId="0" animBg="1"/>
      <p:bldP spid="644" grpId="0" animBg="1"/>
      <p:bldP spid="645" grpId="0" animBg="1"/>
      <p:bldP spid="647" grpId="0" build="p"/>
      <p:bldP spid="648" grpId="0" build="p"/>
      <p:bldP spid="651" grpId="0" build="p"/>
      <p:bldP spid="652" grpId="0" build="p"/>
      <p:bldP spid="661" grpId="0" animBg="1"/>
      <p:bldP spid="36" grpId="0"/>
      <p:bldP spid="37" grpId="0"/>
      <p:bldP spid="38" grpId="0"/>
      <p:bldP spid="39" grpId="0"/>
      <p:bldP spid="50"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6"/>
          <p:cNvSpPr txBox="1">
            <a:spLocks noGrp="1"/>
          </p:cNvSpPr>
          <p:nvPr>
            <p:ph type="title"/>
          </p:nvPr>
        </p:nvSpPr>
        <p:spPr>
          <a:xfrm>
            <a:off x="3352800" y="1726075"/>
            <a:ext cx="5433848" cy="2520104"/>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en" sz="2000" i="1" dirty="0">
                <a:latin typeface="Cambria" panose="02040503050406030204" pitchFamily="18" charset="0"/>
                <a:ea typeface="Cambria" panose="02040503050406030204" pitchFamily="18" charset="0"/>
              </a:rPr>
              <a:t>- Rất hào hứng.</a:t>
            </a:r>
            <a:br>
              <a:rPr lang="en" sz="2000" i="1" dirty="0">
                <a:latin typeface="Cambria" panose="02040503050406030204" pitchFamily="18" charset="0"/>
                <a:ea typeface="Cambria" panose="02040503050406030204" pitchFamily="18" charset="0"/>
              </a:rPr>
            </a:br>
            <a:r>
              <a:rPr lang="en" sz="2000" i="1"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Ấ</a:t>
            </a:r>
            <a:r>
              <a:rPr lang="en-US" sz="2000" i="1" dirty="0">
                <a:latin typeface="Cambria" panose="02040503050406030204" pitchFamily="18" charset="0"/>
                <a:ea typeface="Cambria" panose="02040503050406030204" pitchFamily="18" charset="0"/>
              </a:rPr>
              <a:t>n </a:t>
            </a:r>
            <a:r>
              <a:rPr lang="en-US" sz="2000" i="1" dirty="0" err="1">
                <a:latin typeface="Cambria" panose="02040503050406030204" pitchFamily="18" charset="0"/>
                <a:ea typeface="Cambria" panose="02040503050406030204" pitchFamily="18" charset="0"/>
              </a:rPr>
              <a:t>tượng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rất</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sâu</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sắc</a:t>
            </a:r>
            <a:r>
              <a:rPr lang="en-US" sz="2000" i="1" dirty="0">
                <a:latin typeface="Cambria" panose="02040503050406030204" pitchFamily="18" charset="0"/>
                <a:ea typeface="Cambria" panose="02040503050406030204" pitchFamily="18" charset="0"/>
              </a:rPr>
              <a:t>.</a:t>
            </a:r>
            <a:br>
              <a:rPr lang="en-US" sz="2000" i="1" dirty="0">
                <a:latin typeface="Cambria" panose="02040503050406030204" pitchFamily="18" charset="0"/>
                <a:ea typeface="Cambria" panose="02040503050406030204" pitchFamily="18" charset="0"/>
              </a:rPr>
            </a:b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cảm</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nhận</a:t>
            </a:r>
            <a:r>
              <a:rPr lang="en-US" sz="2000" i="1" dirty="0">
                <a:latin typeface="Cambria" panose="02040503050406030204" pitchFamily="18" charset="0"/>
                <a:ea typeface="Cambria" panose="02040503050406030204" pitchFamily="18" charset="0"/>
              </a:rPr>
              <a:t> được </a:t>
            </a:r>
            <a:r>
              <a:rPr lang="en-US" sz="2000" i="1" dirty="0" err="1">
                <a:latin typeface="Cambria" panose="02040503050406030204" pitchFamily="18" charset="0"/>
                <a:ea typeface="Cambria" panose="02040503050406030204" pitchFamily="18" charset="0"/>
              </a:rPr>
              <a:t>sự</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đầm</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ấm</a:t>
            </a:r>
            <a:r>
              <a:rPr lang="en-US" sz="2000" i="1" dirty="0">
                <a:latin typeface="Cambria" panose="02040503050406030204" pitchFamily="18" charset="0"/>
                <a:ea typeface="Cambria" panose="02040503050406030204" pitchFamily="18" charset="0"/>
              </a:rPr>
              <a:t>.</a:t>
            </a:r>
            <a:br>
              <a:rPr lang="en-US" sz="2000" i="1" dirty="0">
                <a:latin typeface="Cambria" panose="02040503050406030204" pitchFamily="18" charset="0"/>
                <a:ea typeface="Cambria" panose="02040503050406030204" pitchFamily="18" charset="0"/>
              </a:rPr>
            </a:b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Kỉ</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niệm</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đáng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nhớ</a:t>
            </a:r>
            <a:r>
              <a:rPr lang="en-US" sz="2000" i="1" dirty="0">
                <a:latin typeface="Cambria" panose="02040503050406030204" pitchFamily="18" charset="0"/>
                <a:ea typeface="Cambria" panose="02040503050406030204" pitchFamily="18" charset="0"/>
              </a:rPr>
              <a:t>.</a:t>
            </a:r>
            <a:br>
              <a:rPr lang="en-US" sz="2000" i="1" dirty="0">
                <a:latin typeface="Cambria" panose="02040503050406030204" pitchFamily="18" charset="0"/>
                <a:ea typeface="Cambria" panose="02040503050406030204" pitchFamily="18" charset="0"/>
              </a:rPr>
            </a:br>
            <a:r>
              <a:rPr lang="en-US" sz="2000" i="1" dirty="0">
                <a:latin typeface="Cambria" panose="02040503050406030204" pitchFamily="18" charset="0"/>
                <a:ea typeface="Cambria" panose="02040503050406030204" pitchFamily="18" charset="0"/>
              </a:rPr>
              <a:t>- được </a:t>
            </a:r>
            <a:r>
              <a:rPr lang="en-US" sz="2000" i="1" dirty="0" err="1">
                <a:latin typeface="Cambria" panose="02040503050406030204" pitchFamily="18" charset="0"/>
                <a:ea typeface="Cambria" panose="02040503050406030204" pitchFamily="18" charset="0"/>
              </a:rPr>
              <a:t>sống</a:t>
            </a:r>
            <a:r>
              <a:rPr lang="en-US" sz="2000" i="1" dirty="0">
                <a:latin typeface="Cambria" panose="02040503050406030204" pitchFamily="18" charset="0"/>
                <a:ea typeface="Cambria" panose="02040503050406030204" pitchFamily="18" charset="0"/>
              </a:rPr>
              <a:t> trong </a:t>
            </a:r>
            <a:r>
              <a:rPr lang="en-US" sz="2000" i="1" dirty="0" err="1">
                <a:latin typeface="Cambria" panose="02040503050406030204" pitchFamily="18" charset="0"/>
                <a:ea typeface="Cambria" panose="02040503050406030204" pitchFamily="18" charset="0"/>
              </a:rPr>
              <a:t>bầu</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không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khí</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rộn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rã</a:t>
            </a:r>
            <a:r>
              <a:rPr lang="en-US" sz="2000" i="1" dirty="0">
                <a:latin typeface="Cambria" panose="02040503050406030204" pitchFamily="18" charset="0"/>
                <a:ea typeface="Cambria" panose="02040503050406030204" pitchFamily="18" charset="0"/>
              </a:rPr>
              <a:t>…</a:t>
            </a:r>
            <a:endParaRPr sz="2000" i="1" dirty="0">
              <a:latin typeface="Cambria" panose="02040503050406030204" pitchFamily="18" charset="0"/>
              <a:ea typeface="Cambria" panose="02040503050406030204" pitchFamily="18" charset="0"/>
            </a:endParaRPr>
          </a:p>
        </p:txBody>
      </p:sp>
      <p:pic>
        <p:nvPicPr>
          <p:cNvPr id="287" name="Google Shape;287;p36"/>
          <p:cNvPicPr preferRelativeResize="0"/>
          <p:nvPr/>
        </p:nvPicPr>
        <p:blipFill>
          <a:blip r:embed="rId3">
            <a:alphaModFix/>
          </a:blip>
          <a:stretch>
            <a:fillRect/>
          </a:stretch>
        </p:blipFill>
        <p:spPr>
          <a:xfrm>
            <a:off x="6878526" y="539506"/>
            <a:ext cx="1552250" cy="515544"/>
          </a:xfrm>
          <a:prstGeom prst="rect">
            <a:avLst/>
          </a:prstGeom>
          <a:noFill/>
          <a:ln>
            <a:noFill/>
          </a:ln>
        </p:spPr>
      </p:pic>
      <p:sp>
        <p:nvSpPr>
          <p:cNvPr id="290" name="Google Shape;290;p36"/>
          <p:cNvSpPr txBox="1">
            <a:spLocks noGrp="1"/>
          </p:cNvSpPr>
          <p:nvPr>
            <p:ph type="title" idx="2"/>
          </p:nvPr>
        </p:nvSpPr>
        <p:spPr>
          <a:xfrm>
            <a:off x="611878" y="944751"/>
            <a:ext cx="2450400" cy="781324"/>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000" dirty="0">
                <a:latin typeface="Cambria" panose="02040503050406030204" pitchFamily="18" charset="0"/>
                <a:ea typeface="Cambria" panose="02040503050406030204" pitchFamily="18" charset="0"/>
              </a:rPr>
              <a:t>Nhận xét, đánh giá của người viết</a:t>
            </a:r>
            <a:endParaRPr sz="2000" dirty="0">
              <a:latin typeface="Cambria" panose="02040503050406030204" pitchFamily="18" charset="0"/>
              <a:ea typeface="Cambria" panose="02040503050406030204" pitchFamily="18" charset="0"/>
            </a:endParaRPr>
          </a:p>
        </p:txBody>
      </p:sp>
      <p:pic>
        <p:nvPicPr>
          <p:cNvPr id="8194" name="Picture 2" descr="Free Student Writing Clipart, Download Free Student Writing Clipart png  images, Free ClipArts on Clipart Library"/>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61" b="96875" l="0" r="100000">
                        <a14:foregroundMark x1="39344" y1="58008" x2="64590" y2="81445"/>
                        <a14:foregroundMark x1="54754" y1="59961" x2="45246" y2="73242"/>
                        <a14:foregroundMark x1="68197" y1="84375" x2="9508" y2="88086"/>
                      </a14:backgroundRemoval>
                    </a14:imgEffect>
                  </a14:imgLayer>
                </a14:imgProps>
              </a:ext>
              <a:ext uri="{28A0092B-C50C-407E-A947-70E740481C1C}">
                <a14:useLocalDpi xmlns:a14="http://schemas.microsoft.com/office/drawing/2010/main" val="0"/>
              </a:ext>
            </a:extLst>
          </a:blip>
          <a:srcRect t="32630"/>
          <a:stretch/>
        </p:blipFill>
        <p:spPr bwMode="auto">
          <a:xfrm>
            <a:off x="279510" y="1726075"/>
            <a:ext cx="2939229" cy="33240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anim calcmode="lin" valueType="num">
                                      <p:cBhvr>
                                        <p:cTn id="8" dur="1000" fill="hold"/>
                                        <p:tgtEl>
                                          <p:spTgt spid="290"/>
                                        </p:tgtEl>
                                        <p:attrNameLst>
                                          <p:attrName>ppt_x</p:attrName>
                                        </p:attrNameLst>
                                      </p:cBhvr>
                                      <p:tavLst>
                                        <p:tav tm="0">
                                          <p:val>
                                            <p:strVal val="#ppt_x"/>
                                          </p:val>
                                        </p:tav>
                                        <p:tav tm="100000">
                                          <p:val>
                                            <p:strVal val="#ppt_x"/>
                                          </p:val>
                                        </p:tav>
                                      </p:tavLst>
                                    </p:anim>
                                    <p:anim calcmode="lin" valueType="num">
                                      <p:cBhvr>
                                        <p:cTn id="9" dur="1000" fill="hold"/>
                                        <p:tgtEl>
                                          <p:spTgt spid="2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1000"/>
                                        <p:tgtEl>
                                          <p:spTgt spid="286"/>
                                        </p:tgtEl>
                                      </p:cBhvr>
                                    </p:animEffect>
                                    <p:anim calcmode="lin" valueType="num">
                                      <p:cBhvr>
                                        <p:cTn id="20" dur="1000" fill="hold"/>
                                        <p:tgtEl>
                                          <p:spTgt spid="286"/>
                                        </p:tgtEl>
                                        <p:attrNameLst>
                                          <p:attrName>ppt_x</p:attrName>
                                        </p:attrNameLst>
                                      </p:cBhvr>
                                      <p:tavLst>
                                        <p:tav tm="0">
                                          <p:val>
                                            <p:strVal val="#ppt_x"/>
                                          </p:val>
                                        </p:tav>
                                        <p:tav tm="100000">
                                          <p:val>
                                            <p:strVal val="#ppt_x"/>
                                          </p:val>
                                        </p:tav>
                                      </p:tavLst>
                                    </p:anim>
                                    <p:anim calcmode="lin" valueType="num">
                                      <p:cBhvr>
                                        <p:cTn id="21" dur="1000" fill="hold"/>
                                        <p:tgtEl>
                                          <p:spTgt spid="2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38"/>
          <p:cNvSpPr txBox="1">
            <a:spLocks noGrp="1"/>
          </p:cNvSpPr>
          <p:nvPr>
            <p:ph type="title"/>
          </p:nvPr>
        </p:nvSpPr>
        <p:spPr>
          <a:xfrm>
            <a:off x="219239" y="363551"/>
            <a:ext cx="6286664" cy="960751"/>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000" dirty="0">
                <a:latin typeface="Cambria" panose="02040503050406030204" pitchFamily="18" charset="0"/>
                <a:ea typeface="Cambria" panose="02040503050406030204" pitchFamily="18" charset="0"/>
              </a:rPr>
              <a:t>Qua phần hoạt động và trình bày nhóm, em hãy tự tổng kết lại 3 điều mà em cần lưu ý khi làm bài văn thuyết minh thuật lại 1 sự kiện trong vòng 2 phút</a:t>
            </a:r>
            <a:endParaRPr sz="2000" dirty="0">
              <a:latin typeface="Cambria" panose="02040503050406030204" pitchFamily="18" charset="0"/>
              <a:ea typeface="Cambria" panose="02040503050406030204" pitchFamily="18" charset="0"/>
            </a:endParaRPr>
          </a:p>
        </p:txBody>
      </p:sp>
      <p:pic>
        <p:nvPicPr>
          <p:cNvPr id="316" name="Google Shape;316;p38"/>
          <p:cNvPicPr preferRelativeResize="0"/>
          <p:nvPr/>
        </p:nvPicPr>
        <p:blipFill rotWithShape="1">
          <a:blip r:embed="rId3">
            <a:alphaModFix/>
          </a:blip>
          <a:srcRect/>
          <a:stretch/>
        </p:blipFill>
        <p:spPr>
          <a:xfrm>
            <a:off x="0" y="1560555"/>
            <a:ext cx="2012375" cy="2644675"/>
          </a:xfrm>
          <a:prstGeom prst="rect">
            <a:avLst/>
          </a:prstGeom>
          <a:noFill/>
          <a:ln>
            <a:noFill/>
          </a:ln>
        </p:spPr>
      </p:pic>
      <p:sp>
        <p:nvSpPr>
          <p:cNvPr id="3" name="Rounded Rectangle 2"/>
          <p:cNvSpPr/>
          <p:nvPr/>
        </p:nvSpPr>
        <p:spPr>
          <a:xfrm>
            <a:off x="2217682" y="1423921"/>
            <a:ext cx="6495394" cy="105651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b="1" dirty="0" err="1">
                <a:solidFill>
                  <a:schemeClr val="tx1"/>
                </a:solidFill>
                <a:latin typeface="Cambria" panose="02040503050406030204" pitchFamily="18" charset="0"/>
                <a:ea typeface="Cambria" panose="02040503050406030204" pitchFamily="18" charset="0"/>
              </a:rPr>
              <a:t>Điều</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số</a:t>
            </a:r>
            <a:r>
              <a:rPr lang="en-US" sz="1800" b="1" dirty="0">
                <a:solidFill>
                  <a:schemeClr val="tx1"/>
                </a:solidFill>
                <a:latin typeface="Cambria" panose="02040503050406030204" pitchFamily="18" charset="0"/>
                <a:ea typeface="Cambria" panose="02040503050406030204" pitchFamily="18" charset="0"/>
              </a:rPr>
              <a:t> 1:</a:t>
            </a:r>
          </a:p>
          <a:p>
            <a:r>
              <a:rPr lang="en-US" sz="1800" dirty="0">
                <a:solidFill>
                  <a:schemeClr val="tx1"/>
                </a:solidFill>
                <a:latin typeface="Cambria" panose="02040503050406030204" pitchFamily="18" charset="0"/>
                <a:ea typeface="Cambria" panose="02040503050406030204" pitchFamily="18" charset="0"/>
              </a:rPr>
              <a:t>………………………………………………………………………………………………………………………………………………………………………………………………</a:t>
            </a:r>
            <a:endParaRPr lang="vi-VN" sz="1800" dirty="0">
              <a:solidFill>
                <a:schemeClr val="tx1"/>
              </a:solidFill>
              <a:latin typeface="Cambria" panose="02040503050406030204" pitchFamily="18" charset="0"/>
              <a:ea typeface="Cambria" panose="02040503050406030204" pitchFamily="18" charset="0"/>
            </a:endParaRPr>
          </a:p>
        </p:txBody>
      </p:sp>
      <p:sp>
        <p:nvSpPr>
          <p:cNvPr id="86" name="Rounded Rectangle 85"/>
          <p:cNvSpPr/>
          <p:nvPr/>
        </p:nvSpPr>
        <p:spPr>
          <a:xfrm>
            <a:off x="2217682" y="2664144"/>
            <a:ext cx="6495394" cy="10565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b="1" dirty="0" err="1">
                <a:solidFill>
                  <a:schemeClr val="tx1"/>
                </a:solidFill>
                <a:latin typeface="Cambria" panose="02040503050406030204" pitchFamily="18" charset="0"/>
                <a:ea typeface="Cambria" panose="02040503050406030204" pitchFamily="18" charset="0"/>
              </a:rPr>
              <a:t>Điều</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số</a:t>
            </a:r>
            <a:r>
              <a:rPr lang="en-US" sz="1800" b="1" dirty="0">
                <a:solidFill>
                  <a:schemeClr val="tx1"/>
                </a:solidFill>
                <a:latin typeface="Cambria" panose="02040503050406030204" pitchFamily="18" charset="0"/>
                <a:ea typeface="Cambria" panose="02040503050406030204" pitchFamily="18" charset="0"/>
              </a:rPr>
              <a:t> 2:</a:t>
            </a:r>
          </a:p>
          <a:p>
            <a:r>
              <a:rPr lang="en-US" sz="1800" dirty="0">
                <a:solidFill>
                  <a:schemeClr val="tx1"/>
                </a:solidFill>
                <a:latin typeface="Cambria" panose="02040503050406030204" pitchFamily="18" charset="0"/>
                <a:ea typeface="Cambria" panose="02040503050406030204" pitchFamily="18" charset="0"/>
              </a:rPr>
              <a:t>………………………………………………………………………………………………………………………………………………………………………………………………</a:t>
            </a:r>
            <a:endParaRPr lang="vi-VN" sz="1800" dirty="0">
              <a:solidFill>
                <a:schemeClr val="tx1"/>
              </a:solidFill>
              <a:latin typeface="Cambria" panose="02040503050406030204" pitchFamily="18" charset="0"/>
              <a:ea typeface="Cambria" panose="02040503050406030204" pitchFamily="18" charset="0"/>
            </a:endParaRPr>
          </a:p>
        </p:txBody>
      </p:sp>
      <p:sp>
        <p:nvSpPr>
          <p:cNvPr id="87" name="Rounded Rectangle 86"/>
          <p:cNvSpPr/>
          <p:nvPr/>
        </p:nvSpPr>
        <p:spPr>
          <a:xfrm>
            <a:off x="2217682" y="3904367"/>
            <a:ext cx="6495394" cy="105651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b="1" dirty="0" err="1">
                <a:solidFill>
                  <a:schemeClr val="tx1"/>
                </a:solidFill>
                <a:latin typeface="Cambria" panose="02040503050406030204" pitchFamily="18" charset="0"/>
                <a:ea typeface="Cambria" panose="02040503050406030204" pitchFamily="18" charset="0"/>
              </a:rPr>
              <a:t>Điều</a:t>
            </a:r>
            <a:r>
              <a:rPr lang="en-US" sz="1800" b="1" dirty="0">
                <a:solidFill>
                  <a:schemeClr val="tx1"/>
                </a:solidFill>
                <a:latin typeface="Cambria" panose="02040503050406030204" pitchFamily="18" charset="0"/>
                <a:ea typeface="Cambria" panose="02040503050406030204" pitchFamily="18" charset="0"/>
              </a:rPr>
              <a:t> </a:t>
            </a:r>
            <a:r>
              <a:rPr lang="en-US" sz="1800" b="1" dirty="0" err="1">
                <a:solidFill>
                  <a:schemeClr val="tx1"/>
                </a:solidFill>
                <a:latin typeface="Cambria" panose="02040503050406030204" pitchFamily="18" charset="0"/>
                <a:ea typeface="Cambria" panose="02040503050406030204" pitchFamily="18" charset="0"/>
              </a:rPr>
              <a:t>số</a:t>
            </a:r>
            <a:r>
              <a:rPr lang="en-US" sz="1800" b="1" dirty="0">
                <a:solidFill>
                  <a:schemeClr val="tx1"/>
                </a:solidFill>
                <a:latin typeface="Cambria" panose="02040503050406030204" pitchFamily="18" charset="0"/>
                <a:ea typeface="Cambria" panose="02040503050406030204" pitchFamily="18" charset="0"/>
              </a:rPr>
              <a:t> 3:</a:t>
            </a:r>
          </a:p>
          <a:p>
            <a:r>
              <a:rPr lang="en-US" sz="1800" dirty="0">
                <a:solidFill>
                  <a:schemeClr val="tx1"/>
                </a:solidFill>
                <a:latin typeface="Cambria" panose="02040503050406030204" pitchFamily="18" charset="0"/>
                <a:ea typeface="Cambria" panose="02040503050406030204" pitchFamily="18" charset="0"/>
              </a:rPr>
              <a:t>………………………………………………………………………………………………………………………………………………………………………………………………</a:t>
            </a:r>
            <a:endParaRPr lang="vi-VN" sz="18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barn(inVertical)">
                                      <p:cBhvr>
                                        <p:cTn id="7" dur="500"/>
                                        <p:tgtEl>
                                          <p:spTgt spid="315"/>
                                        </p:tgtEl>
                                      </p:cBhvr>
                                    </p:animEffect>
                                  </p:childTnLst>
                                </p:cTn>
                              </p:par>
                              <p:par>
                                <p:cTn id="8" presetID="16" presetClass="entr" presetSubtype="21" fill="hold" nodeType="withEffect">
                                  <p:stCondLst>
                                    <p:cond delay="0"/>
                                  </p:stCondLst>
                                  <p:childTnLst>
                                    <p:set>
                                      <p:cBhvr>
                                        <p:cTn id="9" dur="1" fill="hold">
                                          <p:stCondLst>
                                            <p:cond delay="0"/>
                                          </p:stCondLst>
                                        </p:cTn>
                                        <p:tgtEl>
                                          <p:spTgt spid="316"/>
                                        </p:tgtEl>
                                        <p:attrNameLst>
                                          <p:attrName>style.visibility</p:attrName>
                                        </p:attrNameLst>
                                      </p:cBhvr>
                                      <p:to>
                                        <p:strVal val="visible"/>
                                      </p:to>
                                    </p:set>
                                    <p:animEffect transition="in" filter="barn(inVertical)">
                                      <p:cBhvr>
                                        <p:cTn id="10" dur="500"/>
                                        <p:tgtEl>
                                          <p:spTgt spid="3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1000"/>
                                        <p:tgtEl>
                                          <p:spTgt spid="86"/>
                                        </p:tgtEl>
                                      </p:cBhvr>
                                    </p:animEffect>
                                    <p:anim calcmode="lin" valueType="num">
                                      <p:cBhvr>
                                        <p:cTn id="23" dur="1000" fill="hold"/>
                                        <p:tgtEl>
                                          <p:spTgt spid="86"/>
                                        </p:tgtEl>
                                        <p:attrNameLst>
                                          <p:attrName>ppt_x</p:attrName>
                                        </p:attrNameLst>
                                      </p:cBhvr>
                                      <p:tavLst>
                                        <p:tav tm="0">
                                          <p:val>
                                            <p:strVal val="#ppt_x"/>
                                          </p:val>
                                        </p:tav>
                                        <p:tav tm="100000">
                                          <p:val>
                                            <p:strVal val="#ppt_x"/>
                                          </p:val>
                                        </p:tav>
                                      </p:tavLst>
                                    </p:anim>
                                    <p:anim calcmode="lin" valueType="num">
                                      <p:cBhvr>
                                        <p:cTn id="24"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p:bldP spid="3" grpId="0" animBg="1"/>
      <p:bldP spid="86" grpId="0" animBg="1"/>
      <p:bldP spid="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51"/>
          <p:cNvPicPr preferRelativeResize="0"/>
          <p:nvPr/>
        </p:nvPicPr>
        <p:blipFill>
          <a:blip r:embed="rId3">
            <a:alphaModFix/>
          </a:blip>
          <a:stretch>
            <a:fillRect/>
          </a:stretch>
        </p:blipFill>
        <p:spPr>
          <a:xfrm>
            <a:off x="3875301" y="872458"/>
            <a:ext cx="1252651" cy="1264200"/>
          </a:xfrm>
          <a:prstGeom prst="rect">
            <a:avLst/>
          </a:prstGeom>
          <a:noFill/>
          <a:ln>
            <a:noFill/>
          </a:ln>
        </p:spPr>
      </p:pic>
      <p:sp>
        <p:nvSpPr>
          <p:cNvPr id="804" name="Google Shape;804;p51"/>
          <p:cNvSpPr txBox="1">
            <a:spLocks noGrp="1"/>
          </p:cNvSpPr>
          <p:nvPr>
            <p:ph type="title"/>
          </p:nvPr>
        </p:nvSpPr>
        <p:spPr>
          <a:xfrm>
            <a:off x="2212450" y="2056506"/>
            <a:ext cx="4572000" cy="1578127"/>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THỰC HÀNH VIẾT</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06" name="Google Shape;806;p51"/>
          <p:cNvSpPr txBox="1">
            <a:spLocks noGrp="1"/>
          </p:cNvSpPr>
          <p:nvPr>
            <p:ph type="title" idx="2"/>
          </p:nvPr>
        </p:nvSpPr>
        <p:spPr>
          <a:xfrm>
            <a:off x="4014700" y="93063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III</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07" name="Google Shape;807;p51"/>
          <p:cNvPicPr preferRelativeResize="0"/>
          <p:nvPr/>
        </p:nvPicPr>
        <p:blipFill rotWithShape="1">
          <a:blip r:embed="rId4">
            <a:alphaModFix/>
          </a:blip>
          <a:srcRect t="835" b="826"/>
          <a:stretch/>
        </p:blipFill>
        <p:spPr>
          <a:xfrm>
            <a:off x="1840753" y="655226"/>
            <a:ext cx="1189695" cy="486299"/>
          </a:xfrm>
          <a:prstGeom prst="rect">
            <a:avLst/>
          </a:prstGeom>
          <a:noFill/>
          <a:ln>
            <a:noFill/>
          </a:ln>
        </p:spPr>
      </p:pic>
      <p:pic>
        <p:nvPicPr>
          <p:cNvPr id="808" name="Google Shape;808;p51"/>
          <p:cNvPicPr preferRelativeResize="0"/>
          <p:nvPr/>
        </p:nvPicPr>
        <p:blipFill>
          <a:blip r:embed="rId5">
            <a:alphaModFix/>
          </a:blip>
          <a:stretch>
            <a:fillRect/>
          </a:stretch>
        </p:blipFill>
        <p:spPr>
          <a:xfrm>
            <a:off x="7090652" y="3413669"/>
            <a:ext cx="1865234" cy="619500"/>
          </a:xfrm>
          <a:prstGeom prst="rect">
            <a:avLst/>
          </a:prstGeom>
          <a:noFill/>
          <a:ln>
            <a:noFill/>
          </a:ln>
        </p:spPr>
      </p:pic>
    </p:spTree>
    <p:extLst>
      <p:ext uri="{BB962C8B-B14F-4D97-AF65-F5344CB8AC3E}">
        <p14:creationId xmlns:p14="http://schemas.microsoft.com/office/powerpoint/2010/main" val="2859594804"/>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60" name="Google Shape;760;p49"/>
          <p:cNvSpPr txBox="1">
            <a:spLocks noGrp="1"/>
          </p:cNvSpPr>
          <p:nvPr>
            <p:ph type="title"/>
          </p:nvPr>
        </p:nvSpPr>
        <p:spPr>
          <a:xfrm>
            <a:off x="621251" y="16385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1. Trước khi viết</a:t>
            </a:r>
            <a:endParaRPr dirty="0">
              <a:latin typeface="Cambria" panose="02040503050406030204" pitchFamily="18" charset="0"/>
              <a:ea typeface="Cambria" panose="02040503050406030204" pitchFamily="18" charset="0"/>
            </a:endParaRPr>
          </a:p>
        </p:txBody>
      </p:sp>
      <p:sp>
        <p:nvSpPr>
          <p:cNvPr id="35" name="Google Shape;762;p49"/>
          <p:cNvSpPr txBox="1">
            <a:spLocks/>
          </p:cNvSpPr>
          <p:nvPr/>
        </p:nvSpPr>
        <p:spPr>
          <a:xfrm>
            <a:off x="539804" y="1457256"/>
            <a:ext cx="3853520"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Mục đích viết</a:t>
            </a:r>
            <a:endParaRPr lang="vi-VN" b="1" dirty="0">
              <a:latin typeface="Cambria" panose="02040503050406030204" pitchFamily="18" charset="0"/>
              <a:ea typeface="Cambria" panose="02040503050406030204" pitchFamily="18" charset="0"/>
            </a:endParaRPr>
          </a:p>
        </p:txBody>
      </p:sp>
      <p:sp>
        <p:nvSpPr>
          <p:cNvPr id="40" name="Google Shape;762;p49"/>
          <p:cNvSpPr txBox="1">
            <a:spLocks/>
          </p:cNvSpPr>
          <p:nvPr/>
        </p:nvSpPr>
        <p:spPr>
          <a:xfrm>
            <a:off x="4591542" y="1457256"/>
            <a:ext cx="3853520"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Người đọc</a:t>
            </a:r>
            <a:endParaRPr lang="vi-VN" b="1" dirty="0">
              <a:latin typeface="Cambria" panose="02040503050406030204" pitchFamily="18" charset="0"/>
              <a:ea typeface="Cambria" panose="02040503050406030204" pitchFamily="18" charset="0"/>
            </a:endParaRPr>
          </a:p>
        </p:txBody>
      </p:sp>
      <p:sp>
        <p:nvSpPr>
          <p:cNvPr id="41" name="Google Shape;762;p49"/>
          <p:cNvSpPr txBox="1">
            <a:spLocks/>
          </p:cNvSpPr>
          <p:nvPr/>
        </p:nvSpPr>
        <p:spPr>
          <a:xfrm>
            <a:off x="539804" y="2114151"/>
            <a:ext cx="3853520" cy="17641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dirty="0">
                <a:solidFill>
                  <a:schemeClr val="accent3"/>
                </a:solidFill>
                <a:latin typeface="Cambria" panose="02040503050406030204" pitchFamily="18" charset="0"/>
                <a:ea typeface="Cambria" panose="02040503050406030204" pitchFamily="18" charset="0"/>
              </a:rPr>
              <a:t>Cung cấp thông tin xác thực, đầy đủ, mới mẻ và hữu ích cho người đọc về sự kiện.</a:t>
            </a:r>
            <a:endParaRPr lang="vi-VN" dirty="0">
              <a:latin typeface="Cambria" panose="02040503050406030204" pitchFamily="18" charset="0"/>
              <a:ea typeface="Cambria" panose="02040503050406030204" pitchFamily="18" charset="0"/>
            </a:endParaRPr>
          </a:p>
        </p:txBody>
      </p:sp>
      <p:sp>
        <p:nvSpPr>
          <p:cNvPr id="42" name="Google Shape;762;p49"/>
          <p:cNvSpPr txBox="1">
            <a:spLocks/>
          </p:cNvSpPr>
          <p:nvPr/>
        </p:nvSpPr>
        <p:spPr>
          <a:xfrm>
            <a:off x="4875321" y="2024813"/>
            <a:ext cx="3853520" cy="17641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dirty="0">
                <a:solidFill>
                  <a:schemeClr val="accent3"/>
                </a:solidFill>
                <a:latin typeface="Cambria" panose="02040503050406030204" pitchFamily="18" charset="0"/>
                <a:ea typeface="Cambria" panose="02040503050406030204" pitchFamily="18" charset="0"/>
              </a:rPr>
              <a:t>Thầy cô, bạn bè, những người thân và những người quan tâm đến sự kiên được tường thuật.</a:t>
            </a:r>
            <a:endParaRPr lang="vi-VN" dirty="0">
              <a:latin typeface="Cambria" panose="02040503050406030204" pitchFamily="18" charset="0"/>
              <a:ea typeface="Cambria" panose="02040503050406030204" pitchFamily="18" charset="0"/>
            </a:endParaRPr>
          </a:p>
        </p:txBody>
      </p:sp>
      <p:pic>
        <p:nvPicPr>
          <p:cNvPr id="1026" name="Picture 2" descr="Free Goal Vectors, 24,000+ Images in AI, EPS forma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804" y="2676900"/>
            <a:ext cx="3607129" cy="2402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ading Vector Art &amp;amp; Graphics | freevector.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05660" y="3040007"/>
            <a:ext cx="3025284" cy="20168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barn(inVertical)">
                                      <p:cBhvr>
                                        <p:cTn id="7" dur="500"/>
                                        <p:tgtEl>
                                          <p:spTgt spid="7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par>
                                <p:cTn id="28" presetID="16" presetClass="entr" presetSubtype="21"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barn(inVertical)">
                                      <p:cBhvr>
                                        <p:cTn id="30" dur="500"/>
                                        <p:tgtEl>
                                          <p:spTgt spid="1026"/>
                                        </p:tgtEl>
                                      </p:cBhvr>
                                    </p:animEffect>
                                  </p:childTnLst>
                                </p:cTn>
                              </p:par>
                              <p:par>
                                <p:cTn id="31" presetID="16" presetClass="entr" presetSubtype="21"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barn(inVertical)">
                                      <p:cBhvr>
                                        <p:cTn id="3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p:bldP spid="35"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60" name="Google Shape;760;p49"/>
          <p:cNvSpPr txBox="1">
            <a:spLocks noGrp="1"/>
          </p:cNvSpPr>
          <p:nvPr>
            <p:ph type="title"/>
          </p:nvPr>
        </p:nvSpPr>
        <p:spPr>
          <a:xfrm>
            <a:off x="621251" y="16385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1. Trước khi viết</a:t>
            </a:r>
            <a:endParaRPr dirty="0">
              <a:latin typeface="Cambria" panose="02040503050406030204" pitchFamily="18" charset="0"/>
              <a:ea typeface="Cambria" panose="02040503050406030204" pitchFamily="18" charset="0"/>
            </a:endParaRPr>
          </a:p>
        </p:txBody>
      </p:sp>
      <p:sp>
        <p:nvSpPr>
          <p:cNvPr id="762" name="Google Shape;762;p49"/>
          <p:cNvSpPr txBox="1">
            <a:spLocks noGrp="1"/>
          </p:cNvSpPr>
          <p:nvPr>
            <p:ph type="subTitle" idx="4294967295"/>
          </p:nvPr>
        </p:nvSpPr>
        <p:spPr>
          <a:xfrm>
            <a:off x="702714" y="1275184"/>
            <a:ext cx="7812513" cy="683554"/>
          </a:xfrm>
          <a:prstGeom prst="rect">
            <a:avLst/>
          </a:prstGeom>
        </p:spPr>
        <p:txBody>
          <a:bodyPr spcFirstLastPara="1" wrap="square" lIns="0" tIns="0" rIns="0" bIns="0" anchor="t" anchorCtr="0">
            <a:noAutofit/>
          </a:bodyPr>
          <a:lstStyle/>
          <a:p>
            <a:pPr marL="0" lvl="0" indent="0" algn="ctr" rtl="0">
              <a:spcBef>
                <a:spcPts val="0"/>
              </a:spcBef>
              <a:spcAft>
                <a:spcPts val="1200"/>
              </a:spcAft>
              <a:buClr>
                <a:schemeClr val="dk1"/>
              </a:buClr>
              <a:buSzPts val="1100"/>
              <a:buFont typeface="Arial"/>
              <a:buNone/>
            </a:pPr>
            <a:r>
              <a:rPr lang="vi-VN" sz="2100" dirty="0">
                <a:solidFill>
                  <a:schemeClr val="accent3"/>
                </a:solidFill>
                <a:latin typeface="Cambria" panose="02040503050406030204" pitchFamily="18" charset="0"/>
                <a:ea typeface="Cambria" panose="02040503050406030204" pitchFamily="18" charset="0"/>
                <a:sym typeface="Manrope"/>
              </a:rPr>
              <a:t>Em hãy nhớ lại 1 sự kiện, một sinh hoạt văn hóa mà em đã từng tham gia, quan sát hoặc tìm hiểu</a:t>
            </a:r>
            <a:endParaRPr dirty="0">
              <a:latin typeface="Cambria" panose="02040503050406030204" pitchFamily="18" charset="0"/>
              <a:ea typeface="Cambria" panose="02040503050406030204" pitchFamily="18" charset="0"/>
            </a:endParaRPr>
          </a:p>
        </p:txBody>
      </p:sp>
      <p:sp>
        <p:nvSpPr>
          <p:cNvPr id="35" name="Google Shape;762;p49"/>
          <p:cNvSpPr txBox="1">
            <a:spLocks/>
          </p:cNvSpPr>
          <p:nvPr/>
        </p:nvSpPr>
        <p:spPr>
          <a:xfrm>
            <a:off x="529294" y="847656"/>
            <a:ext cx="3853520"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a. Lựa chọn đề tài</a:t>
            </a:r>
            <a:endParaRPr lang="vi-VN" b="1" dirty="0">
              <a:latin typeface="Cambria" panose="02040503050406030204" pitchFamily="18" charset="0"/>
              <a:ea typeface="Cambria" panose="02040503050406030204" pitchFamily="18" charset="0"/>
            </a:endParaRPr>
          </a:p>
        </p:txBody>
      </p:sp>
      <p:pic>
        <p:nvPicPr>
          <p:cNvPr id="1026" name="Picture 2" descr="Free World Book Day Vectors, 2,000+ Images in AI, EPS forma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99112" l="1775" r="99408"/>
                    </a14:imgEffect>
                  </a14:imgLayer>
                </a14:imgProps>
              </a:ext>
              <a:ext uri="{28A0092B-C50C-407E-A947-70E740481C1C}">
                <a14:useLocalDpi xmlns:a14="http://schemas.microsoft.com/office/drawing/2010/main" val="0"/>
              </a:ext>
            </a:extLst>
          </a:blip>
          <a:srcRect/>
          <a:stretch>
            <a:fillRect/>
          </a:stretch>
        </p:blipFill>
        <p:spPr bwMode="auto">
          <a:xfrm>
            <a:off x="-1" y="1946418"/>
            <a:ext cx="2188232" cy="2188233"/>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762;p49"/>
          <p:cNvSpPr txBox="1">
            <a:spLocks/>
          </p:cNvSpPr>
          <p:nvPr/>
        </p:nvSpPr>
        <p:spPr>
          <a:xfrm>
            <a:off x="19647" y="4134651"/>
            <a:ext cx="2366306"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Ngày hội sách</a:t>
            </a:r>
            <a:endParaRPr lang="vi-VN" b="1" dirty="0">
              <a:latin typeface="Cambria" panose="02040503050406030204" pitchFamily="18" charset="0"/>
              <a:ea typeface="Cambria" panose="02040503050406030204" pitchFamily="18" charset="0"/>
            </a:endParaRPr>
          </a:p>
        </p:txBody>
      </p:sp>
      <p:pic>
        <p:nvPicPr>
          <p:cNvPr id="1028" name="Picture 4" descr="Hình ảnh Năm Mới Năm Mới Lễ Hội Mùa Xuân Tết Nguyên đán, Anh, Truyền Thống  Trung Quốc, Hoa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89643" l="8646" r="71771">
                        <a14:foregroundMark x1="59271" y1="50119" x2="59271" y2="73690"/>
                        <a14:foregroundMark x1="34479" y1="62976" x2="32604" y2="65357"/>
                        <a14:foregroundMark x1="28542" y1="66667" x2="30417" y2="70000"/>
                      </a14:backgroundRemoval>
                    </a14:imgEffect>
                  </a14:imgLayer>
                </a14:imgProps>
              </a:ext>
              <a:ext uri="{28A0092B-C50C-407E-A947-70E740481C1C}">
                <a14:useLocalDpi xmlns:a14="http://schemas.microsoft.com/office/drawing/2010/main" val="0"/>
              </a:ext>
            </a:extLst>
          </a:blip>
          <a:srcRect/>
          <a:stretch>
            <a:fillRect/>
          </a:stretch>
        </p:blipFill>
        <p:spPr bwMode="auto">
          <a:xfrm>
            <a:off x="2098425" y="1914865"/>
            <a:ext cx="2806879" cy="2456019"/>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762;p49"/>
          <p:cNvSpPr txBox="1">
            <a:spLocks/>
          </p:cNvSpPr>
          <p:nvPr/>
        </p:nvSpPr>
        <p:spPr>
          <a:xfrm>
            <a:off x="1972706" y="4114088"/>
            <a:ext cx="2366306"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Chợ hoa xuân</a:t>
            </a:r>
            <a:endParaRPr lang="vi-VN" b="1" dirty="0">
              <a:latin typeface="Cambria" panose="02040503050406030204" pitchFamily="18" charset="0"/>
              <a:ea typeface="Cambria" panose="02040503050406030204" pitchFamily="18" charset="0"/>
            </a:endParaRPr>
          </a:p>
        </p:txBody>
      </p:sp>
      <p:pic>
        <p:nvPicPr>
          <p:cNvPr id="2050" name="Picture 2" descr="Hình ảnh Múa Lân Năm Mới Của Trung Quốc, Clipart Năm Mới Của Trung Quốc, Lễ  Hội Xuân, Mở Cửa miễn phí tải tập tin PNG PSDComment và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063" b="95625" l="10000" r="93125"/>
                    </a14:imgEffect>
                  </a14:imgLayer>
                </a14:imgProps>
              </a:ext>
              <a:ext uri="{28A0092B-C50C-407E-A947-70E740481C1C}">
                <a14:useLocalDpi xmlns:a14="http://schemas.microsoft.com/office/drawing/2010/main" val="0"/>
              </a:ext>
            </a:extLst>
          </a:blip>
          <a:srcRect/>
          <a:stretch>
            <a:fillRect/>
          </a:stretch>
        </p:blipFill>
        <p:spPr bwMode="auto">
          <a:xfrm>
            <a:off x="4286657" y="2058737"/>
            <a:ext cx="2024610" cy="202461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762;p49"/>
          <p:cNvSpPr txBox="1">
            <a:spLocks/>
          </p:cNvSpPr>
          <p:nvPr/>
        </p:nvSpPr>
        <p:spPr>
          <a:xfrm>
            <a:off x="4071132" y="4124370"/>
            <a:ext cx="2366306"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Lễ hội dân gian</a:t>
            </a:r>
            <a:endParaRPr lang="vi-VN" b="1"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9961" b="89844" l="391" r="99316"/>
                    </a14:imgEffect>
                  </a14:imgLayer>
                </a14:imgProps>
              </a:ext>
            </a:extLst>
          </a:blip>
          <a:stretch>
            <a:fillRect/>
          </a:stretch>
        </p:blipFill>
        <p:spPr>
          <a:xfrm rot="583161">
            <a:off x="6655203" y="1769783"/>
            <a:ext cx="2506811" cy="2506811"/>
          </a:xfrm>
          <a:prstGeom prst="rect">
            <a:avLst/>
          </a:prstGeom>
        </p:spPr>
      </p:pic>
      <p:sp>
        <p:nvSpPr>
          <p:cNvPr id="13" name="Google Shape;762;p49"/>
          <p:cNvSpPr txBox="1">
            <a:spLocks/>
          </p:cNvSpPr>
          <p:nvPr/>
        </p:nvSpPr>
        <p:spPr>
          <a:xfrm>
            <a:off x="6632031" y="4120676"/>
            <a:ext cx="2366306"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Hội khỏe Phù Đổng</a:t>
            </a:r>
            <a:endParaRPr lang="vi-VN"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505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62">
                                            <p:txEl>
                                              <p:pRg st="0" end="0"/>
                                            </p:txEl>
                                          </p:spTgt>
                                        </p:tgtEl>
                                        <p:attrNameLst>
                                          <p:attrName>style.visibility</p:attrName>
                                        </p:attrNameLst>
                                      </p:cBhvr>
                                      <p:to>
                                        <p:strVal val="visible"/>
                                      </p:to>
                                    </p:set>
                                    <p:animEffect transition="in" filter="barn(inVertical)">
                                      <p:cBhvr>
                                        <p:cTn id="12" dur="500"/>
                                        <p:tgtEl>
                                          <p:spTgt spid="7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barn(inVertical)">
                                      <p:cBhvr>
                                        <p:cTn id="29" dur="500"/>
                                        <p:tgtEl>
                                          <p:spTgt spid="102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barn(inVertical)">
                                      <p:cBhvr>
                                        <p:cTn id="37" dur="500"/>
                                        <p:tgtEl>
                                          <p:spTgt spid="205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0" build="p"/>
      <p:bldP spid="35" grpId="0"/>
      <p:bldP spid="37" grpId="0"/>
      <p:bldP spid="39" grpId="0"/>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60" name="Google Shape;760;p49"/>
          <p:cNvSpPr txBox="1">
            <a:spLocks noGrp="1"/>
          </p:cNvSpPr>
          <p:nvPr>
            <p:ph type="title"/>
          </p:nvPr>
        </p:nvSpPr>
        <p:spPr>
          <a:xfrm>
            <a:off x="621251" y="16385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1. Trước khi viết</a:t>
            </a:r>
            <a:endParaRPr dirty="0">
              <a:latin typeface="Cambria" panose="02040503050406030204" pitchFamily="18" charset="0"/>
              <a:ea typeface="Cambria" panose="02040503050406030204" pitchFamily="18" charset="0"/>
            </a:endParaRPr>
          </a:p>
        </p:txBody>
      </p:sp>
      <p:sp>
        <p:nvSpPr>
          <p:cNvPr id="762" name="Google Shape;762;p49"/>
          <p:cNvSpPr txBox="1">
            <a:spLocks noGrp="1"/>
          </p:cNvSpPr>
          <p:nvPr>
            <p:ph type="subTitle" idx="4294967295"/>
          </p:nvPr>
        </p:nvSpPr>
        <p:spPr>
          <a:xfrm>
            <a:off x="336331" y="1275183"/>
            <a:ext cx="4803228" cy="2676707"/>
          </a:xfrm>
          <a:prstGeom prst="rect">
            <a:avLst/>
          </a:prstGeom>
        </p:spPr>
        <p:txBody>
          <a:bodyPr spcFirstLastPara="1" wrap="square" lIns="0" tIns="0" rIns="0" bIns="0" anchor="t" anchorCtr="0">
            <a:noAutofit/>
          </a:bodyPr>
          <a:lstStyle/>
          <a:p>
            <a:pPr marL="0" lvl="0" indent="0" algn="ctr" rtl="0">
              <a:spcBef>
                <a:spcPts val="0"/>
              </a:spcBef>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sym typeface="Manrope"/>
              </a:rPr>
              <a:t>NHÀ DU HÀNH TÀI BA</a:t>
            </a:r>
          </a:p>
          <a:p>
            <a:pPr marL="0" lvl="0" indent="0" algn="ctr" rtl="0">
              <a:spcBef>
                <a:spcPts val="0"/>
              </a:spcBef>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Nhiệm vụ</a:t>
            </a:r>
          </a:p>
          <a:p>
            <a:pPr marL="0" lvl="0" indent="0" algn="ctr" rtl="0">
              <a:spcBef>
                <a:spcPts val="0"/>
              </a:spcBef>
              <a:spcAft>
                <a:spcPts val="1200"/>
              </a:spcAft>
              <a:buClr>
                <a:schemeClr val="dk1"/>
              </a:buClr>
              <a:buSzPts val="1100"/>
              <a:buFont typeface="Arial"/>
              <a:buNone/>
            </a:pPr>
            <a:r>
              <a:rPr lang="vi-VN" sz="2100" dirty="0">
                <a:solidFill>
                  <a:schemeClr val="accent3"/>
                </a:solidFill>
                <a:latin typeface="Cambria" panose="02040503050406030204" pitchFamily="18" charset="0"/>
                <a:ea typeface="Cambria" panose="02040503050406030204" pitchFamily="18" charset="0"/>
              </a:rPr>
              <a:t>Em hãy hồi tưởng lại sự kiện mà mình muốn tường thuật. Tìm kiếm các thông tin cần thiết trong chuyến hồi tưởng ấy và hoàn thành phiếu tìm ý cá nhân.</a:t>
            </a:r>
          </a:p>
          <a:p>
            <a:pPr marL="0" lvl="0" indent="0" algn="ctr" rtl="0">
              <a:spcBef>
                <a:spcPts val="0"/>
              </a:spcBef>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Thời gian 5 phút</a:t>
            </a:r>
            <a:endParaRPr b="1" dirty="0">
              <a:latin typeface="Cambria" panose="02040503050406030204" pitchFamily="18" charset="0"/>
              <a:ea typeface="Cambria" panose="02040503050406030204" pitchFamily="18" charset="0"/>
            </a:endParaRPr>
          </a:p>
        </p:txBody>
      </p:sp>
      <p:sp>
        <p:nvSpPr>
          <p:cNvPr id="35" name="Google Shape;762;p49"/>
          <p:cNvSpPr txBox="1">
            <a:spLocks/>
          </p:cNvSpPr>
          <p:nvPr/>
        </p:nvSpPr>
        <p:spPr>
          <a:xfrm>
            <a:off x="529294" y="847656"/>
            <a:ext cx="3853520"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b. Tìm ý</a:t>
            </a:r>
            <a:endParaRPr lang="vi-VN" b="1" dirty="0">
              <a:latin typeface="Cambria" panose="02040503050406030204" pitchFamily="18" charset="0"/>
              <a:ea typeface="Cambria" panose="02040503050406030204" pitchFamily="18" charset="0"/>
            </a:endParaRPr>
          </a:p>
        </p:txBody>
      </p:sp>
      <p:pic>
        <p:nvPicPr>
          <p:cNvPr id="3074" name="Picture 2" descr="Trong Doraemon có tới 4500 món bảo bối, bạn nhớ được bao nhiêu trong số đ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874" y="847656"/>
            <a:ext cx="5048250" cy="395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8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62">
                                            <p:txEl>
                                              <p:pRg st="0" end="0"/>
                                            </p:txEl>
                                          </p:spTgt>
                                        </p:tgtEl>
                                        <p:attrNameLst>
                                          <p:attrName>style.visibility</p:attrName>
                                        </p:attrNameLst>
                                      </p:cBhvr>
                                      <p:to>
                                        <p:strVal val="visible"/>
                                      </p:to>
                                    </p:set>
                                    <p:animEffect transition="in" filter="barn(inVertical)">
                                      <p:cBhvr>
                                        <p:cTn id="12" dur="500"/>
                                        <p:tgtEl>
                                          <p:spTgt spid="7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62">
                                            <p:txEl>
                                              <p:pRg st="1" end="1"/>
                                            </p:txEl>
                                          </p:spTgt>
                                        </p:tgtEl>
                                        <p:attrNameLst>
                                          <p:attrName>style.visibility</p:attrName>
                                        </p:attrNameLst>
                                      </p:cBhvr>
                                      <p:to>
                                        <p:strVal val="visible"/>
                                      </p:to>
                                    </p:set>
                                    <p:animEffect transition="in" filter="barn(inVertical)">
                                      <p:cBhvr>
                                        <p:cTn id="17" dur="500"/>
                                        <p:tgtEl>
                                          <p:spTgt spid="7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62">
                                            <p:txEl>
                                              <p:pRg st="2" end="2"/>
                                            </p:txEl>
                                          </p:spTgt>
                                        </p:tgtEl>
                                        <p:attrNameLst>
                                          <p:attrName>style.visibility</p:attrName>
                                        </p:attrNameLst>
                                      </p:cBhvr>
                                      <p:to>
                                        <p:strVal val="visible"/>
                                      </p:to>
                                    </p:set>
                                    <p:animEffect transition="in" filter="barn(inVertical)">
                                      <p:cBhvr>
                                        <p:cTn id="22" dur="500"/>
                                        <p:tgtEl>
                                          <p:spTgt spid="7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62">
                                            <p:txEl>
                                              <p:pRg st="3" end="3"/>
                                            </p:txEl>
                                          </p:spTgt>
                                        </p:tgtEl>
                                        <p:attrNameLst>
                                          <p:attrName>style.visibility</p:attrName>
                                        </p:attrNameLst>
                                      </p:cBhvr>
                                      <p:to>
                                        <p:strVal val="visible"/>
                                      </p:to>
                                    </p:set>
                                    <p:animEffect transition="in" filter="barn(inVertical)">
                                      <p:cBhvr>
                                        <p:cTn id="27" dur="500"/>
                                        <p:tgtEl>
                                          <p:spTgt spid="762">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barn(inVertic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0" build="p"/>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3" name="Google Shape;553;p43"/>
          <p:cNvSpPr txBox="1">
            <a:spLocks noGrp="1"/>
          </p:cNvSpPr>
          <p:nvPr>
            <p:ph type="title"/>
          </p:nvPr>
        </p:nvSpPr>
        <p:spPr>
          <a:xfrm>
            <a:off x="702715" y="114395"/>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Phiếu tìm ý cá nhân</a:t>
            </a:r>
            <a:endParaRPr dirty="0">
              <a:latin typeface="Cambria" panose="02040503050406030204" pitchFamily="18" charset="0"/>
              <a:ea typeface="Cambria" panose="02040503050406030204" pitchFamily="18" charset="0"/>
            </a:endParaRPr>
          </a:p>
        </p:txBody>
      </p:sp>
      <p:sp>
        <p:nvSpPr>
          <p:cNvPr id="555" name="Google Shape;555;p43"/>
          <p:cNvSpPr txBox="1">
            <a:spLocks noGrp="1"/>
          </p:cNvSpPr>
          <p:nvPr>
            <p:ph type="subTitle" idx="4294967295"/>
          </p:nvPr>
        </p:nvSpPr>
        <p:spPr>
          <a:xfrm>
            <a:off x="440051" y="949274"/>
            <a:ext cx="3322652" cy="484242"/>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vi-VN" sz="1800" b="1" dirty="0">
                <a:solidFill>
                  <a:schemeClr val="accent1"/>
                </a:solidFill>
                <a:latin typeface="Cambria" panose="02040503050406030204" pitchFamily="18" charset="0"/>
                <a:ea typeface="Cambria" panose="02040503050406030204" pitchFamily="18" charset="0"/>
                <a:sym typeface="Manrope"/>
              </a:rPr>
              <a:t>Sự kiện em tường thuật là gì?</a:t>
            </a:r>
            <a:endParaRPr sz="1800" b="1" dirty="0">
              <a:latin typeface="Cambria" panose="02040503050406030204" pitchFamily="18" charset="0"/>
              <a:ea typeface="Cambria" panose="02040503050406030204" pitchFamily="18" charset="0"/>
            </a:endParaRPr>
          </a:p>
        </p:txBody>
      </p:sp>
      <p:sp>
        <p:nvSpPr>
          <p:cNvPr id="557" name="Google Shape;557;p43"/>
          <p:cNvSpPr txBox="1">
            <a:spLocks noGrp="1"/>
          </p:cNvSpPr>
          <p:nvPr>
            <p:ph type="subTitle" idx="4294967295"/>
          </p:nvPr>
        </p:nvSpPr>
        <p:spPr>
          <a:xfrm>
            <a:off x="440051" y="2112995"/>
            <a:ext cx="237750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vi-VN" sz="1800" b="1" dirty="0">
                <a:solidFill>
                  <a:schemeClr val="accent1"/>
                </a:solidFill>
                <a:latin typeface="Cambria" panose="02040503050406030204" pitchFamily="18" charset="0"/>
                <a:ea typeface="Cambria" panose="02040503050406030204" pitchFamily="18" charset="0"/>
                <a:sym typeface="Manrope"/>
              </a:rPr>
              <a:t>Mục đích tổ chức</a:t>
            </a:r>
            <a:endParaRPr sz="1800" b="1" dirty="0">
              <a:latin typeface="Cambria" panose="02040503050406030204" pitchFamily="18" charset="0"/>
              <a:ea typeface="Cambria" panose="02040503050406030204" pitchFamily="18" charset="0"/>
            </a:endParaRPr>
          </a:p>
        </p:txBody>
      </p:sp>
      <p:sp>
        <p:nvSpPr>
          <p:cNvPr id="559" name="Google Shape;559;p43"/>
          <p:cNvSpPr txBox="1">
            <a:spLocks noGrp="1"/>
          </p:cNvSpPr>
          <p:nvPr>
            <p:ph type="subTitle" idx="4294967295"/>
          </p:nvPr>
        </p:nvSpPr>
        <p:spPr>
          <a:xfrm>
            <a:off x="440050" y="3167516"/>
            <a:ext cx="3154487"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vi-VN" sz="1800" b="1" dirty="0">
                <a:solidFill>
                  <a:schemeClr val="accent1"/>
                </a:solidFill>
                <a:latin typeface="Cambria" panose="02040503050406030204" pitchFamily="18" charset="0"/>
                <a:ea typeface="Cambria" panose="02040503050406030204" pitchFamily="18" charset="0"/>
                <a:sym typeface="Manrope"/>
              </a:rPr>
              <a:t>Thời gian, địa điểm tổ chức</a:t>
            </a:r>
            <a:endParaRPr sz="1800" b="1" dirty="0">
              <a:latin typeface="Cambria" panose="02040503050406030204" pitchFamily="18" charset="0"/>
              <a:ea typeface="Cambria" panose="02040503050406030204" pitchFamily="18" charset="0"/>
            </a:endParaRPr>
          </a:p>
        </p:txBody>
      </p:sp>
      <p:sp>
        <p:nvSpPr>
          <p:cNvPr id="561" name="Google Shape;561;p43"/>
          <p:cNvSpPr txBox="1">
            <a:spLocks noGrp="1"/>
          </p:cNvSpPr>
          <p:nvPr>
            <p:ph type="subTitle" idx="4294967295"/>
          </p:nvPr>
        </p:nvSpPr>
        <p:spPr>
          <a:xfrm>
            <a:off x="4642744" y="765798"/>
            <a:ext cx="4256690" cy="788276"/>
          </a:xfrm>
          <a:prstGeom prst="rect">
            <a:avLst/>
          </a:prstGeom>
        </p:spPr>
        <p:txBody>
          <a:bodyPr spcFirstLastPara="1" wrap="square" lIns="0" tIns="0" rIns="0" bIns="0" anchor="t" anchorCtr="0">
            <a:noAutofit/>
          </a:bodyPr>
          <a:lstStyle/>
          <a:p>
            <a:pPr marL="0" lvl="0" indent="0" algn="l" rtl="0">
              <a:spcBef>
                <a:spcPts val="0"/>
              </a:spcBef>
              <a:buNone/>
            </a:pPr>
            <a:r>
              <a:rPr lang="vi-VN" sz="1800" b="1" dirty="0">
                <a:solidFill>
                  <a:schemeClr val="accent1"/>
                </a:solidFill>
                <a:latin typeface="Cambria" panose="02040503050406030204" pitchFamily="18" charset="0"/>
                <a:ea typeface="Cambria" panose="02040503050406030204" pitchFamily="18" charset="0"/>
              </a:rPr>
              <a:t>Có những ai tham gia?</a:t>
            </a:r>
          </a:p>
          <a:p>
            <a:pPr marL="0" lvl="0" indent="0" algn="l" rtl="0">
              <a:spcBef>
                <a:spcPts val="0"/>
              </a:spcBef>
              <a:buNone/>
            </a:pPr>
            <a:r>
              <a:rPr lang="vi-VN" sz="1800" b="1" dirty="0">
                <a:solidFill>
                  <a:schemeClr val="accent1"/>
                </a:solidFill>
                <a:latin typeface="Cambria" panose="02040503050406030204" pitchFamily="18" charset="0"/>
                <a:ea typeface="Cambria" panose="02040503050406030204" pitchFamily="18" charset="0"/>
              </a:rPr>
              <a:t>Hoạt động của họ là gì?</a:t>
            </a:r>
            <a:endParaRPr sz="1800" b="1" dirty="0">
              <a:latin typeface="Cambria" panose="02040503050406030204" pitchFamily="18" charset="0"/>
              <a:ea typeface="Cambria" panose="02040503050406030204" pitchFamily="18" charset="0"/>
            </a:endParaRPr>
          </a:p>
        </p:txBody>
      </p:sp>
      <p:sp>
        <p:nvSpPr>
          <p:cNvPr id="563" name="Google Shape;563;p43"/>
          <p:cNvSpPr txBox="1">
            <a:spLocks noGrp="1"/>
          </p:cNvSpPr>
          <p:nvPr>
            <p:ph type="subTitle" idx="4294967295"/>
          </p:nvPr>
        </p:nvSpPr>
        <p:spPr>
          <a:xfrm>
            <a:off x="4476281" y="2275962"/>
            <a:ext cx="371163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vi-VN" sz="1800" b="1" dirty="0">
                <a:solidFill>
                  <a:schemeClr val="accent1"/>
                </a:solidFill>
                <a:latin typeface="Cambria" panose="02040503050406030204" pitchFamily="18" charset="0"/>
                <a:ea typeface="Cambria" panose="02040503050406030204" pitchFamily="18" charset="0"/>
                <a:sym typeface="Manrope"/>
              </a:rPr>
              <a:t>Trình tự sự kiện</a:t>
            </a:r>
            <a:endParaRPr sz="1800" b="1" dirty="0">
              <a:latin typeface="Cambria" panose="02040503050406030204" pitchFamily="18" charset="0"/>
              <a:ea typeface="Cambria" panose="02040503050406030204" pitchFamily="18" charset="0"/>
            </a:endParaRPr>
          </a:p>
        </p:txBody>
      </p:sp>
      <p:sp>
        <p:nvSpPr>
          <p:cNvPr id="565" name="Google Shape;565;p43"/>
          <p:cNvSpPr txBox="1">
            <a:spLocks noGrp="1"/>
          </p:cNvSpPr>
          <p:nvPr>
            <p:ph type="subTitle" idx="4294967295"/>
          </p:nvPr>
        </p:nvSpPr>
        <p:spPr>
          <a:xfrm>
            <a:off x="4476281" y="3594629"/>
            <a:ext cx="3711630" cy="308100"/>
          </a:xfrm>
          <a:prstGeom prst="rect">
            <a:avLst/>
          </a:prstGeom>
        </p:spPr>
        <p:txBody>
          <a:bodyPr spcFirstLastPara="1" wrap="square" lIns="0" tIns="0" rIns="0" bIns="0" anchor="t" anchorCtr="0">
            <a:noAutofit/>
          </a:bodyPr>
          <a:lstStyle/>
          <a:p>
            <a:pPr marL="0" lvl="0" indent="0" algn="l" rtl="0">
              <a:spcBef>
                <a:spcPts val="0"/>
              </a:spcBef>
              <a:spcAft>
                <a:spcPts val="1200"/>
              </a:spcAft>
              <a:buNone/>
            </a:pPr>
            <a:r>
              <a:rPr lang="vi-VN" sz="1800" b="1" dirty="0">
                <a:solidFill>
                  <a:schemeClr val="accent1"/>
                </a:solidFill>
                <a:latin typeface="Cambria" panose="02040503050406030204" pitchFamily="18" charset="0"/>
                <a:ea typeface="Cambria" panose="02040503050406030204" pitchFamily="18" charset="0"/>
              </a:rPr>
              <a:t>Ấn tượng, suy nghĩ của em</a:t>
            </a:r>
            <a:endParaRPr sz="1800" b="1" dirty="0">
              <a:latin typeface="Cambria" panose="02040503050406030204" pitchFamily="18" charset="0"/>
              <a:ea typeface="Cambria" panose="02040503050406030204" pitchFamily="18" charset="0"/>
            </a:endParaRPr>
          </a:p>
        </p:txBody>
      </p:sp>
      <p:sp>
        <p:nvSpPr>
          <p:cNvPr id="32" name="Google Shape;555;p43"/>
          <p:cNvSpPr txBox="1">
            <a:spLocks/>
          </p:cNvSpPr>
          <p:nvPr/>
        </p:nvSpPr>
        <p:spPr>
          <a:xfrm>
            <a:off x="440051" y="1366574"/>
            <a:ext cx="3322652" cy="4842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spcAft>
                <a:spcPts val="1200"/>
              </a:spcAft>
              <a:buFont typeface="Manrope"/>
              <a:buNone/>
            </a:pPr>
            <a:r>
              <a:rPr lang="vi-VN" sz="1800" dirty="0">
                <a:solidFill>
                  <a:schemeClr val="accent1"/>
                </a:solidFill>
                <a:latin typeface="Cambria" panose="02040503050406030204" pitchFamily="18" charset="0"/>
                <a:ea typeface="Cambria" panose="02040503050406030204" pitchFamily="18" charset="0"/>
              </a:rPr>
              <a:t>............................................................</a:t>
            </a:r>
            <a:endParaRPr lang="vi-VN" sz="1800" dirty="0">
              <a:latin typeface="Cambria" panose="02040503050406030204" pitchFamily="18" charset="0"/>
              <a:ea typeface="Cambria" panose="02040503050406030204" pitchFamily="18" charset="0"/>
            </a:endParaRPr>
          </a:p>
        </p:txBody>
      </p:sp>
      <p:sp>
        <p:nvSpPr>
          <p:cNvPr id="33" name="Google Shape;555;p43"/>
          <p:cNvSpPr txBox="1">
            <a:spLocks/>
          </p:cNvSpPr>
          <p:nvPr/>
        </p:nvSpPr>
        <p:spPr>
          <a:xfrm>
            <a:off x="440051" y="2484573"/>
            <a:ext cx="3322652" cy="4842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spcAft>
                <a:spcPts val="1200"/>
              </a:spcAft>
              <a:buFont typeface="Manrope"/>
              <a:buNone/>
            </a:pPr>
            <a:r>
              <a:rPr lang="vi-VN" sz="1800" dirty="0">
                <a:solidFill>
                  <a:schemeClr val="accent1"/>
                </a:solidFill>
                <a:latin typeface="Cambria" panose="02040503050406030204" pitchFamily="18" charset="0"/>
                <a:ea typeface="Cambria" panose="02040503050406030204" pitchFamily="18" charset="0"/>
              </a:rPr>
              <a:t>............................................................</a:t>
            </a:r>
            <a:endParaRPr lang="vi-VN" sz="1800" dirty="0">
              <a:latin typeface="Cambria" panose="02040503050406030204" pitchFamily="18" charset="0"/>
              <a:ea typeface="Cambria" panose="02040503050406030204" pitchFamily="18" charset="0"/>
            </a:endParaRPr>
          </a:p>
        </p:txBody>
      </p:sp>
      <p:sp>
        <p:nvSpPr>
          <p:cNvPr id="34" name="Google Shape;555;p43"/>
          <p:cNvSpPr txBox="1">
            <a:spLocks/>
          </p:cNvSpPr>
          <p:nvPr/>
        </p:nvSpPr>
        <p:spPr>
          <a:xfrm>
            <a:off x="440051" y="3627494"/>
            <a:ext cx="3322652" cy="9339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lvl="0" indent="0">
              <a:spcAft>
                <a:spcPts val="1200"/>
              </a:spcAft>
              <a:buClr>
                <a:srgbClr val="000000"/>
              </a:buClr>
              <a:buSzTx/>
              <a:buNone/>
            </a:pPr>
            <a:r>
              <a:rPr lang="vi-VN" sz="1800" dirty="0">
                <a:solidFill>
                  <a:schemeClr val="accent1"/>
                </a:solidFill>
                <a:latin typeface="Cambria" panose="02040503050406030204" pitchFamily="18" charset="0"/>
                <a:ea typeface="Cambria" panose="02040503050406030204" pitchFamily="18" charset="0"/>
              </a:rPr>
              <a:t>............................................................</a:t>
            </a:r>
            <a:r>
              <a:rPr lang="vi-VN" sz="1800" dirty="0">
                <a:solidFill>
                  <a:srgbClr val="00545D"/>
                </a:solidFill>
                <a:latin typeface="Cambria" panose="02040503050406030204" pitchFamily="18" charset="0"/>
                <a:ea typeface="Cambria" panose="02040503050406030204" pitchFamily="18" charset="0"/>
                <a:cs typeface="Arial"/>
                <a:sym typeface="Arial"/>
              </a:rPr>
              <a:t> ............................................................</a:t>
            </a:r>
            <a:endParaRPr lang="vi-VN" sz="1800" dirty="0">
              <a:solidFill>
                <a:srgbClr val="000000"/>
              </a:solidFill>
              <a:latin typeface="Cambria" panose="02040503050406030204" pitchFamily="18" charset="0"/>
              <a:ea typeface="Cambria" panose="02040503050406030204" pitchFamily="18" charset="0"/>
              <a:cs typeface="Arial"/>
              <a:sym typeface="Arial"/>
            </a:endParaRPr>
          </a:p>
          <a:p>
            <a:pPr marL="0" indent="0">
              <a:spcAft>
                <a:spcPts val="1200"/>
              </a:spcAft>
              <a:buFont typeface="Manrope"/>
              <a:buNone/>
            </a:pPr>
            <a:endParaRPr lang="vi-VN" sz="1800" dirty="0">
              <a:latin typeface="Cambria" panose="02040503050406030204" pitchFamily="18" charset="0"/>
              <a:ea typeface="Cambria" panose="02040503050406030204" pitchFamily="18" charset="0"/>
            </a:endParaRPr>
          </a:p>
        </p:txBody>
      </p:sp>
      <p:sp>
        <p:nvSpPr>
          <p:cNvPr id="36" name="Google Shape;555;p43"/>
          <p:cNvSpPr txBox="1">
            <a:spLocks/>
          </p:cNvSpPr>
          <p:nvPr/>
        </p:nvSpPr>
        <p:spPr>
          <a:xfrm>
            <a:off x="4387292" y="4023318"/>
            <a:ext cx="4512141" cy="9339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lvl="0" indent="0">
              <a:spcAft>
                <a:spcPts val="1200"/>
              </a:spcAft>
              <a:buClr>
                <a:srgbClr val="000000"/>
              </a:buClr>
              <a:buSzTx/>
              <a:buNone/>
            </a:pPr>
            <a:r>
              <a:rPr lang="vi-VN" sz="1800" dirty="0">
                <a:solidFill>
                  <a:schemeClr val="accent1"/>
                </a:solidFill>
                <a:latin typeface="Cambria" panose="02040503050406030204" pitchFamily="18" charset="0"/>
                <a:ea typeface="Cambria" panose="02040503050406030204" pitchFamily="18" charset="0"/>
              </a:rPr>
              <a:t>............................................................</a:t>
            </a:r>
            <a:r>
              <a:rPr lang="vi-VN" sz="1800" dirty="0">
                <a:solidFill>
                  <a:srgbClr val="00545D"/>
                </a:solidFill>
                <a:latin typeface="Cambria" panose="02040503050406030204" pitchFamily="18" charset="0"/>
                <a:ea typeface="Cambria" panose="02040503050406030204" pitchFamily="18" charset="0"/>
                <a:cs typeface="Arial"/>
                <a:sym typeface="Arial"/>
              </a:rPr>
              <a:t> ............................................................</a:t>
            </a:r>
            <a:endParaRPr lang="vi-VN" sz="1800" dirty="0">
              <a:solidFill>
                <a:srgbClr val="000000"/>
              </a:solidFill>
              <a:latin typeface="Cambria" panose="02040503050406030204" pitchFamily="18" charset="0"/>
              <a:ea typeface="Cambria" panose="02040503050406030204" pitchFamily="18" charset="0"/>
              <a:cs typeface="Arial"/>
              <a:sym typeface="Arial"/>
            </a:endParaRPr>
          </a:p>
          <a:p>
            <a:pPr marL="0" indent="0">
              <a:spcAft>
                <a:spcPts val="1200"/>
              </a:spcAft>
              <a:buFont typeface="Manrope"/>
              <a:buNone/>
            </a:pPr>
            <a:endParaRPr lang="vi-VN" sz="1800" dirty="0">
              <a:latin typeface="Cambria" panose="02040503050406030204" pitchFamily="18" charset="0"/>
              <a:ea typeface="Cambria" panose="02040503050406030204" pitchFamily="18" charset="0"/>
            </a:endParaRPr>
          </a:p>
        </p:txBody>
      </p:sp>
      <p:sp>
        <p:nvSpPr>
          <p:cNvPr id="37" name="Google Shape;555;p43"/>
          <p:cNvSpPr txBox="1">
            <a:spLocks/>
          </p:cNvSpPr>
          <p:nvPr/>
        </p:nvSpPr>
        <p:spPr>
          <a:xfrm>
            <a:off x="4480185" y="2545323"/>
            <a:ext cx="4419249" cy="9339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lvl="0" indent="0">
              <a:spcAft>
                <a:spcPts val="1200"/>
              </a:spcAft>
              <a:buClr>
                <a:srgbClr val="000000"/>
              </a:buClr>
              <a:buSzTx/>
              <a:buNone/>
            </a:pPr>
            <a:r>
              <a:rPr lang="vi-VN" sz="1800" dirty="0">
                <a:solidFill>
                  <a:schemeClr val="accent1"/>
                </a:solidFill>
                <a:latin typeface="Cambria" panose="02040503050406030204" pitchFamily="18" charset="0"/>
                <a:ea typeface="Cambria" panose="02040503050406030204" pitchFamily="18" charset="0"/>
              </a:rPr>
              <a:t>............................................................</a:t>
            </a:r>
            <a:r>
              <a:rPr lang="vi-VN" sz="1800" dirty="0">
                <a:solidFill>
                  <a:srgbClr val="00545D"/>
                </a:solidFill>
                <a:latin typeface="Cambria" panose="02040503050406030204" pitchFamily="18" charset="0"/>
                <a:ea typeface="Cambria" panose="02040503050406030204" pitchFamily="18" charset="0"/>
                <a:cs typeface="Arial"/>
                <a:sym typeface="Arial"/>
              </a:rPr>
              <a:t>......................................................................................................................................................................................................................</a:t>
            </a:r>
            <a:endParaRPr lang="vi-VN" sz="1800" dirty="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555;p43"/>
          <p:cNvSpPr txBox="1">
            <a:spLocks/>
          </p:cNvSpPr>
          <p:nvPr/>
        </p:nvSpPr>
        <p:spPr>
          <a:xfrm>
            <a:off x="4561465" y="1286254"/>
            <a:ext cx="4419249" cy="93399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lvl="0" indent="0">
              <a:spcAft>
                <a:spcPts val="1200"/>
              </a:spcAft>
              <a:buClr>
                <a:srgbClr val="000000"/>
              </a:buClr>
              <a:buSzTx/>
              <a:buNone/>
            </a:pPr>
            <a:r>
              <a:rPr lang="vi-VN" sz="1800" dirty="0">
                <a:solidFill>
                  <a:schemeClr val="accent1"/>
                </a:solidFill>
                <a:latin typeface="Cambria" panose="02040503050406030204" pitchFamily="18" charset="0"/>
                <a:ea typeface="Cambria" panose="02040503050406030204" pitchFamily="18" charset="0"/>
              </a:rPr>
              <a:t>............................................................</a:t>
            </a:r>
            <a:r>
              <a:rPr lang="vi-VN" sz="1800" dirty="0">
                <a:solidFill>
                  <a:srgbClr val="00545D"/>
                </a:solidFill>
                <a:latin typeface="Cambria" panose="02040503050406030204" pitchFamily="18" charset="0"/>
                <a:ea typeface="Cambria" panose="02040503050406030204" pitchFamily="18" charset="0"/>
                <a:cs typeface="Arial"/>
                <a:sym typeface="Arial"/>
              </a:rPr>
              <a:t>......................................................................................................................................................................................................................</a:t>
            </a:r>
            <a:endParaRPr lang="vi-VN" sz="1800" dirty="0">
              <a:solidFill>
                <a:srgbClr val="000000"/>
              </a:solidFill>
              <a:latin typeface="Cambria" panose="02040503050406030204" pitchFamily="18" charset="0"/>
              <a:ea typeface="Cambria" panose="02040503050406030204" pitchFamily="18" charset="0"/>
              <a:cs typeface="Arial"/>
              <a:sym typeface="Arial"/>
            </a:endParaRP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Google Shape;169;p31"/>
          <p:cNvPicPr preferRelativeResize="0"/>
          <p:nvPr/>
        </p:nvPicPr>
        <p:blipFill>
          <a:blip r:embed="rId3">
            <a:alphaModFix/>
          </a:blip>
          <a:stretch>
            <a:fillRect/>
          </a:stretch>
        </p:blipFill>
        <p:spPr>
          <a:xfrm>
            <a:off x="4640443" y="1349375"/>
            <a:ext cx="1123125" cy="1133476"/>
          </a:xfrm>
          <a:prstGeom prst="rect">
            <a:avLst/>
          </a:prstGeom>
          <a:noFill/>
          <a:ln>
            <a:noFill/>
          </a:ln>
        </p:spPr>
      </p:pic>
      <p:pic>
        <p:nvPicPr>
          <p:cNvPr id="170" name="Google Shape;170;p31"/>
          <p:cNvPicPr preferRelativeResize="0"/>
          <p:nvPr/>
        </p:nvPicPr>
        <p:blipFill>
          <a:blip r:embed="rId3">
            <a:alphaModFix/>
          </a:blip>
          <a:stretch>
            <a:fillRect/>
          </a:stretch>
        </p:blipFill>
        <p:spPr>
          <a:xfrm>
            <a:off x="2666056" y="3104616"/>
            <a:ext cx="1123125" cy="1133476"/>
          </a:xfrm>
          <a:prstGeom prst="rect">
            <a:avLst/>
          </a:prstGeom>
          <a:noFill/>
          <a:ln>
            <a:noFill/>
          </a:ln>
        </p:spPr>
      </p:pic>
      <p:pic>
        <p:nvPicPr>
          <p:cNvPr id="171" name="Google Shape;171;p31"/>
          <p:cNvPicPr preferRelativeResize="0"/>
          <p:nvPr/>
        </p:nvPicPr>
        <p:blipFill>
          <a:blip r:embed="rId3">
            <a:alphaModFix/>
          </a:blip>
          <a:stretch>
            <a:fillRect/>
          </a:stretch>
        </p:blipFill>
        <p:spPr>
          <a:xfrm>
            <a:off x="182353" y="1349375"/>
            <a:ext cx="1123125" cy="1133476"/>
          </a:xfrm>
          <a:prstGeom prst="rect">
            <a:avLst/>
          </a:prstGeom>
          <a:noFill/>
          <a:ln>
            <a:noFill/>
          </a:ln>
        </p:spPr>
      </p:pic>
      <p:sp>
        <p:nvSpPr>
          <p:cNvPr id="172" name="Google Shape;172;p31"/>
          <p:cNvSpPr txBox="1">
            <a:spLocks noGrp="1"/>
          </p:cNvSpPr>
          <p:nvPr>
            <p:ph type="title"/>
          </p:nvPr>
        </p:nvSpPr>
        <p:spPr>
          <a:xfrm>
            <a:off x="692205" y="236297"/>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MỤC TIÊU BÀI HỌC</a:t>
            </a:r>
            <a:endParaRPr dirty="0">
              <a:latin typeface="Cambria" panose="02040503050406030204" pitchFamily="18" charset="0"/>
              <a:ea typeface="Cambria" panose="02040503050406030204" pitchFamily="18" charset="0"/>
            </a:endParaRPr>
          </a:p>
        </p:txBody>
      </p:sp>
      <p:sp>
        <p:nvSpPr>
          <p:cNvPr id="173" name="Google Shape;173;p31"/>
          <p:cNvSpPr txBox="1">
            <a:spLocks noGrp="1"/>
          </p:cNvSpPr>
          <p:nvPr>
            <p:ph type="subTitle" idx="1"/>
          </p:nvPr>
        </p:nvSpPr>
        <p:spPr>
          <a:xfrm>
            <a:off x="1300704" y="1175408"/>
            <a:ext cx="3137822" cy="1404335"/>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vi-VN" sz="2000" dirty="0">
                <a:latin typeface="Cambria" panose="02040503050406030204" pitchFamily="18" charset="0"/>
                <a:ea typeface="Cambria" panose="02040503050406030204" pitchFamily="18" charset="0"/>
              </a:rPr>
              <a:t>Hs nhận diện được chức năng và đặc điểm cơ bản của kiểu văn bản thuyết minh thuật lại một sự kiện.</a:t>
            </a:r>
            <a:endParaRPr sz="2000" dirty="0">
              <a:latin typeface="Cambria" panose="02040503050406030204" pitchFamily="18" charset="0"/>
              <a:ea typeface="Cambria" panose="02040503050406030204" pitchFamily="18" charset="0"/>
            </a:endParaRPr>
          </a:p>
        </p:txBody>
      </p:sp>
      <p:sp>
        <p:nvSpPr>
          <p:cNvPr id="175" name="Google Shape;175;p31"/>
          <p:cNvSpPr txBox="1">
            <a:spLocks noGrp="1"/>
          </p:cNvSpPr>
          <p:nvPr>
            <p:ph type="title" idx="3"/>
          </p:nvPr>
        </p:nvSpPr>
        <p:spPr>
          <a:xfrm>
            <a:off x="316266" y="1402300"/>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01</a:t>
            </a:r>
            <a:endParaRPr b="1" dirty="0">
              <a:latin typeface="Cambria" panose="02040503050406030204" pitchFamily="18" charset="0"/>
              <a:ea typeface="Cambria" panose="02040503050406030204" pitchFamily="18" charset="0"/>
            </a:endParaRPr>
          </a:p>
        </p:txBody>
      </p:sp>
      <p:sp>
        <p:nvSpPr>
          <p:cNvPr id="176" name="Google Shape;176;p31"/>
          <p:cNvSpPr txBox="1">
            <a:spLocks noGrp="1"/>
          </p:cNvSpPr>
          <p:nvPr>
            <p:ph type="subTitle" idx="4"/>
          </p:nvPr>
        </p:nvSpPr>
        <p:spPr>
          <a:xfrm>
            <a:off x="3847644" y="3132222"/>
            <a:ext cx="3831848" cy="1105869"/>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vi-VN" sz="2000" dirty="0">
                <a:latin typeface="Cambria" panose="02040503050406030204" pitchFamily="18" charset="0"/>
                <a:ea typeface="Cambria" panose="02040503050406030204" pitchFamily="18" charset="0"/>
              </a:rPr>
              <a:t>HS có liên hệ, trải nghiệm cá nhân, kết nối với truyền thuyết hoặc không gian văn hóa dân gian. </a:t>
            </a:r>
            <a:endParaRPr sz="2000" dirty="0">
              <a:latin typeface="Cambria" panose="02040503050406030204" pitchFamily="18" charset="0"/>
              <a:ea typeface="Cambria" panose="02040503050406030204" pitchFamily="18" charset="0"/>
            </a:endParaRPr>
          </a:p>
        </p:txBody>
      </p:sp>
      <p:sp>
        <p:nvSpPr>
          <p:cNvPr id="178" name="Google Shape;178;p31"/>
          <p:cNvSpPr txBox="1">
            <a:spLocks noGrp="1"/>
          </p:cNvSpPr>
          <p:nvPr>
            <p:ph type="title" idx="6"/>
          </p:nvPr>
        </p:nvSpPr>
        <p:spPr>
          <a:xfrm>
            <a:off x="2799969" y="3186116"/>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0</a:t>
            </a:r>
            <a:r>
              <a:rPr lang="vi-VN" b="1" dirty="0">
                <a:latin typeface="Cambria" panose="02040503050406030204" pitchFamily="18" charset="0"/>
                <a:ea typeface="Cambria" panose="02040503050406030204" pitchFamily="18" charset="0"/>
              </a:rPr>
              <a:t>3</a:t>
            </a:r>
            <a:endParaRPr b="1" dirty="0">
              <a:latin typeface="Cambria" panose="02040503050406030204" pitchFamily="18" charset="0"/>
              <a:ea typeface="Cambria" panose="02040503050406030204" pitchFamily="18" charset="0"/>
            </a:endParaRPr>
          </a:p>
        </p:txBody>
      </p:sp>
      <p:sp>
        <p:nvSpPr>
          <p:cNvPr id="179" name="Google Shape;179;p31"/>
          <p:cNvSpPr txBox="1">
            <a:spLocks noGrp="1"/>
          </p:cNvSpPr>
          <p:nvPr>
            <p:ph type="subTitle" idx="7"/>
          </p:nvPr>
        </p:nvSpPr>
        <p:spPr>
          <a:xfrm>
            <a:off x="5817255" y="1352920"/>
            <a:ext cx="2927351" cy="1264155"/>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2000" dirty="0">
                <a:latin typeface="Cambria" panose="02040503050406030204" pitchFamily="18" charset="0"/>
                <a:ea typeface="Cambria" panose="02040503050406030204" pitchFamily="18" charset="0"/>
              </a:rPr>
              <a:t>HS viết được bài văn thuyết minh thuật lại một sự kiện bằng ngôi thứ nhất</a:t>
            </a:r>
            <a:endParaRPr sz="2000" dirty="0">
              <a:latin typeface="Cambria" panose="02040503050406030204" pitchFamily="18" charset="0"/>
              <a:ea typeface="Cambria" panose="02040503050406030204" pitchFamily="18" charset="0"/>
            </a:endParaRPr>
          </a:p>
        </p:txBody>
      </p:sp>
      <p:sp>
        <p:nvSpPr>
          <p:cNvPr id="181" name="Google Shape;181;p31"/>
          <p:cNvSpPr txBox="1">
            <a:spLocks noGrp="1"/>
          </p:cNvSpPr>
          <p:nvPr>
            <p:ph type="title" idx="9"/>
          </p:nvPr>
        </p:nvSpPr>
        <p:spPr>
          <a:xfrm>
            <a:off x="4769581" y="1402300"/>
            <a:ext cx="855300" cy="919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0</a:t>
            </a:r>
            <a:r>
              <a:rPr lang="vi-VN" b="1" dirty="0">
                <a:latin typeface="Cambria" panose="02040503050406030204" pitchFamily="18" charset="0"/>
                <a:ea typeface="Cambria" panose="02040503050406030204" pitchFamily="18" charset="0"/>
              </a:rPr>
              <a:t>2</a:t>
            </a:r>
            <a:endParaRPr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barn(inVertical)">
                                      <p:cBhvr>
                                        <p:cTn id="7" dur="500"/>
                                        <p:tgtEl>
                                          <p:spTgt spid="1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fade">
                                      <p:cBhvr>
                                        <p:cTn id="12" dur="1000"/>
                                        <p:tgtEl>
                                          <p:spTgt spid="171"/>
                                        </p:tgtEl>
                                      </p:cBhvr>
                                    </p:animEffect>
                                    <p:anim calcmode="lin" valueType="num">
                                      <p:cBhvr>
                                        <p:cTn id="13" dur="1000" fill="hold"/>
                                        <p:tgtEl>
                                          <p:spTgt spid="171"/>
                                        </p:tgtEl>
                                        <p:attrNameLst>
                                          <p:attrName>ppt_x</p:attrName>
                                        </p:attrNameLst>
                                      </p:cBhvr>
                                      <p:tavLst>
                                        <p:tav tm="0">
                                          <p:val>
                                            <p:strVal val="#ppt_x"/>
                                          </p:val>
                                        </p:tav>
                                        <p:tav tm="100000">
                                          <p:val>
                                            <p:strVal val="#ppt_x"/>
                                          </p:val>
                                        </p:tav>
                                      </p:tavLst>
                                    </p:anim>
                                    <p:anim calcmode="lin" valueType="num">
                                      <p:cBhvr>
                                        <p:cTn id="14" dur="1000" fill="hold"/>
                                        <p:tgtEl>
                                          <p:spTgt spid="1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3">
                                            <p:txEl>
                                              <p:pRg st="0" end="0"/>
                                            </p:txEl>
                                          </p:spTgt>
                                        </p:tgtEl>
                                        <p:attrNameLst>
                                          <p:attrName>style.visibility</p:attrName>
                                        </p:attrNameLst>
                                      </p:cBhvr>
                                      <p:to>
                                        <p:strVal val="visible"/>
                                      </p:to>
                                    </p:set>
                                    <p:animEffect transition="in" filter="fade">
                                      <p:cBhvr>
                                        <p:cTn id="17" dur="1000"/>
                                        <p:tgtEl>
                                          <p:spTgt spid="173">
                                            <p:txEl>
                                              <p:pRg st="0" end="0"/>
                                            </p:txEl>
                                          </p:spTgt>
                                        </p:tgtEl>
                                      </p:cBhvr>
                                    </p:animEffect>
                                    <p:anim calcmode="lin" valueType="num">
                                      <p:cBhvr>
                                        <p:cTn id="18" dur="1000" fill="hold"/>
                                        <p:tgtEl>
                                          <p:spTgt spid="17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7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Effect transition="in" filter="fade">
                                      <p:cBhvr>
                                        <p:cTn id="22" dur="1000"/>
                                        <p:tgtEl>
                                          <p:spTgt spid="175"/>
                                        </p:tgtEl>
                                      </p:cBhvr>
                                    </p:animEffect>
                                    <p:anim calcmode="lin" valueType="num">
                                      <p:cBhvr>
                                        <p:cTn id="23" dur="1000" fill="hold"/>
                                        <p:tgtEl>
                                          <p:spTgt spid="175"/>
                                        </p:tgtEl>
                                        <p:attrNameLst>
                                          <p:attrName>ppt_x</p:attrName>
                                        </p:attrNameLst>
                                      </p:cBhvr>
                                      <p:tavLst>
                                        <p:tav tm="0">
                                          <p:val>
                                            <p:strVal val="#ppt_x"/>
                                          </p:val>
                                        </p:tav>
                                        <p:tav tm="100000">
                                          <p:val>
                                            <p:strVal val="#ppt_x"/>
                                          </p:val>
                                        </p:tav>
                                      </p:tavLst>
                                    </p:anim>
                                    <p:anim calcmode="lin" valueType="num">
                                      <p:cBhvr>
                                        <p:cTn id="24"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9">
                                            <p:txEl>
                                              <p:pRg st="0" end="0"/>
                                            </p:txEl>
                                          </p:spTgt>
                                        </p:tgtEl>
                                        <p:attrNameLst>
                                          <p:attrName>style.visibility</p:attrName>
                                        </p:attrNameLst>
                                      </p:cBhvr>
                                      <p:to>
                                        <p:strVal val="visible"/>
                                      </p:to>
                                    </p:set>
                                    <p:animEffect transition="in" filter="barn(inVertical)">
                                      <p:cBhvr>
                                        <p:cTn id="29" dur="500"/>
                                        <p:tgtEl>
                                          <p:spTgt spid="179">
                                            <p:txEl>
                                              <p:pRg st="0" end="0"/>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1"/>
                                        </p:tgtEl>
                                        <p:attrNameLst>
                                          <p:attrName>style.visibility</p:attrName>
                                        </p:attrNameLst>
                                      </p:cBhvr>
                                      <p:to>
                                        <p:strVal val="visible"/>
                                      </p:to>
                                    </p:set>
                                    <p:animEffect transition="in" filter="barn(inVertical)">
                                      <p:cBhvr>
                                        <p:cTn id="32" dur="500"/>
                                        <p:tgtEl>
                                          <p:spTgt spid="181"/>
                                        </p:tgtEl>
                                      </p:cBhvr>
                                    </p:animEffect>
                                  </p:childTnLst>
                                </p:cTn>
                              </p:par>
                              <p:par>
                                <p:cTn id="33" presetID="16" presetClass="entr" presetSubtype="21" fill="hold" nodeType="withEffect">
                                  <p:stCondLst>
                                    <p:cond delay="0"/>
                                  </p:stCondLst>
                                  <p:childTnLst>
                                    <p:set>
                                      <p:cBhvr>
                                        <p:cTn id="34" dur="1" fill="hold">
                                          <p:stCondLst>
                                            <p:cond delay="0"/>
                                          </p:stCondLst>
                                        </p:cTn>
                                        <p:tgtEl>
                                          <p:spTgt spid="169"/>
                                        </p:tgtEl>
                                        <p:attrNameLst>
                                          <p:attrName>style.visibility</p:attrName>
                                        </p:attrNameLst>
                                      </p:cBhvr>
                                      <p:to>
                                        <p:strVal val="visible"/>
                                      </p:to>
                                    </p:set>
                                    <p:animEffect transition="in" filter="barn(inVertical)">
                                      <p:cBhvr>
                                        <p:cTn id="35" dur="500"/>
                                        <p:tgtEl>
                                          <p:spTgt spid="16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0"/>
                                        </p:tgtEl>
                                        <p:attrNameLst>
                                          <p:attrName>style.visibility</p:attrName>
                                        </p:attrNameLst>
                                      </p:cBhvr>
                                      <p:to>
                                        <p:strVal val="visible"/>
                                      </p:to>
                                    </p:set>
                                    <p:animEffect transition="in" filter="barn(inVertical)">
                                      <p:cBhvr>
                                        <p:cTn id="40" dur="500"/>
                                        <p:tgtEl>
                                          <p:spTgt spid="17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6">
                                            <p:txEl>
                                              <p:pRg st="0" end="0"/>
                                            </p:txEl>
                                          </p:spTgt>
                                        </p:tgtEl>
                                        <p:attrNameLst>
                                          <p:attrName>style.visibility</p:attrName>
                                        </p:attrNameLst>
                                      </p:cBhvr>
                                      <p:to>
                                        <p:strVal val="visible"/>
                                      </p:to>
                                    </p:set>
                                    <p:animEffect transition="in" filter="barn(inVertical)">
                                      <p:cBhvr>
                                        <p:cTn id="43" dur="500"/>
                                        <p:tgtEl>
                                          <p:spTgt spid="176">
                                            <p:txEl>
                                              <p:pRg st="0" end="0"/>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8"/>
                                        </p:tgtEl>
                                        <p:attrNameLst>
                                          <p:attrName>style.visibility</p:attrName>
                                        </p:attrNameLst>
                                      </p:cBhvr>
                                      <p:to>
                                        <p:strVal val="visible"/>
                                      </p:to>
                                    </p:set>
                                    <p:animEffect transition="in" filter="barn(inVertical)">
                                      <p:cBhvr>
                                        <p:cTn id="46"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P spid="173" grpId="0" build="p"/>
      <p:bldP spid="175" grpId="0"/>
      <p:bldP spid="176" grpId="0" build="p"/>
      <p:bldP spid="178" grpId="0"/>
      <p:bldP spid="179" grpId="0" build="p"/>
      <p:bldP spid="18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3" name="Google Shape;493;p42"/>
          <p:cNvPicPr preferRelativeResize="0"/>
          <p:nvPr/>
        </p:nvPicPr>
        <p:blipFill rotWithShape="1">
          <a:blip r:embed="rId3">
            <a:alphaModFix/>
          </a:blip>
          <a:srcRect t="6298" r="-5318" b="14568"/>
          <a:stretch/>
        </p:blipFill>
        <p:spPr>
          <a:xfrm>
            <a:off x="1263801" y="3856008"/>
            <a:ext cx="792899" cy="688000"/>
          </a:xfrm>
          <a:prstGeom prst="rect">
            <a:avLst/>
          </a:prstGeom>
          <a:noFill/>
          <a:ln>
            <a:noFill/>
          </a:ln>
        </p:spPr>
      </p:pic>
      <p:pic>
        <p:nvPicPr>
          <p:cNvPr id="494" name="Google Shape;494;p42"/>
          <p:cNvPicPr preferRelativeResize="0"/>
          <p:nvPr/>
        </p:nvPicPr>
        <p:blipFill rotWithShape="1">
          <a:blip r:embed="rId4">
            <a:alphaModFix/>
          </a:blip>
          <a:srcRect t="5117" r="13217" b="17929"/>
          <a:stretch/>
        </p:blipFill>
        <p:spPr>
          <a:xfrm>
            <a:off x="1247475" y="2495663"/>
            <a:ext cx="792901" cy="759827"/>
          </a:xfrm>
          <a:prstGeom prst="rect">
            <a:avLst/>
          </a:prstGeom>
          <a:noFill/>
          <a:ln>
            <a:noFill/>
          </a:ln>
        </p:spPr>
      </p:pic>
      <p:pic>
        <p:nvPicPr>
          <p:cNvPr id="495" name="Google Shape;495;p42"/>
          <p:cNvPicPr preferRelativeResize="0"/>
          <p:nvPr/>
        </p:nvPicPr>
        <p:blipFill rotWithShape="1">
          <a:blip r:embed="rId5">
            <a:alphaModFix/>
          </a:blip>
          <a:srcRect b="9616"/>
          <a:stretch/>
        </p:blipFill>
        <p:spPr>
          <a:xfrm>
            <a:off x="1247475" y="1221539"/>
            <a:ext cx="806351" cy="735563"/>
          </a:xfrm>
          <a:prstGeom prst="rect">
            <a:avLst/>
          </a:prstGeom>
          <a:noFill/>
          <a:ln>
            <a:noFill/>
          </a:ln>
        </p:spPr>
      </p:pic>
      <p:sp>
        <p:nvSpPr>
          <p:cNvPr id="500" name="Google Shape;500;p42"/>
          <p:cNvSpPr txBox="1">
            <a:spLocks noGrp="1"/>
          </p:cNvSpPr>
          <p:nvPr>
            <p:ph type="subTitle" idx="4294967295"/>
          </p:nvPr>
        </p:nvSpPr>
        <p:spPr>
          <a:xfrm>
            <a:off x="2990326" y="1444864"/>
            <a:ext cx="5707359" cy="28890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vi-VN" sz="2000" b="1" dirty="0">
                <a:latin typeface="Cambria" panose="02040503050406030204" pitchFamily="18" charset="0"/>
                <a:ea typeface="Cambria" panose="02040503050406030204" pitchFamily="18" charset="0"/>
              </a:rPr>
              <a:t>MB: </a:t>
            </a:r>
            <a:r>
              <a:rPr lang="vi-VN" sz="2000" dirty="0">
                <a:latin typeface="Cambria" panose="02040503050406030204" pitchFamily="18" charset="0"/>
                <a:ea typeface="Cambria" panose="02040503050406030204" pitchFamily="18" charset="0"/>
              </a:rPr>
              <a:t>Giới thiệu sự kiện (Không gian, thời gian, mục đích)</a:t>
            </a:r>
            <a:endParaRPr sz="2000" dirty="0">
              <a:latin typeface="Cambria" panose="02040503050406030204" pitchFamily="18" charset="0"/>
              <a:ea typeface="Cambria" panose="02040503050406030204" pitchFamily="18" charset="0"/>
            </a:endParaRPr>
          </a:p>
        </p:txBody>
      </p:sp>
      <p:sp>
        <p:nvSpPr>
          <p:cNvPr id="504" name="Google Shape;504;p42"/>
          <p:cNvSpPr txBox="1">
            <a:spLocks noGrp="1"/>
          </p:cNvSpPr>
          <p:nvPr>
            <p:ph type="subTitle" idx="4294967295"/>
          </p:nvPr>
        </p:nvSpPr>
        <p:spPr>
          <a:xfrm>
            <a:off x="3080657" y="2202429"/>
            <a:ext cx="5361678" cy="1348223"/>
          </a:xfrm>
          <a:prstGeom prst="rect">
            <a:avLst/>
          </a:prstGeom>
        </p:spPr>
        <p:txBody>
          <a:bodyPr spcFirstLastPara="1" wrap="square" lIns="0" tIns="0" rIns="0" bIns="0" anchor="t" anchorCtr="0">
            <a:noAutofit/>
          </a:bodyPr>
          <a:lstStyle/>
          <a:p>
            <a:pPr marL="0" lvl="0" indent="0" rtl="0">
              <a:spcBef>
                <a:spcPts val="0"/>
              </a:spcBef>
              <a:buNone/>
            </a:pPr>
            <a:r>
              <a:rPr lang="vi-VN" sz="2000" b="1" dirty="0">
                <a:latin typeface="Cambria" panose="02040503050406030204" pitchFamily="18" charset="0"/>
                <a:ea typeface="Cambria" panose="02040503050406030204" pitchFamily="18" charset="0"/>
              </a:rPr>
              <a:t>TB: </a:t>
            </a:r>
            <a:r>
              <a:rPr lang="vi-VN" sz="2000" dirty="0">
                <a:latin typeface="Cambria" panose="02040503050406030204" pitchFamily="18" charset="0"/>
                <a:ea typeface="Cambria" panose="02040503050406030204" pitchFamily="18" charset="0"/>
              </a:rPr>
              <a:t>Tóm tắt diễn biến sự kiện theo trình tự thời gian.</a:t>
            </a:r>
          </a:p>
          <a:p>
            <a:pPr marL="285750" lvl="0" indent="-285750" rtl="0">
              <a:spcBef>
                <a:spcPts val="0"/>
              </a:spcBef>
              <a:buFontTx/>
              <a:buChar char="-"/>
            </a:pPr>
            <a:r>
              <a:rPr lang="vi-VN" sz="2000" dirty="0">
                <a:latin typeface="Cambria" panose="02040503050406030204" pitchFamily="18" charset="0"/>
                <a:ea typeface="Cambria" panose="02040503050406030204" pitchFamily="18" charset="0"/>
              </a:rPr>
              <a:t>Nhân vật tham gia.</a:t>
            </a:r>
          </a:p>
          <a:p>
            <a:pPr marL="285750" lvl="0" indent="-285750" rtl="0">
              <a:spcBef>
                <a:spcPts val="0"/>
              </a:spcBef>
              <a:buFontTx/>
              <a:buChar char="-"/>
            </a:pPr>
            <a:r>
              <a:rPr lang="vi-VN" sz="2000" dirty="0">
                <a:latin typeface="Cambria" panose="02040503050406030204" pitchFamily="18" charset="0"/>
                <a:ea typeface="Cambria" panose="02040503050406030204" pitchFamily="18" charset="0"/>
              </a:rPr>
              <a:t>Hoạt động chính (Đặc điểm, diễn biến...)</a:t>
            </a:r>
          </a:p>
          <a:p>
            <a:pPr marL="285750" lvl="0" indent="-285750" rtl="0">
              <a:spcBef>
                <a:spcPts val="0"/>
              </a:spcBef>
              <a:buFontTx/>
              <a:buChar char="-"/>
            </a:pPr>
            <a:r>
              <a:rPr lang="vi-VN" sz="2000" dirty="0">
                <a:latin typeface="Cambria" panose="02040503050406030204" pitchFamily="18" charset="0"/>
                <a:ea typeface="Cambria" panose="02040503050406030204" pitchFamily="18" charset="0"/>
              </a:rPr>
              <a:t>Hoạt động ấn tượng sâu sắc.</a:t>
            </a:r>
          </a:p>
        </p:txBody>
      </p:sp>
      <p:sp>
        <p:nvSpPr>
          <p:cNvPr id="505" name="Google Shape;505;p42"/>
          <p:cNvSpPr txBox="1">
            <a:spLocks noGrp="1"/>
          </p:cNvSpPr>
          <p:nvPr>
            <p:ph type="subTitle" idx="4294967295"/>
          </p:nvPr>
        </p:nvSpPr>
        <p:spPr>
          <a:xfrm>
            <a:off x="2990327" y="4050108"/>
            <a:ext cx="5565844" cy="2889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sz="2000" b="1" dirty="0">
                <a:latin typeface="Cambria" panose="02040503050406030204" pitchFamily="18" charset="0"/>
                <a:ea typeface="Cambria" panose="02040503050406030204" pitchFamily="18" charset="0"/>
              </a:rPr>
              <a:t>KB: </a:t>
            </a:r>
            <a:r>
              <a:rPr lang="vi-VN" sz="2000" dirty="0">
                <a:latin typeface="Cambria" panose="02040503050406030204" pitchFamily="18" charset="0"/>
                <a:ea typeface="Cambria" panose="02040503050406030204" pitchFamily="18" charset="0"/>
              </a:rPr>
              <a:t>Nêu ý nghĩa sự kiện và cảm nghĩ, đánh giá của người viết.</a:t>
            </a:r>
            <a:endParaRPr sz="2000" dirty="0">
              <a:latin typeface="Cambria" panose="02040503050406030204" pitchFamily="18" charset="0"/>
              <a:ea typeface="Cambria" panose="02040503050406030204" pitchFamily="18" charset="0"/>
            </a:endParaRPr>
          </a:p>
        </p:txBody>
      </p:sp>
      <p:grpSp>
        <p:nvGrpSpPr>
          <p:cNvPr id="508" name="Google Shape;508;p42"/>
          <p:cNvGrpSpPr/>
          <p:nvPr/>
        </p:nvGrpSpPr>
        <p:grpSpPr>
          <a:xfrm>
            <a:off x="1451094" y="2644172"/>
            <a:ext cx="354341" cy="353394"/>
            <a:chOff x="-46779100" y="3938500"/>
            <a:chExt cx="299325" cy="298525"/>
          </a:xfrm>
        </p:grpSpPr>
        <p:sp>
          <p:nvSpPr>
            <p:cNvPr id="509" name="Google Shape;509;p42"/>
            <p:cNvSpPr/>
            <p:nvPr/>
          </p:nvSpPr>
          <p:spPr>
            <a:xfrm>
              <a:off x="-46656225" y="4061375"/>
              <a:ext cx="53575" cy="52775"/>
            </a:xfrm>
            <a:custGeom>
              <a:avLst/>
              <a:gdLst/>
              <a:ahLst/>
              <a:cxnLst/>
              <a:rect l="l" t="t" r="r" b="b"/>
              <a:pathLst>
                <a:path w="2143" h="2111" extrusionOk="0">
                  <a:moveTo>
                    <a:pt x="1071" y="0"/>
                  </a:moveTo>
                  <a:cubicBezTo>
                    <a:pt x="473" y="0"/>
                    <a:pt x="0" y="473"/>
                    <a:pt x="0" y="1071"/>
                  </a:cubicBezTo>
                  <a:cubicBezTo>
                    <a:pt x="0" y="1638"/>
                    <a:pt x="473" y="2111"/>
                    <a:pt x="1071" y="2111"/>
                  </a:cubicBezTo>
                  <a:cubicBezTo>
                    <a:pt x="1670" y="2111"/>
                    <a:pt x="2143" y="1638"/>
                    <a:pt x="2143" y="1071"/>
                  </a:cubicBezTo>
                  <a:cubicBezTo>
                    <a:pt x="2079" y="473"/>
                    <a:pt x="1607" y="0"/>
                    <a:pt x="1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10" name="Google Shape;510;p42"/>
            <p:cNvSpPr/>
            <p:nvPr/>
          </p:nvSpPr>
          <p:spPr>
            <a:xfrm>
              <a:off x="-46779100" y="3938500"/>
              <a:ext cx="299325" cy="298525"/>
            </a:xfrm>
            <a:custGeom>
              <a:avLst/>
              <a:gdLst/>
              <a:ahLst/>
              <a:cxnLst/>
              <a:rect l="l" t="t" r="r" b="b"/>
              <a:pathLst>
                <a:path w="11973" h="11941" extrusionOk="0">
                  <a:moveTo>
                    <a:pt x="6301" y="1418"/>
                  </a:moveTo>
                  <a:cubicBezTo>
                    <a:pt x="8538" y="1607"/>
                    <a:pt x="10366" y="3371"/>
                    <a:pt x="10523" y="5608"/>
                  </a:cubicBezTo>
                  <a:lnTo>
                    <a:pt x="9798" y="5608"/>
                  </a:lnTo>
                  <a:cubicBezTo>
                    <a:pt x="9641" y="3781"/>
                    <a:pt x="8160" y="2300"/>
                    <a:pt x="6301" y="2111"/>
                  </a:cubicBezTo>
                  <a:lnTo>
                    <a:pt x="6301" y="1418"/>
                  </a:lnTo>
                  <a:close/>
                  <a:moveTo>
                    <a:pt x="5640" y="1450"/>
                  </a:moveTo>
                  <a:lnTo>
                    <a:pt x="5640" y="2143"/>
                  </a:lnTo>
                  <a:cubicBezTo>
                    <a:pt x="3781" y="2300"/>
                    <a:pt x="2332" y="3812"/>
                    <a:pt x="2111" y="5671"/>
                  </a:cubicBezTo>
                  <a:lnTo>
                    <a:pt x="1418" y="5671"/>
                  </a:lnTo>
                  <a:cubicBezTo>
                    <a:pt x="1576" y="3371"/>
                    <a:pt x="3371" y="1607"/>
                    <a:pt x="5640" y="1450"/>
                  </a:cubicBezTo>
                  <a:close/>
                  <a:moveTo>
                    <a:pt x="6333" y="2899"/>
                  </a:moveTo>
                  <a:cubicBezTo>
                    <a:pt x="7782" y="3056"/>
                    <a:pt x="8948" y="4190"/>
                    <a:pt x="9105" y="5671"/>
                  </a:cubicBezTo>
                  <a:lnTo>
                    <a:pt x="8790" y="5671"/>
                  </a:lnTo>
                  <a:cubicBezTo>
                    <a:pt x="8570" y="5671"/>
                    <a:pt x="8412" y="5829"/>
                    <a:pt x="8412" y="6018"/>
                  </a:cubicBezTo>
                  <a:cubicBezTo>
                    <a:pt x="8412" y="6175"/>
                    <a:pt x="8570" y="6333"/>
                    <a:pt x="8790" y="6333"/>
                  </a:cubicBezTo>
                  <a:lnTo>
                    <a:pt x="9105" y="6333"/>
                  </a:lnTo>
                  <a:cubicBezTo>
                    <a:pt x="8948" y="7782"/>
                    <a:pt x="7782" y="8916"/>
                    <a:pt x="6333" y="9137"/>
                  </a:cubicBezTo>
                  <a:lnTo>
                    <a:pt x="6333" y="8822"/>
                  </a:lnTo>
                  <a:cubicBezTo>
                    <a:pt x="6333" y="8601"/>
                    <a:pt x="6175" y="8444"/>
                    <a:pt x="5986" y="8444"/>
                  </a:cubicBezTo>
                  <a:cubicBezTo>
                    <a:pt x="5797" y="8444"/>
                    <a:pt x="5640" y="8601"/>
                    <a:pt x="5640" y="8822"/>
                  </a:cubicBezTo>
                  <a:lnTo>
                    <a:pt x="5640" y="9137"/>
                  </a:lnTo>
                  <a:cubicBezTo>
                    <a:pt x="4191" y="8979"/>
                    <a:pt x="3025" y="7814"/>
                    <a:pt x="2867" y="6364"/>
                  </a:cubicBezTo>
                  <a:lnTo>
                    <a:pt x="3182" y="6364"/>
                  </a:lnTo>
                  <a:cubicBezTo>
                    <a:pt x="3403" y="6364"/>
                    <a:pt x="3560" y="6207"/>
                    <a:pt x="3560" y="6018"/>
                  </a:cubicBezTo>
                  <a:cubicBezTo>
                    <a:pt x="3560" y="5829"/>
                    <a:pt x="3403" y="5671"/>
                    <a:pt x="3182" y="5671"/>
                  </a:cubicBezTo>
                  <a:lnTo>
                    <a:pt x="2867" y="5671"/>
                  </a:lnTo>
                  <a:cubicBezTo>
                    <a:pt x="3025" y="4190"/>
                    <a:pt x="4191" y="3056"/>
                    <a:pt x="5640" y="2899"/>
                  </a:cubicBezTo>
                  <a:lnTo>
                    <a:pt x="5640" y="3214"/>
                  </a:lnTo>
                  <a:cubicBezTo>
                    <a:pt x="5640" y="3403"/>
                    <a:pt x="5797" y="3560"/>
                    <a:pt x="5986" y="3560"/>
                  </a:cubicBezTo>
                  <a:cubicBezTo>
                    <a:pt x="6175" y="3560"/>
                    <a:pt x="6333" y="3403"/>
                    <a:pt x="6333" y="3214"/>
                  </a:cubicBezTo>
                  <a:lnTo>
                    <a:pt x="6333" y="2899"/>
                  </a:lnTo>
                  <a:close/>
                  <a:moveTo>
                    <a:pt x="2111" y="6333"/>
                  </a:moveTo>
                  <a:cubicBezTo>
                    <a:pt x="2269" y="8192"/>
                    <a:pt x="3781" y="9641"/>
                    <a:pt x="5640" y="9830"/>
                  </a:cubicBezTo>
                  <a:lnTo>
                    <a:pt x="5640" y="10554"/>
                  </a:lnTo>
                  <a:cubicBezTo>
                    <a:pt x="3371" y="10334"/>
                    <a:pt x="1576" y="8570"/>
                    <a:pt x="1418" y="6333"/>
                  </a:cubicBezTo>
                  <a:close/>
                  <a:moveTo>
                    <a:pt x="10523" y="6333"/>
                  </a:moveTo>
                  <a:cubicBezTo>
                    <a:pt x="10366" y="8570"/>
                    <a:pt x="8538" y="10334"/>
                    <a:pt x="6301" y="10554"/>
                  </a:cubicBezTo>
                  <a:lnTo>
                    <a:pt x="6301" y="9830"/>
                  </a:lnTo>
                  <a:cubicBezTo>
                    <a:pt x="8160" y="9672"/>
                    <a:pt x="9609" y="8192"/>
                    <a:pt x="9798" y="6333"/>
                  </a:cubicBezTo>
                  <a:close/>
                  <a:moveTo>
                    <a:pt x="5986" y="0"/>
                  </a:moveTo>
                  <a:cubicBezTo>
                    <a:pt x="5797" y="0"/>
                    <a:pt x="5640" y="158"/>
                    <a:pt x="5640" y="347"/>
                  </a:cubicBezTo>
                  <a:lnTo>
                    <a:pt x="5640" y="725"/>
                  </a:lnTo>
                  <a:cubicBezTo>
                    <a:pt x="2993" y="882"/>
                    <a:pt x="914" y="3025"/>
                    <a:pt x="757" y="5608"/>
                  </a:cubicBezTo>
                  <a:lnTo>
                    <a:pt x="347" y="5608"/>
                  </a:lnTo>
                  <a:cubicBezTo>
                    <a:pt x="158" y="5608"/>
                    <a:pt x="0" y="5766"/>
                    <a:pt x="0" y="5986"/>
                  </a:cubicBezTo>
                  <a:cubicBezTo>
                    <a:pt x="0" y="6175"/>
                    <a:pt x="158" y="6333"/>
                    <a:pt x="347" y="6333"/>
                  </a:cubicBezTo>
                  <a:lnTo>
                    <a:pt x="757" y="6333"/>
                  </a:lnTo>
                  <a:cubicBezTo>
                    <a:pt x="914" y="8979"/>
                    <a:pt x="3025" y="11059"/>
                    <a:pt x="5640" y="11216"/>
                  </a:cubicBezTo>
                  <a:lnTo>
                    <a:pt x="5640" y="11594"/>
                  </a:lnTo>
                  <a:cubicBezTo>
                    <a:pt x="5640" y="11783"/>
                    <a:pt x="5797" y="11941"/>
                    <a:pt x="5986" y="11941"/>
                  </a:cubicBezTo>
                  <a:cubicBezTo>
                    <a:pt x="6175" y="11941"/>
                    <a:pt x="6333" y="11783"/>
                    <a:pt x="6333" y="11594"/>
                  </a:cubicBezTo>
                  <a:lnTo>
                    <a:pt x="6333" y="11216"/>
                  </a:lnTo>
                  <a:cubicBezTo>
                    <a:pt x="8979" y="11059"/>
                    <a:pt x="11059" y="8916"/>
                    <a:pt x="11216" y="6333"/>
                  </a:cubicBezTo>
                  <a:lnTo>
                    <a:pt x="11626" y="6333"/>
                  </a:lnTo>
                  <a:cubicBezTo>
                    <a:pt x="11815" y="6333"/>
                    <a:pt x="11972" y="6175"/>
                    <a:pt x="11972" y="5986"/>
                  </a:cubicBezTo>
                  <a:cubicBezTo>
                    <a:pt x="11972" y="5766"/>
                    <a:pt x="11815" y="5608"/>
                    <a:pt x="11626" y="5608"/>
                  </a:cubicBezTo>
                  <a:lnTo>
                    <a:pt x="11216" y="5608"/>
                  </a:lnTo>
                  <a:cubicBezTo>
                    <a:pt x="11059" y="2993"/>
                    <a:pt x="8948" y="882"/>
                    <a:pt x="6333" y="725"/>
                  </a:cubicBezTo>
                  <a:lnTo>
                    <a:pt x="6333" y="347"/>
                  </a:lnTo>
                  <a:cubicBezTo>
                    <a:pt x="6333" y="158"/>
                    <a:pt x="6175" y="0"/>
                    <a:pt x="5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grpSp>
      <p:grpSp>
        <p:nvGrpSpPr>
          <p:cNvPr id="511" name="Google Shape;511;p42"/>
          <p:cNvGrpSpPr/>
          <p:nvPr/>
        </p:nvGrpSpPr>
        <p:grpSpPr>
          <a:xfrm>
            <a:off x="1514973" y="4032809"/>
            <a:ext cx="271357" cy="356057"/>
            <a:chOff x="-46007225" y="3937825"/>
            <a:chExt cx="229225" cy="300775"/>
          </a:xfrm>
        </p:grpSpPr>
        <p:sp>
          <p:nvSpPr>
            <p:cNvPr id="512" name="Google Shape;512;p42"/>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13" name="Google Shape;513;p42"/>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14" name="Google Shape;514;p42"/>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15" name="Google Shape;515;p42"/>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16" name="Google Shape;516;p42"/>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17" name="Google Shape;517;p42"/>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18" name="Google Shape;518;p42"/>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19" name="Google Shape;519;p42"/>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20" name="Google Shape;520;p42"/>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21" name="Google Shape;521;p42"/>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grpSp>
      <p:grpSp>
        <p:nvGrpSpPr>
          <p:cNvPr id="522" name="Google Shape;522;p42"/>
          <p:cNvGrpSpPr/>
          <p:nvPr/>
        </p:nvGrpSpPr>
        <p:grpSpPr>
          <a:xfrm>
            <a:off x="1498639" y="1424115"/>
            <a:ext cx="304000" cy="356205"/>
            <a:chOff x="-49375900" y="3550975"/>
            <a:chExt cx="256800" cy="300900"/>
          </a:xfrm>
        </p:grpSpPr>
        <p:sp>
          <p:nvSpPr>
            <p:cNvPr id="523" name="Google Shape;523;p42"/>
            <p:cNvSpPr/>
            <p:nvPr/>
          </p:nvSpPr>
          <p:spPr>
            <a:xfrm>
              <a:off x="-49231775" y="3638425"/>
              <a:ext cx="59100" cy="59075"/>
            </a:xfrm>
            <a:custGeom>
              <a:avLst/>
              <a:gdLst/>
              <a:ahLst/>
              <a:cxnLst/>
              <a:rect l="l" t="t" r="r" b="b"/>
              <a:pathLst>
                <a:path w="2364" h="2363" extrusionOk="0">
                  <a:moveTo>
                    <a:pt x="1" y="0"/>
                  </a:moveTo>
                  <a:lnTo>
                    <a:pt x="1513" y="2363"/>
                  </a:lnTo>
                  <a:lnTo>
                    <a:pt x="23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24" name="Google Shape;524;p42"/>
            <p:cNvSpPr/>
            <p:nvPr/>
          </p:nvSpPr>
          <p:spPr>
            <a:xfrm>
              <a:off x="-49291625" y="3726625"/>
              <a:ext cx="87450" cy="123675"/>
            </a:xfrm>
            <a:custGeom>
              <a:avLst/>
              <a:gdLst/>
              <a:ahLst/>
              <a:cxnLst/>
              <a:rect l="l" t="t" r="r" b="b"/>
              <a:pathLst>
                <a:path w="3498" h="4947" extrusionOk="0">
                  <a:moveTo>
                    <a:pt x="1" y="1"/>
                  </a:moveTo>
                  <a:lnTo>
                    <a:pt x="1733" y="4947"/>
                  </a:lnTo>
                  <a:lnTo>
                    <a:pt x="34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25" name="Google Shape;525;p42"/>
            <p:cNvSpPr/>
            <p:nvPr/>
          </p:nvSpPr>
          <p:spPr>
            <a:xfrm>
              <a:off x="-49288475" y="3647075"/>
              <a:ext cx="81150" cy="61450"/>
            </a:xfrm>
            <a:custGeom>
              <a:avLst/>
              <a:gdLst/>
              <a:ahLst/>
              <a:cxnLst/>
              <a:rect l="l" t="t" r="r" b="b"/>
              <a:pathLst>
                <a:path w="3246" h="2458" extrusionOk="0">
                  <a:moveTo>
                    <a:pt x="1607" y="1"/>
                  </a:moveTo>
                  <a:lnTo>
                    <a:pt x="1" y="2458"/>
                  </a:lnTo>
                  <a:lnTo>
                    <a:pt x="3246" y="2458"/>
                  </a:lnTo>
                  <a:lnTo>
                    <a:pt x="16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26" name="Google Shape;526;p42"/>
            <p:cNvSpPr/>
            <p:nvPr/>
          </p:nvSpPr>
          <p:spPr>
            <a:xfrm>
              <a:off x="-49375900" y="3648650"/>
              <a:ext cx="59100" cy="59875"/>
            </a:xfrm>
            <a:custGeom>
              <a:avLst/>
              <a:gdLst/>
              <a:ahLst/>
              <a:cxnLst/>
              <a:rect l="l" t="t" r="r" b="b"/>
              <a:pathLst>
                <a:path w="2364" h="2395" extrusionOk="0">
                  <a:moveTo>
                    <a:pt x="1513" y="1"/>
                  </a:moveTo>
                  <a:lnTo>
                    <a:pt x="1" y="2395"/>
                  </a:lnTo>
                  <a:lnTo>
                    <a:pt x="2363" y="2395"/>
                  </a:lnTo>
                  <a:lnTo>
                    <a:pt x="15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27" name="Google Shape;527;p42"/>
            <p:cNvSpPr/>
            <p:nvPr/>
          </p:nvSpPr>
          <p:spPr>
            <a:xfrm>
              <a:off x="-49229400" y="3726625"/>
              <a:ext cx="109500" cy="125250"/>
            </a:xfrm>
            <a:custGeom>
              <a:avLst/>
              <a:gdLst/>
              <a:ahLst/>
              <a:cxnLst/>
              <a:rect l="l" t="t" r="r" b="b"/>
              <a:pathLst>
                <a:path w="4380" h="5010" extrusionOk="0">
                  <a:moveTo>
                    <a:pt x="1765" y="1"/>
                  </a:moveTo>
                  <a:lnTo>
                    <a:pt x="0" y="5010"/>
                  </a:lnTo>
                  <a:lnTo>
                    <a:pt x="4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28" name="Google Shape;528;p42"/>
            <p:cNvSpPr/>
            <p:nvPr/>
          </p:nvSpPr>
          <p:spPr>
            <a:xfrm>
              <a:off x="-49179000" y="3648650"/>
              <a:ext cx="59900" cy="59875"/>
            </a:xfrm>
            <a:custGeom>
              <a:avLst/>
              <a:gdLst/>
              <a:ahLst/>
              <a:cxnLst/>
              <a:rect l="l" t="t" r="r" b="b"/>
              <a:pathLst>
                <a:path w="2396" h="2395" extrusionOk="0">
                  <a:moveTo>
                    <a:pt x="851" y="1"/>
                  </a:moveTo>
                  <a:lnTo>
                    <a:pt x="1" y="2395"/>
                  </a:lnTo>
                  <a:lnTo>
                    <a:pt x="2395" y="2395"/>
                  </a:lnTo>
                  <a:lnTo>
                    <a:pt x="8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29" name="Google Shape;529;p42"/>
            <p:cNvSpPr/>
            <p:nvPr/>
          </p:nvSpPr>
          <p:spPr>
            <a:xfrm>
              <a:off x="-49323125" y="3638425"/>
              <a:ext cx="59100" cy="59075"/>
            </a:xfrm>
            <a:custGeom>
              <a:avLst/>
              <a:gdLst/>
              <a:ahLst/>
              <a:cxnLst/>
              <a:rect l="l" t="t" r="r" b="b"/>
              <a:pathLst>
                <a:path w="2364" h="2363" extrusionOk="0">
                  <a:moveTo>
                    <a:pt x="0" y="0"/>
                  </a:moveTo>
                  <a:lnTo>
                    <a:pt x="819" y="2363"/>
                  </a:lnTo>
                  <a:lnTo>
                    <a:pt x="23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30" name="Google Shape;530;p42"/>
            <p:cNvSpPr/>
            <p:nvPr/>
          </p:nvSpPr>
          <p:spPr>
            <a:xfrm>
              <a:off x="-49375100" y="3726625"/>
              <a:ext cx="108700" cy="125250"/>
            </a:xfrm>
            <a:custGeom>
              <a:avLst/>
              <a:gdLst/>
              <a:ahLst/>
              <a:cxnLst/>
              <a:rect l="l" t="t" r="r" b="b"/>
              <a:pathLst>
                <a:path w="4348" h="5010" extrusionOk="0">
                  <a:moveTo>
                    <a:pt x="0" y="1"/>
                  </a:moveTo>
                  <a:lnTo>
                    <a:pt x="4348" y="5010"/>
                  </a:lnTo>
                  <a:lnTo>
                    <a:pt x="25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31" name="Google Shape;531;p42"/>
            <p:cNvSpPr/>
            <p:nvPr/>
          </p:nvSpPr>
          <p:spPr>
            <a:xfrm>
              <a:off x="-49256975" y="3550975"/>
              <a:ext cx="17350" cy="53600"/>
            </a:xfrm>
            <a:custGeom>
              <a:avLst/>
              <a:gdLst/>
              <a:ahLst/>
              <a:cxnLst/>
              <a:rect l="l" t="t" r="r" b="b"/>
              <a:pathLst>
                <a:path w="694" h="2144" extrusionOk="0">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32" name="Google Shape;532;p42"/>
            <p:cNvSpPr/>
            <p:nvPr/>
          </p:nvSpPr>
          <p:spPr>
            <a:xfrm>
              <a:off x="-49323125" y="3575850"/>
              <a:ext cx="43350" cy="32650"/>
            </a:xfrm>
            <a:custGeom>
              <a:avLst/>
              <a:gdLst/>
              <a:ahLst/>
              <a:cxnLst/>
              <a:rect l="l" t="t" r="r" b="b"/>
              <a:pathLst>
                <a:path w="1734" h="1306" extrusionOk="0">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sp>
          <p:nvSpPr>
            <p:cNvPr id="533" name="Google Shape;533;p42"/>
            <p:cNvSpPr/>
            <p:nvPr/>
          </p:nvSpPr>
          <p:spPr>
            <a:xfrm>
              <a:off x="-49217575" y="3575525"/>
              <a:ext cx="44900" cy="32975"/>
            </a:xfrm>
            <a:custGeom>
              <a:avLst/>
              <a:gdLst/>
              <a:ahLst/>
              <a:cxnLst/>
              <a:rect l="l" t="t" r="r" b="b"/>
              <a:pathLst>
                <a:path w="1796" h="1319" extrusionOk="0">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Cambria" panose="02040503050406030204" pitchFamily="18" charset="0"/>
                <a:ea typeface="Cambria" panose="02040503050406030204" pitchFamily="18" charset="0"/>
              </a:endParaRPr>
            </a:p>
          </p:txBody>
        </p:sp>
      </p:grpSp>
      <p:cxnSp>
        <p:nvCxnSpPr>
          <p:cNvPr id="541" name="Google Shape;541;p42"/>
          <p:cNvCxnSpPr>
            <a:stCxn id="495" idx="3"/>
            <a:endCxn id="500" idx="1"/>
          </p:cNvCxnSpPr>
          <p:nvPr/>
        </p:nvCxnSpPr>
        <p:spPr>
          <a:xfrm flipV="1">
            <a:off x="2053826" y="1589314"/>
            <a:ext cx="936500" cy="7"/>
          </a:xfrm>
          <a:prstGeom prst="straightConnector1">
            <a:avLst/>
          </a:prstGeom>
          <a:noFill/>
          <a:ln w="9525" cap="flat" cmpd="sng">
            <a:solidFill>
              <a:schemeClr val="accent1"/>
            </a:solidFill>
            <a:prstDash val="solid"/>
            <a:round/>
            <a:headEnd type="none" w="med" len="med"/>
            <a:tailEnd type="triangle" w="med" len="med"/>
          </a:ln>
        </p:spPr>
      </p:cxnSp>
      <p:cxnSp>
        <p:nvCxnSpPr>
          <p:cNvPr id="542" name="Google Shape;542;p42"/>
          <p:cNvCxnSpPr>
            <a:stCxn id="494" idx="3"/>
            <a:endCxn id="504" idx="1"/>
          </p:cNvCxnSpPr>
          <p:nvPr/>
        </p:nvCxnSpPr>
        <p:spPr>
          <a:xfrm>
            <a:off x="2040376" y="2875577"/>
            <a:ext cx="1040281" cy="964"/>
          </a:xfrm>
          <a:prstGeom prst="straightConnector1">
            <a:avLst/>
          </a:prstGeom>
          <a:noFill/>
          <a:ln w="9525" cap="flat" cmpd="sng">
            <a:solidFill>
              <a:schemeClr val="accent1"/>
            </a:solidFill>
            <a:prstDash val="solid"/>
            <a:round/>
            <a:headEnd type="none" w="med" len="med"/>
            <a:tailEnd type="triangle" w="med" len="med"/>
          </a:ln>
        </p:spPr>
      </p:cxnSp>
      <p:cxnSp>
        <p:nvCxnSpPr>
          <p:cNvPr id="543" name="Google Shape;543;p42"/>
          <p:cNvCxnSpPr>
            <a:stCxn id="493" idx="3"/>
            <a:endCxn id="505" idx="1"/>
          </p:cNvCxnSpPr>
          <p:nvPr/>
        </p:nvCxnSpPr>
        <p:spPr>
          <a:xfrm flipV="1">
            <a:off x="2056700" y="4194558"/>
            <a:ext cx="933627" cy="5450"/>
          </a:xfrm>
          <a:prstGeom prst="straightConnector1">
            <a:avLst/>
          </a:prstGeom>
          <a:noFill/>
          <a:ln w="9525" cap="flat" cmpd="sng">
            <a:solidFill>
              <a:schemeClr val="accent1"/>
            </a:solidFill>
            <a:prstDash val="solid"/>
            <a:round/>
            <a:headEnd type="none" w="med" len="med"/>
            <a:tailEnd type="triangle" w="med" len="med"/>
          </a:ln>
        </p:spPr>
      </p:cxnSp>
      <p:sp>
        <p:nvSpPr>
          <p:cNvPr id="61" name="Google Shape;760;p49"/>
          <p:cNvSpPr txBox="1">
            <a:spLocks noGrp="1"/>
          </p:cNvSpPr>
          <p:nvPr>
            <p:ph type="title"/>
          </p:nvPr>
        </p:nvSpPr>
        <p:spPr>
          <a:xfrm>
            <a:off x="621251" y="16385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1. Trước khi viết</a:t>
            </a:r>
            <a:endParaRPr dirty="0">
              <a:latin typeface="Cambria" panose="02040503050406030204" pitchFamily="18" charset="0"/>
              <a:ea typeface="Cambria" panose="02040503050406030204" pitchFamily="18" charset="0"/>
            </a:endParaRPr>
          </a:p>
        </p:txBody>
      </p:sp>
      <p:sp>
        <p:nvSpPr>
          <p:cNvPr id="62" name="Google Shape;762;p49"/>
          <p:cNvSpPr txBox="1">
            <a:spLocks/>
          </p:cNvSpPr>
          <p:nvPr/>
        </p:nvSpPr>
        <p:spPr>
          <a:xfrm>
            <a:off x="529294" y="847656"/>
            <a:ext cx="3853520" cy="308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1pPr>
            <a:lvl2pPr marL="914400" marR="0" lvl="1"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2pPr>
            <a:lvl3pPr marL="1371600" marR="0" lvl="2"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3pPr>
            <a:lvl4pPr marL="1828800" marR="0" lvl="3"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4pPr>
            <a:lvl5pPr marL="2286000" marR="0" lvl="4"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5pPr>
            <a:lvl6pPr marL="2743200" marR="0" lvl="5"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6pPr>
            <a:lvl7pPr marL="3200400" marR="0" lvl="6"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7pPr>
            <a:lvl8pPr marL="3657600" marR="0" lvl="7"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8pPr>
            <a:lvl9pPr marL="4114800" marR="0" lvl="8" indent="-330200" algn="l" rtl="0">
              <a:lnSpc>
                <a:spcPct val="115000"/>
              </a:lnSpc>
              <a:spcBef>
                <a:spcPts val="0"/>
              </a:spcBef>
              <a:spcAft>
                <a:spcPts val="0"/>
              </a:spcAft>
              <a:buClr>
                <a:schemeClr val="accent2"/>
              </a:buClr>
              <a:buSzPts val="1600"/>
              <a:buFont typeface="Manrope"/>
              <a:buChar char="■"/>
              <a:defRPr sz="1600" b="0" i="0" u="none" strike="noStrike" cap="none">
                <a:solidFill>
                  <a:schemeClr val="accent2"/>
                </a:solidFill>
                <a:latin typeface="Manrope"/>
                <a:ea typeface="Manrope"/>
                <a:cs typeface="Manrope"/>
                <a:sym typeface="Manrope"/>
              </a:defRPr>
            </a:lvl9pPr>
          </a:lstStyle>
          <a:p>
            <a:pPr marL="0" indent="0" algn="ctr">
              <a:spcAft>
                <a:spcPts val="1200"/>
              </a:spcAft>
              <a:buClr>
                <a:schemeClr val="dk1"/>
              </a:buClr>
              <a:buSzPts val="1100"/>
              <a:buFont typeface="Arial"/>
              <a:buNone/>
            </a:pPr>
            <a:r>
              <a:rPr lang="vi-VN" sz="2100" b="1" dirty="0">
                <a:solidFill>
                  <a:schemeClr val="accent3"/>
                </a:solidFill>
                <a:latin typeface="Cambria" panose="02040503050406030204" pitchFamily="18" charset="0"/>
                <a:ea typeface="Cambria" panose="02040503050406030204" pitchFamily="18" charset="0"/>
              </a:rPr>
              <a:t>c. Lập dàn ý</a:t>
            </a:r>
            <a:endParaRPr lang="vi-VN" b="1" dirty="0">
              <a:latin typeface="Cambria" panose="02040503050406030204" pitchFamily="18" charset="0"/>
              <a:ea typeface="Cambria" panose="02040503050406030204" pitchFamily="18" charset="0"/>
            </a:endParaRPr>
          </a:p>
        </p:txBody>
      </p:sp>
      <p:cxnSp>
        <p:nvCxnSpPr>
          <p:cNvPr id="14" name="Straight Connector 13"/>
          <p:cNvCxnSpPr/>
          <p:nvPr/>
        </p:nvCxnSpPr>
        <p:spPr>
          <a:xfrm>
            <a:off x="283029" y="2079171"/>
            <a:ext cx="8632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63287" y="3768922"/>
            <a:ext cx="8632371"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95"/>
                                        </p:tgtEl>
                                        <p:attrNameLst>
                                          <p:attrName>style.visibility</p:attrName>
                                        </p:attrNameLst>
                                      </p:cBhvr>
                                      <p:to>
                                        <p:strVal val="visible"/>
                                      </p:to>
                                    </p:set>
                                    <p:animEffect transition="in" filter="wipe(left)">
                                      <p:cBhvr>
                                        <p:cTn id="12" dur="500"/>
                                        <p:tgtEl>
                                          <p:spTgt spid="49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00">
                                            <p:txEl>
                                              <p:pRg st="0" end="0"/>
                                            </p:txEl>
                                          </p:spTgt>
                                        </p:tgtEl>
                                        <p:attrNameLst>
                                          <p:attrName>style.visibility</p:attrName>
                                        </p:attrNameLst>
                                      </p:cBhvr>
                                      <p:to>
                                        <p:strVal val="visible"/>
                                      </p:to>
                                    </p:set>
                                    <p:animEffect transition="in" filter="wipe(left)">
                                      <p:cBhvr>
                                        <p:cTn id="15" dur="500"/>
                                        <p:tgtEl>
                                          <p:spTgt spid="500">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22"/>
                                        </p:tgtEl>
                                        <p:attrNameLst>
                                          <p:attrName>style.visibility</p:attrName>
                                        </p:attrNameLst>
                                      </p:cBhvr>
                                      <p:to>
                                        <p:strVal val="visible"/>
                                      </p:to>
                                    </p:set>
                                    <p:animEffect transition="in" filter="wipe(left)">
                                      <p:cBhvr>
                                        <p:cTn id="18" dur="500"/>
                                        <p:tgtEl>
                                          <p:spTgt spid="522"/>
                                        </p:tgtEl>
                                      </p:cBhvr>
                                    </p:animEffect>
                                  </p:childTnLst>
                                </p:cTn>
                              </p:par>
                              <p:par>
                                <p:cTn id="19" presetID="22" presetClass="entr" presetSubtype="8" fill="hold" nodeType="withEffect">
                                  <p:stCondLst>
                                    <p:cond delay="0"/>
                                  </p:stCondLst>
                                  <p:childTnLst>
                                    <p:set>
                                      <p:cBhvr>
                                        <p:cTn id="20" dur="1" fill="hold">
                                          <p:stCondLst>
                                            <p:cond delay="0"/>
                                          </p:stCondLst>
                                        </p:cTn>
                                        <p:tgtEl>
                                          <p:spTgt spid="541"/>
                                        </p:tgtEl>
                                        <p:attrNameLst>
                                          <p:attrName>style.visibility</p:attrName>
                                        </p:attrNameLst>
                                      </p:cBhvr>
                                      <p:to>
                                        <p:strVal val="visible"/>
                                      </p:to>
                                    </p:set>
                                    <p:animEffect transition="in" filter="wipe(left)">
                                      <p:cBhvr>
                                        <p:cTn id="21" dur="500"/>
                                        <p:tgtEl>
                                          <p:spTgt spid="54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94"/>
                                        </p:tgtEl>
                                        <p:attrNameLst>
                                          <p:attrName>style.visibility</p:attrName>
                                        </p:attrNameLst>
                                      </p:cBhvr>
                                      <p:to>
                                        <p:strVal val="visible"/>
                                      </p:to>
                                    </p:set>
                                    <p:animEffect transition="in" filter="wipe(left)">
                                      <p:cBhvr>
                                        <p:cTn id="31" dur="500"/>
                                        <p:tgtEl>
                                          <p:spTgt spid="49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04">
                                            <p:txEl>
                                              <p:pRg st="0" end="0"/>
                                            </p:txEl>
                                          </p:spTgt>
                                        </p:tgtEl>
                                        <p:attrNameLst>
                                          <p:attrName>style.visibility</p:attrName>
                                        </p:attrNameLst>
                                      </p:cBhvr>
                                      <p:to>
                                        <p:strVal val="visible"/>
                                      </p:to>
                                    </p:set>
                                    <p:animEffect transition="in" filter="wipe(left)">
                                      <p:cBhvr>
                                        <p:cTn id="34" dur="500"/>
                                        <p:tgtEl>
                                          <p:spTgt spid="50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04">
                                            <p:txEl>
                                              <p:pRg st="1" end="1"/>
                                            </p:txEl>
                                          </p:spTgt>
                                        </p:tgtEl>
                                        <p:attrNameLst>
                                          <p:attrName>style.visibility</p:attrName>
                                        </p:attrNameLst>
                                      </p:cBhvr>
                                      <p:to>
                                        <p:strVal val="visible"/>
                                      </p:to>
                                    </p:set>
                                    <p:animEffect transition="in" filter="wipe(left)">
                                      <p:cBhvr>
                                        <p:cTn id="39" dur="500"/>
                                        <p:tgtEl>
                                          <p:spTgt spid="50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04">
                                            <p:txEl>
                                              <p:pRg st="2" end="2"/>
                                            </p:txEl>
                                          </p:spTgt>
                                        </p:tgtEl>
                                        <p:attrNameLst>
                                          <p:attrName>style.visibility</p:attrName>
                                        </p:attrNameLst>
                                      </p:cBhvr>
                                      <p:to>
                                        <p:strVal val="visible"/>
                                      </p:to>
                                    </p:set>
                                    <p:animEffect transition="in" filter="wipe(left)">
                                      <p:cBhvr>
                                        <p:cTn id="44" dur="500"/>
                                        <p:tgtEl>
                                          <p:spTgt spid="50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04">
                                            <p:txEl>
                                              <p:pRg st="3" end="3"/>
                                            </p:txEl>
                                          </p:spTgt>
                                        </p:tgtEl>
                                        <p:attrNameLst>
                                          <p:attrName>style.visibility</p:attrName>
                                        </p:attrNameLst>
                                      </p:cBhvr>
                                      <p:to>
                                        <p:strVal val="visible"/>
                                      </p:to>
                                    </p:set>
                                    <p:animEffect transition="in" filter="wipe(left)">
                                      <p:cBhvr>
                                        <p:cTn id="49" dur="500"/>
                                        <p:tgtEl>
                                          <p:spTgt spid="504">
                                            <p:txEl>
                                              <p:pRg st="3" end="3"/>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508"/>
                                        </p:tgtEl>
                                        <p:attrNameLst>
                                          <p:attrName>style.visibility</p:attrName>
                                        </p:attrNameLst>
                                      </p:cBhvr>
                                      <p:to>
                                        <p:strVal val="visible"/>
                                      </p:to>
                                    </p:set>
                                    <p:animEffect transition="in" filter="wipe(left)">
                                      <p:cBhvr>
                                        <p:cTn id="52" dur="500"/>
                                        <p:tgtEl>
                                          <p:spTgt spid="508"/>
                                        </p:tgtEl>
                                      </p:cBhvr>
                                    </p:animEffect>
                                  </p:childTnLst>
                                </p:cTn>
                              </p:par>
                              <p:par>
                                <p:cTn id="53" presetID="22" presetClass="entr" presetSubtype="8" fill="hold" nodeType="withEffect">
                                  <p:stCondLst>
                                    <p:cond delay="0"/>
                                  </p:stCondLst>
                                  <p:childTnLst>
                                    <p:set>
                                      <p:cBhvr>
                                        <p:cTn id="54" dur="1" fill="hold">
                                          <p:stCondLst>
                                            <p:cond delay="0"/>
                                          </p:stCondLst>
                                        </p:cTn>
                                        <p:tgtEl>
                                          <p:spTgt spid="542"/>
                                        </p:tgtEl>
                                        <p:attrNameLst>
                                          <p:attrName>style.visibility</p:attrName>
                                        </p:attrNameLst>
                                      </p:cBhvr>
                                      <p:to>
                                        <p:strVal val="visible"/>
                                      </p:to>
                                    </p:set>
                                    <p:animEffect transition="in" filter="wipe(left)">
                                      <p:cBhvr>
                                        <p:cTn id="55" dur="500"/>
                                        <p:tgtEl>
                                          <p:spTgt spid="542"/>
                                        </p:tgtEl>
                                      </p:cBhvr>
                                    </p:animEffect>
                                  </p:childTnLst>
                                </p:cTn>
                              </p:par>
                              <p:par>
                                <p:cTn id="56" presetID="22" presetClass="entr" presetSubtype="8"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wipe(left)">
                                      <p:cBhvr>
                                        <p:cTn id="58" dur="500"/>
                                        <p:tgtEl>
                                          <p:spTgt spid="7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505">
                                            <p:txEl>
                                              <p:pRg st="0" end="0"/>
                                            </p:txEl>
                                          </p:spTgt>
                                        </p:tgtEl>
                                        <p:attrNameLst>
                                          <p:attrName>style.visibility</p:attrName>
                                        </p:attrNameLst>
                                      </p:cBhvr>
                                      <p:to>
                                        <p:strVal val="visible"/>
                                      </p:to>
                                    </p:set>
                                    <p:animEffect transition="in" filter="wipe(left)">
                                      <p:cBhvr>
                                        <p:cTn id="63" dur="500"/>
                                        <p:tgtEl>
                                          <p:spTgt spid="505">
                                            <p:txEl>
                                              <p:pRg st="0" end="0"/>
                                            </p:txEl>
                                          </p:spTgt>
                                        </p:tgtEl>
                                      </p:cBhvr>
                                    </p:animEffect>
                                  </p:childTnLst>
                                </p:cTn>
                              </p:par>
                              <p:par>
                                <p:cTn id="64" presetID="22" presetClass="entr" presetSubtype="8" fill="hold" nodeType="withEffect">
                                  <p:stCondLst>
                                    <p:cond delay="0"/>
                                  </p:stCondLst>
                                  <p:childTnLst>
                                    <p:set>
                                      <p:cBhvr>
                                        <p:cTn id="65" dur="1" fill="hold">
                                          <p:stCondLst>
                                            <p:cond delay="0"/>
                                          </p:stCondLst>
                                        </p:cTn>
                                        <p:tgtEl>
                                          <p:spTgt spid="543"/>
                                        </p:tgtEl>
                                        <p:attrNameLst>
                                          <p:attrName>style.visibility</p:attrName>
                                        </p:attrNameLst>
                                      </p:cBhvr>
                                      <p:to>
                                        <p:strVal val="visible"/>
                                      </p:to>
                                    </p:set>
                                    <p:animEffect transition="in" filter="wipe(left)">
                                      <p:cBhvr>
                                        <p:cTn id="66" dur="500"/>
                                        <p:tgtEl>
                                          <p:spTgt spid="543"/>
                                        </p:tgtEl>
                                      </p:cBhvr>
                                    </p:animEffect>
                                  </p:childTnLst>
                                </p:cTn>
                              </p:par>
                              <p:par>
                                <p:cTn id="67" presetID="22" presetClass="entr" presetSubtype="8" fill="hold" nodeType="withEffect">
                                  <p:stCondLst>
                                    <p:cond delay="0"/>
                                  </p:stCondLst>
                                  <p:childTnLst>
                                    <p:set>
                                      <p:cBhvr>
                                        <p:cTn id="68" dur="1" fill="hold">
                                          <p:stCondLst>
                                            <p:cond delay="0"/>
                                          </p:stCondLst>
                                        </p:cTn>
                                        <p:tgtEl>
                                          <p:spTgt spid="511"/>
                                        </p:tgtEl>
                                        <p:attrNameLst>
                                          <p:attrName>style.visibility</p:attrName>
                                        </p:attrNameLst>
                                      </p:cBhvr>
                                      <p:to>
                                        <p:strVal val="visible"/>
                                      </p:to>
                                    </p:set>
                                    <p:animEffect transition="in" filter="wipe(left)">
                                      <p:cBhvr>
                                        <p:cTn id="69" dur="500"/>
                                        <p:tgtEl>
                                          <p:spTgt spid="511"/>
                                        </p:tgtEl>
                                      </p:cBhvr>
                                    </p:animEffect>
                                  </p:childTnLst>
                                </p:cTn>
                              </p:par>
                              <p:par>
                                <p:cTn id="70" presetID="22" presetClass="entr" presetSubtype="8" fill="hold" nodeType="withEffect">
                                  <p:stCondLst>
                                    <p:cond delay="0"/>
                                  </p:stCondLst>
                                  <p:childTnLst>
                                    <p:set>
                                      <p:cBhvr>
                                        <p:cTn id="71" dur="1" fill="hold">
                                          <p:stCondLst>
                                            <p:cond delay="0"/>
                                          </p:stCondLst>
                                        </p:cTn>
                                        <p:tgtEl>
                                          <p:spTgt spid="493"/>
                                        </p:tgtEl>
                                        <p:attrNameLst>
                                          <p:attrName>style.visibility</p:attrName>
                                        </p:attrNameLst>
                                      </p:cBhvr>
                                      <p:to>
                                        <p:strVal val="visible"/>
                                      </p:to>
                                    </p:set>
                                    <p:animEffect transition="in" filter="wipe(left)">
                                      <p:cBhvr>
                                        <p:cTn id="72" dur="5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build="p"/>
      <p:bldP spid="504" grpId="0" build="p"/>
      <p:bldP spid="505" grpId="0" build="p"/>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61" name="Google Shape;760;p49"/>
          <p:cNvSpPr txBox="1">
            <a:spLocks noGrp="1"/>
          </p:cNvSpPr>
          <p:nvPr>
            <p:ph type="title"/>
          </p:nvPr>
        </p:nvSpPr>
        <p:spPr>
          <a:xfrm>
            <a:off x="621251" y="16385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2. Viết bài</a:t>
            </a:r>
            <a:endParaRPr dirty="0">
              <a:latin typeface="Cambria" panose="02040503050406030204" pitchFamily="18" charset="0"/>
              <a:ea typeface="Cambria" panose="02040503050406030204" pitchFamily="18" charset="0"/>
            </a:endParaRPr>
          </a:p>
        </p:txBody>
      </p:sp>
      <p:sp>
        <p:nvSpPr>
          <p:cNvPr id="41" name="Google Shape;690;p47"/>
          <p:cNvSpPr txBox="1"/>
          <p:nvPr/>
        </p:nvSpPr>
        <p:spPr>
          <a:xfrm>
            <a:off x="1728005" y="1091155"/>
            <a:ext cx="4935553" cy="646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vi-VN" sz="2000" dirty="0">
                <a:solidFill>
                  <a:schemeClr val="accent2"/>
                </a:solidFill>
                <a:latin typeface="Cambria" panose="02040503050406030204" pitchFamily="18" charset="0"/>
                <a:ea typeface="Cambria" panose="02040503050406030204" pitchFamily="18" charset="0"/>
                <a:cs typeface="Manrope"/>
                <a:sym typeface="Manrope"/>
              </a:rPr>
              <a:t>Bám sát dàn ý đã lập.</a:t>
            </a:r>
            <a:endParaRPr sz="2000" dirty="0">
              <a:solidFill>
                <a:schemeClr val="accent2"/>
              </a:solidFill>
              <a:latin typeface="Cambria" panose="02040503050406030204" pitchFamily="18" charset="0"/>
              <a:ea typeface="Cambria" panose="02040503050406030204" pitchFamily="18" charset="0"/>
              <a:cs typeface="Manrope"/>
              <a:sym typeface="Manrope"/>
            </a:endParaRPr>
          </a:p>
        </p:txBody>
      </p:sp>
      <p:sp>
        <p:nvSpPr>
          <p:cNvPr id="42" name="Google Shape;691;p47"/>
          <p:cNvSpPr txBox="1"/>
          <p:nvPr/>
        </p:nvSpPr>
        <p:spPr>
          <a:xfrm>
            <a:off x="1728006" y="1956180"/>
            <a:ext cx="5881484" cy="649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vi-VN" sz="2000" dirty="0">
                <a:solidFill>
                  <a:schemeClr val="accent2"/>
                </a:solidFill>
                <a:latin typeface="Cambria" panose="02040503050406030204" pitchFamily="18" charset="0"/>
                <a:ea typeface="Cambria" panose="02040503050406030204" pitchFamily="18" charset="0"/>
                <a:cs typeface="Manrope"/>
                <a:sym typeface="Manrope"/>
              </a:rPr>
              <a:t>Sử dụng ngôi kể thứ nhất (Số ít hoặc số nhiều)</a:t>
            </a:r>
            <a:endParaRPr sz="1800" dirty="0">
              <a:solidFill>
                <a:schemeClr val="accent2"/>
              </a:solidFill>
              <a:latin typeface="Cambria" panose="02040503050406030204" pitchFamily="18" charset="0"/>
              <a:ea typeface="Cambria" panose="02040503050406030204" pitchFamily="18" charset="0"/>
              <a:cs typeface="Fira Sans"/>
              <a:sym typeface="Fira Sans"/>
            </a:endParaRPr>
          </a:p>
        </p:txBody>
      </p:sp>
      <p:sp>
        <p:nvSpPr>
          <p:cNvPr id="43" name="Google Shape;692;p47"/>
          <p:cNvSpPr txBox="1"/>
          <p:nvPr/>
        </p:nvSpPr>
        <p:spPr>
          <a:xfrm>
            <a:off x="1728005" y="2824205"/>
            <a:ext cx="7163747" cy="649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vi-VN" sz="2000" dirty="0">
                <a:solidFill>
                  <a:schemeClr val="accent2"/>
                </a:solidFill>
                <a:latin typeface="Cambria" panose="02040503050406030204" pitchFamily="18" charset="0"/>
                <a:ea typeface="Cambria" panose="02040503050406030204" pitchFamily="18" charset="0"/>
                <a:cs typeface="Manrope"/>
                <a:sym typeface="Manrope"/>
              </a:rPr>
              <a:t>Thuyết minh chi tiết, đầy đủ thông tin.</a:t>
            </a:r>
          </a:p>
          <a:p>
            <a:pPr marL="0" lvl="0" indent="0" rtl="0">
              <a:spcBef>
                <a:spcPts val="0"/>
              </a:spcBef>
              <a:spcAft>
                <a:spcPts val="0"/>
              </a:spcAft>
              <a:buNone/>
            </a:pPr>
            <a:r>
              <a:rPr lang="vi-VN" sz="2000" dirty="0">
                <a:solidFill>
                  <a:schemeClr val="accent2"/>
                </a:solidFill>
                <a:latin typeface="Cambria" panose="02040503050406030204" pitchFamily="18" charset="0"/>
                <a:ea typeface="Cambria" panose="02040503050406030204" pitchFamily="18" charset="0"/>
                <a:cs typeface="Fira Sans"/>
                <a:sym typeface="Manrope"/>
              </a:rPr>
              <a:t>Sử dụng trình tự hợp lí (Trình tự thời gian: Mở đầu – diễn biến – kết thúc)</a:t>
            </a:r>
            <a:endParaRPr sz="1800" dirty="0">
              <a:solidFill>
                <a:schemeClr val="accent2"/>
              </a:solidFill>
              <a:latin typeface="Cambria" panose="02040503050406030204" pitchFamily="18" charset="0"/>
              <a:ea typeface="Cambria" panose="02040503050406030204" pitchFamily="18" charset="0"/>
              <a:cs typeface="Fira Sans"/>
              <a:sym typeface="Fira Sans"/>
            </a:endParaRPr>
          </a:p>
        </p:txBody>
      </p:sp>
      <p:sp>
        <p:nvSpPr>
          <p:cNvPr id="44" name="Google Shape;693;p47"/>
          <p:cNvSpPr txBox="1"/>
          <p:nvPr/>
        </p:nvSpPr>
        <p:spPr>
          <a:xfrm>
            <a:off x="1724515" y="3947920"/>
            <a:ext cx="7163746" cy="649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vi-VN" sz="2000" dirty="0">
                <a:solidFill>
                  <a:schemeClr val="accent2"/>
                </a:solidFill>
                <a:latin typeface="Cambria" panose="02040503050406030204" pitchFamily="18" charset="0"/>
                <a:ea typeface="Cambria" panose="02040503050406030204" pitchFamily="18" charset="0"/>
                <a:cs typeface="Manrope"/>
                <a:sym typeface="Manrope"/>
              </a:rPr>
              <a:t>Thể hiện tình cảm, đánh giá, ý kiến về sự kiện.</a:t>
            </a:r>
            <a:endParaRPr sz="2000" dirty="0">
              <a:solidFill>
                <a:schemeClr val="accent2"/>
              </a:solidFill>
              <a:latin typeface="Cambria" panose="02040503050406030204" pitchFamily="18" charset="0"/>
              <a:ea typeface="Cambria" panose="02040503050406030204" pitchFamily="18" charset="0"/>
              <a:cs typeface="Manrope"/>
              <a:sym typeface="Manrope"/>
            </a:endParaRPr>
          </a:p>
        </p:txBody>
      </p:sp>
      <p:grpSp>
        <p:nvGrpSpPr>
          <p:cNvPr id="45" name="Google Shape;694;p47"/>
          <p:cNvGrpSpPr/>
          <p:nvPr/>
        </p:nvGrpSpPr>
        <p:grpSpPr>
          <a:xfrm>
            <a:off x="964818" y="1262200"/>
            <a:ext cx="452798" cy="449473"/>
            <a:chOff x="-21322300" y="3693325"/>
            <a:chExt cx="306400" cy="304150"/>
          </a:xfrm>
        </p:grpSpPr>
        <p:sp>
          <p:nvSpPr>
            <p:cNvPr id="46" name="Google Shape;695;p47"/>
            <p:cNvSpPr/>
            <p:nvPr/>
          </p:nvSpPr>
          <p:spPr>
            <a:xfrm>
              <a:off x="-21142725" y="3868400"/>
              <a:ext cx="111850" cy="69325"/>
            </a:xfrm>
            <a:custGeom>
              <a:avLst/>
              <a:gdLst/>
              <a:ahLst/>
              <a:cxnLst/>
              <a:rect l="l" t="t" r="r" b="b"/>
              <a:pathLst>
                <a:path w="4474" h="2773" extrusionOk="0">
                  <a:moveTo>
                    <a:pt x="4474" y="0"/>
                  </a:moveTo>
                  <a:lnTo>
                    <a:pt x="4474" y="0"/>
                  </a:lnTo>
                  <a:cubicBezTo>
                    <a:pt x="4317" y="189"/>
                    <a:pt x="4159" y="378"/>
                    <a:pt x="4001" y="536"/>
                  </a:cubicBezTo>
                  <a:cubicBezTo>
                    <a:pt x="2899" y="1639"/>
                    <a:pt x="1418" y="2174"/>
                    <a:pt x="0" y="2426"/>
                  </a:cubicBezTo>
                  <a:cubicBezTo>
                    <a:pt x="473" y="2678"/>
                    <a:pt x="945" y="2773"/>
                    <a:pt x="1450" y="2773"/>
                  </a:cubicBezTo>
                  <a:cubicBezTo>
                    <a:pt x="2269" y="2773"/>
                    <a:pt x="3088" y="2458"/>
                    <a:pt x="3749" y="1828"/>
                  </a:cubicBezTo>
                  <a:cubicBezTo>
                    <a:pt x="4254" y="1324"/>
                    <a:pt x="4474" y="662"/>
                    <a:pt x="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47" name="Google Shape;696;p47"/>
            <p:cNvSpPr/>
            <p:nvPr/>
          </p:nvSpPr>
          <p:spPr>
            <a:xfrm>
              <a:off x="-21141950" y="3693325"/>
              <a:ext cx="126050" cy="120750"/>
            </a:xfrm>
            <a:custGeom>
              <a:avLst/>
              <a:gdLst/>
              <a:ahLst/>
              <a:cxnLst/>
              <a:rect l="l" t="t" r="r" b="b"/>
              <a:pathLst>
                <a:path w="5042" h="4830" extrusionOk="0">
                  <a:moveTo>
                    <a:pt x="1828" y="1214"/>
                  </a:moveTo>
                  <a:cubicBezTo>
                    <a:pt x="1915" y="1214"/>
                    <a:pt x="2001" y="1254"/>
                    <a:pt x="2080" y="1333"/>
                  </a:cubicBezTo>
                  <a:cubicBezTo>
                    <a:pt x="2238" y="1490"/>
                    <a:pt x="2238" y="1679"/>
                    <a:pt x="2080" y="1837"/>
                  </a:cubicBezTo>
                  <a:cubicBezTo>
                    <a:pt x="2001" y="1915"/>
                    <a:pt x="1915" y="1955"/>
                    <a:pt x="1828" y="1955"/>
                  </a:cubicBezTo>
                  <a:cubicBezTo>
                    <a:pt x="1742" y="1955"/>
                    <a:pt x="1655" y="1915"/>
                    <a:pt x="1576" y="1837"/>
                  </a:cubicBezTo>
                  <a:cubicBezTo>
                    <a:pt x="1419" y="1679"/>
                    <a:pt x="1419" y="1490"/>
                    <a:pt x="1576" y="1333"/>
                  </a:cubicBezTo>
                  <a:cubicBezTo>
                    <a:pt x="1655" y="1254"/>
                    <a:pt x="1742" y="1214"/>
                    <a:pt x="1828" y="1214"/>
                  </a:cubicBezTo>
                  <a:close/>
                  <a:moveTo>
                    <a:pt x="2301" y="0"/>
                  </a:moveTo>
                  <a:cubicBezTo>
                    <a:pt x="1786" y="0"/>
                    <a:pt x="1193" y="72"/>
                    <a:pt x="599" y="230"/>
                  </a:cubicBezTo>
                  <a:cubicBezTo>
                    <a:pt x="1" y="1427"/>
                    <a:pt x="221" y="2908"/>
                    <a:pt x="1230" y="3884"/>
                  </a:cubicBezTo>
                  <a:cubicBezTo>
                    <a:pt x="1797" y="4483"/>
                    <a:pt x="2647" y="4830"/>
                    <a:pt x="3498" y="4830"/>
                  </a:cubicBezTo>
                  <a:cubicBezTo>
                    <a:pt x="3970" y="4830"/>
                    <a:pt x="4443" y="4704"/>
                    <a:pt x="4884" y="4515"/>
                  </a:cubicBezTo>
                  <a:cubicBezTo>
                    <a:pt x="5042" y="3443"/>
                    <a:pt x="5042" y="2498"/>
                    <a:pt x="4947" y="1931"/>
                  </a:cubicBezTo>
                  <a:cubicBezTo>
                    <a:pt x="4884" y="1522"/>
                    <a:pt x="4601" y="1207"/>
                    <a:pt x="4254" y="1081"/>
                  </a:cubicBezTo>
                  <a:cubicBezTo>
                    <a:pt x="4160" y="1049"/>
                    <a:pt x="4065" y="1049"/>
                    <a:pt x="3970" y="1049"/>
                  </a:cubicBezTo>
                  <a:cubicBezTo>
                    <a:pt x="3970" y="955"/>
                    <a:pt x="3939" y="860"/>
                    <a:pt x="3939" y="765"/>
                  </a:cubicBezTo>
                  <a:cubicBezTo>
                    <a:pt x="3813" y="387"/>
                    <a:pt x="3498" y="104"/>
                    <a:pt x="3120" y="72"/>
                  </a:cubicBezTo>
                  <a:cubicBezTo>
                    <a:pt x="2885" y="25"/>
                    <a:pt x="2607" y="0"/>
                    <a:pt x="2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48" name="Google Shape;697;p47"/>
            <p:cNvSpPr/>
            <p:nvPr/>
          </p:nvSpPr>
          <p:spPr>
            <a:xfrm>
              <a:off x="-21263225" y="3707725"/>
              <a:ext cx="69325" cy="112650"/>
            </a:xfrm>
            <a:custGeom>
              <a:avLst/>
              <a:gdLst/>
              <a:ahLst/>
              <a:cxnLst/>
              <a:rect l="l" t="t" r="r" b="b"/>
              <a:pathLst>
                <a:path w="2773" h="4506" extrusionOk="0">
                  <a:moveTo>
                    <a:pt x="2773" y="0"/>
                  </a:moveTo>
                  <a:cubicBezTo>
                    <a:pt x="2079" y="0"/>
                    <a:pt x="1418" y="252"/>
                    <a:pt x="945" y="757"/>
                  </a:cubicBezTo>
                  <a:cubicBezTo>
                    <a:pt x="347" y="1355"/>
                    <a:pt x="0" y="2174"/>
                    <a:pt x="0" y="3025"/>
                  </a:cubicBezTo>
                  <a:cubicBezTo>
                    <a:pt x="0" y="3560"/>
                    <a:pt x="126" y="4065"/>
                    <a:pt x="347" y="4506"/>
                  </a:cubicBezTo>
                  <a:cubicBezTo>
                    <a:pt x="630" y="3025"/>
                    <a:pt x="1197" y="1513"/>
                    <a:pt x="2205" y="473"/>
                  </a:cubicBezTo>
                  <a:cubicBezTo>
                    <a:pt x="2363" y="315"/>
                    <a:pt x="2552" y="158"/>
                    <a:pt x="2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49" name="Google Shape;698;p47"/>
            <p:cNvSpPr/>
            <p:nvPr/>
          </p:nvSpPr>
          <p:spPr>
            <a:xfrm>
              <a:off x="-21322300" y="3703775"/>
              <a:ext cx="294600" cy="293700"/>
            </a:xfrm>
            <a:custGeom>
              <a:avLst/>
              <a:gdLst/>
              <a:ahLst/>
              <a:cxnLst/>
              <a:rect l="l" t="t" r="r" b="b"/>
              <a:pathLst>
                <a:path w="11784" h="11748" extrusionOk="0">
                  <a:moveTo>
                    <a:pt x="6604" y="3797"/>
                  </a:moveTo>
                  <a:cubicBezTo>
                    <a:pt x="6773" y="3797"/>
                    <a:pt x="6905" y="3909"/>
                    <a:pt x="6931" y="4065"/>
                  </a:cubicBezTo>
                  <a:cubicBezTo>
                    <a:pt x="7026" y="4254"/>
                    <a:pt x="6900" y="4443"/>
                    <a:pt x="6711" y="4506"/>
                  </a:cubicBezTo>
                  <a:lnTo>
                    <a:pt x="6270" y="4664"/>
                  </a:lnTo>
                  <a:cubicBezTo>
                    <a:pt x="6018" y="4727"/>
                    <a:pt x="5955" y="5042"/>
                    <a:pt x="6112" y="5231"/>
                  </a:cubicBezTo>
                  <a:lnTo>
                    <a:pt x="6490" y="5640"/>
                  </a:lnTo>
                  <a:cubicBezTo>
                    <a:pt x="6575" y="5713"/>
                    <a:pt x="6674" y="5748"/>
                    <a:pt x="6767" y="5748"/>
                  </a:cubicBezTo>
                  <a:cubicBezTo>
                    <a:pt x="6916" y="5748"/>
                    <a:pt x="7050" y="5657"/>
                    <a:pt x="7089" y="5483"/>
                  </a:cubicBezTo>
                  <a:lnTo>
                    <a:pt x="7246" y="5042"/>
                  </a:lnTo>
                  <a:cubicBezTo>
                    <a:pt x="7321" y="4892"/>
                    <a:pt x="7455" y="4802"/>
                    <a:pt x="7586" y="4802"/>
                  </a:cubicBezTo>
                  <a:cubicBezTo>
                    <a:pt x="7620" y="4802"/>
                    <a:pt x="7655" y="4808"/>
                    <a:pt x="7687" y="4821"/>
                  </a:cubicBezTo>
                  <a:cubicBezTo>
                    <a:pt x="7908" y="4884"/>
                    <a:pt x="8002" y="5073"/>
                    <a:pt x="7971" y="5262"/>
                  </a:cubicBezTo>
                  <a:lnTo>
                    <a:pt x="7813" y="5703"/>
                  </a:lnTo>
                  <a:cubicBezTo>
                    <a:pt x="7655" y="6177"/>
                    <a:pt x="7212" y="6453"/>
                    <a:pt x="6764" y="6453"/>
                  </a:cubicBezTo>
                  <a:cubicBezTo>
                    <a:pt x="6498" y="6453"/>
                    <a:pt x="6229" y="6356"/>
                    <a:pt x="6018" y="6144"/>
                  </a:cubicBezTo>
                  <a:lnTo>
                    <a:pt x="5640" y="5766"/>
                  </a:lnTo>
                  <a:cubicBezTo>
                    <a:pt x="5073" y="5199"/>
                    <a:pt x="5293" y="4223"/>
                    <a:pt x="6081" y="3971"/>
                  </a:cubicBezTo>
                  <a:lnTo>
                    <a:pt x="6490" y="3813"/>
                  </a:lnTo>
                  <a:cubicBezTo>
                    <a:pt x="6529" y="3802"/>
                    <a:pt x="6567" y="3797"/>
                    <a:pt x="6604" y="3797"/>
                  </a:cubicBezTo>
                  <a:close/>
                  <a:moveTo>
                    <a:pt x="6900" y="1"/>
                  </a:moveTo>
                  <a:lnTo>
                    <a:pt x="6900" y="1"/>
                  </a:lnTo>
                  <a:cubicBezTo>
                    <a:pt x="6238" y="253"/>
                    <a:pt x="5608" y="600"/>
                    <a:pt x="5136" y="1104"/>
                  </a:cubicBezTo>
                  <a:cubicBezTo>
                    <a:pt x="3434" y="2805"/>
                    <a:pt x="3088" y="6176"/>
                    <a:pt x="3088" y="7657"/>
                  </a:cubicBezTo>
                  <a:cubicBezTo>
                    <a:pt x="2726" y="7476"/>
                    <a:pt x="2328" y="7387"/>
                    <a:pt x="1930" y="7387"/>
                  </a:cubicBezTo>
                  <a:cubicBezTo>
                    <a:pt x="1287" y="7387"/>
                    <a:pt x="644" y="7619"/>
                    <a:pt x="158" y="8066"/>
                  </a:cubicBezTo>
                  <a:cubicBezTo>
                    <a:pt x="0" y="8224"/>
                    <a:pt x="32" y="8539"/>
                    <a:pt x="252" y="8665"/>
                  </a:cubicBezTo>
                  <a:cubicBezTo>
                    <a:pt x="1449" y="9295"/>
                    <a:pt x="2489" y="10334"/>
                    <a:pt x="3119" y="11532"/>
                  </a:cubicBezTo>
                  <a:cubicBezTo>
                    <a:pt x="3191" y="11676"/>
                    <a:pt x="3304" y="11748"/>
                    <a:pt x="3429" y="11748"/>
                  </a:cubicBezTo>
                  <a:cubicBezTo>
                    <a:pt x="3523" y="11748"/>
                    <a:pt x="3623" y="11707"/>
                    <a:pt x="3718" y="11626"/>
                  </a:cubicBezTo>
                  <a:cubicBezTo>
                    <a:pt x="4505" y="10839"/>
                    <a:pt x="4663" y="9641"/>
                    <a:pt x="4127" y="8696"/>
                  </a:cubicBezTo>
                  <a:lnTo>
                    <a:pt x="4190" y="8696"/>
                  </a:lnTo>
                  <a:cubicBezTo>
                    <a:pt x="5640" y="8696"/>
                    <a:pt x="8979" y="8350"/>
                    <a:pt x="10680" y="6648"/>
                  </a:cubicBezTo>
                  <a:cubicBezTo>
                    <a:pt x="11184" y="6144"/>
                    <a:pt x="11531" y="5514"/>
                    <a:pt x="11783" y="4853"/>
                  </a:cubicBezTo>
                  <a:lnTo>
                    <a:pt x="11783" y="4853"/>
                  </a:lnTo>
                  <a:cubicBezTo>
                    <a:pt x="11374" y="4979"/>
                    <a:pt x="11027" y="5042"/>
                    <a:pt x="10649" y="5042"/>
                  </a:cubicBezTo>
                  <a:cubicBezTo>
                    <a:pt x="9578" y="5042"/>
                    <a:pt x="8601" y="4664"/>
                    <a:pt x="7876" y="3908"/>
                  </a:cubicBezTo>
                  <a:cubicBezTo>
                    <a:pt x="6805" y="2836"/>
                    <a:pt x="6490" y="1356"/>
                    <a:pt x="69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grpSp>
      <p:grpSp>
        <p:nvGrpSpPr>
          <p:cNvPr id="50" name="Google Shape;699;p47"/>
          <p:cNvGrpSpPr/>
          <p:nvPr/>
        </p:nvGrpSpPr>
        <p:grpSpPr>
          <a:xfrm>
            <a:off x="962490" y="4047286"/>
            <a:ext cx="450470" cy="450470"/>
            <a:chOff x="-20571700" y="4066875"/>
            <a:chExt cx="304825" cy="304825"/>
          </a:xfrm>
        </p:grpSpPr>
        <p:sp>
          <p:nvSpPr>
            <p:cNvPr id="51" name="Google Shape;700;p47"/>
            <p:cNvSpPr/>
            <p:nvPr/>
          </p:nvSpPr>
          <p:spPr>
            <a:xfrm>
              <a:off x="-20385825" y="4211025"/>
              <a:ext cx="118950" cy="160675"/>
            </a:xfrm>
            <a:custGeom>
              <a:avLst/>
              <a:gdLst/>
              <a:ahLst/>
              <a:cxnLst/>
              <a:rect l="l" t="t" r="r" b="b"/>
              <a:pathLst>
                <a:path w="4758" h="6427" extrusionOk="0">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52" name="Google Shape;701;p47"/>
            <p:cNvSpPr/>
            <p:nvPr/>
          </p:nvSpPr>
          <p:spPr>
            <a:xfrm>
              <a:off x="-20412600" y="4084875"/>
              <a:ext cx="109500" cy="89925"/>
            </a:xfrm>
            <a:custGeom>
              <a:avLst/>
              <a:gdLst/>
              <a:ahLst/>
              <a:cxnLst/>
              <a:rect l="l" t="t" r="r" b="b"/>
              <a:pathLst>
                <a:path w="4380" h="3597" extrusionOk="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53" name="Google Shape;702;p47"/>
            <p:cNvSpPr/>
            <p:nvPr/>
          </p:nvSpPr>
          <p:spPr>
            <a:xfrm>
              <a:off x="-20332275" y="4066875"/>
              <a:ext cx="64625" cy="80375"/>
            </a:xfrm>
            <a:custGeom>
              <a:avLst/>
              <a:gdLst/>
              <a:ahLst/>
              <a:cxnLst/>
              <a:rect l="l" t="t" r="r" b="b"/>
              <a:pathLst>
                <a:path w="2585" h="3215" extrusionOk="0">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54" name="Google Shape;703;p47"/>
            <p:cNvSpPr/>
            <p:nvPr/>
          </p:nvSpPr>
          <p:spPr>
            <a:xfrm>
              <a:off x="-20553575" y="4103900"/>
              <a:ext cx="107925" cy="89025"/>
            </a:xfrm>
            <a:custGeom>
              <a:avLst/>
              <a:gdLst/>
              <a:ahLst/>
              <a:cxnLst/>
              <a:rect l="l" t="t" r="r" b="b"/>
              <a:pathLst>
                <a:path w="4317" h="3561" extrusionOk="0">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55" name="Google Shape;704;p47"/>
            <p:cNvSpPr/>
            <p:nvPr/>
          </p:nvSpPr>
          <p:spPr>
            <a:xfrm>
              <a:off x="-20515000" y="4168475"/>
              <a:ext cx="119750" cy="91400"/>
            </a:xfrm>
            <a:custGeom>
              <a:avLst/>
              <a:gdLst/>
              <a:ahLst/>
              <a:cxnLst/>
              <a:rect l="l" t="t" r="r" b="b"/>
              <a:pathLst>
                <a:path w="4790" h="3656" extrusionOk="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56" name="Google Shape;705;p47"/>
            <p:cNvSpPr/>
            <p:nvPr/>
          </p:nvSpPr>
          <p:spPr>
            <a:xfrm>
              <a:off x="-20571700" y="4250400"/>
              <a:ext cx="233950" cy="120525"/>
            </a:xfrm>
            <a:custGeom>
              <a:avLst/>
              <a:gdLst/>
              <a:ahLst/>
              <a:cxnLst/>
              <a:rect l="l" t="t" r="r" b="b"/>
              <a:pathLst>
                <a:path w="9358" h="4821" extrusionOk="0">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grpSp>
      <p:grpSp>
        <p:nvGrpSpPr>
          <p:cNvPr id="57" name="Google Shape;706;p47"/>
          <p:cNvGrpSpPr/>
          <p:nvPr/>
        </p:nvGrpSpPr>
        <p:grpSpPr>
          <a:xfrm>
            <a:off x="962490" y="2094023"/>
            <a:ext cx="457453" cy="451763"/>
            <a:chOff x="-18647525" y="4082625"/>
            <a:chExt cx="309550" cy="305700"/>
          </a:xfrm>
        </p:grpSpPr>
        <p:sp>
          <p:nvSpPr>
            <p:cNvPr id="58" name="Google Shape;707;p47"/>
            <p:cNvSpPr/>
            <p:nvPr/>
          </p:nvSpPr>
          <p:spPr>
            <a:xfrm>
              <a:off x="-18609725" y="4082625"/>
              <a:ext cx="123675" cy="61475"/>
            </a:xfrm>
            <a:custGeom>
              <a:avLst/>
              <a:gdLst/>
              <a:ahLst/>
              <a:cxnLst/>
              <a:rect l="l" t="t" r="r" b="b"/>
              <a:pathLst>
                <a:path w="4947" h="2459" extrusionOk="0">
                  <a:moveTo>
                    <a:pt x="2473" y="1"/>
                  </a:moveTo>
                  <a:cubicBezTo>
                    <a:pt x="2387" y="1"/>
                    <a:pt x="2300" y="32"/>
                    <a:pt x="2237" y="95"/>
                  </a:cubicBezTo>
                  <a:cubicBezTo>
                    <a:pt x="2206" y="127"/>
                    <a:pt x="1576" y="694"/>
                    <a:pt x="1450" y="1481"/>
                  </a:cubicBezTo>
                  <a:cubicBezTo>
                    <a:pt x="1324" y="1418"/>
                    <a:pt x="1166" y="1418"/>
                    <a:pt x="1071" y="1418"/>
                  </a:cubicBezTo>
                  <a:lnTo>
                    <a:pt x="347" y="1418"/>
                  </a:lnTo>
                  <a:cubicBezTo>
                    <a:pt x="158" y="1418"/>
                    <a:pt x="0" y="1576"/>
                    <a:pt x="0" y="1797"/>
                  </a:cubicBezTo>
                  <a:cubicBezTo>
                    <a:pt x="0" y="2017"/>
                    <a:pt x="32" y="2206"/>
                    <a:pt x="126" y="2427"/>
                  </a:cubicBezTo>
                  <a:cubicBezTo>
                    <a:pt x="1008" y="2175"/>
                    <a:pt x="1922" y="2175"/>
                    <a:pt x="2489" y="2175"/>
                  </a:cubicBezTo>
                  <a:cubicBezTo>
                    <a:pt x="3277" y="2175"/>
                    <a:pt x="4096" y="2206"/>
                    <a:pt x="4852" y="2458"/>
                  </a:cubicBezTo>
                  <a:cubicBezTo>
                    <a:pt x="4915" y="2269"/>
                    <a:pt x="4947" y="2017"/>
                    <a:pt x="4947" y="1797"/>
                  </a:cubicBezTo>
                  <a:cubicBezTo>
                    <a:pt x="4947" y="1576"/>
                    <a:pt x="4789" y="1418"/>
                    <a:pt x="4600" y="1418"/>
                  </a:cubicBezTo>
                  <a:lnTo>
                    <a:pt x="3907" y="1418"/>
                  </a:lnTo>
                  <a:cubicBezTo>
                    <a:pt x="3781" y="1418"/>
                    <a:pt x="3623" y="1418"/>
                    <a:pt x="3497" y="1481"/>
                  </a:cubicBezTo>
                  <a:cubicBezTo>
                    <a:pt x="3340" y="694"/>
                    <a:pt x="2710" y="127"/>
                    <a:pt x="2710" y="95"/>
                  </a:cubicBezTo>
                  <a:cubicBezTo>
                    <a:pt x="2647" y="32"/>
                    <a:pt x="2560" y="1"/>
                    <a:pt x="2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59" name="Google Shape;708;p47"/>
            <p:cNvSpPr/>
            <p:nvPr/>
          </p:nvSpPr>
          <p:spPr>
            <a:xfrm>
              <a:off x="-18647525" y="4155875"/>
              <a:ext cx="148075" cy="195350"/>
            </a:xfrm>
            <a:custGeom>
              <a:avLst/>
              <a:gdLst/>
              <a:ahLst/>
              <a:cxnLst/>
              <a:rect l="l" t="t" r="r" b="b"/>
              <a:pathLst>
                <a:path w="5923" h="7814" extrusionOk="0">
                  <a:moveTo>
                    <a:pt x="1859" y="2836"/>
                  </a:moveTo>
                  <a:cubicBezTo>
                    <a:pt x="2048" y="2836"/>
                    <a:pt x="2205" y="2994"/>
                    <a:pt x="2205" y="3183"/>
                  </a:cubicBezTo>
                  <a:lnTo>
                    <a:pt x="2205" y="3907"/>
                  </a:lnTo>
                  <a:cubicBezTo>
                    <a:pt x="2205" y="4096"/>
                    <a:pt x="2048" y="4254"/>
                    <a:pt x="1859" y="4254"/>
                  </a:cubicBezTo>
                  <a:cubicBezTo>
                    <a:pt x="1670" y="4254"/>
                    <a:pt x="1512" y="4096"/>
                    <a:pt x="1512" y="3907"/>
                  </a:cubicBezTo>
                  <a:lnTo>
                    <a:pt x="1512" y="3183"/>
                  </a:lnTo>
                  <a:cubicBezTo>
                    <a:pt x="1512" y="2994"/>
                    <a:pt x="1670" y="2836"/>
                    <a:pt x="1859" y="2836"/>
                  </a:cubicBezTo>
                  <a:close/>
                  <a:moveTo>
                    <a:pt x="3938" y="1"/>
                  </a:moveTo>
                  <a:cubicBezTo>
                    <a:pt x="2678" y="1"/>
                    <a:pt x="0" y="1"/>
                    <a:pt x="0" y="2836"/>
                  </a:cubicBezTo>
                  <a:cubicBezTo>
                    <a:pt x="0" y="4569"/>
                    <a:pt x="914" y="6774"/>
                    <a:pt x="2205" y="7814"/>
                  </a:cubicBezTo>
                  <a:cubicBezTo>
                    <a:pt x="2016" y="6995"/>
                    <a:pt x="1985" y="6018"/>
                    <a:pt x="2268" y="4915"/>
                  </a:cubicBezTo>
                  <a:cubicBezTo>
                    <a:pt x="2457" y="4222"/>
                    <a:pt x="2741" y="3466"/>
                    <a:pt x="3088" y="2805"/>
                  </a:cubicBezTo>
                  <a:cubicBezTo>
                    <a:pt x="2962" y="2710"/>
                    <a:pt x="2899" y="2647"/>
                    <a:pt x="2899" y="2490"/>
                  </a:cubicBezTo>
                  <a:lnTo>
                    <a:pt x="2899" y="1765"/>
                  </a:lnTo>
                  <a:cubicBezTo>
                    <a:pt x="2899" y="1576"/>
                    <a:pt x="3056" y="1418"/>
                    <a:pt x="3245" y="1418"/>
                  </a:cubicBezTo>
                  <a:cubicBezTo>
                    <a:pt x="3434" y="1418"/>
                    <a:pt x="3592" y="1576"/>
                    <a:pt x="3592" y="1765"/>
                  </a:cubicBezTo>
                  <a:lnTo>
                    <a:pt x="3592" y="1954"/>
                  </a:lnTo>
                  <a:cubicBezTo>
                    <a:pt x="3781" y="1702"/>
                    <a:pt x="4033" y="1450"/>
                    <a:pt x="4222" y="1229"/>
                  </a:cubicBezTo>
                  <a:cubicBezTo>
                    <a:pt x="4726" y="694"/>
                    <a:pt x="5324" y="347"/>
                    <a:pt x="5923" y="190"/>
                  </a:cubicBezTo>
                  <a:cubicBezTo>
                    <a:pt x="5293" y="32"/>
                    <a:pt x="4631" y="1"/>
                    <a:pt x="39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60" name="Google Shape;709;p47"/>
            <p:cNvSpPr/>
            <p:nvPr/>
          </p:nvSpPr>
          <p:spPr>
            <a:xfrm>
              <a:off x="-18442750" y="4150575"/>
              <a:ext cx="102400" cy="100625"/>
            </a:xfrm>
            <a:custGeom>
              <a:avLst/>
              <a:gdLst/>
              <a:ahLst/>
              <a:cxnLst/>
              <a:rect l="l" t="t" r="r" b="b"/>
              <a:pathLst>
                <a:path w="4096" h="4025" extrusionOk="0">
                  <a:moveTo>
                    <a:pt x="630" y="0"/>
                  </a:moveTo>
                  <a:cubicBezTo>
                    <a:pt x="544" y="0"/>
                    <a:pt x="457" y="39"/>
                    <a:pt x="378" y="118"/>
                  </a:cubicBezTo>
                  <a:cubicBezTo>
                    <a:pt x="221" y="276"/>
                    <a:pt x="95" y="496"/>
                    <a:pt x="0" y="685"/>
                  </a:cubicBezTo>
                  <a:cubicBezTo>
                    <a:pt x="851" y="1063"/>
                    <a:pt x="1481" y="1725"/>
                    <a:pt x="1891" y="2134"/>
                  </a:cubicBezTo>
                  <a:cubicBezTo>
                    <a:pt x="2300" y="2513"/>
                    <a:pt x="2962" y="3206"/>
                    <a:pt x="3371" y="4025"/>
                  </a:cubicBezTo>
                  <a:cubicBezTo>
                    <a:pt x="3560" y="3962"/>
                    <a:pt x="3749" y="3836"/>
                    <a:pt x="3907" y="3647"/>
                  </a:cubicBezTo>
                  <a:cubicBezTo>
                    <a:pt x="4096" y="3552"/>
                    <a:pt x="4096" y="3332"/>
                    <a:pt x="3938" y="3206"/>
                  </a:cubicBezTo>
                  <a:lnTo>
                    <a:pt x="3434" y="2702"/>
                  </a:lnTo>
                  <a:cubicBezTo>
                    <a:pt x="3371" y="2607"/>
                    <a:pt x="3245" y="2544"/>
                    <a:pt x="3119" y="2450"/>
                  </a:cubicBezTo>
                  <a:cubicBezTo>
                    <a:pt x="3560" y="1788"/>
                    <a:pt x="3529" y="937"/>
                    <a:pt x="3529" y="906"/>
                  </a:cubicBezTo>
                  <a:cubicBezTo>
                    <a:pt x="3529" y="717"/>
                    <a:pt x="3371" y="591"/>
                    <a:pt x="3151" y="559"/>
                  </a:cubicBezTo>
                  <a:cubicBezTo>
                    <a:pt x="3147" y="559"/>
                    <a:pt x="3130" y="559"/>
                    <a:pt x="3103" y="559"/>
                  </a:cubicBezTo>
                  <a:cubicBezTo>
                    <a:pt x="2910" y="559"/>
                    <a:pt x="2190" y="583"/>
                    <a:pt x="1639" y="969"/>
                  </a:cubicBezTo>
                  <a:cubicBezTo>
                    <a:pt x="1544" y="843"/>
                    <a:pt x="1481" y="748"/>
                    <a:pt x="1387" y="654"/>
                  </a:cubicBezTo>
                  <a:lnTo>
                    <a:pt x="882" y="118"/>
                  </a:lnTo>
                  <a:cubicBezTo>
                    <a:pt x="804" y="39"/>
                    <a:pt x="717" y="0"/>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63" name="Google Shape;710;p47"/>
            <p:cNvSpPr/>
            <p:nvPr/>
          </p:nvSpPr>
          <p:spPr>
            <a:xfrm>
              <a:off x="-18581375" y="4176775"/>
              <a:ext cx="243400" cy="211550"/>
            </a:xfrm>
            <a:custGeom>
              <a:avLst/>
              <a:gdLst/>
              <a:ahLst/>
              <a:cxnLst/>
              <a:rect l="l" t="t" r="r" b="b"/>
              <a:pathLst>
                <a:path w="9736" h="8462" extrusionOk="0">
                  <a:moveTo>
                    <a:pt x="4191" y="1000"/>
                  </a:moveTo>
                  <a:cubicBezTo>
                    <a:pt x="4277" y="1000"/>
                    <a:pt x="4364" y="1039"/>
                    <a:pt x="4443" y="1118"/>
                  </a:cubicBezTo>
                  <a:cubicBezTo>
                    <a:pt x="4600" y="1275"/>
                    <a:pt x="4600" y="1465"/>
                    <a:pt x="4443" y="1654"/>
                  </a:cubicBezTo>
                  <a:lnTo>
                    <a:pt x="3939" y="2158"/>
                  </a:lnTo>
                  <a:cubicBezTo>
                    <a:pt x="3860" y="2236"/>
                    <a:pt x="3765" y="2276"/>
                    <a:pt x="3675" y="2276"/>
                  </a:cubicBezTo>
                  <a:cubicBezTo>
                    <a:pt x="3584" y="2276"/>
                    <a:pt x="3498" y="2236"/>
                    <a:pt x="3435" y="2158"/>
                  </a:cubicBezTo>
                  <a:cubicBezTo>
                    <a:pt x="3277" y="2000"/>
                    <a:pt x="3277" y="1811"/>
                    <a:pt x="3435" y="1654"/>
                  </a:cubicBezTo>
                  <a:lnTo>
                    <a:pt x="3939" y="1118"/>
                  </a:lnTo>
                  <a:cubicBezTo>
                    <a:pt x="4017" y="1039"/>
                    <a:pt x="4104" y="1000"/>
                    <a:pt x="4191" y="1000"/>
                  </a:cubicBezTo>
                  <a:close/>
                  <a:moveTo>
                    <a:pt x="5230" y="3048"/>
                  </a:moveTo>
                  <a:cubicBezTo>
                    <a:pt x="5317" y="3048"/>
                    <a:pt x="5404" y="3087"/>
                    <a:pt x="5482" y="3166"/>
                  </a:cubicBezTo>
                  <a:cubicBezTo>
                    <a:pt x="5640" y="3323"/>
                    <a:pt x="5640" y="3512"/>
                    <a:pt x="5482" y="3701"/>
                  </a:cubicBezTo>
                  <a:lnTo>
                    <a:pt x="4978" y="4205"/>
                  </a:lnTo>
                  <a:cubicBezTo>
                    <a:pt x="4900" y="4284"/>
                    <a:pt x="4805" y="4324"/>
                    <a:pt x="4710" y="4324"/>
                  </a:cubicBezTo>
                  <a:cubicBezTo>
                    <a:pt x="4616" y="4324"/>
                    <a:pt x="4521" y="4284"/>
                    <a:pt x="4443" y="4205"/>
                  </a:cubicBezTo>
                  <a:cubicBezTo>
                    <a:pt x="4285" y="4048"/>
                    <a:pt x="4285" y="3796"/>
                    <a:pt x="4443" y="3701"/>
                  </a:cubicBezTo>
                  <a:lnTo>
                    <a:pt x="4978" y="3166"/>
                  </a:lnTo>
                  <a:cubicBezTo>
                    <a:pt x="5057" y="3087"/>
                    <a:pt x="5144" y="3048"/>
                    <a:pt x="5230" y="3048"/>
                  </a:cubicBezTo>
                  <a:close/>
                  <a:moveTo>
                    <a:pt x="2674" y="3583"/>
                  </a:moveTo>
                  <a:cubicBezTo>
                    <a:pt x="2765" y="3583"/>
                    <a:pt x="2852" y="3623"/>
                    <a:pt x="2930" y="3701"/>
                  </a:cubicBezTo>
                  <a:cubicBezTo>
                    <a:pt x="3088" y="3796"/>
                    <a:pt x="3088" y="4048"/>
                    <a:pt x="2930" y="4205"/>
                  </a:cubicBezTo>
                  <a:lnTo>
                    <a:pt x="2395" y="4710"/>
                  </a:lnTo>
                  <a:cubicBezTo>
                    <a:pt x="2316" y="4788"/>
                    <a:pt x="2229" y="4828"/>
                    <a:pt x="2143" y="4828"/>
                  </a:cubicBezTo>
                  <a:cubicBezTo>
                    <a:pt x="2056" y="4828"/>
                    <a:pt x="1970" y="4788"/>
                    <a:pt x="1891" y="4710"/>
                  </a:cubicBezTo>
                  <a:cubicBezTo>
                    <a:pt x="1733" y="4552"/>
                    <a:pt x="1733" y="4363"/>
                    <a:pt x="1891" y="4205"/>
                  </a:cubicBezTo>
                  <a:lnTo>
                    <a:pt x="2395" y="3701"/>
                  </a:lnTo>
                  <a:cubicBezTo>
                    <a:pt x="2489" y="3623"/>
                    <a:pt x="2584" y="3583"/>
                    <a:pt x="2674" y="3583"/>
                  </a:cubicBezTo>
                  <a:close/>
                  <a:moveTo>
                    <a:pt x="7207" y="4087"/>
                  </a:moveTo>
                  <a:cubicBezTo>
                    <a:pt x="7302" y="4087"/>
                    <a:pt x="7388" y="4127"/>
                    <a:pt x="7436" y="4205"/>
                  </a:cubicBezTo>
                  <a:cubicBezTo>
                    <a:pt x="7625" y="4363"/>
                    <a:pt x="7625" y="4552"/>
                    <a:pt x="7436" y="4710"/>
                  </a:cubicBezTo>
                  <a:lnTo>
                    <a:pt x="6932" y="5214"/>
                  </a:lnTo>
                  <a:cubicBezTo>
                    <a:pt x="6853" y="5292"/>
                    <a:pt x="6766" y="5332"/>
                    <a:pt x="6680" y="5332"/>
                  </a:cubicBezTo>
                  <a:cubicBezTo>
                    <a:pt x="6593" y="5332"/>
                    <a:pt x="6506" y="5292"/>
                    <a:pt x="6427" y="5214"/>
                  </a:cubicBezTo>
                  <a:cubicBezTo>
                    <a:pt x="6270" y="5056"/>
                    <a:pt x="6270" y="4867"/>
                    <a:pt x="6427" y="4710"/>
                  </a:cubicBezTo>
                  <a:lnTo>
                    <a:pt x="6932" y="4205"/>
                  </a:lnTo>
                  <a:cubicBezTo>
                    <a:pt x="7010" y="4127"/>
                    <a:pt x="7113" y="4087"/>
                    <a:pt x="7207" y="4087"/>
                  </a:cubicBezTo>
                  <a:close/>
                  <a:moveTo>
                    <a:pt x="5388" y="4875"/>
                  </a:moveTo>
                  <a:cubicBezTo>
                    <a:pt x="5474" y="4875"/>
                    <a:pt x="5561" y="4914"/>
                    <a:pt x="5640" y="4993"/>
                  </a:cubicBezTo>
                  <a:cubicBezTo>
                    <a:pt x="5797" y="5151"/>
                    <a:pt x="5797" y="5340"/>
                    <a:pt x="5640" y="5497"/>
                  </a:cubicBezTo>
                  <a:lnTo>
                    <a:pt x="5136" y="6001"/>
                  </a:lnTo>
                  <a:cubicBezTo>
                    <a:pt x="5057" y="6080"/>
                    <a:pt x="4963" y="6119"/>
                    <a:pt x="4868" y="6119"/>
                  </a:cubicBezTo>
                  <a:cubicBezTo>
                    <a:pt x="4773" y="6119"/>
                    <a:pt x="4679" y="6080"/>
                    <a:pt x="4600" y="6001"/>
                  </a:cubicBezTo>
                  <a:cubicBezTo>
                    <a:pt x="4443" y="5844"/>
                    <a:pt x="4443" y="5655"/>
                    <a:pt x="4600" y="5497"/>
                  </a:cubicBezTo>
                  <a:lnTo>
                    <a:pt x="5136" y="4993"/>
                  </a:lnTo>
                  <a:cubicBezTo>
                    <a:pt x="5215" y="4914"/>
                    <a:pt x="5301" y="4875"/>
                    <a:pt x="5388" y="4875"/>
                  </a:cubicBezTo>
                  <a:close/>
                  <a:moveTo>
                    <a:pt x="2674" y="5568"/>
                  </a:moveTo>
                  <a:cubicBezTo>
                    <a:pt x="2765" y="5568"/>
                    <a:pt x="2852" y="5607"/>
                    <a:pt x="2930" y="5686"/>
                  </a:cubicBezTo>
                  <a:cubicBezTo>
                    <a:pt x="3088" y="5844"/>
                    <a:pt x="3088" y="6064"/>
                    <a:pt x="2930" y="6222"/>
                  </a:cubicBezTo>
                  <a:lnTo>
                    <a:pt x="2395" y="6726"/>
                  </a:lnTo>
                  <a:cubicBezTo>
                    <a:pt x="2316" y="6805"/>
                    <a:pt x="2229" y="6844"/>
                    <a:pt x="2143" y="6844"/>
                  </a:cubicBezTo>
                  <a:cubicBezTo>
                    <a:pt x="2056" y="6844"/>
                    <a:pt x="1970" y="6805"/>
                    <a:pt x="1891" y="6726"/>
                  </a:cubicBezTo>
                  <a:cubicBezTo>
                    <a:pt x="1733" y="6568"/>
                    <a:pt x="1733" y="6379"/>
                    <a:pt x="1891" y="6222"/>
                  </a:cubicBezTo>
                  <a:lnTo>
                    <a:pt x="2395" y="5686"/>
                  </a:lnTo>
                  <a:cubicBezTo>
                    <a:pt x="2489" y="5607"/>
                    <a:pt x="2584" y="5568"/>
                    <a:pt x="2674" y="5568"/>
                  </a:cubicBezTo>
                  <a:close/>
                  <a:moveTo>
                    <a:pt x="4065" y="1"/>
                  </a:moveTo>
                  <a:cubicBezTo>
                    <a:pt x="3468" y="1"/>
                    <a:pt x="2828" y="244"/>
                    <a:pt x="2174" y="897"/>
                  </a:cubicBezTo>
                  <a:cubicBezTo>
                    <a:pt x="1355" y="1717"/>
                    <a:pt x="662" y="2977"/>
                    <a:pt x="347" y="4268"/>
                  </a:cubicBezTo>
                  <a:cubicBezTo>
                    <a:pt x="0" y="5781"/>
                    <a:pt x="190" y="7009"/>
                    <a:pt x="914" y="7702"/>
                  </a:cubicBezTo>
                  <a:cubicBezTo>
                    <a:pt x="1466" y="8255"/>
                    <a:pt x="2204" y="8461"/>
                    <a:pt x="2972" y="8461"/>
                  </a:cubicBezTo>
                  <a:cubicBezTo>
                    <a:pt x="3430" y="8461"/>
                    <a:pt x="3900" y="8387"/>
                    <a:pt x="4348" y="8270"/>
                  </a:cubicBezTo>
                  <a:cubicBezTo>
                    <a:pt x="5608" y="7955"/>
                    <a:pt x="6900" y="7230"/>
                    <a:pt x="7719" y="6442"/>
                  </a:cubicBezTo>
                  <a:cubicBezTo>
                    <a:pt x="9736" y="4426"/>
                    <a:pt x="7845" y="2536"/>
                    <a:pt x="6963" y="1654"/>
                  </a:cubicBezTo>
                  <a:cubicBezTo>
                    <a:pt x="6367" y="1057"/>
                    <a:pt x="5310" y="1"/>
                    <a:pt x="40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grpSp>
      <p:grpSp>
        <p:nvGrpSpPr>
          <p:cNvPr id="64" name="Google Shape;711;p47"/>
          <p:cNvGrpSpPr/>
          <p:nvPr/>
        </p:nvGrpSpPr>
        <p:grpSpPr>
          <a:xfrm>
            <a:off x="965390" y="2928130"/>
            <a:ext cx="451653" cy="451653"/>
            <a:chOff x="-20197575" y="4066875"/>
            <a:chExt cx="305625" cy="305625"/>
          </a:xfrm>
        </p:grpSpPr>
        <p:sp>
          <p:nvSpPr>
            <p:cNvPr id="65" name="Google Shape;712;p47"/>
            <p:cNvSpPr/>
            <p:nvPr/>
          </p:nvSpPr>
          <p:spPr>
            <a:xfrm>
              <a:off x="-20089675" y="4066875"/>
              <a:ext cx="89025" cy="92175"/>
            </a:xfrm>
            <a:custGeom>
              <a:avLst/>
              <a:gdLst/>
              <a:ahLst/>
              <a:cxnLst/>
              <a:rect l="l" t="t" r="r" b="b"/>
              <a:pathLst>
                <a:path w="3561" h="3687" extrusionOk="0">
                  <a:moveTo>
                    <a:pt x="347" y="1"/>
                  </a:moveTo>
                  <a:cubicBezTo>
                    <a:pt x="158" y="1"/>
                    <a:pt x="0" y="158"/>
                    <a:pt x="0" y="379"/>
                  </a:cubicBezTo>
                  <a:cubicBezTo>
                    <a:pt x="0" y="568"/>
                    <a:pt x="158" y="725"/>
                    <a:pt x="347" y="725"/>
                  </a:cubicBezTo>
                  <a:cubicBezTo>
                    <a:pt x="946" y="725"/>
                    <a:pt x="1418" y="1229"/>
                    <a:pt x="1418" y="1828"/>
                  </a:cubicBezTo>
                  <a:lnTo>
                    <a:pt x="1418" y="3687"/>
                  </a:lnTo>
                  <a:cubicBezTo>
                    <a:pt x="1544" y="3624"/>
                    <a:pt x="1670" y="3592"/>
                    <a:pt x="1765" y="3592"/>
                  </a:cubicBezTo>
                  <a:cubicBezTo>
                    <a:pt x="1891" y="3592"/>
                    <a:pt x="2017" y="3624"/>
                    <a:pt x="2143" y="3687"/>
                  </a:cubicBezTo>
                  <a:lnTo>
                    <a:pt x="2143" y="1828"/>
                  </a:lnTo>
                  <a:cubicBezTo>
                    <a:pt x="2143" y="1229"/>
                    <a:pt x="2615" y="725"/>
                    <a:pt x="3182" y="725"/>
                  </a:cubicBezTo>
                  <a:cubicBezTo>
                    <a:pt x="3403" y="725"/>
                    <a:pt x="3561" y="568"/>
                    <a:pt x="3561" y="379"/>
                  </a:cubicBezTo>
                  <a:cubicBezTo>
                    <a:pt x="3561" y="158"/>
                    <a:pt x="3403" y="1"/>
                    <a:pt x="3182" y="1"/>
                  </a:cubicBezTo>
                  <a:cubicBezTo>
                    <a:pt x="2615" y="1"/>
                    <a:pt x="2080" y="284"/>
                    <a:pt x="1765" y="725"/>
                  </a:cubicBezTo>
                  <a:cubicBezTo>
                    <a:pt x="1450" y="284"/>
                    <a:pt x="946" y="1"/>
                    <a:pt x="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66" name="Google Shape;713;p47"/>
            <p:cNvSpPr/>
            <p:nvPr/>
          </p:nvSpPr>
          <p:spPr>
            <a:xfrm>
              <a:off x="-20024300" y="4085775"/>
              <a:ext cx="132350" cy="125250"/>
            </a:xfrm>
            <a:custGeom>
              <a:avLst/>
              <a:gdLst/>
              <a:ahLst/>
              <a:cxnLst/>
              <a:rect l="l" t="t" r="r" b="b"/>
              <a:pathLst>
                <a:path w="5294" h="5010" extrusionOk="0">
                  <a:moveTo>
                    <a:pt x="2741" y="2175"/>
                  </a:moveTo>
                  <a:cubicBezTo>
                    <a:pt x="2930" y="2175"/>
                    <a:pt x="3119" y="2332"/>
                    <a:pt x="3119" y="2521"/>
                  </a:cubicBezTo>
                  <a:cubicBezTo>
                    <a:pt x="3119" y="2710"/>
                    <a:pt x="2930" y="2868"/>
                    <a:pt x="2741" y="2868"/>
                  </a:cubicBezTo>
                  <a:cubicBezTo>
                    <a:pt x="2552" y="2868"/>
                    <a:pt x="2395" y="2710"/>
                    <a:pt x="2395" y="2521"/>
                  </a:cubicBezTo>
                  <a:cubicBezTo>
                    <a:pt x="2395" y="2332"/>
                    <a:pt x="2552" y="2175"/>
                    <a:pt x="2741" y="2175"/>
                  </a:cubicBezTo>
                  <a:close/>
                  <a:moveTo>
                    <a:pt x="1985" y="3592"/>
                  </a:moveTo>
                  <a:cubicBezTo>
                    <a:pt x="2206" y="3592"/>
                    <a:pt x="2363" y="3750"/>
                    <a:pt x="2363" y="3939"/>
                  </a:cubicBezTo>
                  <a:cubicBezTo>
                    <a:pt x="2395" y="4128"/>
                    <a:pt x="2206" y="4285"/>
                    <a:pt x="1985" y="4285"/>
                  </a:cubicBezTo>
                  <a:cubicBezTo>
                    <a:pt x="1796" y="4285"/>
                    <a:pt x="1639" y="4128"/>
                    <a:pt x="1639" y="3939"/>
                  </a:cubicBezTo>
                  <a:cubicBezTo>
                    <a:pt x="1639" y="3750"/>
                    <a:pt x="1796" y="3592"/>
                    <a:pt x="1985" y="3592"/>
                  </a:cubicBezTo>
                  <a:close/>
                  <a:moveTo>
                    <a:pt x="4915" y="1"/>
                  </a:moveTo>
                  <a:cubicBezTo>
                    <a:pt x="2710" y="1"/>
                    <a:pt x="820" y="1355"/>
                    <a:pt x="0" y="3246"/>
                  </a:cubicBezTo>
                  <a:cubicBezTo>
                    <a:pt x="158" y="3435"/>
                    <a:pt x="252" y="3655"/>
                    <a:pt x="252" y="3939"/>
                  </a:cubicBezTo>
                  <a:lnTo>
                    <a:pt x="252" y="5010"/>
                  </a:lnTo>
                  <a:lnTo>
                    <a:pt x="2899" y="5010"/>
                  </a:lnTo>
                  <a:cubicBezTo>
                    <a:pt x="3340" y="5010"/>
                    <a:pt x="3718" y="4695"/>
                    <a:pt x="3812" y="4254"/>
                  </a:cubicBezTo>
                  <a:cubicBezTo>
                    <a:pt x="4632" y="4096"/>
                    <a:pt x="5293" y="3403"/>
                    <a:pt x="5293" y="2490"/>
                  </a:cubicBezTo>
                  <a:lnTo>
                    <a:pt x="5293" y="347"/>
                  </a:lnTo>
                  <a:cubicBezTo>
                    <a:pt x="5262" y="158"/>
                    <a:pt x="5104" y="1"/>
                    <a:pt x="49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67" name="Google Shape;714;p47"/>
            <p:cNvSpPr/>
            <p:nvPr/>
          </p:nvSpPr>
          <p:spPr>
            <a:xfrm>
              <a:off x="-19983350" y="4263775"/>
              <a:ext cx="18925" cy="18150"/>
            </a:xfrm>
            <a:custGeom>
              <a:avLst/>
              <a:gdLst/>
              <a:ahLst/>
              <a:cxnLst/>
              <a:rect l="l" t="t" r="r" b="b"/>
              <a:pathLst>
                <a:path w="757" h="726" extrusionOk="0">
                  <a:moveTo>
                    <a:pt x="347" y="1"/>
                  </a:moveTo>
                  <a:cubicBezTo>
                    <a:pt x="158" y="1"/>
                    <a:pt x="1" y="158"/>
                    <a:pt x="1" y="347"/>
                  </a:cubicBezTo>
                  <a:cubicBezTo>
                    <a:pt x="1" y="568"/>
                    <a:pt x="158" y="725"/>
                    <a:pt x="347" y="725"/>
                  </a:cubicBezTo>
                  <a:cubicBezTo>
                    <a:pt x="568" y="725"/>
                    <a:pt x="725" y="568"/>
                    <a:pt x="725" y="347"/>
                  </a:cubicBezTo>
                  <a:cubicBezTo>
                    <a:pt x="757" y="221"/>
                    <a:pt x="568" y="1"/>
                    <a:pt x="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68" name="Google Shape;715;p47"/>
            <p:cNvSpPr/>
            <p:nvPr/>
          </p:nvSpPr>
          <p:spPr>
            <a:xfrm>
              <a:off x="-20035325" y="4228350"/>
              <a:ext cx="125250" cy="143350"/>
            </a:xfrm>
            <a:custGeom>
              <a:avLst/>
              <a:gdLst/>
              <a:ahLst/>
              <a:cxnLst/>
              <a:rect l="l" t="t" r="r" b="b"/>
              <a:pathLst>
                <a:path w="5010" h="5734" extrusionOk="0">
                  <a:moveTo>
                    <a:pt x="2426" y="756"/>
                  </a:moveTo>
                  <a:cubicBezTo>
                    <a:pt x="3025" y="756"/>
                    <a:pt x="3497" y="1229"/>
                    <a:pt x="3497" y="1827"/>
                  </a:cubicBezTo>
                  <a:cubicBezTo>
                    <a:pt x="3560" y="2363"/>
                    <a:pt x="3025" y="2899"/>
                    <a:pt x="2426" y="2899"/>
                  </a:cubicBezTo>
                  <a:cubicBezTo>
                    <a:pt x="1859" y="2899"/>
                    <a:pt x="1387" y="2426"/>
                    <a:pt x="1387" y="1827"/>
                  </a:cubicBezTo>
                  <a:cubicBezTo>
                    <a:pt x="1387" y="1229"/>
                    <a:pt x="1859" y="756"/>
                    <a:pt x="2426" y="756"/>
                  </a:cubicBezTo>
                  <a:close/>
                  <a:moveTo>
                    <a:pt x="693" y="0"/>
                  </a:moveTo>
                  <a:lnTo>
                    <a:pt x="693" y="2489"/>
                  </a:lnTo>
                  <a:cubicBezTo>
                    <a:pt x="693" y="2962"/>
                    <a:pt x="378" y="3371"/>
                    <a:pt x="0" y="3529"/>
                  </a:cubicBezTo>
                  <a:lnTo>
                    <a:pt x="0" y="4663"/>
                  </a:lnTo>
                  <a:cubicBezTo>
                    <a:pt x="0" y="5261"/>
                    <a:pt x="473" y="5734"/>
                    <a:pt x="1071" y="5734"/>
                  </a:cubicBezTo>
                  <a:cubicBezTo>
                    <a:pt x="1639" y="5734"/>
                    <a:pt x="2111" y="5261"/>
                    <a:pt x="2111" y="4663"/>
                  </a:cubicBezTo>
                  <a:cubicBezTo>
                    <a:pt x="2111" y="4474"/>
                    <a:pt x="2269" y="4316"/>
                    <a:pt x="2489" y="4316"/>
                  </a:cubicBezTo>
                  <a:cubicBezTo>
                    <a:pt x="3182" y="4316"/>
                    <a:pt x="3812" y="4033"/>
                    <a:pt x="4285" y="3529"/>
                  </a:cubicBezTo>
                  <a:cubicBezTo>
                    <a:pt x="4758" y="2993"/>
                    <a:pt x="5010" y="2331"/>
                    <a:pt x="4947" y="1670"/>
                  </a:cubicBezTo>
                  <a:cubicBezTo>
                    <a:pt x="4884" y="725"/>
                    <a:pt x="4127" y="0"/>
                    <a:pt x="3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69" name="Google Shape;716;p47"/>
            <p:cNvSpPr/>
            <p:nvPr/>
          </p:nvSpPr>
          <p:spPr>
            <a:xfrm>
              <a:off x="-20054225" y="4175575"/>
              <a:ext cx="18125" cy="125250"/>
            </a:xfrm>
            <a:custGeom>
              <a:avLst/>
              <a:gdLst/>
              <a:ahLst/>
              <a:cxnLst/>
              <a:rect l="l" t="t" r="r" b="b"/>
              <a:pathLst>
                <a:path w="725" h="5010" extrusionOk="0">
                  <a:moveTo>
                    <a:pt x="347" y="0"/>
                  </a:moveTo>
                  <a:cubicBezTo>
                    <a:pt x="158" y="0"/>
                    <a:pt x="0" y="158"/>
                    <a:pt x="0" y="347"/>
                  </a:cubicBezTo>
                  <a:lnTo>
                    <a:pt x="0" y="4632"/>
                  </a:lnTo>
                  <a:cubicBezTo>
                    <a:pt x="0" y="4852"/>
                    <a:pt x="158" y="5010"/>
                    <a:pt x="347" y="5010"/>
                  </a:cubicBezTo>
                  <a:cubicBezTo>
                    <a:pt x="567" y="5010"/>
                    <a:pt x="725" y="4852"/>
                    <a:pt x="725" y="4632"/>
                  </a:cubicBezTo>
                  <a:lnTo>
                    <a:pt x="725" y="347"/>
                  </a:lnTo>
                  <a:cubicBezTo>
                    <a:pt x="725" y="158"/>
                    <a:pt x="567" y="0"/>
                    <a:pt x="3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70" name="Google Shape;717;p47"/>
            <p:cNvSpPr/>
            <p:nvPr/>
          </p:nvSpPr>
          <p:spPr>
            <a:xfrm>
              <a:off x="-20197575" y="4085775"/>
              <a:ext cx="132350" cy="125250"/>
            </a:xfrm>
            <a:custGeom>
              <a:avLst/>
              <a:gdLst/>
              <a:ahLst/>
              <a:cxnLst/>
              <a:rect l="l" t="t" r="r" b="b"/>
              <a:pathLst>
                <a:path w="5294" h="5010" extrusionOk="0">
                  <a:moveTo>
                    <a:pt x="2521" y="2175"/>
                  </a:moveTo>
                  <a:cubicBezTo>
                    <a:pt x="2710" y="2175"/>
                    <a:pt x="2867" y="2332"/>
                    <a:pt x="2867" y="2521"/>
                  </a:cubicBezTo>
                  <a:cubicBezTo>
                    <a:pt x="2867" y="2710"/>
                    <a:pt x="2710" y="2868"/>
                    <a:pt x="2521" y="2868"/>
                  </a:cubicBezTo>
                  <a:cubicBezTo>
                    <a:pt x="2300" y="2868"/>
                    <a:pt x="2143" y="2710"/>
                    <a:pt x="2143" y="2521"/>
                  </a:cubicBezTo>
                  <a:cubicBezTo>
                    <a:pt x="2174" y="2332"/>
                    <a:pt x="2300" y="2175"/>
                    <a:pt x="2521" y="2175"/>
                  </a:cubicBezTo>
                  <a:close/>
                  <a:moveTo>
                    <a:pt x="3245" y="3592"/>
                  </a:moveTo>
                  <a:cubicBezTo>
                    <a:pt x="3466" y="3592"/>
                    <a:pt x="3623" y="3750"/>
                    <a:pt x="3623" y="3939"/>
                  </a:cubicBezTo>
                  <a:cubicBezTo>
                    <a:pt x="3623" y="4128"/>
                    <a:pt x="3466" y="4285"/>
                    <a:pt x="3245" y="4285"/>
                  </a:cubicBezTo>
                  <a:cubicBezTo>
                    <a:pt x="3056" y="4285"/>
                    <a:pt x="2899" y="4128"/>
                    <a:pt x="2899" y="3939"/>
                  </a:cubicBezTo>
                  <a:cubicBezTo>
                    <a:pt x="2867" y="3750"/>
                    <a:pt x="3056" y="3592"/>
                    <a:pt x="3245" y="3592"/>
                  </a:cubicBezTo>
                  <a:close/>
                  <a:moveTo>
                    <a:pt x="378" y="1"/>
                  </a:moveTo>
                  <a:cubicBezTo>
                    <a:pt x="189" y="1"/>
                    <a:pt x="32" y="158"/>
                    <a:pt x="32" y="347"/>
                  </a:cubicBezTo>
                  <a:lnTo>
                    <a:pt x="32" y="2490"/>
                  </a:lnTo>
                  <a:cubicBezTo>
                    <a:pt x="0" y="3403"/>
                    <a:pt x="662" y="4096"/>
                    <a:pt x="1481" y="4254"/>
                  </a:cubicBezTo>
                  <a:cubicBezTo>
                    <a:pt x="1576" y="4695"/>
                    <a:pt x="1954" y="5010"/>
                    <a:pt x="2395" y="5010"/>
                  </a:cubicBezTo>
                  <a:lnTo>
                    <a:pt x="5041" y="5010"/>
                  </a:lnTo>
                  <a:lnTo>
                    <a:pt x="5041" y="3939"/>
                  </a:lnTo>
                  <a:cubicBezTo>
                    <a:pt x="5041" y="3655"/>
                    <a:pt x="5136" y="3435"/>
                    <a:pt x="5293" y="3246"/>
                  </a:cubicBezTo>
                  <a:cubicBezTo>
                    <a:pt x="4474" y="1355"/>
                    <a:pt x="2584"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71" name="Google Shape;718;p47"/>
            <p:cNvSpPr/>
            <p:nvPr/>
          </p:nvSpPr>
          <p:spPr>
            <a:xfrm>
              <a:off x="-20179475" y="4229925"/>
              <a:ext cx="125275" cy="142575"/>
            </a:xfrm>
            <a:custGeom>
              <a:avLst/>
              <a:gdLst/>
              <a:ahLst/>
              <a:cxnLst/>
              <a:rect l="l" t="t" r="r" b="b"/>
              <a:pathLst>
                <a:path w="5011" h="5703" extrusionOk="0">
                  <a:moveTo>
                    <a:pt x="2521" y="693"/>
                  </a:moveTo>
                  <a:cubicBezTo>
                    <a:pt x="3120" y="693"/>
                    <a:pt x="3592" y="1166"/>
                    <a:pt x="3592" y="1764"/>
                  </a:cubicBezTo>
                  <a:cubicBezTo>
                    <a:pt x="3592" y="2300"/>
                    <a:pt x="3120" y="2836"/>
                    <a:pt x="2521" y="2836"/>
                  </a:cubicBezTo>
                  <a:cubicBezTo>
                    <a:pt x="1954" y="2836"/>
                    <a:pt x="1482" y="2363"/>
                    <a:pt x="1482" y="1764"/>
                  </a:cubicBezTo>
                  <a:cubicBezTo>
                    <a:pt x="1482" y="1166"/>
                    <a:pt x="1954" y="693"/>
                    <a:pt x="2521" y="693"/>
                  </a:cubicBezTo>
                  <a:close/>
                  <a:moveTo>
                    <a:pt x="1797" y="0"/>
                  </a:moveTo>
                  <a:cubicBezTo>
                    <a:pt x="883" y="0"/>
                    <a:pt x="95" y="693"/>
                    <a:pt x="64" y="1638"/>
                  </a:cubicBezTo>
                  <a:cubicBezTo>
                    <a:pt x="1" y="2363"/>
                    <a:pt x="253" y="2962"/>
                    <a:pt x="726" y="3497"/>
                  </a:cubicBezTo>
                  <a:cubicBezTo>
                    <a:pt x="1198" y="4001"/>
                    <a:pt x="1828" y="4285"/>
                    <a:pt x="2521" y="4285"/>
                  </a:cubicBezTo>
                  <a:cubicBezTo>
                    <a:pt x="2742" y="4285"/>
                    <a:pt x="2899" y="4442"/>
                    <a:pt x="2899" y="4631"/>
                  </a:cubicBezTo>
                  <a:cubicBezTo>
                    <a:pt x="2899" y="5230"/>
                    <a:pt x="3372" y="5702"/>
                    <a:pt x="3939" y="5702"/>
                  </a:cubicBezTo>
                  <a:cubicBezTo>
                    <a:pt x="4538" y="5702"/>
                    <a:pt x="5010" y="5230"/>
                    <a:pt x="5010" y="4631"/>
                  </a:cubicBezTo>
                  <a:lnTo>
                    <a:pt x="5010" y="3497"/>
                  </a:lnTo>
                  <a:cubicBezTo>
                    <a:pt x="4601" y="3340"/>
                    <a:pt x="4317" y="2899"/>
                    <a:pt x="4317" y="2458"/>
                  </a:cubicBezTo>
                  <a:lnTo>
                    <a:pt x="43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sp>
          <p:nvSpPr>
            <p:cNvPr id="72" name="Google Shape;719;p47"/>
            <p:cNvSpPr/>
            <p:nvPr/>
          </p:nvSpPr>
          <p:spPr>
            <a:xfrm>
              <a:off x="-20125125" y="4263775"/>
              <a:ext cx="18150" cy="18150"/>
            </a:xfrm>
            <a:custGeom>
              <a:avLst/>
              <a:gdLst/>
              <a:ahLst/>
              <a:cxnLst/>
              <a:rect l="l" t="t" r="r" b="b"/>
              <a:pathLst>
                <a:path w="726" h="726" extrusionOk="0">
                  <a:moveTo>
                    <a:pt x="347" y="1"/>
                  </a:moveTo>
                  <a:cubicBezTo>
                    <a:pt x="158" y="1"/>
                    <a:pt x="1" y="158"/>
                    <a:pt x="1" y="347"/>
                  </a:cubicBezTo>
                  <a:cubicBezTo>
                    <a:pt x="1" y="568"/>
                    <a:pt x="158" y="725"/>
                    <a:pt x="347" y="725"/>
                  </a:cubicBezTo>
                  <a:cubicBezTo>
                    <a:pt x="568" y="725"/>
                    <a:pt x="725" y="568"/>
                    <a:pt x="725" y="347"/>
                  </a:cubicBezTo>
                  <a:cubicBezTo>
                    <a:pt x="725" y="221"/>
                    <a:pt x="568" y="1"/>
                    <a:pt x="3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8284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1000"/>
                                        <p:tgtEl>
                                          <p:spTgt spid="64"/>
                                        </p:tgtEl>
                                      </p:cBhvr>
                                    </p:animEffect>
                                    <p:anim calcmode="lin" valueType="num">
                                      <p:cBhvr>
                                        <p:cTn id="37" dur="1000" fill="hold"/>
                                        <p:tgtEl>
                                          <p:spTgt spid="64"/>
                                        </p:tgtEl>
                                        <p:attrNameLst>
                                          <p:attrName>ppt_x</p:attrName>
                                        </p:attrNameLst>
                                      </p:cBhvr>
                                      <p:tavLst>
                                        <p:tav tm="0">
                                          <p:val>
                                            <p:strVal val="#ppt_x"/>
                                          </p:val>
                                        </p:tav>
                                        <p:tav tm="100000">
                                          <p:val>
                                            <p:strVal val="#ppt_x"/>
                                          </p:val>
                                        </p:tav>
                                      </p:tavLst>
                                    </p:anim>
                                    <p:anim calcmode="lin" valueType="num">
                                      <p:cBhvr>
                                        <p:cTn id="38" dur="1000" fill="hold"/>
                                        <p:tgtEl>
                                          <p:spTgt spid="6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anim calcmode="lin" valueType="num">
                                      <p:cBhvr>
                                        <p:cTn id="54" dur="1000" fill="hold"/>
                                        <p:tgtEl>
                                          <p:spTgt spid="44"/>
                                        </p:tgtEl>
                                        <p:attrNameLst>
                                          <p:attrName>ppt_x</p:attrName>
                                        </p:attrNameLst>
                                      </p:cBhvr>
                                      <p:tavLst>
                                        <p:tav tm="0">
                                          <p:val>
                                            <p:strVal val="#ppt_x"/>
                                          </p:val>
                                        </p:tav>
                                        <p:tav tm="100000">
                                          <p:val>
                                            <p:strVal val="#ppt_x"/>
                                          </p:val>
                                        </p:tav>
                                      </p:tavLst>
                                    </p:anim>
                                    <p:anim calcmode="lin" valueType="num">
                                      <p:cBhvr>
                                        <p:cTn id="5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1" grpId="0"/>
      <p:bldP spid="42" grpId="0"/>
      <p:bldP spid="43"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61" name="Google Shape;760;p49"/>
          <p:cNvSpPr txBox="1">
            <a:spLocks noGrp="1"/>
          </p:cNvSpPr>
          <p:nvPr>
            <p:ph type="title"/>
          </p:nvPr>
        </p:nvSpPr>
        <p:spPr>
          <a:xfrm>
            <a:off x="621251" y="163856"/>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3. Chỉnh sửa bài viết</a:t>
            </a:r>
            <a:endParaRPr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04022402"/>
              </p:ext>
            </p:extLst>
          </p:nvPr>
        </p:nvGraphicFramePr>
        <p:xfrm>
          <a:off x="370644" y="736556"/>
          <a:ext cx="8218714" cy="4336323"/>
        </p:xfrm>
        <a:graphic>
          <a:graphicData uri="http://schemas.openxmlformats.org/drawingml/2006/table">
            <a:tbl>
              <a:tblPr firstRow="1" bandRow="1">
                <a:tableStyleId>{A1E02C2A-AECE-4BB0-9FA6-F475D55FAAD5}</a:tableStyleId>
              </a:tblPr>
              <a:tblGrid>
                <a:gridCol w="5006899">
                  <a:extLst>
                    <a:ext uri="{9D8B030D-6E8A-4147-A177-3AD203B41FA5}">
                      <a16:colId xmlns:a16="http://schemas.microsoft.com/office/drawing/2014/main" val="2978242462"/>
                    </a:ext>
                  </a:extLst>
                </a:gridCol>
                <a:gridCol w="3211815">
                  <a:extLst>
                    <a:ext uri="{9D8B030D-6E8A-4147-A177-3AD203B41FA5}">
                      <a16:colId xmlns:a16="http://schemas.microsoft.com/office/drawing/2014/main" val="2395819401"/>
                    </a:ext>
                  </a:extLst>
                </a:gridCol>
              </a:tblGrid>
              <a:tr h="510721">
                <a:tc>
                  <a:txBody>
                    <a:bodyPr/>
                    <a:lstStyle/>
                    <a:p>
                      <a:pPr algn="ctr"/>
                      <a:r>
                        <a:rPr lang="en-US" sz="2000" b="1" dirty="0" err="1">
                          <a:latin typeface="Cambria" panose="02040503050406030204" pitchFamily="18" charset="0"/>
                          <a:ea typeface="Cambria" panose="02040503050406030204" pitchFamily="18" charset="0"/>
                        </a:rPr>
                        <a:t>Yêu</a:t>
                      </a:r>
                      <a:r>
                        <a:rPr lang="en-US" sz="2000" b="1" baseline="0" dirty="0">
                          <a:latin typeface="Cambria" panose="02040503050406030204" pitchFamily="18" charset="0"/>
                          <a:ea typeface="Cambria" panose="02040503050406030204" pitchFamily="18" charset="0"/>
                        </a:rPr>
                        <a:t> </a:t>
                      </a:r>
                      <a:r>
                        <a:rPr lang="en-US" sz="2000" b="1" baseline="0" dirty="0" err="1">
                          <a:latin typeface="Cambria" panose="02040503050406030204" pitchFamily="18" charset="0"/>
                          <a:ea typeface="Cambria" panose="02040503050406030204" pitchFamily="18" charset="0"/>
                        </a:rPr>
                        <a:t>cầu</a:t>
                      </a:r>
                      <a:endParaRPr lang="vi-VN" sz="2000" b="1" dirty="0">
                        <a:latin typeface="Cambria" panose="02040503050406030204" pitchFamily="18" charset="0"/>
                        <a:ea typeface="Cambria" panose="02040503050406030204" pitchFamily="18" charset="0"/>
                      </a:endParaRPr>
                    </a:p>
                  </a:txBody>
                  <a:tcPr/>
                </a:tc>
                <a:tc>
                  <a:txBody>
                    <a:bodyPr/>
                    <a:lstStyle/>
                    <a:p>
                      <a:pPr algn="ctr"/>
                      <a:r>
                        <a:rPr lang="en-US" sz="2000" b="1" dirty="0" err="1">
                          <a:latin typeface="Cambria" panose="02040503050406030204" pitchFamily="18" charset="0"/>
                          <a:ea typeface="Cambria" panose="02040503050406030204" pitchFamily="18" charset="0"/>
                        </a:rPr>
                        <a:t>Chỉnh</a:t>
                      </a:r>
                      <a:r>
                        <a:rPr lang="en-US" sz="2000" b="1" baseline="0" dirty="0">
                          <a:latin typeface="Cambria" panose="02040503050406030204" pitchFamily="18" charset="0"/>
                          <a:ea typeface="Cambria" panose="02040503050406030204" pitchFamily="18" charset="0"/>
                        </a:rPr>
                        <a:t> </a:t>
                      </a:r>
                      <a:r>
                        <a:rPr lang="en-US" sz="2000" b="1" baseline="0" dirty="0" err="1">
                          <a:latin typeface="Cambria" panose="02040503050406030204" pitchFamily="18" charset="0"/>
                          <a:ea typeface="Cambria" panose="02040503050406030204" pitchFamily="18" charset="0"/>
                        </a:rPr>
                        <a:t>sửa</a:t>
                      </a:r>
                      <a:endParaRPr lang="vi-VN" sz="2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566610693"/>
                  </a:ext>
                </a:extLst>
              </a:tr>
              <a:tr h="510721">
                <a:tc>
                  <a:txBody>
                    <a:bodyPr/>
                    <a:lstStyle/>
                    <a:p>
                      <a:r>
                        <a:rPr lang="en-US" sz="2000" i="1" dirty="0" err="1">
                          <a:latin typeface="Cambria" panose="02040503050406030204" pitchFamily="18" charset="0"/>
                          <a:ea typeface="Cambria" panose="02040503050406030204" pitchFamily="18" charset="0"/>
                        </a:rPr>
                        <a:t>Xác</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định</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rõ</a:t>
                      </a:r>
                      <a:r>
                        <a:rPr lang="en-US" sz="2000" i="1" baseline="0" dirty="0">
                          <a:latin typeface="Cambria" panose="02040503050406030204" pitchFamily="18" charset="0"/>
                          <a:ea typeface="Cambria" panose="02040503050406030204" pitchFamily="18" charset="0"/>
                        </a:rPr>
                        <a:t> người </a:t>
                      </a:r>
                      <a:r>
                        <a:rPr lang="en-US" sz="2000" i="1" baseline="0" dirty="0" err="1">
                          <a:latin typeface="Cambria" panose="02040503050406030204" pitchFamily="18" charset="0"/>
                          <a:ea typeface="Cambria" panose="02040503050406030204" pitchFamily="18" charset="0"/>
                        </a:rPr>
                        <a:t>tường</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thuật</a:t>
                      </a:r>
                      <a:r>
                        <a:rPr lang="en-US" sz="2000" i="1" baseline="0" dirty="0">
                          <a:latin typeface="Cambria" panose="02040503050406030204" pitchFamily="18" charset="0"/>
                          <a:ea typeface="Cambria" panose="02040503050406030204" pitchFamily="18" charset="0"/>
                        </a:rPr>
                        <a:t>.</a:t>
                      </a:r>
                    </a:p>
                    <a:p>
                      <a:r>
                        <a:rPr lang="en-US" sz="2000" i="1" baseline="0" dirty="0" err="1">
                          <a:latin typeface="Cambria" panose="02040503050406030204" pitchFamily="18" charset="0"/>
                          <a:ea typeface="Cambria" panose="02040503050406030204" pitchFamily="18" charset="0"/>
                        </a:rPr>
                        <a:t>Sử</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dụng</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ngôi</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tường</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thuật</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thích</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hợp</a:t>
                      </a:r>
                      <a:r>
                        <a:rPr lang="en-US" sz="2000" i="1" baseline="0" dirty="0">
                          <a:latin typeface="Cambria" panose="02040503050406030204" pitchFamily="18" charset="0"/>
                          <a:ea typeface="Cambria" panose="02040503050406030204" pitchFamily="18" charset="0"/>
                        </a:rPr>
                        <a:t>.</a:t>
                      </a:r>
                      <a:endParaRPr lang="vi-VN" sz="2000" i="1" dirty="0">
                        <a:latin typeface="Cambria" panose="02040503050406030204" pitchFamily="18" charset="0"/>
                        <a:ea typeface="Cambria" panose="02040503050406030204" pitchFamily="18" charset="0"/>
                      </a:endParaRPr>
                    </a:p>
                  </a:txBody>
                  <a:tcPr/>
                </a:tc>
                <a:tc>
                  <a:txBody>
                    <a:bodyPr/>
                    <a:lstStyle/>
                    <a:p>
                      <a:endParaRPr lang="vi-V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5322590"/>
                  </a:ext>
                </a:extLst>
              </a:tr>
              <a:tr h="510721">
                <a:tc>
                  <a:txBody>
                    <a:bodyPr/>
                    <a:lstStyle/>
                    <a:p>
                      <a:r>
                        <a:rPr lang="en-US" sz="2000" i="1" dirty="0" err="1">
                          <a:latin typeface="Cambria" panose="02040503050406030204" pitchFamily="18" charset="0"/>
                          <a:ea typeface="Cambria" panose="02040503050406030204" pitchFamily="18" charset="0"/>
                        </a:rPr>
                        <a:t>Giới</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thiệu</a:t>
                      </a:r>
                      <a:r>
                        <a:rPr lang="en-US" sz="2000" i="1" baseline="0" dirty="0">
                          <a:latin typeface="Cambria" panose="02040503050406030204" pitchFamily="18" charset="0"/>
                          <a:ea typeface="Cambria" panose="02040503050406030204" pitchFamily="18" charset="0"/>
                        </a:rPr>
                        <a:t> được </a:t>
                      </a:r>
                      <a:r>
                        <a:rPr lang="en-US" sz="2000" i="1" baseline="0" dirty="0" err="1">
                          <a:latin typeface="Cambria" panose="02040503050406030204" pitchFamily="18" charset="0"/>
                          <a:ea typeface="Cambria" panose="02040503050406030204" pitchFamily="18" charset="0"/>
                        </a:rPr>
                        <a:t>sự</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kiện</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cần</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thuật</a:t>
                      </a:r>
                      <a:r>
                        <a:rPr lang="en-US" sz="2000" i="1" baseline="0" dirty="0">
                          <a:latin typeface="Cambria" panose="02040503050406030204" pitchFamily="18" charset="0"/>
                          <a:ea typeface="Cambria" panose="02040503050406030204" pitchFamily="18" charset="0"/>
                        </a:rPr>
                        <a:t> lại.</a:t>
                      </a:r>
                      <a:endParaRPr lang="vi-VN" sz="2000" i="1" dirty="0">
                        <a:latin typeface="Cambria" panose="02040503050406030204" pitchFamily="18" charset="0"/>
                        <a:ea typeface="Cambria" panose="02040503050406030204" pitchFamily="18" charset="0"/>
                      </a:endParaRPr>
                    </a:p>
                  </a:txBody>
                  <a:tcPr/>
                </a:tc>
                <a:tc>
                  <a:txBody>
                    <a:bodyPr/>
                    <a:lstStyle/>
                    <a:p>
                      <a:endParaRPr lang="vi-VN" sz="20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030494012"/>
                  </a:ext>
                </a:extLst>
              </a:tr>
              <a:tr h="510721">
                <a:tc>
                  <a:txBody>
                    <a:bodyPr/>
                    <a:lstStyle/>
                    <a:p>
                      <a:r>
                        <a:rPr lang="en-US" sz="2000" i="1" dirty="0" err="1">
                          <a:latin typeface="Cambria" panose="02040503050406030204" pitchFamily="18" charset="0"/>
                          <a:ea typeface="Cambria" panose="02040503050406030204" pitchFamily="18" charset="0"/>
                        </a:rPr>
                        <a:t>Thuật</a:t>
                      </a:r>
                      <a:r>
                        <a:rPr lang="en-US" sz="2000" i="1" baseline="0" dirty="0">
                          <a:latin typeface="Cambria" panose="02040503050406030204" pitchFamily="18" charset="0"/>
                          <a:ea typeface="Cambria" panose="02040503050406030204" pitchFamily="18" charset="0"/>
                        </a:rPr>
                        <a:t> lại </a:t>
                      </a:r>
                      <a:r>
                        <a:rPr lang="en-US" sz="2000" i="1" baseline="0" dirty="0" err="1">
                          <a:latin typeface="Cambria" panose="02040503050406030204" pitchFamily="18" charset="0"/>
                          <a:ea typeface="Cambria" panose="02040503050406030204" pitchFamily="18" charset="0"/>
                        </a:rPr>
                        <a:t>diễn</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biến</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chính</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sắp</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xếp</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sự</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việc</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hợp</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lí</a:t>
                      </a:r>
                      <a:r>
                        <a:rPr lang="en-US" sz="2000" i="1" baseline="0" dirty="0">
                          <a:latin typeface="Cambria" panose="02040503050406030204" pitchFamily="18" charset="0"/>
                          <a:ea typeface="Cambria" panose="02040503050406030204" pitchFamily="18" charset="0"/>
                        </a:rPr>
                        <a:t>.</a:t>
                      </a:r>
                      <a:endParaRPr lang="vi-VN" sz="2000" i="1" dirty="0">
                        <a:latin typeface="Cambria" panose="02040503050406030204" pitchFamily="18" charset="0"/>
                        <a:ea typeface="Cambria" panose="02040503050406030204" pitchFamily="18" charset="0"/>
                      </a:endParaRPr>
                    </a:p>
                  </a:txBody>
                  <a:tcPr/>
                </a:tc>
                <a:tc>
                  <a:txBody>
                    <a:bodyPr/>
                    <a:lstStyle/>
                    <a:p>
                      <a:endParaRPr lang="vi-V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92537911"/>
                  </a:ext>
                </a:extLst>
              </a:tr>
              <a:tr h="510721">
                <a:tc>
                  <a:txBody>
                    <a:bodyPr/>
                    <a:lstStyle/>
                    <a:p>
                      <a:r>
                        <a:rPr lang="en-US" sz="2000" i="1" dirty="0" err="1">
                          <a:latin typeface="Cambria" panose="02040503050406030204" pitchFamily="18" charset="0"/>
                          <a:ea typeface="Cambria" panose="02040503050406030204" pitchFamily="18" charset="0"/>
                        </a:rPr>
                        <a:t>Cung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cấp</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đầy</a:t>
                      </a:r>
                      <a:r>
                        <a:rPr lang="en-US" sz="2000" i="1" baseline="0" dirty="0">
                          <a:latin typeface="Cambria" panose="02040503050406030204" pitchFamily="18" charset="0"/>
                          <a:ea typeface="Cambria" panose="02040503050406030204" pitchFamily="18" charset="0"/>
                        </a:rPr>
                        <a:t> đủ về chi </a:t>
                      </a:r>
                      <a:r>
                        <a:rPr lang="en-US" sz="2000" i="1" baseline="0" dirty="0" err="1">
                          <a:latin typeface="Cambria" panose="02040503050406030204" pitchFamily="18" charset="0"/>
                          <a:ea typeface="Cambria" panose="02040503050406030204" pitchFamily="18" charset="0"/>
                        </a:rPr>
                        <a:t>tiết</a:t>
                      </a:r>
                      <a:r>
                        <a:rPr lang="en-US" sz="2000" i="1" baseline="0" dirty="0">
                          <a:latin typeface="Cambria" panose="02040503050406030204" pitchFamily="18" charset="0"/>
                          <a:ea typeface="Cambria" panose="02040503050406030204" pitchFamily="18" charset="0"/>
                        </a:rPr>
                        <a:t>, có </a:t>
                      </a:r>
                      <a:r>
                        <a:rPr lang="en-US" sz="2000" i="1" baseline="0" dirty="0" err="1">
                          <a:latin typeface="Cambria" panose="02040503050406030204" pitchFamily="18" charset="0"/>
                          <a:ea typeface="Cambria" panose="02040503050406030204" pitchFamily="18" charset="0"/>
                        </a:rPr>
                        <a:t>các</a:t>
                      </a:r>
                      <a:r>
                        <a:rPr lang="en-US" sz="2000" i="1" baseline="0" dirty="0">
                          <a:latin typeface="Cambria" panose="02040503050406030204" pitchFamily="18" charset="0"/>
                          <a:ea typeface="Cambria" panose="02040503050406030204" pitchFamily="18" charset="0"/>
                        </a:rPr>
                        <a:t> chi </a:t>
                      </a:r>
                      <a:r>
                        <a:rPr lang="en-US" sz="2000" i="1" baseline="0" dirty="0" err="1">
                          <a:latin typeface="Cambria" panose="02040503050406030204" pitchFamily="18" charset="0"/>
                          <a:ea typeface="Cambria" panose="02040503050406030204" pitchFamily="18" charset="0"/>
                        </a:rPr>
                        <a:t>tiết</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hấp</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dẫn</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đặc</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sắc</a:t>
                      </a:r>
                      <a:r>
                        <a:rPr lang="en-US" sz="2000" i="1" baseline="0" dirty="0">
                          <a:latin typeface="Cambria" panose="02040503050406030204" pitchFamily="18" charset="0"/>
                          <a:ea typeface="Cambria" panose="02040503050406030204" pitchFamily="18" charset="0"/>
                        </a:rPr>
                        <a:t>.</a:t>
                      </a:r>
                      <a:endParaRPr lang="vi-VN" sz="2000" i="1" dirty="0">
                        <a:latin typeface="Cambria" panose="02040503050406030204" pitchFamily="18" charset="0"/>
                        <a:ea typeface="Cambria" panose="02040503050406030204" pitchFamily="18" charset="0"/>
                      </a:endParaRPr>
                    </a:p>
                  </a:txBody>
                  <a:tcPr/>
                </a:tc>
                <a:tc>
                  <a:txBody>
                    <a:bodyPr/>
                    <a:lstStyle/>
                    <a:p>
                      <a:endParaRPr lang="vi-VN" sz="20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87351734"/>
                  </a:ext>
                </a:extLst>
              </a:tr>
              <a:tr h="510721">
                <a:tc>
                  <a:txBody>
                    <a:bodyPr/>
                    <a:lstStyle/>
                    <a:p>
                      <a:r>
                        <a:rPr lang="en-US" sz="2000" i="1" dirty="0" err="1">
                          <a:latin typeface="Cambria" panose="02040503050406030204" pitchFamily="18" charset="0"/>
                          <a:ea typeface="Cambria" panose="02040503050406030204" pitchFamily="18" charset="0"/>
                        </a:rPr>
                        <a:t>Nêu</a:t>
                      </a:r>
                      <a:r>
                        <a:rPr lang="en-US" sz="2000" i="1" baseline="0" dirty="0">
                          <a:latin typeface="Cambria" panose="02040503050406030204" pitchFamily="18" charset="0"/>
                          <a:ea typeface="Cambria" panose="02040503050406030204" pitchFamily="18" charset="0"/>
                        </a:rPr>
                        <a:t> được </a:t>
                      </a:r>
                      <a:r>
                        <a:rPr lang="en-US" sz="2000" i="1" baseline="0" dirty="0" err="1">
                          <a:latin typeface="Cambria" panose="02040503050406030204" pitchFamily="18" charset="0"/>
                          <a:ea typeface="Cambria" panose="02040503050406030204" pitchFamily="18" charset="0"/>
                        </a:rPr>
                        <a:t>cảm</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nghĩ</a:t>
                      </a:r>
                      <a:r>
                        <a:rPr lang="en-US" sz="2000" i="1" baseline="0" dirty="0">
                          <a:latin typeface="Cambria" panose="02040503050406030204" pitchFamily="18" charset="0"/>
                          <a:ea typeface="Cambria" panose="02040503050406030204" pitchFamily="18" charset="0"/>
                        </a:rPr>
                        <a:t>, ý </a:t>
                      </a:r>
                      <a:r>
                        <a:rPr lang="en-US" sz="2000" i="1" baseline="0" dirty="0" err="1">
                          <a:latin typeface="Cambria" panose="02040503050406030204" pitchFamily="18" charset="0"/>
                          <a:ea typeface="Cambria" panose="02040503050406030204" pitchFamily="18" charset="0"/>
                        </a:rPr>
                        <a:t>kiến</a:t>
                      </a:r>
                      <a:r>
                        <a:rPr lang="en-US" sz="2000" i="1" baseline="0" dirty="0">
                          <a:latin typeface="Cambria" panose="02040503050406030204" pitchFamily="18" charset="0"/>
                          <a:ea typeface="Cambria" panose="02040503050406030204" pitchFamily="18" charset="0"/>
                        </a:rPr>
                        <a:t> của người </a:t>
                      </a:r>
                      <a:r>
                        <a:rPr lang="en-US" sz="2000" i="1" baseline="0" dirty="0" err="1">
                          <a:latin typeface="Cambria" panose="02040503050406030204" pitchFamily="18" charset="0"/>
                          <a:ea typeface="Cambria" panose="02040503050406030204" pitchFamily="18" charset="0"/>
                        </a:rPr>
                        <a:t>viết</a:t>
                      </a:r>
                      <a:r>
                        <a:rPr lang="en-US" sz="2000" i="1" baseline="0" dirty="0">
                          <a:latin typeface="Cambria" panose="02040503050406030204" pitchFamily="18" charset="0"/>
                          <a:ea typeface="Cambria" panose="02040503050406030204" pitchFamily="18" charset="0"/>
                        </a:rPr>
                        <a:t> về </a:t>
                      </a:r>
                      <a:r>
                        <a:rPr lang="en-US" sz="2000" i="1" baseline="0" dirty="0" err="1">
                          <a:latin typeface="Cambria" panose="02040503050406030204" pitchFamily="18" charset="0"/>
                          <a:ea typeface="Cambria" panose="02040503050406030204" pitchFamily="18" charset="0"/>
                        </a:rPr>
                        <a:t>sự</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kiện</a:t>
                      </a:r>
                      <a:r>
                        <a:rPr lang="en-US" sz="2000" i="1" baseline="0" dirty="0">
                          <a:latin typeface="Cambria" panose="02040503050406030204" pitchFamily="18" charset="0"/>
                          <a:ea typeface="Cambria" panose="02040503050406030204" pitchFamily="18" charset="0"/>
                        </a:rPr>
                        <a:t>.</a:t>
                      </a:r>
                      <a:endParaRPr lang="vi-VN" sz="2000" i="1" dirty="0">
                        <a:latin typeface="Cambria" panose="02040503050406030204" pitchFamily="18" charset="0"/>
                        <a:ea typeface="Cambria" panose="02040503050406030204" pitchFamily="18" charset="0"/>
                      </a:endParaRPr>
                    </a:p>
                  </a:txBody>
                  <a:tcPr/>
                </a:tc>
                <a:tc>
                  <a:txBody>
                    <a:bodyPr/>
                    <a:lstStyle/>
                    <a:p>
                      <a:endParaRPr lang="vi-VN" sz="20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244153141"/>
                  </a:ext>
                </a:extLst>
              </a:tr>
              <a:tr h="510721">
                <a:tc>
                  <a:txBody>
                    <a:bodyPr/>
                    <a:lstStyle/>
                    <a:p>
                      <a:r>
                        <a:rPr lang="en-US" sz="2000" i="1" dirty="0">
                          <a:latin typeface="Cambria" panose="02040503050406030204" pitchFamily="18" charset="0"/>
                          <a:ea typeface="Cambria" panose="02040503050406030204" pitchFamily="18" charset="0"/>
                        </a:rPr>
                        <a:t>Bảo</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đảm</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yêu</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cầu</a:t>
                      </a:r>
                      <a:r>
                        <a:rPr lang="en-US" sz="2000" i="1" baseline="0" dirty="0">
                          <a:latin typeface="Cambria" panose="02040503050406030204" pitchFamily="18" charset="0"/>
                          <a:ea typeface="Cambria" panose="02040503050406030204" pitchFamily="18" charset="0"/>
                        </a:rPr>
                        <a:t> về </a:t>
                      </a:r>
                      <a:r>
                        <a:rPr lang="en-US" sz="2000" i="1" baseline="0" dirty="0" err="1">
                          <a:latin typeface="Cambria" panose="02040503050406030204" pitchFamily="18" charset="0"/>
                          <a:ea typeface="Cambria" panose="02040503050406030204" pitchFamily="18" charset="0"/>
                        </a:rPr>
                        <a:t>chính</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tả</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diễn</a:t>
                      </a:r>
                      <a:r>
                        <a:rPr lang="en-US" sz="2000" i="1" baseline="0" dirty="0">
                          <a:latin typeface="Cambria" panose="02040503050406030204" pitchFamily="18" charset="0"/>
                          <a:ea typeface="Cambria" panose="02040503050406030204" pitchFamily="18" charset="0"/>
                        </a:rPr>
                        <a:t> </a:t>
                      </a:r>
                      <a:r>
                        <a:rPr lang="en-US" sz="2000" i="1" baseline="0" dirty="0" err="1">
                          <a:latin typeface="Cambria" panose="02040503050406030204" pitchFamily="18" charset="0"/>
                          <a:ea typeface="Cambria" panose="02040503050406030204" pitchFamily="18" charset="0"/>
                        </a:rPr>
                        <a:t>đạt</a:t>
                      </a:r>
                      <a:endParaRPr lang="vi-VN" sz="2000" i="1" dirty="0">
                        <a:latin typeface="Cambria" panose="02040503050406030204" pitchFamily="18" charset="0"/>
                        <a:ea typeface="Cambria" panose="02040503050406030204" pitchFamily="18" charset="0"/>
                      </a:endParaRPr>
                    </a:p>
                  </a:txBody>
                  <a:tcPr/>
                </a:tc>
                <a:tc>
                  <a:txBody>
                    <a:bodyPr/>
                    <a:lstStyle/>
                    <a:p>
                      <a:endParaRPr lang="vi-VN"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612221013"/>
                  </a:ext>
                </a:extLst>
              </a:tr>
            </a:tbl>
          </a:graphicData>
        </a:graphic>
      </p:graphicFrame>
    </p:spTree>
    <p:extLst>
      <p:ext uri="{BB962C8B-B14F-4D97-AF65-F5344CB8AC3E}">
        <p14:creationId xmlns:p14="http://schemas.microsoft.com/office/powerpoint/2010/main" val="3130730982"/>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51"/>
          <p:cNvPicPr preferRelativeResize="0"/>
          <p:nvPr/>
        </p:nvPicPr>
        <p:blipFill>
          <a:blip r:embed="rId3">
            <a:alphaModFix/>
          </a:blip>
          <a:stretch>
            <a:fillRect/>
          </a:stretch>
        </p:blipFill>
        <p:spPr>
          <a:xfrm>
            <a:off x="3875301" y="872458"/>
            <a:ext cx="1252651" cy="1264200"/>
          </a:xfrm>
          <a:prstGeom prst="rect">
            <a:avLst/>
          </a:prstGeom>
          <a:noFill/>
          <a:ln>
            <a:noFill/>
          </a:ln>
        </p:spPr>
      </p:pic>
      <p:sp>
        <p:nvSpPr>
          <p:cNvPr id="804" name="Google Shape;804;p51"/>
          <p:cNvSpPr txBox="1">
            <a:spLocks noGrp="1"/>
          </p:cNvSpPr>
          <p:nvPr>
            <p:ph type="title"/>
          </p:nvPr>
        </p:nvSpPr>
        <p:spPr>
          <a:xfrm>
            <a:off x="2212450" y="2056506"/>
            <a:ext cx="4572000" cy="1578127"/>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TRẢ BÀI VÀ NHẬN XÉT</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06" name="Google Shape;806;p51"/>
          <p:cNvSpPr txBox="1">
            <a:spLocks noGrp="1"/>
          </p:cNvSpPr>
          <p:nvPr>
            <p:ph type="title" idx="2"/>
          </p:nvPr>
        </p:nvSpPr>
        <p:spPr>
          <a:xfrm>
            <a:off x="4014700" y="93063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IV</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07" name="Google Shape;807;p51"/>
          <p:cNvPicPr preferRelativeResize="0"/>
          <p:nvPr/>
        </p:nvPicPr>
        <p:blipFill rotWithShape="1">
          <a:blip r:embed="rId4">
            <a:alphaModFix/>
          </a:blip>
          <a:srcRect t="835" b="826"/>
          <a:stretch/>
        </p:blipFill>
        <p:spPr>
          <a:xfrm>
            <a:off x="1840753" y="655226"/>
            <a:ext cx="1189695" cy="486299"/>
          </a:xfrm>
          <a:prstGeom prst="rect">
            <a:avLst/>
          </a:prstGeom>
          <a:noFill/>
          <a:ln>
            <a:noFill/>
          </a:ln>
        </p:spPr>
      </p:pic>
      <p:pic>
        <p:nvPicPr>
          <p:cNvPr id="808" name="Google Shape;808;p51"/>
          <p:cNvPicPr preferRelativeResize="0"/>
          <p:nvPr/>
        </p:nvPicPr>
        <p:blipFill>
          <a:blip r:embed="rId5">
            <a:alphaModFix/>
          </a:blip>
          <a:stretch>
            <a:fillRect/>
          </a:stretch>
        </p:blipFill>
        <p:spPr>
          <a:xfrm>
            <a:off x="7090652" y="3413669"/>
            <a:ext cx="1865234" cy="619500"/>
          </a:xfrm>
          <a:prstGeom prst="rect">
            <a:avLst/>
          </a:prstGeom>
          <a:noFill/>
          <a:ln>
            <a:noFill/>
          </a:ln>
        </p:spPr>
      </p:pic>
    </p:spTree>
    <p:extLst>
      <p:ext uri="{BB962C8B-B14F-4D97-AF65-F5344CB8AC3E}">
        <p14:creationId xmlns:p14="http://schemas.microsoft.com/office/powerpoint/2010/main" val="3306668789"/>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51"/>
          <p:cNvPicPr preferRelativeResize="0"/>
          <p:nvPr/>
        </p:nvPicPr>
        <p:blipFill>
          <a:blip r:embed="rId3">
            <a:alphaModFix/>
          </a:blip>
          <a:stretch>
            <a:fillRect/>
          </a:stretch>
        </p:blipFill>
        <p:spPr>
          <a:xfrm>
            <a:off x="3948873" y="1482058"/>
            <a:ext cx="1252651" cy="1264200"/>
          </a:xfrm>
          <a:prstGeom prst="rect">
            <a:avLst/>
          </a:prstGeom>
          <a:noFill/>
          <a:ln>
            <a:noFill/>
          </a:ln>
        </p:spPr>
      </p:pic>
      <p:sp>
        <p:nvSpPr>
          <p:cNvPr id="804" name="Google Shape;804;p51"/>
          <p:cNvSpPr txBox="1">
            <a:spLocks noGrp="1"/>
          </p:cNvSpPr>
          <p:nvPr>
            <p:ph type="title"/>
          </p:nvPr>
        </p:nvSpPr>
        <p:spPr>
          <a:xfrm>
            <a:off x="2286024" y="2445142"/>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GIỚI THIỆU KIỂU BÀI</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06" name="Google Shape;806;p51"/>
          <p:cNvSpPr txBox="1">
            <a:spLocks noGrp="1"/>
          </p:cNvSpPr>
          <p:nvPr>
            <p:ph type="title" idx="2"/>
          </p:nvPr>
        </p:nvSpPr>
        <p:spPr>
          <a:xfrm>
            <a:off x="4088272" y="154023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07" name="Google Shape;807;p51"/>
          <p:cNvPicPr preferRelativeResize="0"/>
          <p:nvPr/>
        </p:nvPicPr>
        <p:blipFill rotWithShape="1">
          <a:blip r:embed="rId4">
            <a:alphaModFix/>
          </a:blip>
          <a:srcRect t="835" b="826"/>
          <a:stretch/>
        </p:blipFill>
        <p:spPr>
          <a:xfrm>
            <a:off x="1914325" y="1264826"/>
            <a:ext cx="1189695" cy="486299"/>
          </a:xfrm>
          <a:prstGeom prst="rect">
            <a:avLst/>
          </a:prstGeom>
          <a:noFill/>
          <a:ln>
            <a:noFill/>
          </a:ln>
        </p:spPr>
      </p:pic>
      <p:pic>
        <p:nvPicPr>
          <p:cNvPr id="808" name="Google Shape;808;p51"/>
          <p:cNvPicPr preferRelativeResize="0"/>
          <p:nvPr/>
        </p:nvPicPr>
        <p:blipFill>
          <a:blip r:embed="rId5">
            <a:alphaModFix/>
          </a:blip>
          <a:stretch>
            <a:fillRect/>
          </a:stretch>
        </p:blipFill>
        <p:spPr>
          <a:xfrm>
            <a:off x="6449521" y="3876125"/>
            <a:ext cx="1865234" cy="619500"/>
          </a:xfrm>
          <a:prstGeom prst="rect">
            <a:avLst/>
          </a:prstGeom>
          <a:noFill/>
          <a:ln>
            <a:noFill/>
          </a:ln>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63"/>
          <p:cNvSpPr txBox="1">
            <a:spLocks noGrp="1"/>
          </p:cNvSpPr>
          <p:nvPr>
            <p:ph type="title"/>
          </p:nvPr>
        </p:nvSpPr>
        <p:spPr>
          <a:xfrm>
            <a:off x="713225" y="521208"/>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dirty="0">
                <a:latin typeface="Cambria" panose="02040503050406030204" pitchFamily="18" charset="0"/>
                <a:ea typeface="Cambria" panose="02040503050406030204" pitchFamily="18" charset="0"/>
              </a:rPr>
              <a:t>Nhà văn hóa tài ba</a:t>
            </a:r>
            <a:endParaRPr dirty="0">
              <a:latin typeface="Cambria" panose="02040503050406030204" pitchFamily="18" charset="0"/>
              <a:ea typeface="Cambria" panose="02040503050406030204" pitchFamily="18" charset="0"/>
            </a:endParaRPr>
          </a:p>
        </p:txBody>
      </p:sp>
      <p:sp>
        <p:nvSpPr>
          <p:cNvPr id="3" name="Subtitle 2"/>
          <p:cNvSpPr>
            <a:spLocks noGrp="1"/>
          </p:cNvSpPr>
          <p:nvPr>
            <p:ph type="subTitle" idx="3"/>
          </p:nvPr>
        </p:nvSpPr>
        <p:spPr>
          <a:xfrm>
            <a:off x="4662724" y="1345324"/>
            <a:ext cx="4123923" cy="2638097"/>
          </a:xfrm>
        </p:spPr>
        <p:txBody>
          <a:bodyPr/>
          <a:lstStyle/>
          <a:p>
            <a:pPr indent="0" algn="just">
              <a:buNone/>
            </a:pPr>
            <a:r>
              <a:rPr lang="vi-VN" sz="2400" dirty="0">
                <a:latin typeface="Cambria" panose="02040503050406030204" pitchFamily="18" charset="0"/>
                <a:ea typeface="Cambria" panose="02040503050406030204" pitchFamily="18" charset="0"/>
              </a:rPr>
              <a:t>Em hãy cùng xem đoạn Video sau đây và nhanh chóng ghi lại những thông tin mình nghe được vào phiếu bài tập. Sau đó cùng so sánh với các bạn và có kết quả cuối cùng nhé.</a:t>
            </a:r>
          </a:p>
          <a:p>
            <a:pPr indent="0">
              <a:buNone/>
            </a:pPr>
            <a:endParaRPr lang="vi-VN" dirty="0">
              <a:latin typeface="Cambria" panose="02040503050406030204" pitchFamily="18" charset="0"/>
              <a:ea typeface="Cambria" panose="02040503050406030204" pitchFamily="18" charset="0"/>
            </a:endParaRPr>
          </a:p>
        </p:txBody>
      </p:sp>
      <p:pic>
        <p:nvPicPr>
          <p:cNvPr id="1026" name="Picture 2" descr="Bất cập quy định quảng cáo, nguồn thu sẽ tiếp tục chảy về túi Google,  Facebook? - Nhịp sống kinh tế Việt Nam &amp;amp;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 y="807558"/>
            <a:ext cx="3949499" cy="4082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9"/>
                                        </p:tgtEl>
                                        <p:attrNameLst>
                                          <p:attrName>style.visibility</p:attrName>
                                        </p:attrNameLst>
                                      </p:cBhvr>
                                      <p:to>
                                        <p:strVal val="visible"/>
                                      </p:to>
                                    </p:set>
                                    <p:animEffect transition="in" filter="barn(inVertical)">
                                      <p:cBhvr>
                                        <p:cTn id="10" dur="500"/>
                                        <p:tgtEl>
                                          <p:spTgt spid="100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25" y="221233"/>
            <a:ext cx="7717500" cy="572700"/>
          </a:xfrm>
        </p:spPr>
        <p:txBody>
          <a:bodyPr/>
          <a:lstStyle/>
          <a:p>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sinh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hoạt</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3" name="Subtitle 2"/>
          <p:cNvSpPr>
            <a:spLocks noGrp="1"/>
          </p:cNvSpPr>
          <p:nvPr>
            <p:ph type="subTitle" idx="1"/>
          </p:nvPr>
        </p:nvSpPr>
        <p:spPr>
          <a:xfrm>
            <a:off x="622525" y="1154043"/>
            <a:ext cx="2946765" cy="491573"/>
          </a:xfrm>
        </p:spPr>
        <p:txBody>
          <a:bodyPr/>
          <a:lstStyle/>
          <a:p>
            <a:pPr indent="0" algn="ctr">
              <a:buNone/>
            </a:pPr>
            <a:r>
              <a:rPr lang="en-US" b="1" dirty="0" err="1">
                <a:latin typeface="Cambria" panose="02040503050406030204" pitchFamily="18" charset="0"/>
                <a:ea typeface="Cambria" panose="02040503050406030204" pitchFamily="18" charset="0"/>
              </a:rPr>
              <a:t>Địa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điểm</a:t>
            </a:r>
            <a:r>
              <a:rPr lang="en-US" b="1" dirty="0">
                <a:latin typeface="Cambria" panose="02040503050406030204" pitchFamily="18" charset="0"/>
                <a:ea typeface="Cambria" panose="02040503050406030204" pitchFamily="18" charset="0"/>
              </a:rPr>
              <a:t>:</a:t>
            </a:r>
            <a:endParaRPr lang="vi-VN" b="1" dirty="0">
              <a:latin typeface="Cambria" panose="02040503050406030204" pitchFamily="18" charset="0"/>
              <a:ea typeface="Cambria" panose="02040503050406030204" pitchFamily="18" charset="0"/>
            </a:endParaRPr>
          </a:p>
        </p:txBody>
      </p:sp>
      <p:sp>
        <p:nvSpPr>
          <p:cNvPr id="5" name="Subtitle 4"/>
          <p:cNvSpPr>
            <a:spLocks noGrp="1"/>
          </p:cNvSpPr>
          <p:nvPr>
            <p:ph type="subTitle" idx="3"/>
          </p:nvPr>
        </p:nvSpPr>
        <p:spPr>
          <a:xfrm>
            <a:off x="622525" y="1514153"/>
            <a:ext cx="2946765" cy="1008330"/>
          </a:xfrm>
        </p:spPr>
        <p:txBody>
          <a:bodyPr/>
          <a:lstStyle/>
          <a:p>
            <a:pPr indent="0">
              <a:buNone/>
            </a:pP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7" name="Subtitle 2"/>
          <p:cNvSpPr>
            <a:spLocks noGrp="1"/>
          </p:cNvSpPr>
          <p:nvPr>
            <p:ph type="subTitle" idx="1"/>
          </p:nvPr>
        </p:nvSpPr>
        <p:spPr>
          <a:xfrm>
            <a:off x="622525" y="2882593"/>
            <a:ext cx="2946765" cy="491573"/>
          </a:xfrm>
        </p:spPr>
        <p:txBody>
          <a:bodyPr/>
          <a:lstStyle/>
          <a:p>
            <a:pPr indent="0" algn="ctr">
              <a:buNone/>
            </a:pPr>
            <a:r>
              <a:rPr lang="en-US" b="1" dirty="0">
                <a:latin typeface="Cambria" panose="02040503050406030204" pitchFamily="18" charset="0"/>
                <a:ea typeface="Cambria" panose="02040503050406030204" pitchFamily="18" charset="0"/>
              </a:rPr>
              <a:t>Thời </a:t>
            </a:r>
            <a:r>
              <a:rPr lang="en-US" b="1" dirty="0" err="1">
                <a:latin typeface="Cambria" panose="02040503050406030204" pitchFamily="18" charset="0"/>
                <a:ea typeface="Cambria" panose="02040503050406030204" pitchFamily="18" charset="0"/>
              </a:rPr>
              <a:t>gian</a:t>
            </a:r>
            <a:endParaRPr lang="vi-VN" b="1" dirty="0">
              <a:latin typeface="Cambria" panose="02040503050406030204" pitchFamily="18" charset="0"/>
              <a:ea typeface="Cambria" panose="02040503050406030204" pitchFamily="18" charset="0"/>
            </a:endParaRPr>
          </a:p>
        </p:txBody>
      </p:sp>
      <p:sp>
        <p:nvSpPr>
          <p:cNvPr id="8" name="Subtitle 4"/>
          <p:cNvSpPr>
            <a:spLocks noGrp="1"/>
          </p:cNvSpPr>
          <p:nvPr>
            <p:ph type="subTitle" idx="3"/>
          </p:nvPr>
        </p:nvSpPr>
        <p:spPr>
          <a:xfrm>
            <a:off x="622525" y="3242703"/>
            <a:ext cx="2946765" cy="1008330"/>
          </a:xfrm>
        </p:spPr>
        <p:txBody>
          <a:bodyPr/>
          <a:lstStyle/>
          <a:p>
            <a:pPr indent="0">
              <a:buNone/>
            </a:pP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9" name="Subtitle 2"/>
          <p:cNvSpPr>
            <a:spLocks noGrp="1"/>
          </p:cNvSpPr>
          <p:nvPr>
            <p:ph type="subTitle" idx="1"/>
          </p:nvPr>
        </p:nvSpPr>
        <p:spPr>
          <a:xfrm>
            <a:off x="4873960" y="1154043"/>
            <a:ext cx="2946765" cy="491573"/>
          </a:xfrm>
        </p:spPr>
        <p:txBody>
          <a:bodyPr/>
          <a:lstStyle/>
          <a:p>
            <a:pPr indent="0" algn="ctr">
              <a:buNone/>
            </a:pPr>
            <a:r>
              <a:rPr lang="en-US" b="1" dirty="0" err="1">
                <a:latin typeface="Cambria" panose="02040503050406030204" pitchFamily="18" charset="0"/>
                <a:ea typeface="Cambria" panose="02040503050406030204" pitchFamily="18" charset="0"/>
              </a:rPr>
              <a:t>Hoạt</a:t>
            </a:r>
            <a:r>
              <a:rPr lang="en-US" b="1" dirty="0">
                <a:latin typeface="Cambria" panose="02040503050406030204" pitchFamily="18" charset="0"/>
                <a:ea typeface="Cambria" panose="02040503050406030204" pitchFamily="18" charset="0"/>
              </a:rPr>
              <a:t> động </a:t>
            </a:r>
            <a:r>
              <a:rPr lang="en-US" b="1" dirty="0" err="1">
                <a:latin typeface="Cambria" panose="02040503050406030204" pitchFamily="18" charset="0"/>
                <a:ea typeface="Cambria" panose="02040503050406030204" pitchFamily="18" charset="0"/>
              </a:rPr>
              <a:t>chính</a:t>
            </a:r>
            <a:endParaRPr lang="vi-VN" b="1" dirty="0">
              <a:latin typeface="Cambria" panose="02040503050406030204" pitchFamily="18" charset="0"/>
              <a:ea typeface="Cambria" panose="02040503050406030204" pitchFamily="18" charset="0"/>
            </a:endParaRPr>
          </a:p>
        </p:txBody>
      </p:sp>
      <p:sp>
        <p:nvSpPr>
          <p:cNvPr id="10" name="Subtitle 4"/>
          <p:cNvSpPr>
            <a:spLocks noGrp="1"/>
          </p:cNvSpPr>
          <p:nvPr>
            <p:ph type="subTitle" idx="3"/>
          </p:nvPr>
        </p:nvSpPr>
        <p:spPr>
          <a:xfrm>
            <a:off x="4873960" y="1514153"/>
            <a:ext cx="2946765" cy="1008330"/>
          </a:xfrm>
        </p:spPr>
        <p:txBody>
          <a:bodyPr/>
          <a:lstStyle/>
          <a:p>
            <a:pPr indent="0">
              <a:buNone/>
            </a:pP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11" name="Subtitle 2"/>
          <p:cNvSpPr>
            <a:spLocks noGrp="1"/>
          </p:cNvSpPr>
          <p:nvPr>
            <p:ph type="subTitle" idx="1"/>
          </p:nvPr>
        </p:nvSpPr>
        <p:spPr>
          <a:xfrm>
            <a:off x="4984318" y="2882593"/>
            <a:ext cx="2946765" cy="491573"/>
          </a:xfrm>
        </p:spPr>
        <p:txBody>
          <a:bodyPr/>
          <a:lstStyle/>
          <a:p>
            <a:pPr indent="0" algn="ctr">
              <a:buNone/>
            </a:pPr>
            <a:r>
              <a:rPr lang="en-US" b="1" dirty="0">
                <a:latin typeface="Cambria" panose="02040503050406030204" pitchFamily="18" charset="0"/>
                <a:ea typeface="Cambria" panose="02040503050406030204" pitchFamily="18" charset="0"/>
              </a:rPr>
              <a:t>Một </a:t>
            </a:r>
            <a:r>
              <a:rPr lang="en-US" b="1" dirty="0" err="1">
                <a:latin typeface="Cambria" panose="02040503050406030204" pitchFamily="18" charset="0"/>
                <a:ea typeface="Cambria" panose="02040503050406030204" pitchFamily="18" charset="0"/>
              </a:rPr>
              <a:t>số</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điểm</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tham</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quan</a:t>
            </a:r>
            <a:endParaRPr lang="vi-VN" b="1" dirty="0">
              <a:latin typeface="Cambria" panose="02040503050406030204" pitchFamily="18" charset="0"/>
              <a:ea typeface="Cambria" panose="02040503050406030204" pitchFamily="18" charset="0"/>
            </a:endParaRPr>
          </a:p>
        </p:txBody>
      </p:sp>
      <p:sp>
        <p:nvSpPr>
          <p:cNvPr id="12" name="Subtitle 4"/>
          <p:cNvSpPr>
            <a:spLocks noGrp="1"/>
          </p:cNvSpPr>
          <p:nvPr>
            <p:ph type="subTitle" idx="3"/>
          </p:nvPr>
        </p:nvSpPr>
        <p:spPr>
          <a:xfrm>
            <a:off x="4984318" y="3242703"/>
            <a:ext cx="2946765" cy="1008330"/>
          </a:xfrm>
        </p:spPr>
        <p:txBody>
          <a:bodyPr/>
          <a:lstStyle/>
          <a:p>
            <a:pPr indent="0">
              <a:buNone/>
            </a:pP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pic>
        <p:nvPicPr>
          <p:cNvPr id="4098" name="Picture 2" descr="Gps Vector Icon Isolated Transparent Background Gps Logo Concept Stock  Vector, Royalty Free Vector Image by ©vectorstockcompany #21123292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4518" y="463119"/>
            <a:ext cx="1451865" cy="15426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imetable premium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50" y="265611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ountain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388" y="2516571"/>
            <a:ext cx="749144" cy="74914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ental health fre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539" y="637286"/>
            <a:ext cx="931558" cy="93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327579"/>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525" y="221233"/>
            <a:ext cx="7717500" cy="572700"/>
          </a:xfrm>
        </p:spPr>
        <p:txBody>
          <a:bodyPr/>
          <a:lstStyle/>
          <a:p>
            <a:r>
              <a:rPr lang="en-US" sz="2000" dirty="0" err="1">
                <a:latin typeface="Cambria" panose="02040503050406030204" pitchFamily="18" charset="0"/>
                <a:ea typeface="Cambria" panose="02040503050406030204" pitchFamily="18" charset="0"/>
              </a:rPr>
              <a:t>Sự</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sinh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hoạt</a:t>
            </a:r>
            <a:r>
              <a:rPr lang="en-US" sz="2000" dirty="0">
                <a:latin typeface="Cambria" panose="02040503050406030204" pitchFamily="18" charset="0"/>
                <a:ea typeface="Cambria" panose="02040503050406030204" pitchFamily="18" charset="0"/>
              </a:rPr>
              <a:t>: LỄ HỘI CHÙA HƯƠNG (ĐỘNG HƯƠNG TÍCH)</a:t>
            </a:r>
            <a:endParaRPr lang="vi-VN" sz="2000" dirty="0">
              <a:latin typeface="Cambria" panose="02040503050406030204" pitchFamily="18" charset="0"/>
              <a:ea typeface="Cambria" panose="02040503050406030204" pitchFamily="18" charset="0"/>
            </a:endParaRPr>
          </a:p>
        </p:txBody>
      </p:sp>
      <p:sp>
        <p:nvSpPr>
          <p:cNvPr id="3" name="Subtitle 2"/>
          <p:cNvSpPr>
            <a:spLocks noGrp="1"/>
          </p:cNvSpPr>
          <p:nvPr>
            <p:ph type="subTitle" idx="1"/>
          </p:nvPr>
        </p:nvSpPr>
        <p:spPr>
          <a:xfrm>
            <a:off x="622525" y="908256"/>
            <a:ext cx="2946765" cy="491573"/>
          </a:xfrm>
        </p:spPr>
        <p:txBody>
          <a:bodyPr/>
          <a:lstStyle/>
          <a:p>
            <a:pPr indent="0" algn="ctr">
              <a:buNone/>
            </a:pPr>
            <a:r>
              <a:rPr lang="en-US" sz="2000" b="1" dirty="0" err="1">
                <a:latin typeface="Cambria" panose="02040503050406030204" pitchFamily="18" charset="0"/>
                <a:ea typeface="Cambria" panose="02040503050406030204" pitchFamily="18" charset="0"/>
              </a:rPr>
              <a:t>Địa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điểm</a:t>
            </a:r>
            <a:r>
              <a:rPr lang="en-US" sz="2000" b="1" dirty="0">
                <a:latin typeface="Cambria" panose="02040503050406030204" pitchFamily="18" charset="0"/>
                <a:ea typeface="Cambria" panose="02040503050406030204" pitchFamily="18" charset="0"/>
              </a:rPr>
              <a:t>:</a:t>
            </a:r>
            <a:endParaRPr lang="vi-VN" sz="2000" b="1" dirty="0">
              <a:latin typeface="Cambria" panose="02040503050406030204" pitchFamily="18" charset="0"/>
              <a:ea typeface="Cambria" panose="02040503050406030204" pitchFamily="18" charset="0"/>
            </a:endParaRPr>
          </a:p>
        </p:txBody>
      </p:sp>
      <p:sp>
        <p:nvSpPr>
          <p:cNvPr id="5" name="Subtitle 4"/>
          <p:cNvSpPr>
            <a:spLocks noGrp="1"/>
          </p:cNvSpPr>
          <p:nvPr>
            <p:ph type="subTitle" idx="3"/>
          </p:nvPr>
        </p:nvSpPr>
        <p:spPr>
          <a:xfrm>
            <a:off x="622525" y="1268366"/>
            <a:ext cx="2946765" cy="1008330"/>
          </a:xfrm>
        </p:spPr>
        <p:txBody>
          <a:bodyPr/>
          <a:lstStyle/>
          <a:p>
            <a:pPr indent="0">
              <a:buNone/>
            </a:pPr>
            <a:r>
              <a:rPr lang="en-US" sz="2000" dirty="0" err="1">
                <a:latin typeface="Cambria" panose="02040503050406030204" pitchFamily="18" charset="0"/>
                <a:ea typeface="Cambria" panose="02040503050406030204" pitchFamily="18" charset="0"/>
              </a:rPr>
              <a:t>Hương</a:t>
            </a:r>
            <a:r>
              <a:rPr lang="en-US" sz="2000" dirty="0">
                <a:latin typeface="Cambria" panose="02040503050406030204" pitchFamily="18" charset="0"/>
                <a:ea typeface="Cambria" panose="02040503050406030204" pitchFamily="18" charset="0"/>
              </a:rPr>
              <a:t> Sơn, </a:t>
            </a:r>
            <a:r>
              <a:rPr lang="en-US" sz="2000" dirty="0" err="1">
                <a:latin typeface="Cambria" panose="02040503050406030204" pitchFamily="18" charset="0"/>
                <a:ea typeface="Cambria" panose="02040503050406030204" pitchFamily="18" charset="0"/>
              </a:rPr>
              <a:t>Mỹ</a:t>
            </a:r>
            <a:r>
              <a:rPr lang="en-US" sz="2000" dirty="0">
                <a:latin typeface="Cambria" panose="02040503050406030204" pitchFamily="18" charset="0"/>
                <a:ea typeface="Cambria" panose="02040503050406030204" pitchFamily="18" charset="0"/>
              </a:rPr>
              <a:t> Đức,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7" name="Subtitle 2"/>
          <p:cNvSpPr>
            <a:spLocks noGrp="1"/>
          </p:cNvSpPr>
          <p:nvPr>
            <p:ph type="subTitle" idx="1"/>
          </p:nvPr>
        </p:nvSpPr>
        <p:spPr>
          <a:xfrm>
            <a:off x="605217" y="2882593"/>
            <a:ext cx="2946765" cy="491573"/>
          </a:xfrm>
        </p:spPr>
        <p:txBody>
          <a:bodyPr/>
          <a:lstStyle/>
          <a:p>
            <a:pPr indent="0" algn="ctr">
              <a:buNone/>
            </a:pPr>
            <a:r>
              <a:rPr lang="en-US" sz="2000" b="1" dirty="0">
                <a:latin typeface="Cambria" panose="02040503050406030204" pitchFamily="18" charset="0"/>
                <a:ea typeface="Cambria" panose="02040503050406030204" pitchFamily="18" charset="0"/>
              </a:rPr>
              <a:t>Thời </a:t>
            </a:r>
            <a:r>
              <a:rPr lang="en-US" sz="2000" b="1" dirty="0" err="1">
                <a:latin typeface="Cambria" panose="02040503050406030204" pitchFamily="18" charset="0"/>
                <a:ea typeface="Cambria" panose="02040503050406030204" pitchFamily="18" charset="0"/>
              </a:rPr>
              <a:t>gian</a:t>
            </a:r>
            <a:endParaRPr lang="vi-VN" sz="2000" b="1" dirty="0">
              <a:latin typeface="Cambria" panose="02040503050406030204" pitchFamily="18" charset="0"/>
              <a:ea typeface="Cambria" panose="02040503050406030204" pitchFamily="18" charset="0"/>
            </a:endParaRPr>
          </a:p>
        </p:txBody>
      </p:sp>
      <p:sp>
        <p:nvSpPr>
          <p:cNvPr id="8" name="Subtitle 4"/>
          <p:cNvSpPr>
            <a:spLocks noGrp="1"/>
          </p:cNvSpPr>
          <p:nvPr>
            <p:ph type="subTitle" idx="3"/>
          </p:nvPr>
        </p:nvSpPr>
        <p:spPr>
          <a:xfrm>
            <a:off x="605217" y="3242703"/>
            <a:ext cx="3455489" cy="1008330"/>
          </a:xfrm>
        </p:spPr>
        <p:txBody>
          <a:bodyPr/>
          <a:lstStyle/>
          <a:p>
            <a:pPr indent="0">
              <a:buNone/>
            </a:pPr>
            <a:r>
              <a:rPr lang="en-US" sz="2000" dirty="0" err="1">
                <a:latin typeface="Cambria" panose="02040503050406030204" pitchFamily="18" charset="0"/>
                <a:ea typeface="Cambria" panose="02040503050406030204" pitchFamily="18" charset="0"/>
              </a:rPr>
              <a:t>Diễn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mùng</a:t>
            </a:r>
            <a:r>
              <a:rPr lang="en-US" sz="2000" dirty="0">
                <a:latin typeface="Cambria" panose="02040503050406030204" pitchFamily="18" charset="0"/>
                <a:ea typeface="Cambria" panose="02040503050406030204" pitchFamily="18" charset="0"/>
              </a:rPr>
              <a:t> 6 </a:t>
            </a:r>
            <a:r>
              <a:rPr lang="en-US" sz="2000" dirty="0" err="1">
                <a:latin typeface="Cambria" panose="02040503050406030204" pitchFamily="18" charset="0"/>
                <a:ea typeface="Cambria" panose="02040503050406030204" pitchFamily="18" charset="0"/>
              </a:rPr>
              <a:t>tháng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Giêng</a:t>
            </a:r>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hết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tháng</a:t>
            </a:r>
            <a:r>
              <a:rPr lang="en-US" sz="2000" dirty="0">
                <a:latin typeface="Cambria" panose="02040503050406030204" pitchFamily="18" charset="0"/>
                <a:ea typeface="Cambria" panose="02040503050406030204" pitchFamily="18" charset="0"/>
              </a:rPr>
              <a:t> 3 </a:t>
            </a:r>
            <a:r>
              <a:rPr lang="en-US" sz="2000" dirty="0" err="1">
                <a:latin typeface="Cambria" panose="02040503050406030204" pitchFamily="18" charset="0"/>
                <a:ea typeface="Cambria" panose="02040503050406030204" pitchFamily="18" charset="0"/>
              </a:rPr>
              <a:t>âm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lịch</a:t>
            </a:r>
            <a:r>
              <a:rPr lang="en-US" sz="2000" dirty="0">
                <a:latin typeface="Cambria" panose="02040503050406030204" pitchFamily="18" charset="0"/>
                <a:ea typeface="Cambria" panose="02040503050406030204" pitchFamily="18" charset="0"/>
              </a:rPr>
              <a:t>.</a:t>
            </a:r>
          </a:p>
          <a:p>
            <a:pPr indent="0">
              <a:buNone/>
            </a:pP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hội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15/1-18/2 </a:t>
            </a:r>
            <a:r>
              <a:rPr lang="en-US" sz="2000" dirty="0" err="1">
                <a:latin typeface="Cambria" panose="02040503050406030204" pitchFamily="18" charset="0"/>
                <a:ea typeface="Cambria" panose="02040503050406030204" pitchFamily="18" charset="0"/>
              </a:rPr>
              <a:t>âm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lịch</a:t>
            </a:r>
            <a:endParaRPr lang="vi-VN" sz="2000" dirty="0">
              <a:latin typeface="Cambria" panose="02040503050406030204" pitchFamily="18" charset="0"/>
              <a:ea typeface="Cambria" panose="02040503050406030204" pitchFamily="18" charset="0"/>
            </a:endParaRPr>
          </a:p>
        </p:txBody>
      </p:sp>
      <p:sp>
        <p:nvSpPr>
          <p:cNvPr id="9" name="Subtitle 2"/>
          <p:cNvSpPr>
            <a:spLocks noGrp="1"/>
          </p:cNvSpPr>
          <p:nvPr>
            <p:ph type="subTitle" idx="1"/>
          </p:nvPr>
        </p:nvSpPr>
        <p:spPr>
          <a:xfrm>
            <a:off x="4873960" y="1155433"/>
            <a:ext cx="2946765" cy="491573"/>
          </a:xfrm>
        </p:spPr>
        <p:txBody>
          <a:bodyPr/>
          <a:lstStyle/>
          <a:p>
            <a:pPr indent="0" algn="ctr">
              <a:buNone/>
            </a:pPr>
            <a:r>
              <a:rPr lang="en-US" sz="2000" b="1" dirty="0" err="1">
                <a:latin typeface="Cambria" panose="02040503050406030204" pitchFamily="18" charset="0"/>
                <a:ea typeface="Cambria" panose="02040503050406030204" pitchFamily="18" charset="0"/>
              </a:rPr>
              <a:t>Hoạt</a:t>
            </a:r>
            <a:r>
              <a:rPr lang="en-US" sz="2000" b="1" dirty="0">
                <a:latin typeface="Cambria" panose="02040503050406030204" pitchFamily="18" charset="0"/>
                <a:ea typeface="Cambria" panose="02040503050406030204" pitchFamily="18" charset="0"/>
              </a:rPr>
              <a:t> động </a:t>
            </a:r>
            <a:r>
              <a:rPr lang="en-US" sz="2000" b="1" dirty="0" err="1">
                <a:latin typeface="Cambria" panose="02040503050406030204" pitchFamily="18" charset="0"/>
                <a:ea typeface="Cambria" panose="02040503050406030204" pitchFamily="18" charset="0"/>
              </a:rPr>
              <a:t>chính</a:t>
            </a:r>
            <a:endParaRPr lang="vi-VN" sz="2000" b="1" dirty="0">
              <a:latin typeface="Cambria" panose="02040503050406030204" pitchFamily="18" charset="0"/>
              <a:ea typeface="Cambria" panose="02040503050406030204" pitchFamily="18" charset="0"/>
            </a:endParaRPr>
          </a:p>
        </p:txBody>
      </p:sp>
      <p:sp>
        <p:nvSpPr>
          <p:cNvPr id="10" name="Subtitle 4"/>
          <p:cNvSpPr>
            <a:spLocks noGrp="1"/>
          </p:cNvSpPr>
          <p:nvPr>
            <p:ph type="subTitle" idx="3"/>
          </p:nvPr>
        </p:nvSpPr>
        <p:spPr>
          <a:xfrm>
            <a:off x="4078014" y="1515542"/>
            <a:ext cx="4550979" cy="1522307"/>
          </a:xfrm>
        </p:spPr>
        <p:txBody>
          <a:bodyPr/>
          <a:lstStyle/>
          <a:p>
            <a:pPr marL="285750" indent="-285750">
              <a:buFontTx/>
              <a:buChar char="-"/>
            </a:pPr>
            <a:r>
              <a:rPr lang="en-US" sz="2000" dirty="0" err="1">
                <a:latin typeface="Cambria" panose="02040503050406030204" pitchFamily="18" charset="0"/>
                <a:ea typeface="Cambria" panose="02040503050406030204" pitchFamily="18" charset="0"/>
              </a:rPr>
              <a:t>Lễ</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dâng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đồ</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chay</a:t>
            </a:r>
            <a:r>
              <a:rPr lang="en-US" sz="2000" dirty="0">
                <a:latin typeface="Cambria" panose="02040503050406030204" pitchFamily="18" charset="0"/>
                <a:ea typeface="Cambria" panose="02040503050406030204" pitchFamily="18" charset="0"/>
              </a:rPr>
              <a:t> và </a:t>
            </a:r>
            <a:r>
              <a:rPr lang="en-US" sz="2000" dirty="0" err="1">
                <a:latin typeface="Cambria" panose="02040503050406030204" pitchFamily="18" charset="0"/>
                <a:ea typeface="Cambria" panose="02040503050406030204" pitchFamily="18" charset="0"/>
              </a:rPr>
              <a:t>lễ</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đàn</a:t>
            </a:r>
            <a:r>
              <a:rPr lang="en-US" sz="2000" dirty="0">
                <a:latin typeface="Cambria" panose="02040503050406030204" pitchFamily="18" charset="0"/>
                <a:ea typeface="Cambria" panose="02040503050406030204" pitchFamily="18" charset="0"/>
              </a:rPr>
              <a:t>.</a:t>
            </a:r>
          </a:p>
          <a:p>
            <a:pPr marL="285750" indent="-285750">
              <a:buFontTx/>
              <a:buChar char="-"/>
            </a:pP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hội: </a:t>
            </a:r>
            <a:r>
              <a:rPr lang="en-US" sz="2000" dirty="0" err="1">
                <a:latin typeface="Cambria" panose="02040503050406030204" pitchFamily="18" charset="0"/>
                <a:ea typeface="Cambria" panose="02040503050406030204" pitchFamily="18" charset="0"/>
              </a:rPr>
              <a:t>Chèo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thuyền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leo</a:t>
            </a:r>
            <a:r>
              <a:rPr lang="en-US" sz="2000" dirty="0">
                <a:latin typeface="Cambria" panose="02040503050406030204" pitchFamily="18" charset="0"/>
                <a:ea typeface="Cambria" panose="02040503050406030204" pitchFamily="18" charset="0"/>
              </a:rPr>
              <a:t> núi, </a:t>
            </a:r>
            <a:r>
              <a:rPr lang="en-US" sz="2000" dirty="0" err="1">
                <a:latin typeface="Cambria" panose="02040503050406030204" pitchFamily="18" charset="0"/>
                <a:ea typeface="Cambria" panose="02040503050406030204" pitchFamily="18" charset="0"/>
              </a:rPr>
              <a:t>hát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chèo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quan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họ</a:t>
            </a:r>
            <a:r>
              <a:rPr lang="en-US" sz="2000" dirty="0">
                <a:latin typeface="Cambria" panose="02040503050406030204" pitchFamily="18" charset="0"/>
                <a:ea typeface="Cambria" panose="02040503050406030204" pitchFamily="18" charset="0"/>
              </a:rPr>
              <a:t>,…</a:t>
            </a:r>
            <a:endParaRPr lang="vi-VN" sz="2000" dirty="0">
              <a:latin typeface="Cambria" panose="02040503050406030204" pitchFamily="18" charset="0"/>
              <a:ea typeface="Cambria" panose="02040503050406030204" pitchFamily="18" charset="0"/>
            </a:endParaRPr>
          </a:p>
        </p:txBody>
      </p:sp>
      <p:sp>
        <p:nvSpPr>
          <p:cNvPr id="11" name="Subtitle 2"/>
          <p:cNvSpPr>
            <a:spLocks noGrp="1"/>
          </p:cNvSpPr>
          <p:nvPr>
            <p:ph type="subTitle" idx="1"/>
          </p:nvPr>
        </p:nvSpPr>
        <p:spPr>
          <a:xfrm>
            <a:off x="5939632" y="2982452"/>
            <a:ext cx="2946765" cy="491573"/>
          </a:xfrm>
        </p:spPr>
        <p:txBody>
          <a:bodyPr/>
          <a:lstStyle/>
          <a:p>
            <a:pPr indent="0" algn="ctr">
              <a:buNone/>
            </a:pPr>
            <a:r>
              <a:rPr lang="en-US" sz="2000" b="1" dirty="0">
                <a:latin typeface="Cambria" panose="02040503050406030204" pitchFamily="18" charset="0"/>
                <a:ea typeface="Cambria" panose="02040503050406030204" pitchFamily="18" charset="0"/>
              </a:rPr>
              <a:t>Một </a:t>
            </a: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điểm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quan</a:t>
            </a:r>
            <a:endParaRPr lang="vi-VN" sz="2000" b="1" dirty="0">
              <a:latin typeface="Cambria" panose="02040503050406030204" pitchFamily="18" charset="0"/>
              <a:ea typeface="Cambria" panose="02040503050406030204" pitchFamily="18" charset="0"/>
            </a:endParaRPr>
          </a:p>
        </p:txBody>
      </p:sp>
      <p:sp>
        <p:nvSpPr>
          <p:cNvPr id="12" name="Subtitle 4"/>
          <p:cNvSpPr>
            <a:spLocks noGrp="1"/>
          </p:cNvSpPr>
          <p:nvPr>
            <p:ph type="subTitle" idx="3"/>
          </p:nvPr>
        </p:nvSpPr>
        <p:spPr>
          <a:xfrm>
            <a:off x="6105382" y="3342562"/>
            <a:ext cx="3268717" cy="1008330"/>
          </a:xfrm>
        </p:spPr>
        <p:txBody>
          <a:bodyPr/>
          <a:lstStyle/>
          <a:p>
            <a:pPr indent="0">
              <a:buNone/>
            </a:pPr>
            <a:r>
              <a:rPr lang="en-US" sz="2000" dirty="0">
                <a:latin typeface="Cambria" panose="02040503050406030204" pitchFamily="18" charset="0"/>
                <a:ea typeface="Cambria" panose="02040503050406030204" pitchFamily="18" charset="0"/>
              </a:rPr>
              <a:t>4 </a:t>
            </a:r>
            <a:r>
              <a:rPr lang="en-US" sz="2000" dirty="0" err="1">
                <a:latin typeface="Cambria" panose="02040503050406030204" pitchFamily="18" charset="0"/>
                <a:ea typeface="Cambria" panose="02040503050406030204" pitchFamily="18" charset="0"/>
              </a:rPr>
              <a:t>tuyến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hành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hương</a:t>
            </a:r>
            <a:r>
              <a:rPr lang="en-US" sz="2000" dirty="0">
                <a:latin typeface="Cambria" panose="02040503050406030204" pitchFamily="18" charset="0"/>
                <a:ea typeface="Cambria" panose="02040503050406030204" pitchFamily="18" charset="0"/>
              </a:rPr>
              <a:t>:</a:t>
            </a:r>
          </a:p>
          <a:p>
            <a:pPr marL="285750" indent="-285750">
              <a:buFontTx/>
              <a:buChar char="-"/>
            </a:pPr>
            <a:r>
              <a:rPr lang="en-US" sz="2000" dirty="0" err="1">
                <a:latin typeface="Cambria" panose="02040503050406030204" pitchFamily="18" charset="0"/>
                <a:ea typeface="Cambria" panose="02040503050406030204" pitchFamily="18" charset="0"/>
              </a:rPr>
              <a:t>Tuyến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Hương</a:t>
            </a:r>
            <a:r>
              <a:rPr lang="en-US" sz="2000" dirty="0">
                <a:latin typeface="Cambria" panose="02040503050406030204" pitchFamily="18" charset="0"/>
                <a:ea typeface="Cambria" panose="02040503050406030204" pitchFamily="18" charset="0"/>
              </a:rPr>
              <a:t> Tích</a:t>
            </a:r>
          </a:p>
          <a:p>
            <a:pPr marL="285750" indent="-285750">
              <a:buFontTx/>
              <a:buChar char="-"/>
            </a:pPr>
            <a:r>
              <a:rPr lang="en-US" sz="2000" dirty="0" err="1">
                <a:latin typeface="Cambria" panose="02040503050406030204" pitchFamily="18" charset="0"/>
                <a:ea typeface="Cambria" panose="02040503050406030204" pitchFamily="18" charset="0"/>
              </a:rPr>
              <a:t>Tuyến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Thanh</a:t>
            </a:r>
            <a:r>
              <a:rPr lang="en-US" sz="2000" dirty="0">
                <a:latin typeface="Cambria" panose="02040503050406030204" pitchFamily="18" charset="0"/>
                <a:ea typeface="Cambria" panose="02040503050406030204" pitchFamily="18" charset="0"/>
              </a:rPr>
              <a:t> Sơn</a:t>
            </a:r>
          </a:p>
          <a:p>
            <a:pPr marL="285750" indent="-285750">
              <a:buFontTx/>
              <a:buChar char="-"/>
            </a:pPr>
            <a:r>
              <a:rPr lang="en-US" sz="2000" dirty="0" err="1">
                <a:latin typeface="Cambria" panose="02040503050406030204" pitchFamily="18" charset="0"/>
                <a:ea typeface="Cambria" panose="02040503050406030204" pitchFamily="18" charset="0"/>
              </a:rPr>
              <a:t>Tuyến</a:t>
            </a:r>
            <a:r>
              <a:rPr lang="en-US" sz="2000" dirty="0">
                <a:latin typeface="Cambria" panose="02040503050406030204" pitchFamily="18" charset="0"/>
                <a:ea typeface="Cambria" panose="02040503050406030204" pitchFamily="18" charset="0"/>
              </a:rPr>
              <a:t> Long </a:t>
            </a:r>
            <a:r>
              <a:rPr lang="en-US" sz="2000" dirty="0" err="1">
                <a:latin typeface="Cambria" panose="02040503050406030204" pitchFamily="18" charset="0"/>
                <a:ea typeface="Cambria" panose="02040503050406030204" pitchFamily="18" charset="0"/>
              </a:rPr>
              <a:t>Vân</a:t>
            </a:r>
            <a:endParaRPr lang="en-US" sz="2000" dirty="0">
              <a:latin typeface="Cambria" panose="02040503050406030204" pitchFamily="18" charset="0"/>
              <a:ea typeface="Cambria" panose="02040503050406030204" pitchFamily="18" charset="0"/>
            </a:endParaRPr>
          </a:p>
          <a:p>
            <a:pPr marL="285750" indent="-285750">
              <a:buFontTx/>
              <a:buChar char="-"/>
            </a:pPr>
            <a:r>
              <a:rPr lang="en-US" sz="2000" dirty="0" err="1">
                <a:latin typeface="Cambria" panose="02040503050406030204" pitchFamily="18" charset="0"/>
                <a:ea typeface="Cambria" panose="02040503050406030204" pitchFamily="18" charset="0"/>
              </a:rPr>
              <a:t>Tuyến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Tuyết</a:t>
            </a:r>
            <a:r>
              <a:rPr lang="en-US" sz="2000" dirty="0">
                <a:latin typeface="Cambria" panose="02040503050406030204" pitchFamily="18" charset="0"/>
                <a:ea typeface="Cambria" panose="02040503050406030204" pitchFamily="18" charset="0"/>
              </a:rPr>
              <a:t> Sơn.</a:t>
            </a:r>
            <a:endParaRPr lang="vi-VN" sz="2000" dirty="0">
              <a:latin typeface="Cambria" panose="02040503050406030204" pitchFamily="18" charset="0"/>
              <a:ea typeface="Cambria" panose="02040503050406030204" pitchFamily="18" charset="0"/>
            </a:endParaRPr>
          </a:p>
        </p:txBody>
      </p:sp>
      <p:pic>
        <p:nvPicPr>
          <p:cNvPr id="13" name="Picture 2" descr="Gps Vector Icon Isolated Transparent Background Gps Logo Concept Stock  Vector, Royalty Free Vector Image by ©vectorstockcompany #21123292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5217" y="445622"/>
            <a:ext cx="1102169" cy="1171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imetable premium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42" y="265611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ountain fre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363" y="2790672"/>
            <a:ext cx="749144" cy="749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Mental health free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1275" y="566967"/>
            <a:ext cx="928365" cy="92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1000"/>
                                        <p:tgtEl>
                                          <p:spTgt spid="9">
                                            <p:txEl>
                                              <p:pRg st="0" end="0"/>
                                            </p:txEl>
                                          </p:spTgt>
                                        </p:tgtEl>
                                      </p:cBhvr>
                                    </p:animEffect>
                                    <p:anim calcmode="lin" valueType="num">
                                      <p:cBhvr>
                                        <p:cTn id="3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9">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1000"/>
                                        <p:tgtEl>
                                          <p:spTgt spid="10">
                                            <p:txEl>
                                              <p:pRg st="0" end="0"/>
                                            </p:txEl>
                                          </p:spTgt>
                                        </p:tgtEl>
                                      </p:cBhvr>
                                    </p:animEffect>
                                    <p:anim calcmode="lin" valueType="num">
                                      <p:cBhvr>
                                        <p:cTn id="4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xEl>
                                              <p:pRg st="1" end="1"/>
                                            </p:txEl>
                                          </p:spTgt>
                                        </p:tgtEl>
                                        <p:attrNameLst>
                                          <p:attrName>style.visibility</p:attrName>
                                        </p:attrNameLst>
                                      </p:cBhvr>
                                      <p:to>
                                        <p:strVal val="visible"/>
                                      </p:to>
                                    </p:set>
                                    <p:animEffect transition="in" filter="fade">
                                      <p:cBhvr>
                                        <p:cTn id="46" dur="1000"/>
                                        <p:tgtEl>
                                          <p:spTgt spid="10">
                                            <p:txEl>
                                              <p:pRg st="1" end="1"/>
                                            </p:txEl>
                                          </p:spTgt>
                                        </p:tgtEl>
                                      </p:cBhvr>
                                    </p:animEffect>
                                    <p:anim calcmode="lin" valueType="num">
                                      <p:cBhvr>
                                        <p:cTn id="47"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7">
                                            <p:txEl>
                                              <p:pRg st="0" end="0"/>
                                            </p:txEl>
                                          </p:spTgt>
                                        </p:tgtEl>
                                        <p:attrNameLst>
                                          <p:attrName>style.visibility</p:attrName>
                                        </p:attrNameLst>
                                      </p:cBhvr>
                                      <p:to>
                                        <p:strVal val="visible"/>
                                      </p:to>
                                    </p:set>
                                    <p:animEffect transition="in" filter="fade">
                                      <p:cBhvr>
                                        <p:cTn id="58" dur="1000"/>
                                        <p:tgtEl>
                                          <p:spTgt spid="7">
                                            <p:txEl>
                                              <p:pRg st="0" end="0"/>
                                            </p:txEl>
                                          </p:spTgt>
                                        </p:tgtEl>
                                      </p:cBhvr>
                                    </p:animEffect>
                                    <p:anim calcmode="lin" valueType="num">
                                      <p:cBhvr>
                                        <p:cTn id="5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7">
                                            <p:txEl>
                                              <p:pRg st="0" end="0"/>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8">
                                            <p:txEl>
                                              <p:pRg st="0" end="0"/>
                                            </p:txEl>
                                          </p:spTgt>
                                        </p:tgtEl>
                                        <p:attrNameLst>
                                          <p:attrName>style.visibility</p:attrName>
                                        </p:attrNameLst>
                                      </p:cBhvr>
                                      <p:to>
                                        <p:strVal val="visible"/>
                                      </p:to>
                                    </p:set>
                                    <p:animEffect transition="in" filter="fade">
                                      <p:cBhvr>
                                        <p:cTn id="63" dur="1000"/>
                                        <p:tgtEl>
                                          <p:spTgt spid="8">
                                            <p:txEl>
                                              <p:pRg st="0" end="0"/>
                                            </p:txEl>
                                          </p:spTgt>
                                        </p:tgtEl>
                                      </p:cBhvr>
                                    </p:animEffect>
                                    <p:anim calcmode="lin" valueType="num">
                                      <p:cBhvr>
                                        <p:cTn id="6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8">
                                            <p:txEl>
                                              <p:pRg st="1" end="1"/>
                                            </p:txEl>
                                          </p:spTgt>
                                        </p:tgtEl>
                                        <p:attrNameLst>
                                          <p:attrName>style.visibility</p:attrName>
                                        </p:attrNameLst>
                                      </p:cBhvr>
                                      <p:to>
                                        <p:strVal val="visible"/>
                                      </p:to>
                                    </p:set>
                                    <p:animEffect transition="in" filter="fade">
                                      <p:cBhvr>
                                        <p:cTn id="70" dur="1000"/>
                                        <p:tgtEl>
                                          <p:spTgt spid="8">
                                            <p:txEl>
                                              <p:pRg st="1" end="1"/>
                                            </p:txEl>
                                          </p:spTgt>
                                        </p:tgtEl>
                                      </p:cBhvr>
                                    </p:animEffect>
                                    <p:anim calcmode="lin" valueType="num">
                                      <p:cBhvr>
                                        <p:cTn id="7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1000"/>
                                        <p:tgtEl>
                                          <p:spTgt spid="15"/>
                                        </p:tgtEl>
                                      </p:cBhvr>
                                    </p:animEffect>
                                    <p:anim calcmode="lin" valueType="num">
                                      <p:cBhvr>
                                        <p:cTn id="78" dur="1000" fill="hold"/>
                                        <p:tgtEl>
                                          <p:spTgt spid="15"/>
                                        </p:tgtEl>
                                        <p:attrNameLst>
                                          <p:attrName>ppt_x</p:attrName>
                                        </p:attrNameLst>
                                      </p:cBhvr>
                                      <p:tavLst>
                                        <p:tav tm="0">
                                          <p:val>
                                            <p:strVal val="#ppt_x"/>
                                          </p:val>
                                        </p:tav>
                                        <p:tav tm="100000">
                                          <p:val>
                                            <p:strVal val="#ppt_x"/>
                                          </p:val>
                                        </p:tav>
                                      </p:tavLst>
                                    </p:anim>
                                    <p:anim calcmode="lin" valueType="num">
                                      <p:cBhvr>
                                        <p:cTn id="79" dur="1000" fill="hold"/>
                                        <p:tgtEl>
                                          <p:spTgt spid="1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1">
                                            <p:txEl>
                                              <p:pRg st="0" end="0"/>
                                            </p:txEl>
                                          </p:spTgt>
                                        </p:tgtEl>
                                        <p:attrNameLst>
                                          <p:attrName>style.visibility</p:attrName>
                                        </p:attrNameLst>
                                      </p:cBhvr>
                                      <p:to>
                                        <p:strVal val="visible"/>
                                      </p:to>
                                    </p:set>
                                    <p:animEffect transition="in" filter="fade">
                                      <p:cBhvr>
                                        <p:cTn id="82" dur="1000"/>
                                        <p:tgtEl>
                                          <p:spTgt spid="11">
                                            <p:txEl>
                                              <p:pRg st="0" end="0"/>
                                            </p:txEl>
                                          </p:spTgt>
                                        </p:tgtEl>
                                      </p:cBhvr>
                                    </p:animEffect>
                                    <p:anim calcmode="lin" valueType="num">
                                      <p:cBhvr>
                                        <p:cTn id="8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8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2">
                                            <p:txEl>
                                              <p:pRg st="0" end="0"/>
                                            </p:txEl>
                                          </p:spTgt>
                                        </p:tgtEl>
                                        <p:attrNameLst>
                                          <p:attrName>style.visibility</p:attrName>
                                        </p:attrNameLst>
                                      </p:cBhvr>
                                      <p:to>
                                        <p:strVal val="visible"/>
                                      </p:to>
                                    </p:set>
                                    <p:animEffect transition="in" filter="fade">
                                      <p:cBhvr>
                                        <p:cTn id="87" dur="1000"/>
                                        <p:tgtEl>
                                          <p:spTgt spid="12">
                                            <p:txEl>
                                              <p:pRg st="0" end="0"/>
                                            </p:txEl>
                                          </p:spTgt>
                                        </p:tgtEl>
                                      </p:cBhvr>
                                    </p:animEffect>
                                    <p:anim calcmode="lin" valueType="num">
                                      <p:cBhvr>
                                        <p:cTn id="8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8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12">
                                            <p:txEl>
                                              <p:pRg st="1" end="1"/>
                                            </p:txEl>
                                          </p:spTgt>
                                        </p:tgtEl>
                                        <p:attrNameLst>
                                          <p:attrName>style.visibility</p:attrName>
                                        </p:attrNameLst>
                                      </p:cBhvr>
                                      <p:to>
                                        <p:strVal val="visible"/>
                                      </p:to>
                                    </p:set>
                                    <p:animEffect transition="in" filter="fade">
                                      <p:cBhvr>
                                        <p:cTn id="94" dur="1000"/>
                                        <p:tgtEl>
                                          <p:spTgt spid="12">
                                            <p:txEl>
                                              <p:pRg st="1" end="1"/>
                                            </p:txEl>
                                          </p:spTgt>
                                        </p:tgtEl>
                                      </p:cBhvr>
                                    </p:animEffect>
                                    <p:anim calcmode="lin" valueType="num">
                                      <p:cBhvr>
                                        <p:cTn id="9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12">
                                            <p:txEl>
                                              <p:pRg st="2" end="2"/>
                                            </p:txEl>
                                          </p:spTgt>
                                        </p:tgtEl>
                                        <p:attrNameLst>
                                          <p:attrName>style.visibility</p:attrName>
                                        </p:attrNameLst>
                                      </p:cBhvr>
                                      <p:to>
                                        <p:strVal val="visible"/>
                                      </p:to>
                                    </p:set>
                                    <p:animEffect transition="in" filter="fade">
                                      <p:cBhvr>
                                        <p:cTn id="101" dur="1000"/>
                                        <p:tgtEl>
                                          <p:spTgt spid="12">
                                            <p:txEl>
                                              <p:pRg st="2" end="2"/>
                                            </p:txEl>
                                          </p:spTgt>
                                        </p:tgtEl>
                                      </p:cBhvr>
                                    </p:animEffect>
                                    <p:anim calcmode="lin" valueType="num">
                                      <p:cBhvr>
                                        <p:cTn id="10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0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12">
                                            <p:txEl>
                                              <p:pRg st="3" end="3"/>
                                            </p:txEl>
                                          </p:spTgt>
                                        </p:tgtEl>
                                        <p:attrNameLst>
                                          <p:attrName>style.visibility</p:attrName>
                                        </p:attrNameLst>
                                      </p:cBhvr>
                                      <p:to>
                                        <p:strVal val="visible"/>
                                      </p:to>
                                    </p:set>
                                    <p:animEffect transition="in" filter="fade">
                                      <p:cBhvr>
                                        <p:cTn id="108" dur="1000"/>
                                        <p:tgtEl>
                                          <p:spTgt spid="12">
                                            <p:txEl>
                                              <p:pRg st="3" end="3"/>
                                            </p:txEl>
                                          </p:spTgt>
                                        </p:tgtEl>
                                      </p:cBhvr>
                                    </p:animEffect>
                                    <p:anim calcmode="lin" valueType="num">
                                      <p:cBhvr>
                                        <p:cTn id="10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1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12">
                                            <p:txEl>
                                              <p:pRg st="4" end="4"/>
                                            </p:txEl>
                                          </p:spTgt>
                                        </p:tgtEl>
                                        <p:attrNameLst>
                                          <p:attrName>style.visibility</p:attrName>
                                        </p:attrNameLst>
                                      </p:cBhvr>
                                      <p:to>
                                        <p:strVal val="visible"/>
                                      </p:to>
                                    </p:set>
                                    <p:animEffect transition="in" filter="fade">
                                      <p:cBhvr>
                                        <p:cTn id="115" dur="1000"/>
                                        <p:tgtEl>
                                          <p:spTgt spid="12">
                                            <p:txEl>
                                              <p:pRg st="4" end="4"/>
                                            </p:txEl>
                                          </p:spTgt>
                                        </p:tgtEl>
                                      </p:cBhvr>
                                    </p:animEffect>
                                    <p:anim calcmode="lin" valueType="num">
                                      <p:cBhvr>
                                        <p:cTn id="11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11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P spid="7" grpId="0" build="p"/>
      <p:bldP spid="8" grpId="0" build="p"/>
      <p:bldP spid="9" grpId="0" build="p"/>
      <p:bldP spid="10" grpId="0" build="p"/>
      <p:bldP spid="11" grpId="0" build="p"/>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32"/>
          <p:cNvSpPr txBox="1">
            <a:spLocks noGrp="1"/>
          </p:cNvSpPr>
          <p:nvPr>
            <p:ph type="subTitle" idx="1"/>
          </p:nvPr>
        </p:nvSpPr>
        <p:spPr>
          <a:xfrm>
            <a:off x="3145971" y="374620"/>
            <a:ext cx="5885788" cy="3816380"/>
          </a:xfrm>
          <a:prstGeom prst="rect">
            <a:avLst/>
          </a:prstGeom>
        </p:spPr>
        <p:txBody>
          <a:bodyPr spcFirstLastPara="1" wrap="square" lIns="0" tIns="0" rIns="0" bIns="0" anchor="t" anchorCtr="0">
            <a:noAutofit/>
          </a:bodyPr>
          <a:lstStyle/>
          <a:p>
            <a:pPr marL="342900" lvl="0" indent="-342900" algn="just" rtl="0">
              <a:lnSpc>
                <a:spcPct val="15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Đoạn Video mà các em vừa xem, chính là đoạn </a:t>
            </a:r>
            <a:r>
              <a:rPr lang="vi-VN" sz="2000" b="1" dirty="0">
                <a:latin typeface="Cambria" panose="02040503050406030204" pitchFamily="18" charset="0"/>
                <a:ea typeface="Cambria" panose="02040503050406030204" pitchFamily="18" charset="0"/>
              </a:rPr>
              <a:t>Video thuyết minh lại một sự kiện</a:t>
            </a:r>
            <a:r>
              <a:rPr lang="vi-VN" sz="2000" dirty="0">
                <a:latin typeface="Cambria" panose="02040503050406030204" pitchFamily="18" charset="0"/>
                <a:ea typeface="Cambria" panose="02040503050406030204" pitchFamily="18" charset="0"/>
              </a:rPr>
              <a:t> (một sinh hoạt văn hóa) – Lễ hội chùa Hương.</a:t>
            </a:r>
          </a:p>
          <a:p>
            <a:pPr marL="342900" lvl="0" indent="-342900" algn="just" rtl="0">
              <a:lnSpc>
                <a:spcPct val="15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Trong văn học, chúng ta cũng có loại văn bản giúp </a:t>
            </a:r>
            <a:r>
              <a:rPr lang="vi-VN" sz="2000" b="1" dirty="0">
                <a:latin typeface="Cambria" panose="02040503050406030204" pitchFamily="18" charset="0"/>
                <a:ea typeface="Cambria" panose="02040503050406030204" pitchFamily="18" charset="0"/>
              </a:rPr>
              <a:t>cung cấp tới người đọc thông tin hoặc giải thích về một sự vật, hiện tượng</a:t>
            </a:r>
            <a:r>
              <a:rPr lang="vi-VN" sz="2000" dirty="0">
                <a:latin typeface="Cambria" panose="02040503050406030204" pitchFamily="18" charset="0"/>
                <a:ea typeface="Cambria" panose="02040503050406030204" pitchFamily="18" charset="0"/>
              </a:rPr>
              <a:t>. </a:t>
            </a:r>
          </a:p>
          <a:p>
            <a:pPr marL="342900" lvl="0" indent="-342900" algn="just" rtl="0">
              <a:lnSpc>
                <a:spcPct val="15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Đây được gọi là văn bản </a:t>
            </a:r>
            <a:r>
              <a:rPr lang="vi-VN" sz="2000" b="1" dirty="0">
                <a:latin typeface="Cambria" panose="02040503050406030204" pitchFamily="18" charset="0"/>
                <a:ea typeface="Cambria" panose="02040503050406030204" pitchFamily="18" charset="0"/>
              </a:rPr>
              <a:t>Thuyết minh thuật lại một sự kiện</a:t>
            </a:r>
            <a:r>
              <a:rPr lang="vi-VN" sz="2000" dirty="0">
                <a:latin typeface="Cambria" panose="02040503050406030204" pitchFamily="18" charset="0"/>
                <a:ea typeface="Cambria" panose="02040503050406030204" pitchFamily="18" charset="0"/>
              </a:rPr>
              <a:t>.</a:t>
            </a:r>
            <a:endParaRPr sz="2000" dirty="0">
              <a:latin typeface="Cambria" panose="02040503050406030204" pitchFamily="18" charset="0"/>
              <a:ea typeface="Cambria" panose="02040503050406030204" pitchFamily="18" charset="0"/>
            </a:endParaRPr>
          </a:p>
        </p:txBody>
      </p:sp>
      <p:pic>
        <p:nvPicPr>
          <p:cNvPr id="193" name="Google Shape;193;p32"/>
          <p:cNvPicPr preferRelativeResize="0"/>
          <p:nvPr/>
        </p:nvPicPr>
        <p:blipFill>
          <a:blip r:embed="rId3">
            <a:alphaModFix/>
          </a:blip>
          <a:stretch>
            <a:fillRect/>
          </a:stretch>
        </p:blipFill>
        <p:spPr>
          <a:xfrm>
            <a:off x="7842064" y="4573810"/>
            <a:ext cx="1189695" cy="486299"/>
          </a:xfrm>
          <a:prstGeom prst="rect">
            <a:avLst/>
          </a:prstGeom>
          <a:noFill/>
          <a:ln>
            <a:noFill/>
          </a:ln>
        </p:spPr>
      </p:pic>
      <p:pic>
        <p:nvPicPr>
          <p:cNvPr id="2054" name="Picture 6" descr="Speak Images | Free Vectors, Stock Photos &amp;amp; PS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9400" l="2716" r="83227"/>
                    </a14:imgEffect>
                  </a14:imgLayer>
                </a14:imgProps>
              </a:ext>
              <a:ext uri="{28A0092B-C50C-407E-A947-70E740481C1C}">
                <a14:useLocalDpi xmlns:a14="http://schemas.microsoft.com/office/drawing/2010/main" val="0"/>
              </a:ext>
            </a:extLst>
          </a:blip>
          <a:srcRect/>
          <a:stretch>
            <a:fillRect/>
          </a:stretch>
        </p:blipFill>
        <p:spPr bwMode="auto">
          <a:xfrm>
            <a:off x="-323397" y="184588"/>
            <a:ext cx="596265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1">
                                            <p:txEl>
                                              <p:pRg st="0" end="0"/>
                                            </p:txEl>
                                          </p:spTgt>
                                        </p:tgtEl>
                                        <p:attrNameLst>
                                          <p:attrName>style.visibility</p:attrName>
                                        </p:attrNameLst>
                                      </p:cBhvr>
                                      <p:to>
                                        <p:strVal val="visible"/>
                                      </p:to>
                                    </p:set>
                                    <p:animEffect transition="in" filter="fade">
                                      <p:cBhvr>
                                        <p:cTn id="12" dur="1000"/>
                                        <p:tgtEl>
                                          <p:spTgt spid="191">
                                            <p:txEl>
                                              <p:pRg st="0" end="0"/>
                                            </p:txEl>
                                          </p:spTgt>
                                        </p:tgtEl>
                                      </p:cBhvr>
                                    </p:animEffect>
                                    <p:anim calcmode="lin" valueType="num">
                                      <p:cBhvr>
                                        <p:cTn id="13" dur="1000" fill="hold"/>
                                        <p:tgtEl>
                                          <p:spTgt spid="19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1">
                                            <p:txEl>
                                              <p:pRg st="1" end="1"/>
                                            </p:txEl>
                                          </p:spTgt>
                                        </p:tgtEl>
                                        <p:attrNameLst>
                                          <p:attrName>style.visibility</p:attrName>
                                        </p:attrNameLst>
                                      </p:cBhvr>
                                      <p:to>
                                        <p:strVal val="visible"/>
                                      </p:to>
                                    </p:set>
                                    <p:animEffect transition="in" filter="fade">
                                      <p:cBhvr>
                                        <p:cTn id="19" dur="1000"/>
                                        <p:tgtEl>
                                          <p:spTgt spid="191">
                                            <p:txEl>
                                              <p:pRg st="1" end="1"/>
                                            </p:txEl>
                                          </p:spTgt>
                                        </p:tgtEl>
                                      </p:cBhvr>
                                    </p:animEffect>
                                    <p:anim calcmode="lin" valueType="num">
                                      <p:cBhvr>
                                        <p:cTn id="20" dur="1000" fill="hold"/>
                                        <p:tgtEl>
                                          <p:spTgt spid="19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1">
                                            <p:txEl>
                                              <p:pRg st="2" end="2"/>
                                            </p:txEl>
                                          </p:spTgt>
                                        </p:tgtEl>
                                        <p:attrNameLst>
                                          <p:attrName>style.visibility</p:attrName>
                                        </p:attrNameLst>
                                      </p:cBhvr>
                                      <p:to>
                                        <p:strVal val="visible"/>
                                      </p:to>
                                    </p:set>
                                    <p:animEffect transition="in" filter="fade">
                                      <p:cBhvr>
                                        <p:cTn id="26" dur="1000"/>
                                        <p:tgtEl>
                                          <p:spTgt spid="191">
                                            <p:txEl>
                                              <p:pRg st="2" end="2"/>
                                            </p:txEl>
                                          </p:spTgt>
                                        </p:tgtEl>
                                      </p:cBhvr>
                                    </p:animEffect>
                                    <p:anim calcmode="lin" valueType="num">
                                      <p:cBhvr>
                                        <p:cTn id="27" dur="1000" fill="hold"/>
                                        <p:tgtEl>
                                          <p:spTgt spid="19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grpSp>
        <p:nvGrpSpPr>
          <p:cNvPr id="1105" name="Google Shape;1105;p27"/>
          <p:cNvGrpSpPr/>
          <p:nvPr/>
        </p:nvGrpSpPr>
        <p:grpSpPr>
          <a:xfrm>
            <a:off x="2239617" y="788277"/>
            <a:ext cx="6777220" cy="1737100"/>
            <a:chOff x="2681051" y="1249675"/>
            <a:chExt cx="5931899" cy="1265191"/>
          </a:xfrm>
        </p:grpSpPr>
        <p:sp>
          <p:nvSpPr>
            <p:cNvPr id="1106" name="Google Shape;1106;p27"/>
            <p:cNvSpPr/>
            <p:nvPr/>
          </p:nvSpPr>
          <p:spPr>
            <a:xfrm>
              <a:off x="3955981" y="1253650"/>
              <a:ext cx="501645" cy="1261216"/>
            </a:xfrm>
            <a:custGeom>
              <a:avLst/>
              <a:gdLst/>
              <a:ahLst/>
              <a:cxnLst/>
              <a:rect l="l" t="t" r="r" b="b"/>
              <a:pathLst>
                <a:path w="8264" h="20777" extrusionOk="0">
                  <a:moveTo>
                    <a:pt x="8263" y="1"/>
                  </a:moveTo>
                  <a:lnTo>
                    <a:pt x="0" y="16812"/>
                  </a:lnTo>
                  <a:lnTo>
                    <a:pt x="0" y="20777"/>
                  </a:lnTo>
                  <a:lnTo>
                    <a:pt x="8263" y="10609"/>
                  </a:lnTo>
                  <a:lnTo>
                    <a:pt x="8263" y="1"/>
                  </a:lnTo>
                  <a:close/>
                </a:path>
              </a:pathLst>
            </a:custGeom>
            <a:solidFill>
              <a:schemeClr val="accent4">
                <a:lumMod val="75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07" name="Google Shape;1107;p27"/>
            <p:cNvSpPr/>
            <p:nvPr/>
          </p:nvSpPr>
          <p:spPr>
            <a:xfrm>
              <a:off x="2681051" y="2268347"/>
              <a:ext cx="1274995" cy="246513"/>
            </a:xfrm>
            <a:custGeom>
              <a:avLst/>
              <a:gdLst/>
              <a:ahLst/>
              <a:cxnLst/>
              <a:rect l="l" t="t" r="r" b="b"/>
              <a:pathLst>
                <a:path w="21004" h="4061" extrusionOk="0">
                  <a:moveTo>
                    <a:pt x="1" y="1"/>
                  </a:moveTo>
                  <a:lnTo>
                    <a:pt x="2072" y="4061"/>
                  </a:lnTo>
                  <a:lnTo>
                    <a:pt x="21003" y="4061"/>
                  </a:lnTo>
                  <a:lnTo>
                    <a:pt x="21003" y="1"/>
                  </a:lnTo>
                  <a:close/>
                </a:path>
              </a:pathLst>
            </a:custGeom>
            <a:solidFill>
              <a:schemeClr val="accent4">
                <a:lumMod val="5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08" name="Google Shape;1108;p27"/>
            <p:cNvSpPr/>
            <p:nvPr/>
          </p:nvSpPr>
          <p:spPr>
            <a:xfrm>
              <a:off x="4460050" y="1249675"/>
              <a:ext cx="4152900" cy="644100"/>
            </a:xfrm>
            <a:prstGeom prst="rect">
              <a:avLst/>
            </a:prstGeom>
            <a:solidFill>
              <a:schemeClr val="accent4">
                <a:lumMod val="50000"/>
              </a:schemeClr>
            </a:solidFill>
            <a:ln>
              <a:noFill/>
            </a:ln>
          </p:spPr>
          <p:txBody>
            <a:bodyPr spcFirstLastPara="1" wrap="square" lIns="91425" tIns="91425" rIns="91425" bIns="91425" anchor="ctr" anchorCtr="0">
              <a:noAutofit/>
            </a:bodyPr>
            <a:lstStyle/>
            <a:p>
              <a:pPr marL="469900" lvl="0" indent="0" rtl="0">
                <a:spcBef>
                  <a:spcPts val="0"/>
                </a:spcBef>
                <a:spcAft>
                  <a:spcPts val="0"/>
                </a:spcAft>
                <a:buNone/>
              </a:pPr>
              <a:r>
                <a:rPr lang="vi-VN" sz="1800" dirty="0">
                  <a:solidFill>
                    <a:srgbClr val="FFFFFF"/>
                  </a:solidFill>
                  <a:latin typeface="Cambria" panose="02040503050406030204" pitchFamily="18" charset="0"/>
                  <a:ea typeface="Cambria" panose="02040503050406030204" pitchFamily="18" charset="0"/>
                  <a:cs typeface="Barlow"/>
                  <a:sym typeface="Barlow"/>
                </a:rPr>
                <a:t>Xác định rõ người tường thuât.</a:t>
              </a:r>
            </a:p>
            <a:p>
              <a:pPr marL="469900" lvl="0" indent="0" rtl="0">
                <a:spcBef>
                  <a:spcPts val="0"/>
                </a:spcBef>
                <a:spcAft>
                  <a:spcPts val="0"/>
                </a:spcAft>
                <a:buNone/>
              </a:pPr>
              <a:r>
                <a:rPr lang="vi-VN" sz="1800" dirty="0">
                  <a:solidFill>
                    <a:srgbClr val="FFFFFF"/>
                  </a:solidFill>
                  <a:latin typeface="Cambria" panose="02040503050406030204" pitchFamily="18" charset="0"/>
                  <a:ea typeface="Cambria" panose="02040503050406030204" pitchFamily="18" charset="0"/>
                  <a:cs typeface="Barlow"/>
                  <a:sym typeface="Barlow"/>
                </a:rPr>
                <a:t>Sử dụng ngôi tường thuật phù hợp.</a:t>
              </a:r>
              <a:endParaRPr sz="1800" dirty="0">
                <a:solidFill>
                  <a:srgbClr val="FFFFFF"/>
                </a:solidFill>
                <a:latin typeface="Cambria" panose="02040503050406030204" pitchFamily="18" charset="0"/>
                <a:ea typeface="Cambria" panose="02040503050406030204" pitchFamily="18" charset="0"/>
                <a:cs typeface="Barlow"/>
                <a:sym typeface="Barlow"/>
              </a:endParaRPr>
            </a:p>
          </p:txBody>
        </p:sp>
      </p:grpSp>
      <p:grpSp>
        <p:nvGrpSpPr>
          <p:cNvPr id="1109" name="Google Shape;1109;p27"/>
          <p:cNvGrpSpPr/>
          <p:nvPr/>
        </p:nvGrpSpPr>
        <p:grpSpPr>
          <a:xfrm>
            <a:off x="2379839" y="1751881"/>
            <a:ext cx="6617016" cy="1055393"/>
            <a:chOff x="2821273" y="1933757"/>
            <a:chExt cx="5791677" cy="863007"/>
          </a:xfrm>
        </p:grpSpPr>
        <p:sp>
          <p:nvSpPr>
            <p:cNvPr id="1110" name="Google Shape;1110;p27"/>
            <p:cNvSpPr/>
            <p:nvPr/>
          </p:nvSpPr>
          <p:spPr>
            <a:xfrm>
              <a:off x="3955981" y="1933757"/>
              <a:ext cx="501645" cy="863007"/>
            </a:xfrm>
            <a:custGeom>
              <a:avLst/>
              <a:gdLst/>
              <a:ahLst/>
              <a:cxnLst/>
              <a:rect l="l" t="t" r="r" b="b"/>
              <a:pathLst>
                <a:path w="8264" h="14217" extrusionOk="0">
                  <a:moveTo>
                    <a:pt x="8263" y="0"/>
                  </a:moveTo>
                  <a:lnTo>
                    <a:pt x="0" y="10621"/>
                  </a:lnTo>
                  <a:lnTo>
                    <a:pt x="0" y="14216"/>
                  </a:lnTo>
                  <a:lnTo>
                    <a:pt x="8263" y="10621"/>
                  </a:lnTo>
                  <a:lnTo>
                    <a:pt x="8263" y="0"/>
                  </a:ln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11" name="Google Shape;1111;p27"/>
            <p:cNvSpPr/>
            <p:nvPr/>
          </p:nvSpPr>
          <p:spPr>
            <a:xfrm>
              <a:off x="2821273" y="2578414"/>
              <a:ext cx="1134773" cy="218347"/>
            </a:xfrm>
            <a:custGeom>
              <a:avLst/>
              <a:gdLst/>
              <a:ahLst/>
              <a:cxnLst/>
              <a:rect l="l" t="t" r="r" b="b"/>
              <a:pathLst>
                <a:path w="18694" h="3597" extrusionOk="0">
                  <a:moveTo>
                    <a:pt x="18693" y="1"/>
                  </a:moveTo>
                  <a:lnTo>
                    <a:pt x="0" y="96"/>
                  </a:lnTo>
                  <a:lnTo>
                    <a:pt x="822" y="3596"/>
                  </a:lnTo>
                  <a:lnTo>
                    <a:pt x="18693" y="3596"/>
                  </a:lnTo>
                  <a:lnTo>
                    <a:pt x="18693" y="1"/>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12" name="Google Shape;1112;p27"/>
            <p:cNvSpPr/>
            <p:nvPr/>
          </p:nvSpPr>
          <p:spPr>
            <a:xfrm>
              <a:off x="4460050" y="1947806"/>
              <a:ext cx="4152900" cy="644100"/>
            </a:xfrm>
            <a:prstGeom prst="rect">
              <a:avLst/>
            </a:prstGeom>
            <a:solidFill>
              <a:schemeClr val="accent5">
                <a:lumMod val="60000"/>
                <a:lumOff val="40000"/>
              </a:schemeClr>
            </a:solidFill>
            <a:ln>
              <a:noFill/>
            </a:ln>
          </p:spPr>
          <p:txBody>
            <a:bodyPr spcFirstLastPara="1" wrap="square" lIns="91425" tIns="91425" rIns="91425" bIns="91425" anchor="ctr" anchorCtr="0">
              <a:noAutofit/>
            </a:bodyPr>
            <a:lstStyle/>
            <a:p>
              <a:pPr marL="457200" lvl="0" indent="0" rtl="0">
                <a:spcBef>
                  <a:spcPts val="0"/>
                </a:spcBef>
                <a:spcAft>
                  <a:spcPts val="0"/>
                </a:spcAft>
                <a:buNone/>
              </a:pPr>
              <a:r>
                <a:rPr lang="vi-VN" sz="1800" dirty="0">
                  <a:solidFill>
                    <a:srgbClr val="FFFFFF"/>
                  </a:solidFill>
                  <a:latin typeface="Cambria" panose="02040503050406030204" pitchFamily="18" charset="0"/>
                  <a:ea typeface="Cambria" panose="02040503050406030204" pitchFamily="18" charset="0"/>
                  <a:cs typeface="Barlow"/>
                  <a:sym typeface="Barlow"/>
                </a:rPr>
                <a:t>Giới thiệu được sự kiện cần thuật lại, nêu bối cảnh (Không gian, thời gian)</a:t>
              </a:r>
              <a:endParaRPr sz="1800" dirty="0">
                <a:solidFill>
                  <a:srgbClr val="FFFFFF"/>
                </a:solidFill>
                <a:latin typeface="Cambria" panose="02040503050406030204" pitchFamily="18" charset="0"/>
                <a:ea typeface="Cambria" panose="02040503050406030204" pitchFamily="18" charset="0"/>
                <a:cs typeface="Barlow"/>
                <a:sym typeface="Barlow"/>
              </a:endParaRPr>
            </a:p>
          </p:txBody>
        </p:sp>
      </p:grpSp>
      <p:grpSp>
        <p:nvGrpSpPr>
          <p:cNvPr id="1113" name="Google Shape;1113;p27"/>
          <p:cNvGrpSpPr/>
          <p:nvPr/>
        </p:nvGrpSpPr>
        <p:grpSpPr>
          <a:xfrm>
            <a:off x="2426823" y="2651083"/>
            <a:ext cx="6563337" cy="649465"/>
            <a:chOff x="2868257" y="2640573"/>
            <a:chExt cx="5744693" cy="649465"/>
          </a:xfrm>
        </p:grpSpPr>
        <p:sp>
          <p:nvSpPr>
            <p:cNvPr id="1114" name="Google Shape;1114;p27"/>
            <p:cNvSpPr/>
            <p:nvPr/>
          </p:nvSpPr>
          <p:spPr>
            <a:xfrm>
              <a:off x="3955253" y="2640573"/>
              <a:ext cx="504498" cy="644054"/>
            </a:xfrm>
            <a:custGeom>
              <a:avLst/>
              <a:gdLst/>
              <a:ahLst/>
              <a:cxnLst/>
              <a:rect l="l" t="t" r="r" b="b"/>
              <a:pathLst>
                <a:path w="8311" h="10610" extrusionOk="0">
                  <a:moveTo>
                    <a:pt x="8251" y="1"/>
                  </a:moveTo>
                  <a:lnTo>
                    <a:pt x="0" y="3703"/>
                  </a:lnTo>
                  <a:lnTo>
                    <a:pt x="24" y="7490"/>
                  </a:lnTo>
                  <a:lnTo>
                    <a:pt x="8311" y="10609"/>
                  </a:lnTo>
                  <a:lnTo>
                    <a:pt x="8251" y="1"/>
                  </a:lnTo>
                  <a:close/>
                </a:path>
              </a:pathLst>
            </a:custGeom>
            <a:solidFill>
              <a:schemeClr val="accent1">
                <a:lumMod val="90000"/>
                <a:lumOff val="1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15" name="Google Shape;1115;p27"/>
            <p:cNvSpPr/>
            <p:nvPr/>
          </p:nvSpPr>
          <p:spPr>
            <a:xfrm>
              <a:off x="2868257" y="2866081"/>
              <a:ext cx="1088517" cy="236376"/>
            </a:xfrm>
            <a:custGeom>
              <a:avLst/>
              <a:gdLst/>
              <a:ahLst/>
              <a:cxnLst/>
              <a:rect l="l" t="t" r="r" b="b"/>
              <a:pathLst>
                <a:path w="17932" h="3894" extrusionOk="0">
                  <a:moveTo>
                    <a:pt x="17907" y="0"/>
                  </a:moveTo>
                  <a:lnTo>
                    <a:pt x="0" y="203"/>
                  </a:lnTo>
                  <a:lnTo>
                    <a:pt x="60" y="3894"/>
                  </a:lnTo>
                  <a:lnTo>
                    <a:pt x="17931" y="3787"/>
                  </a:lnTo>
                  <a:lnTo>
                    <a:pt x="17907" y="0"/>
                  </a:lnTo>
                  <a:close/>
                </a:path>
              </a:pathLst>
            </a:custGeom>
            <a:solidFill>
              <a:schemeClr val="accent1"/>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16" name="Google Shape;1116;p27"/>
            <p:cNvSpPr/>
            <p:nvPr/>
          </p:nvSpPr>
          <p:spPr>
            <a:xfrm>
              <a:off x="4460050" y="2645938"/>
              <a:ext cx="4152900" cy="644100"/>
            </a:xfrm>
            <a:prstGeom prst="rect">
              <a:avLst/>
            </a:prstGeom>
            <a:solidFill>
              <a:schemeClr val="accent1"/>
            </a:solidFill>
            <a:ln>
              <a:noFill/>
            </a:ln>
          </p:spPr>
          <p:txBody>
            <a:bodyPr spcFirstLastPara="1" wrap="square" lIns="91425" tIns="91425" rIns="91425" bIns="91425" anchor="ctr" anchorCtr="0">
              <a:noAutofit/>
            </a:bodyPr>
            <a:lstStyle/>
            <a:p>
              <a:pPr marL="457200" lvl="0" indent="0" rtl="0">
                <a:spcBef>
                  <a:spcPts val="0"/>
                </a:spcBef>
                <a:spcAft>
                  <a:spcPts val="0"/>
                </a:spcAft>
                <a:buNone/>
              </a:pPr>
              <a:r>
                <a:rPr lang="vi-VN" sz="1800" dirty="0">
                  <a:solidFill>
                    <a:srgbClr val="FFFFFF"/>
                  </a:solidFill>
                  <a:latin typeface="Cambria" panose="02040503050406030204" pitchFamily="18" charset="0"/>
                  <a:ea typeface="Cambria" panose="02040503050406030204" pitchFamily="18" charset="0"/>
                  <a:cs typeface="Barlow"/>
                  <a:sym typeface="Barlow"/>
                </a:rPr>
                <a:t>Thuật lại được diễn biến chính, sắp xếp theo trình tự hợp lí.</a:t>
              </a:r>
              <a:endParaRPr sz="1800" dirty="0">
                <a:solidFill>
                  <a:srgbClr val="FFFFFF"/>
                </a:solidFill>
                <a:latin typeface="Cambria" panose="02040503050406030204" pitchFamily="18" charset="0"/>
                <a:ea typeface="Cambria" panose="02040503050406030204" pitchFamily="18" charset="0"/>
                <a:cs typeface="Barlow"/>
                <a:sym typeface="Barlow"/>
              </a:endParaRPr>
            </a:p>
          </p:txBody>
        </p:sp>
      </p:grpSp>
      <p:grpSp>
        <p:nvGrpSpPr>
          <p:cNvPr id="1117" name="Google Shape;1117;p27"/>
          <p:cNvGrpSpPr/>
          <p:nvPr/>
        </p:nvGrpSpPr>
        <p:grpSpPr>
          <a:xfrm>
            <a:off x="2415957" y="3175792"/>
            <a:ext cx="6575751" cy="889715"/>
            <a:chOff x="2857391" y="3165282"/>
            <a:chExt cx="5755559" cy="889715"/>
          </a:xfrm>
        </p:grpSpPr>
        <p:sp>
          <p:nvSpPr>
            <p:cNvPr id="1118" name="Google Shape;1118;p27"/>
            <p:cNvSpPr/>
            <p:nvPr/>
          </p:nvSpPr>
          <p:spPr>
            <a:xfrm>
              <a:off x="3955981" y="3166739"/>
              <a:ext cx="501645" cy="823976"/>
            </a:xfrm>
            <a:custGeom>
              <a:avLst/>
              <a:gdLst/>
              <a:ahLst/>
              <a:cxnLst/>
              <a:rect l="l" t="t" r="r" b="b"/>
              <a:pathLst>
                <a:path w="8264" h="13574" extrusionOk="0">
                  <a:moveTo>
                    <a:pt x="0" y="0"/>
                  </a:moveTo>
                  <a:lnTo>
                    <a:pt x="0" y="3263"/>
                  </a:lnTo>
                  <a:lnTo>
                    <a:pt x="8263" y="13573"/>
                  </a:lnTo>
                  <a:lnTo>
                    <a:pt x="8263" y="2953"/>
                  </a:lnTo>
                  <a:lnTo>
                    <a:pt x="0" y="0"/>
                  </a:ln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19" name="Google Shape;1119;p27"/>
            <p:cNvSpPr/>
            <p:nvPr/>
          </p:nvSpPr>
          <p:spPr>
            <a:xfrm>
              <a:off x="2857391" y="3165282"/>
              <a:ext cx="1098655" cy="199529"/>
            </a:xfrm>
            <a:custGeom>
              <a:avLst/>
              <a:gdLst/>
              <a:ahLst/>
              <a:cxnLst/>
              <a:rect l="l" t="t" r="r" b="b"/>
              <a:pathLst>
                <a:path w="18099" h="3287" extrusionOk="0">
                  <a:moveTo>
                    <a:pt x="18098" y="1"/>
                  </a:moveTo>
                  <a:lnTo>
                    <a:pt x="179" y="84"/>
                  </a:lnTo>
                  <a:lnTo>
                    <a:pt x="1" y="3287"/>
                  </a:lnTo>
                  <a:lnTo>
                    <a:pt x="18098" y="3287"/>
                  </a:lnTo>
                  <a:lnTo>
                    <a:pt x="18098" y="1"/>
                  </a:lnTo>
                  <a:close/>
                </a:path>
              </a:pathLst>
            </a:custGeom>
            <a:solidFill>
              <a:schemeClr val="accent2"/>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20" name="Google Shape;1120;p27"/>
            <p:cNvSpPr/>
            <p:nvPr/>
          </p:nvSpPr>
          <p:spPr>
            <a:xfrm>
              <a:off x="4460050" y="3344069"/>
              <a:ext cx="4152900" cy="710928"/>
            </a:xfrm>
            <a:prstGeom prst="rect">
              <a:avLst/>
            </a:prstGeom>
            <a:solidFill>
              <a:schemeClr val="accent3">
                <a:lumMod val="60000"/>
                <a:lumOff val="40000"/>
              </a:schemeClr>
            </a:solidFill>
            <a:ln>
              <a:noFill/>
            </a:ln>
          </p:spPr>
          <p:txBody>
            <a:bodyPr spcFirstLastPara="1" wrap="square" lIns="91425" tIns="91425" rIns="91425" bIns="91425" anchor="ctr" anchorCtr="0">
              <a:noAutofit/>
            </a:bodyPr>
            <a:lstStyle/>
            <a:p>
              <a:pPr marL="457200" lvl="0" indent="0" rtl="0">
                <a:spcBef>
                  <a:spcPts val="0"/>
                </a:spcBef>
                <a:spcAft>
                  <a:spcPts val="0"/>
                </a:spcAft>
                <a:buNone/>
              </a:pPr>
              <a:r>
                <a:rPr lang="vi-VN" sz="1800" dirty="0">
                  <a:solidFill>
                    <a:srgbClr val="FFFFFF"/>
                  </a:solidFill>
                  <a:latin typeface="Cambria" panose="02040503050406030204" pitchFamily="18" charset="0"/>
                  <a:ea typeface="Cambria" panose="02040503050406030204" pitchFamily="18" charset="0"/>
                  <a:cs typeface="Barlow"/>
                  <a:sym typeface="Barlow"/>
                </a:rPr>
                <a:t>Tập trung 1 số chi tiết tiêu biểu, hấp dẫn.</a:t>
              </a:r>
              <a:endParaRPr sz="1800" dirty="0">
                <a:solidFill>
                  <a:srgbClr val="FFFFFF"/>
                </a:solidFill>
                <a:latin typeface="Cambria" panose="02040503050406030204" pitchFamily="18" charset="0"/>
                <a:ea typeface="Cambria" panose="02040503050406030204" pitchFamily="18" charset="0"/>
                <a:cs typeface="Barlow"/>
                <a:sym typeface="Barlow"/>
              </a:endParaRPr>
            </a:p>
          </p:txBody>
        </p:sp>
      </p:grpSp>
      <p:grpSp>
        <p:nvGrpSpPr>
          <p:cNvPr id="1121" name="Google Shape;1121;p27"/>
          <p:cNvGrpSpPr/>
          <p:nvPr/>
        </p:nvGrpSpPr>
        <p:grpSpPr>
          <a:xfrm>
            <a:off x="2314766" y="3433837"/>
            <a:ext cx="6691362" cy="1515618"/>
            <a:chOff x="2756200" y="3423327"/>
            <a:chExt cx="5856750" cy="1515618"/>
          </a:xfrm>
        </p:grpSpPr>
        <p:sp>
          <p:nvSpPr>
            <p:cNvPr id="1122" name="Google Shape;1122;p27"/>
            <p:cNvSpPr/>
            <p:nvPr/>
          </p:nvSpPr>
          <p:spPr>
            <a:xfrm>
              <a:off x="3955981" y="3423327"/>
              <a:ext cx="501645" cy="1471619"/>
            </a:xfrm>
            <a:custGeom>
              <a:avLst/>
              <a:gdLst/>
              <a:ahLst/>
              <a:cxnLst/>
              <a:rect l="l" t="t" r="r" b="b"/>
              <a:pathLst>
                <a:path w="8264" h="20741" extrusionOk="0">
                  <a:moveTo>
                    <a:pt x="0" y="0"/>
                  </a:moveTo>
                  <a:lnTo>
                    <a:pt x="0" y="4024"/>
                  </a:lnTo>
                  <a:lnTo>
                    <a:pt x="8263" y="20741"/>
                  </a:lnTo>
                  <a:lnTo>
                    <a:pt x="8263" y="10120"/>
                  </a:lnTo>
                  <a:lnTo>
                    <a:pt x="0" y="0"/>
                  </a:lnTo>
                  <a:close/>
                </a:path>
              </a:pathLst>
            </a:custGeom>
            <a:solidFill>
              <a:srgbClr val="E8967A"/>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23" name="Google Shape;1123;p27"/>
            <p:cNvSpPr/>
            <p:nvPr/>
          </p:nvSpPr>
          <p:spPr>
            <a:xfrm>
              <a:off x="2756200" y="3423327"/>
              <a:ext cx="1199846" cy="244328"/>
            </a:xfrm>
            <a:custGeom>
              <a:avLst/>
              <a:gdLst/>
              <a:ahLst/>
              <a:cxnLst/>
              <a:rect l="l" t="t" r="r" b="b"/>
              <a:pathLst>
                <a:path w="19766" h="4025" extrusionOk="0">
                  <a:moveTo>
                    <a:pt x="19765" y="0"/>
                  </a:moveTo>
                  <a:lnTo>
                    <a:pt x="1537" y="107"/>
                  </a:lnTo>
                  <a:lnTo>
                    <a:pt x="1" y="4024"/>
                  </a:lnTo>
                  <a:lnTo>
                    <a:pt x="19765" y="4024"/>
                  </a:lnTo>
                  <a:lnTo>
                    <a:pt x="19765" y="0"/>
                  </a:lnTo>
                  <a:close/>
                </a:path>
              </a:pathLst>
            </a:custGeom>
            <a:solidFill>
              <a:schemeClr val="accent3"/>
            </a:solidFill>
            <a:ln>
              <a:noFill/>
            </a:ln>
          </p:spPr>
          <p:txBody>
            <a:bodyPr spcFirstLastPara="1" wrap="square" lIns="91425" tIns="91425" rIns="91425" bIns="91425" anchor="ctr" anchorCtr="0">
              <a:noAutofit/>
            </a:bodyPr>
            <a:lstStyle/>
            <a:p>
              <a:pPr marL="0" lvl="0" indent="0" rtl="0">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24" name="Google Shape;1124;p27"/>
            <p:cNvSpPr/>
            <p:nvPr/>
          </p:nvSpPr>
          <p:spPr>
            <a:xfrm>
              <a:off x="4460050" y="4124004"/>
              <a:ext cx="4152900" cy="814941"/>
            </a:xfrm>
            <a:prstGeom prst="rect">
              <a:avLst/>
            </a:prstGeom>
            <a:solidFill>
              <a:schemeClr val="accent3"/>
            </a:solidFill>
            <a:ln>
              <a:noFill/>
            </a:ln>
          </p:spPr>
          <p:txBody>
            <a:bodyPr spcFirstLastPara="1" wrap="square" lIns="91425" tIns="91425" rIns="91425" bIns="91425" anchor="ctr" anchorCtr="0">
              <a:noAutofit/>
            </a:bodyPr>
            <a:lstStyle/>
            <a:p>
              <a:pPr marL="457200" lvl="0" indent="0" rtl="0">
                <a:spcBef>
                  <a:spcPts val="0"/>
                </a:spcBef>
                <a:spcAft>
                  <a:spcPts val="200"/>
                </a:spcAft>
                <a:buNone/>
              </a:pPr>
              <a:r>
                <a:rPr lang="vi-VN" sz="1800" dirty="0">
                  <a:solidFill>
                    <a:srgbClr val="FFFFFF"/>
                  </a:solidFill>
                  <a:latin typeface="Cambria" panose="02040503050406030204" pitchFamily="18" charset="0"/>
                  <a:ea typeface="Cambria" panose="02040503050406030204" pitchFamily="18" charset="0"/>
                  <a:cs typeface="Barlow"/>
                  <a:sym typeface="Barlow"/>
                </a:rPr>
                <a:t>Nêu ý kiến, cảm nghĩ của người viết về sự kiện.</a:t>
              </a:r>
              <a:endParaRPr sz="1800" dirty="0">
                <a:solidFill>
                  <a:srgbClr val="FFFFFF"/>
                </a:solidFill>
                <a:latin typeface="Cambria" panose="02040503050406030204" pitchFamily="18" charset="0"/>
                <a:ea typeface="Cambria" panose="02040503050406030204" pitchFamily="18" charset="0"/>
                <a:cs typeface="Barlow"/>
                <a:sym typeface="Barlow"/>
              </a:endParaRPr>
            </a:p>
          </p:txBody>
        </p:sp>
      </p:grpSp>
      <p:pic>
        <p:nvPicPr>
          <p:cNvPr id="4102" name="Picture 6" descr="https://i.pinimg.com/564x/82/7b/5c/827b5c043ddcf6b3f6d81505a571b12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6705" y="525776"/>
            <a:ext cx="4188305" cy="351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6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arn(inVertical)">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05"/>
                                        </p:tgtEl>
                                        <p:attrNameLst>
                                          <p:attrName>style.visibility</p:attrName>
                                        </p:attrNameLst>
                                      </p:cBhvr>
                                      <p:to>
                                        <p:strVal val="visible"/>
                                      </p:to>
                                    </p:set>
                                    <p:animEffect transition="in" filter="wipe(left)">
                                      <p:cBhvr>
                                        <p:cTn id="12" dur="500"/>
                                        <p:tgtEl>
                                          <p:spTgt spid="11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09"/>
                                        </p:tgtEl>
                                        <p:attrNameLst>
                                          <p:attrName>style.visibility</p:attrName>
                                        </p:attrNameLst>
                                      </p:cBhvr>
                                      <p:to>
                                        <p:strVal val="visible"/>
                                      </p:to>
                                    </p:set>
                                    <p:animEffect transition="in" filter="wipe(left)">
                                      <p:cBhvr>
                                        <p:cTn id="17" dur="500"/>
                                        <p:tgtEl>
                                          <p:spTgt spid="110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13"/>
                                        </p:tgtEl>
                                        <p:attrNameLst>
                                          <p:attrName>style.visibility</p:attrName>
                                        </p:attrNameLst>
                                      </p:cBhvr>
                                      <p:to>
                                        <p:strVal val="visible"/>
                                      </p:to>
                                    </p:set>
                                    <p:animEffect transition="in" filter="wipe(left)">
                                      <p:cBhvr>
                                        <p:cTn id="22" dur="500"/>
                                        <p:tgtEl>
                                          <p:spTgt spid="11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17"/>
                                        </p:tgtEl>
                                        <p:attrNameLst>
                                          <p:attrName>style.visibility</p:attrName>
                                        </p:attrNameLst>
                                      </p:cBhvr>
                                      <p:to>
                                        <p:strVal val="visible"/>
                                      </p:to>
                                    </p:set>
                                    <p:animEffect transition="in" filter="wipe(left)">
                                      <p:cBhvr>
                                        <p:cTn id="27" dur="500"/>
                                        <p:tgtEl>
                                          <p:spTgt spid="11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21"/>
                                        </p:tgtEl>
                                        <p:attrNameLst>
                                          <p:attrName>style.visibility</p:attrName>
                                        </p:attrNameLst>
                                      </p:cBhvr>
                                      <p:to>
                                        <p:strVal val="visible"/>
                                      </p:to>
                                    </p:set>
                                    <p:animEffect transition="in" filter="wipe(left)">
                                      <p:cBhvr>
                                        <p:cTn id="32" dur="500"/>
                                        <p:tgtEl>
                                          <p:spTgt spid="1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51"/>
          <p:cNvPicPr preferRelativeResize="0"/>
          <p:nvPr/>
        </p:nvPicPr>
        <p:blipFill>
          <a:blip r:embed="rId3">
            <a:alphaModFix/>
          </a:blip>
          <a:stretch>
            <a:fillRect/>
          </a:stretch>
        </p:blipFill>
        <p:spPr>
          <a:xfrm>
            <a:off x="3875301" y="872458"/>
            <a:ext cx="1252651" cy="1264200"/>
          </a:xfrm>
          <a:prstGeom prst="rect">
            <a:avLst/>
          </a:prstGeom>
          <a:noFill/>
          <a:ln>
            <a:noFill/>
          </a:ln>
        </p:spPr>
      </p:pic>
      <p:sp>
        <p:nvSpPr>
          <p:cNvPr id="804" name="Google Shape;804;p51"/>
          <p:cNvSpPr txBox="1">
            <a:spLocks noGrp="1"/>
          </p:cNvSpPr>
          <p:nvPr>
            <p:ph type="title"/>
          </p:nvPr>
        </p:nvSpPr>
        <p:spPr>
          <a:xfrm>
            <a:off x="2212452" y="1835542"/>
            <a:ext cx="4572000" cy="729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 VÀ PHÂN TÍCH BÀI VIẾT THAM KHẢO</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06" name="Google Shape;806;p51"/>
          <p:cNvSpPr txBox="1">
            <a:spLocks noGrp="1"/>
          </p:cNvSpPr>
          <p:nvPr>
            <p:ph type="title" idx="2"/>
          </p:nvPr>
        </p:nvSpPr>
        <p:spPr>
          <a:xfrm>
            <a:off x="4014700" y="930632"/>
            <a:ext cx="967500" cy="1067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II</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07" name="Google Shape;807;p51"/>
          <p:cNvPicPr preferRelativeResize="0"/>
          <p:nvPr/>
        </p:nvPicPr>
        <p:blipFill rotWithShape="1">
          <a:blip r:embed="rId4">
            <a:alphaModFix/>
          </a:blip>
          <a:srcRect t="835" b="826"/>
          <a:stretch/>
        </p:blipFill>
        <p:spPr>
          <a:xfrm>
            <a:off x="1840753" y="655226"/>
            <a:ext cx="1189695" cy="486299"/>
          </a:xfrm>
          <a:prstGeom prst="rect">
            <a:avLst/>
          </a:prstGeom>
          <a:noFill/>
          <a:ln>
            <a:noFill/>
          </a:ln>
        </p:spPr>
      </p:pic>
      <p:pic>
        <p:nvPicPr>
          <p:cNvPr id="808" name="Google Shape;808;p51"/>
          <p:cNvPicPr preferRelativeResize="0"/>
          <p:nvPr/>
        </p:nvPicPr>
        <p:blipFill>
          <a:blip r:embed="rId5">
            <a:alphaModFix/>
          </a:blip>
          <a:stretch>
            <a:fillRect/>
          </a:stretch>
        </p:blipFill>
        <p:spPr>
          <a:xfrm>
            <a:off x="7090652" y="3413669"/>
            <a:ext cx="1865234" cy="619500"/>
          </a:xfrm>
          <a:prstGeom prst="rect">
            <a:avLst/>
          </a:prstGeom>
          <a:noFill/>
          <a:ln>
            <a:noFill/>
          </a:ln>
        </p:spPr>
      </p:pic>
    </p:spTree>
    <p:extLst>
      <p:ext uri="{BB962C8B-B14F-4D97-AF65-F5344CB8AC3E}">
        <p14:creationId xmlns:p14="http://schemas.microsoft.com/office/powerpoint/2010/main" val="870645389"/>
      </p:ext>
    </p:extLst>
  </p:cSld>
  <p:clrMapOvr>
    <a:masterClrMapping/>
  </p:clrMapOvr>
  <p:transition spd="slow">
    <p:randomBar dir="vert"/>
  </p:transition>
</p:sld>
</file>

<file path=ppt/theme/theme1.xml><?xml version="1.0" encoding="utf-8"?>
<a:theme xmlns:a="http://schemas.openxmlformats.org/drawingml/2006/main" name="Environment Watercolor Marketing Plan by Slidesgo">
  <a:themeElements>
    <a:clrScheme name="Simple Light">
      <a:dk1>
        <a:srgbClr val="000000"/>
      </a:dk1>
      <a:lt1>
        <a:srgbClr val="FFFFFF"/>
      </a:lt1>
      <a:dk2>
        <a:srgbClr val="595959"/>
      </a:dk2>
      <a:lt2>
        <a:srgbClr val="EEEEEE"/>
      </a:lt2>
      <a:accent1>
        <a:srgbClr val="00545D"/>
      </a:accent1>
      <a:accent2>
        <a:srgbClr val="333333"/>
      </a:accent2>
      <a:accent3>
        <a:srgbClr val="A63D40"/>
      </a:accent3>
      <a:accent4>
        <a:srgbClr val="FFC857"/>
      </a:accent4>
      <a:accent5>
        <a:srgbClr val="65532F"/>
      </a:accent5>
      <a:accent6>
        <a:srgbClr val="F49F0A"/>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1214</Words>
  <Application>Microsoft Office PowerPoint</Application>
  <PresentationFormat>On-screen Show (16:9)</PresentationFormat>
  <Paragraphs>147</Paragraphs>
  <Slides>23</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Architects Daughter</vt:lpstr>
      <vt:lpstr>Arial</vt:lpstr>
      <vt:lpstr>Barlow</vt:lpstr>
      <vt:lpstr>Cambria</vt:lpstr>
      <vt:lpstr>Francois One</vt:lpstr>
      <vt:lpstr>Handlee</vt:lpstr>
      <vt:lpstr>Manrope</vt:lpstr>
      <vt:lpstr>Pacifico</vt:lpstr>
      <vt:lpstr>Paytone One</vt:lpstr>
      <vt:lpstr>Environment Watercolor Marketing Plan by Slidesgo</vt:lpstr>
      <vt:lpstr>VIẾT BÀI VĂN THUYẾT MINH THUẬT LẠI MỘT SỰ KIỆN (MỘT SINH HOẠT VĂN HÓA)</vt:lpstr>
      <vt:lpstr>MỤC TIÊU BÀI HỌC</vt:lpstr>
      <vt:lpstr>GIỚI THIỆU KIỂU BÀI</vt:lpstr>
      <vt:lpstr>Nhà văn hóa tài ba</vt:lpstr>
      <vt:lpstr>Sự kiện sinh hoạt:………………………………………………………………………..</vt:lpstr>
      <vt:lpstr>Sự kiện sinh hoạt: LỄ HỘI CHÙA HƯƠNG (ĐỘNG HƯƠNG TÍCH)</vt:lpstr>
      <vt:lpstr>PowerPoint Presentation</vt:lpstr>
      <vt:lpstr>PowerPoint Presentation</vt:lpstr>
      <vt:lpstr>ĐỌC VÀ PHÂN TÍCH BÀI VIẾT THAM KHẢO</vt:lpstr>
      <vt:lpstr>HOẠT ĐỘNG NHÓM</vt:lpstr>
      <vt:lpstr>Đáp án</vt:lpstr>
      <vt:lpstr>Trình tự hội xuân</vt:lpstr>
      <vt:lpstr>- Rất hào hứng. - Ấn tượng rất sâu sắc. - cảm nhận được sự đầm ấm. - Kỉ niệm đáng nhớ. - được sống trong bầu không khí rộn rã…</vt:lpstr>
      <vt:lpstr>Qua phần hoạt động và trình bày nhóm, em hãy tự tổng kết lại 3 điều mà em cần lưu ý khi làm bài văn thuyết minh thuật lại 1 sự kiện trong vòng 2 phút</vt:lpstr>
      <vt:lpstr>THỰC HÀNH VIẾT</vt:lpstr>
      <vt:lpstr>1. Trước khi viết</vt:lpstr>
      <vt:lpstr>1. Trước khi viết</vt:lpstr>
      <vt:lpstr>1. Trước khi viết</vt:lpstr>
      <vt:lpstr>Phiếu tìm ý cá nhân</vt:lpstr>
      <vt:lpstr>1. Trước khi viết</vt:lpstr>
      <vt:lpstr>2. Viết bài</vt:lpstr>
      <vt:lpstr>3. Chỉnh sửa bài viết</vt:lpstr>
      <vt:lpstr>TRẢ BÀI VÀ NHẬN XÉT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BÀI VĂN THUYẾT MINH THUẬT LẠI MỘT SỰ KIỆN (MỘT SINH HOẠT VĂN HÓA)</dc:title>
  <cp:lastModifiedBy>Tram Thieu</cp:lastModifiedBy>
  <cp:revision>23</cp:revision>
  <dcterms:modified xsi:type="dcterms:W3CDTF">2023-05-31T08:08:34Z</dcterms:modified>
</cp:coreProperties>
</file>