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78" r:id="rId6"/>
    <p:sldId id="267" r:id="rId7"/>
    <p:sldId id="279" r:id="rId8"/>
    <p:sldId id="275" r:id="rId9"/>
    <p:sldId id="283" r:id="rId10"/>
    <p:sldId id="268" r:id="rId11"/>
    <p:sldId id="280" r:id="rId12"/>
    <p:sldId id="284" r:id="rId13"/>
    <p:sldId id="264" r:id="rId14"/>
    <p:sldId id="285" r:id="rId15"/>
  </p:sldIdLst>
  <p:sldSz cx="9144000" cy="5143500" type="screen16x9"/>
  <p:notesSz cx="6858000" cy="9144000"/>
  <p:embeddedFontLst>
    <p:embeddedFont>
      <p:font typeface="Dela Gothic One" panose="020B0604020202020204" charset="-128"/>
      <p:regular r:id="rId17"/>
    </p:embeddedFont>
    <p:embeddedFont>
      <p:font typeface="Bebas Neue" panose="020B0606020202050201" pitchFamily="3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FDC044-4452-4A8D-B9DF-FC836C4FFCAB}">
  <a:tblStyle styleId="{E6FDC044-4452-4A8D-B9DF-FC836C4FFC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d1bf8d60a4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d1bf8d60a4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076de1792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076de1792b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43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076de1792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076de1792b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d1bf8d60a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d1bf8d60a4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086412037f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086412037f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1bf8d60a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1bf8d60a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076de1792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076de1792b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5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1"/>
          </p:nvPr>
        </p:nvSpPr>
        <p:spPr>
          <a:xfrm>
            <a:off x="1078538" y="2050950"/>
            <a:ext cx="3799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2"/>
          </p:nvPr>
        </p:nvSpPr>
        <p:spPr>
          <a:xfrm>
            <a:off x="4265663" y="3719975"/>
            <a:ext cx="3799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3"/>
          </p:nvPr>
        </p:nvSpPr>
        <p:spPr>
          <a:xfrm>
            <a:off x="1078538" y="1478250"/>
            <a:ext cx="37998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4"/>
          </p:nvPr>
        </p:nvSpPr>
        <p:spPr>
          <a:xfrm>
            <a:off x="4265663" y="3147275"/>
            <a:ext cx="37998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22"/>
          <p:cNvSpPr/>
          <p:nvPr/>
        </p:nvSpPr>
        <p:spPr>
          <a:xfrm rot="-5400000">
            <a:off x="155550" y="-2147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22"/>
          <p:cNvGrpSpPr/>
          <p:nvPr/>
        </p:nvGrpSpPr>
        <p:grpSpPr>
          <a:xfrm>
            <a:off x="-73500" y="3188446"/>
            <a:ext cx="863450" cy="981467"/>
            <a:chOff x="7778467" y="3227067"/>
            <a:chExt cx="780908" cy="887643"/>
          </a:xfrm>
        </p:grpSpPr>
        <p:grpSp>
          <p:nvGrpSpPr>
            <p:cNvPr id="297" name="Google Shape;297;p22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298" name="Google Shape;298;p22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299" name="Google Shape;299;p22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2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1" name="Google Shape;301;p22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22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303" name="Google Shape;303;p22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2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2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2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2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2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9" name="Google Shape;309;p22"/>
          <p:cNvGrpSpPr/>
          <p:nvPr/>
        </p:nvGrpSpPr>
        <p:grpSpPr>
          <a:xfrm>
            <a:off x="382018" y="4349925"/>
            <a:ext cx="7720841" cy="680100"/>
            <a:chOff x="235043" y="4322375"/>
            <a:chExt cx="7720841" cy="680100"/>
          </a:xfrm>
        </p:grpSpPr>
        <p:sp>
          <p:nvSpPr>
            <p:cNvPr id="310" name="Google Shape;310;p22"/>
            <p:cNvSpPr/>
            <p:nvPr/>
          </p:nvSpPr>
          <p:spPr>
            <a:xfrm>
              <a:off x="235043" y="4322375"/>
              <a:ext cx="7702475" cy="680100"/>
            </a:xfrm>
            <a:custGeom>
              <a:avLst/>
              <a:gdLst/>
              <a:ahLst/>
              <a:cxnLst/>
              <a:rect l="l" t="t" r="r" b="b"/>
              <a:pathLst>
                <a:path w="308099" h="27204" extrusionOk="0">
                  <a:moveTo>
                    <a:pt x="2795" y="0"/>
                  </a:moveTo>
                  <a:cubicBezTo>
                    <a:pt x="-508" y="8267"/>
                    <a:pt x="-2260" y="24708"/>
                    <a:pt x="6469" y="26452"/>
                  </a:cubicBezTo>
                  <a:cubicBezTo>
                    <a:pt x="9270" y="27012"/>
                    <a:pt x="13414" y="24872"/>
                    <a:pt x="13817" y="22044"/>
                  </a:cubicBezTo>
                  <a:cubicBezTo>
                    <a:pt x="14143" y="19756"/>
                    <a:pt x="12409" y="15711"/>
                    <a:pt x="10143" y="16165"/>
                  </a:cubicBezTo>
                  <a:cubicBezTo>
                    <a:pt x="8046" y="16585"/>
                    <a:pt x="7162" y="20899"/>
                    <a:pt x="8674" y="22411"/>
                  </a:cubicBezTo>
                  <a:cubicBezTo>
                    <a:pt x="16515" y="30252"/>
                    <a:pt x="30650" y="26085"/>
                    <a:pt x="41739" y="26085"/>
                  </a:cubicBezTo>
                  <a:cubicBezTo>
                    <a:pt x="64809" y="26085"/>
                    <a:pt x="87941" y="24726"/>
                    <a:pt x="110809" y="21676"/>
                  </a:cubicBezTo>
                  <a:cubicBezTo>
                    <a:pt x="130601" y="19036"/>
                    <a:pt x="150808" y="18401"/>
                    <a:pt x="170694" y="20207"/>
                  </a:cubicBezTo>
                  <a:cubicBezTo>
                    <a:pt x="178818" y="20945"/>
                    <a:pt x="186785" y="23513"/>
                    <a:pt x="194942" y="23513"/>
                  </a:cubicBezTo>
                  <a:cubicBezTo>
                    <a:pt x="218578" y="23513"/>
                    <a:pt x="242451" y="26855"/>
                    <a:pt x="265849" y="23513"/>
                  </a:cubicBezTo>
                  <a:cubicBezTo>
                    <a:pt x="279880" y="21509"/>
                    <a:pt x="293926" y="18737"/>
                    <a:pt x="308099" y="187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1" name="Google Shape;311;p22"/>
            <p:cNvSpPr/>
            <p:nvPr/>
          </p:nvSpPr>
          <p:spPr>
            <a:xfrm>
              <a:off x="7864050" y="4726500"/>
              <a:ext cx="82650" cy="64300"/>
            </a:xfrm>
            <a:custGeom>
              <a:avLst/>
              <a:gdLst/>
              <a:ahLst/>
              <a:cxnLst/>
              <a:rect l="l" t="t" r="r" b="b"/>
              <a:pathLst>
                <a:path w="3306" h="2572" extrusionOk="0">
                  <a:moveTo>
                    <a:pt x="0" y="0"/>
                  </a:moveTo>
                  <a:cubicBezTo>
                    <a:pt x="1324" y="442"/>
                    <a:pt x="2682" y="1323"/>
                    <a:pt x="3306" y="257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2" name="Google Shape;312;p22"/>
            <p:cNvSpPr/>
            <p:nvPr/>
          </p:nvSpPr>
          <p:spPr>
            <a:xfrm>
              <a:off x="7873235" y="4781630"/>
              <a:ext cx="82650" cy="119402"/>
            </a:xfrm>
            <a:custGeom>
              <a:avLst/>
              <a:gdLst/>
              <a:ahLst/>
              <a:cxnLst/>
              <a:rect l="l" t="t" r="r" b="b"/>
              <a:pathLst>
                <a:path w="1469" h="2204" extrusionOk="0">
                  <a:moveTo>
                    <a:pt x="1469" y="0"/>
                  </a:moveTo>
                  <a:cubicBezTo>
                    <a:pt x="939" y="706"/>
                    <a:pt x="394" y="1414"/>
                    <a:pt x="0" y="220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13" name="Google Shape;313;p22"/>
          <p:cNvGrpSpPr/>
          <p:nvPr/>
        </p:nvGrpSpPr>
        <p:grpSpPr>
          <a:xfrm>
            <a:off x="8308236" y="4117939"/>
            <a:ext cx="898449" cy="981497"/>
            <a:chOff x="8308236" y="4117939"/>
            <a:chExt cx="898449" cy="981497"/>
          </a:xfrm>
        </p:grpSpPr>
        <p:grpSp>
          <p:nvGrpSpPr>
            <p:cNvPr id="314" name="Google Shape;314;p22"/>
            <p:cNvGrpSpPr/>
            <p:nvPr/>
          </p:nvGrpSpPr>
          <p:grpSpPr>
            <a:xfrm>
              <a:off x="8531621" y="4285441"/>
              <a:ext cx="480375" cy="720710"/>
              <a:chOff x="646025" y="3721675"/>
              <a:chExt cx="642900" cy="964419"/>
            </a:xfrm>
          </p:grpSpPr>
          <p:sp>
            <p:nvSpPr>
              <p:cNvPr id="315" name="Google Shape;315;p22"/>
              <p:cNvSpPr/>
              <p:nvPr/>
            </p:nvSpPr>
            <p:spPr>
              <a:xfrm>
                <a:off x="646025" y="3721675"/>
                <a:ext cx="642900" cy="642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2"/>
              <p:cNvSpPr/>
              <p:nvPr/>
            </p:nvSpPr>
            <p:spPr>
              <a:xfrm rot="10800000">
                <a:off x="810528" y="4226794"/>
                <a:ext cx="314100" cy="459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22"/>
            <p:cNvGrpSpPr/>
            <p:nvPr/>
          </p:nvGrpSpPr>
          <p:grpSpPr>
            <a:xfrm rot="-496510">
              <a:off x="8367377" y="4169511"/>
              <a:ext cx="780168" cy="878352"/>
              <a:chOff x="335325" y="2071575"/>
              <a:chExt cx="460950" cy="518900"/>
            </a:xfrm>
          </p:grpSpPr>
          <p:sp>
            <p:nvSpPr>
              <p:cNvPr id="318" name="Google Shape;318;p22"/>
              <p:cNvSpPr/>
              <p:nvPr/>
            </p:nvSpPr>
            <p:spPr>
              <a:xfrm>
                <a:off x="409650" y="2153200"/>
                <a:ext cx="305250" cy="437275"/>
              </a:xfrm>
              <a:custGeom>
                <a:avLst/>
                <a:gdLst/>
                <a:ahLst/>
                <a:cxnLst/>
                <a:rect l="l" t="t" r="r" b="b"/>
                <a:pathLst>
                  <a:path w="12210" h="17491" extrusionOk="0">
                    <a:moveTo>
                      <a:pt x="5993" y="311"/>
                    </a:moveTo>
                    <a:cubicBezTo>
                      <a:pt x="6307" y="311"/>
                      <a:pt x="6621" y="332"/>
                      <a:pt x="6932" y="374"/>
                    </a:cubicBezTo>
                    <a:cubicBezTo>
                      <a:pt x="10209" y="824"/>
                      <a:pt x="12209" y="4338"/>
                      <a:pt x="10678" y="7352"/>
                    </a:cubicBezTo>
                    <a:cubicBezTo>
                      <a:pt x="9698" y="9281"/>
                      <a:pt x="7108" y="10035"/>
                      <a:pt x="7004" y="12408"/>
                    </a:cubicBezTo>
                    <a:lnTo>
                      <a:pt x="7001" y="12408"/>
                    </a:lnTo>
                    <a:cubicBezTo>
                      <a:pt x="6948" y="12414"/>
                      <a:pt x="6907" y="12454"/>
                      <a:pt x="6897" y="12507"/>
                    </a:cubicBezTo>
                    <a:cubicBezTo>
                      <a:pt x="6598" y="12570"/>
                      <a:pt x="6296" y="12616"/>
                      <a:pt x="5992" y="12647"/>
                    </a:cubicBezTo>
                    <a:cubicBezTo>
                      <a:pt x="6285" y="11192"/>
                      <a:pt x="6429" y="9757"/>
                      <a:pt x="6931" y="8344"/>
                    </a:cubicBezTo>
                    <a:cubicBezTo>
                      <a:pt x="7221" y="7527"/>
                      <a:pt x="7589" y="6770"/>
                      <a:pt x="8002" y="6039"/>
                    </a:cubicBezTo>
                    <a:cubicBezTo>
                      <a:pt x="8143" y="6080"/>
                      <a:pt x="8282" y="6101"/>
                      <a:pt x="8415" y="6101"/>
                    </a:cubicBezTo>
                    <a:cubicBezTo>
                      <a:pt x="8801" y="6101"/>
                      <a:pt x="9137" y="5924"/>
                      <a:pt x="9326" y="5535"/>
                    </a:cubicBezTo>
                    <a:cubicBezTo>
                      <a:pt x="9374" y="5437"/>
                      <a:pt x="9299" y="5359"/>
                      <a:pt x="9219" y="5359"/>
                    </a:cubicBezTo>
                    <a:cubicBezTo>
                      <a:pt x="9181" y="5359"/>
                      <a:pt x="9141" y="5376"/>
                      <a:pt x="9113" y="5417"/>
                    </a:cubicBezTo>
                    <a:cubicBezTo>
                      <a:pt x="8927" y="5682"/>
                      <a:pt x="8696" y="5782"/>
                      <a:pt x="8444" y="5782"/>
                    </a:cubicBezTo>
                    <a:cubicBezTo>
                      <a:pt x="8355" y="5782"/>
                      <a:pt x="8263" y="5769"/>
                      <a:pt x="8169" y="5747"/>
                    </a:cubicBezTo>
                    <a:cubicBezTo>
                      <a:pt x="8515" y="5157"/>
                      <a:pt x="8885" y="4581"/>
                      <a:pt x="9270" y="4000"/>
                    </a:cubicBezTo>
                    <a:cubicBezTo>
                      <a:pt x="9325" y="3917"/>
                      <a:pt x="9241" y="3824"/>
                      <a:pt x="9159" y="3824"/>
                    </a:cubicBezTo>
                    <a:cubicBezTo>
                      <a:pt x="9130" y="3824"/>
                      <a:pt x="9102" y="3835"/>
                      <a:pt x="9079" y="3862"/>
                    </a:cubicBezTo>
                    <a:cubicBezTo>
                      <a:pt x="8636" y="4386"/>
                      <a:pt x="8215" y="4985"/>
                      <a:pt x="7830" y="5632"/>
                    </a:cubicBezTo>
                    <a:cubicBezTo>
                      <a:pt x="7267" y="5390"/>
                      <a:pt x="6685" y="4931"/>
                      <a:pt x="6288" y="4813"/>
                    </a:cubicBezTo>
                    <a:cubicBezTo>
                      <a:pt x="5977" y="4722"/>
                      <a:pt x="5656" y="4675"/>
                      <a:pt x="5334" y="4675"/>
                    </a:cubicBezTo>
                    <a:cubicBezTo>
                      <a:pt x="5113" y="4675"/>
                      <a:pt x="4891" y="4697"/>
                      <a:pt x="4672" y="4742"/>
                    </a:cubicBezTo>
                    <a:cubicBezTo>
                      <a:pt x="4315" y="4810"/>
                      <a:pt x="3851" y="4961"/>
                      <a:pt x="3485" y="5201"/>
                    </a:cubicBezTo>
                    <a:cubicBezTo>
                      <a:pt x="3365" y="4958"/>
                      <a:pt x="3238" y="4721"/>
                      <a:pt x="3096" y="4488"/>
                    </a:cubicBezTo>
                    <a:cubicBezTo>
                      <a:pt x="3078" y="4460"/>
                      <a:pt x="3054" y="4448"/>
                      <a:pt x="3031" y="4448"/>
                    </a:cubicBezTo>
                    <a:cubicBezTo>
                      <a:pt x="2977" y="4448"/>
                      <a:pt x="2925" y="4509"/>
                      <a:pt x="2956" y="4574"/>
                    </a:cubicBezTo>
                    <a:cubicBezTo>
                      <a:pt x="3075" y="4829"/>
                      <a:pt x="3188" y="5084"/>
                      <a:pt x="3295" y="5339"/>
                    </a:cubicBezTo>
                    <a:cubicBezTo>
                      <a:pt x="3000" y="5588"/>
                      <a:pt x="2820" y="5913"/>
                      <a:pt x="2914" y="6319"/>
                    </a:cubicBezTo>
                    <a:cubicBezTo>
                      <a:pt x="2922" y="6354"/>
                      <a:pt x="2951" y="6370"/>
                      <a:pt x="2981" y="6370"/>
                    </a:cubicBezTo>
                    <a:cubicBezTo>
                      <a:pt x="3018" y="6370"/>
                      <a:pt x="3056" y="6345"/>
                      <a:pt x="3053" y="6300"/>
                    </a:cubicBezTo>
                    <a:cubicBezTo>
                      <a:pt x="3032" y="5975"/>
                      <a:pt x="3160" y="5722"/>
                      <a:pt x="3372" y="5527"/>
                    </a:cubicBezTo>
                    <a:cubicBezTo>
                      <a:pt x="3955" y="6970"/>
                      <a:pt x="4322" y="8446"/>
                      <a:pt x="4436" y="10031"/>
                    </a:cubicBezTo>
                    <a:cubicBezTo>
                      <a:pt x="4459" y="10341"/>
                      <a:pt x="4476" y="10650"/>
                      <a:pt x="4463" y="10961"/>
                    </a:cubicBezTo>
                    <a:cubicBezTo>
                      <a:pt x="4451" y="11292"/>
                      <a:pt x="4063" y="12224"/>
                      <a:pt x="4215" y="12510"/>
                    </a:cubicBezTo>
                    <a:cubicBezTo>
                      <a:pt x="4221" y="12521"/>
                      <a:pt x="4226" y="12532"/>
                      <a:pt x="4229" y="12543"/>
                    </a:cubicBezTo>
                    <a:cubicBezTo>
                      <a:pt x="3949" y="12465"/>
                      <a:pt x="3692" y="12349"/>
                      <a:pt x="3477" y="12185"/>
                    </a:cubicBezTo>
                    <a:cubicBezTo>
                      <a:pt x="3482" y="12127"/>
                      <a:pt x="3480" y="12073"/>
                      <a:pt x="3482" y="12016"/>
                    </a:cubicBezTo>
                    <a:cubicBezTo>
                      <a:pt x="3493" y="12014"/>
                      <a:pt x="3502" y="12006"/>
                      <a:pt x="3509" y="11996"/>
                    </a:cubicBezTo>
                    <a:cubicBezTo>
                      <a:pt x="3732" y="11617"/>
                      <a:pt x="3974" y="11251"/>
                      <a:pt x="4231" y="10894"/>
                    </a:cubicBezTo>
                    <a:cubicBezTo>
                      <a:pt x="4255" y="10859"/>
                      <a:pt x="4217" y="10819"/>
                      <a:pt x="4183" y="10819"/>
                    </a:cubicBezTo>
                    <a:cubicBezTo>
                      <a:pt x="4171" y="10819"/>
                      <a:pt x="4160" y="10823"/>
                      <a:pt x="4151" y="10835"/>
                    </a:cubicBezTo>
                    <a:cubicBezTo>
                      <a:pt x="3906" y="11157"/>
                      <a:pt x="3684" y="11496"/>
                      <a:pt x="3486" y="11848"/>
                    </a:cubicBezTo>
                    <a:cubicBezTo>
                      <a:pt x="3482" y="11518"/>
                      <a:pt x="3420" y="11193"/>
                      <a:pt x="3303" y="10884"/>
                    </a:cubicBezTo>
                    <a:cubicBezTo>
                      <a:pt x="3431" y="10647"/>
                      <a:pt x="3557" y="10407"/>
                      <a:pt x="3671" y="10162"/>
                    </a:cubicBezTo>
                    <a:cubicBezTo>
                      <a:pt x="3687" y="10129"/>
                      <a:pt x="3659" y="10100"/>
                      <a:pt x="3632" y="10100"/>
                    </a:cubicBezTo>
                    <a:cubicBezTo>
                      <a:pt x="3619" y="10100"/>
                      <a:pt x="3606" y="10106"/>
                      <a:pt x="3598" y="10122"/>
                    </a:cubicBezTo>
                    <a:cubicBezTo>
                      <a:pt x="3479" y="10339"/>
                      <a:pt x="3369" y="10560"/>
                      <a:pt x="3262" y="10784"/>
                    </a:cubicBezTo>
                    <a:cubicBezTo>
                      <a:pt x="3155" y="10522"/>
                      <a:pt x="3010" y="10274"/>
                      <a:pt x="2841" y="10025"/>
                    </a:cubicBezTo>
                    <a:cubicBezTo>
                      <a:pt x="2959" y="9816"/>
                      <a:pt x="3077" y="9607"/>
                      <a:pt x="3203" y="9403"/>
                    </a:cubicBezTo>
                    <a:cubicBezTo>
                      <a:pt x="3222" y="9371"/>
                      <a:pt x="3193" y="9341"/>
                      <a:pt x="3163" y="9341"/>
                    </a:cubicBezTo>
                    <a:cubicBezTo>
                      <a:pt x="3150" y="9341"/>
                      <a:pt x="3136" y="9347"/>
                      <a:pt x="3126" y="9362"/>
                    </a:cubicBezTo>
                    <a:cubicBezTo>
                      <a:pt x="3002" y="9548"/>
                      <a:pt x="2890" y="9743"/>
                      <a:pt x="2785" y="9940"/>
                    </a:cubicBezTo>
                    <a:cubicBezTo>
                      <a:pt x="2709" y="9834"/>
                      <a:pt x="2629" y="9725"/>
                      <a:pt x="2545" y="9617"/>
                    </a:cubicBezTo>
                    <a:cubicBezTo>
                      <a:pt x="2478" y="9532"/>
                      <a:pt x="2411" y="9448"/>
                      <a:pt x="2345" y="9365"/>
                    </a:cubicBezTo>
                    <a:cubicBezTo>
                      <a:pt x="2431" y="9230"/>
                      <a:pt x="2506" y="9086"/>
                      <a:pt x="2570" y="8938"/>
                    </a:cubicBezTo>
                    <a:cubicBezTo>
                      <a:pt x="2582" y="8911"/>
                      <a:pt x="2559" y="8887"/>
                      <a:pt x="2537" y="8887"/>
                    </a:cubicBezTo>
                    <a:cubicBezTo>
                      <a:pt x="2527" y="8887"/>
                      <a:pt x="2517" y="8893"/>
                      <a:pt x="2511" y="8906"/>
                    </a:cubicBezTo>
                    <a:cubicBezTo>
                      <a:pt x="2446" y="9042"/>
                      <a:pt x="2374" y="9175"/>
                      <a:pt x="2296" y="9305"/>
                    </a:cubicBezTo>
                    <a:cubicBezTo>
                      <a:pt x="2141" y="9113"/>
                      <a:pt x="1988" y="8927"/>
                      <a:pt x="1840" y="8740"/>
                    </a:cubicBezTo>
                    <a:cubicBezTo>
                      <a:pt x="1917" y="8640"/>
                      <a:pt x="1993" y="8541"/>
                      <a:pt x="2068" y="8441"/>
                    </a:cubicBezTo>
                    <a:cubicBezTo>
                      <a:pt x="2087" y="8414"/>
                      <a:pt x="2065" y="8382"/>
                      <a:pt x="2041" y="8382"/>
                    </a:cubicBezTo>
                    <a:cubicBezTo>
                      <a:pt x="2034" y="8382"/>
                      <a:pt x="2025" y="8386"/>
                      <a:pt x="2019" y="8395"/>
                    </a:cubicBezTo>
                    <a:cubicBezTo>
                      <a:pt x="1944" y="8490"/>
                      <a:pt x="1872" y="8589"/>
                      <a:pt x="1799" y="8686"/>
                    </a:cubicBezTo>
                    <a:cubicBezTo>
                      <a:pt x="1692" y="8551"/>
                      <a:pt x="1588" y="8417"/>
                      <a:pt x="1489" y="8281"/>
                    </a:cubicBezTo>
                    <a:cubicBezTo>
                      <a:pt x="1678" y="8009"/>
                      <a:pt x="1866" y="7735"/>
                      <a:pt x="2041" y="7454"/>
                    </a:cubicBezTo>
                    <a:cubicBezTo>
                      <a:pt x="2059" y="7424"/>
                      <a:pt x="2034" y="7397"/>
                      <a:pt x="2007" y="7397"/>
                    </a:cubicBezTo>
                    <a:cubicBezTo>
                      <a:pt x="1994" y="7397"/>
                      <a:pt x="1981" y="7403"/>
                      <a:pt x="1972" y="7416"/>
                    </a:cubicBezTo>
                    <a:cubicBezTo>
                      <a:pt x="1787" y="7677"/>
                      <a:pt x="1614" y="7945"/>
                      <a:pt x="1440" y="8213"/>
                    </a:cubicBezTo>
                    <a:cubicBezTo>
                      <a:pt x="1281" y="7996"/>
                      <a:pt x="1134" y="7771"/>
                      <a:pt x="997" y="7539"/>
                    </a:cubicBezTo>
                    <a:cubicBezTo>
                      <a:pt x="1218" y="7148"/>
                      <a:pt x="1462" y="6770"/>
                      <a:pt x="1732" y="6410"/>
                    </a:cubicBezTo>
                    <a:cubicBezTo>
                      <a:pt x="1756" y="6378"/>
                      <a:pt x="1727" y="6336"/>
                      <a:pt x="1697" y="6336"/>
                    </a:cubicBezTo>
                    <a:cubicBezTo>
                      <a:pt x="1688" y="6336"/>
                      <a:pt x="1678" y="6341"/>
                      <a:pt x="1670" y="6351"/>
                    </a:cubicBezTo>
                    <a:cubicBezTo>
                      <a:pt x="1400" y="6700"/>
                      <a:pt x="1160" y="7068"/>
                      <a:pt x="951" y="7456"/>
                    </a:cubicBezTo>
                    <a:cubicBezTo>
                      <a:pt x="630" y="6885"/>
                      <a:pt x="401" y="6260"/>
                      <a:pt x="348" y="5503"/>
                    </a:cubicBezTo>
                    <a:cubicBezTo>
                      <a:pt x="345" y="5476"/>
                      <a:pt x="345" y="5449"/>
                      <a:pt x="344" y="5420"/>
                    </a:cubicBezTo>
                    <a:cubicBezTo>
                      <a:pt x="506" y="5191"/>
                      <a:pt x="707" y="4971"/>
                      <a:pt x="857" y="4767"/>
                    </a:cubicBezTo>
                    <a:cubicBezTo>
                      <a:pt x="1112" y="4420"/>
                      <a:pt x="1360" y="4067"/>
                      <a:pt x="1606" y="3714"/>
                    </a:cubicBezTo>
                    <a:cubicBezTo>
                      <a:pt x="1624" y="3687"/>
                      <a:pt x="1595" y="3657"/>
                      <a:pt x="1569" y="3657"/>
                    </a:cubicBezTo>
                    <a:cubicBezTo>
                      <a:pt x="1560" y="3657"/>
                      <a:pt x="1552" y="3660"/>
                      <a:pt x="1545" y="3669"/>
                    </a:cubicBezTo>
                    <a:cubicBezTo>
                      <a:pt x="1268" y="4037"/>
                      <a:pt x="995" y="4408"/>
                      <a:pt x="729" y="4783"/>
                    </a:cubicBezTo>
                    <a:cubicBezTo>
                      <a:pt x="611" y="4947"/>
                      <a:pt x="468" y="5118"/>
                      <a:pt x="339" y="5298"/>
                    </a:cubicBezTo>
                    <a:cubicBezTo>
                      <a:pt x="328" y="4979"/>
                      <a:pt x="348" y="4659"/>
                      <a:pt x="399" y="4345"/>
                    </a:cubicBezTo>
                    <a:cubicBezTo>
                      <a:pt x="407" y="4341"/>
                      <a:pt x="414" y="4337"/>
                      <a:pt x="418" y="4330"/>
                    </a:cubicBezTo>
                    <a:cubicBezTo>
                      <a:pt x="704" y="3777"/>
                      <a:pt x="1077" y="3285"/>
                      <a:pt x="1510" y="2840"/>
                    </a:cubicBezTo>
                    <a:cubicBezTo>
                      <a:pt x="1546" y="2803"/>
                      <a:pt x="1512" y="2755"/>
                      <a:pt x="1472" y="2755"/>
                    </a:cubicBezTo>
                    <a:cubicBezTo>
                      <a:pt x="1460" y="2755"/>
                      <a:pt x="1448" y="2760"/>
                      <a:pt x="1437" y="2770"/>
                    </a:cubicBezTo>
                    <a:cubicBezTo>
                      <a:pt x="1030" y="3148"/>
                      <a:pt x="710" y="3592"/>
                      <a:pt x="453" y="4078"/>
                    </a:cubicBezTo>
                    <a:cubicBezTo>
                      <a:pt x="1011" y="1651"/>
                      <a:pt x="3488" y="311"/>
                      <a:pt x="5993" y="311"/>
                    </a:cubicBezTo>
                    <a:close/>
                    <a:moveTo>
                      <a:pt x="5338" y="4965"/>
                    </a:moveTo>
                    <a:cubicBezTo>
                      <a:pt x="5626" y="4965"/>
                      <a:pt x="5879" y="4992"/>
                      <a:pt x="6052" y="5036"/>
                    </a:cubicBezTo>
                    <a:cubicBezTo>
                      <a:pt x="6674" y="5197"/>
                      <a:pt x="7122" y="5642"/>
                      <a:pt x="7670" y="5907"/>
                    </a:cubicBezTo>
                    <a:cubicBezTo>
                      <a:pt x="6500" y="7967"/>
                      <a:pt x="5719" y="10466"/>
                      <a:pt x="5864" y="12655"/>
                    </a:cubicBezTo>
                    <a:cubicBezTo>
                      <a:pt x="5693" y="12668"/>
                      <a:pt x="5519" y="12676"/>
                      <a:pt x="5345" y="12676"/>
                    </a:cubicBezTo>
                    <a:cubicBezTo>
                      <a:pt x="4998" y="12676"/>
                      <a:pt x="4653" y="12645"/>
                      <a:pt x="4333" y="12569"/>
                    </a:cubicBezTo>
                    <a:cubicBezTo>
                      <a:pt x="5023" y="12559"/>
                      <a:pt x="4599" y="9010"/>
                      <a:pt x="4564" y="8779"/>
                    </a:cubicBezTo>
                    <a:cubicBezTo>
                      <a:pt x="4387" y="7601"/>
                      <a:pt x="4078" y="6447"/>
                      <a:pt x="3571" y="5376"/>
                    </a:cubicBezTo>
                    <a:cubicBezTo>
                      <a:pt x="4046" y="5075"/>
                      <a:pt x="4760" y="4965"/>
                      <a:pt x="5338" y="4965"/>
                    </a:cubicBezTo>
                    <a:close/>
                    <a:moveTo>
                      <a:pt x="3282" y="12212"/>
                    </a:moveTo>
                    <a:cubicBezTo>
                      <a:pt x="3289" y="12253"/>
                      <a:pt x="3325" y="12283"/>
                      <a:pt x="3369" y="12283"/>
                    </a:cubicBezTo>
                    <a:cubicBezTo>
                      <a:pt x="3802" y="12789"/>
                      <a:pt x="4579" y="12949"/>
                      <a:pt x="5366" y="12949"/>
                    </a:cubicBezTo>
                    <a:cubicBezTo>
                      <a:pt x="6036" y="12949"/>
                      <a:pt x="6713" y="12833"/>
                      <a:pt x="7194" y="12717"/>
                    </a:cubicBezTo>
                    <a:cubicBezTo>
                      <a:pt x="7308" y="12790"/>
                      <a:pt x="7426" y="12844"/>
                      <a:pt x="7495" y="12988"/>
                    </a:cubicBezTo>
                    <a:cubicBezTo>
                      <a:pt x="7589" y="13182"/>
                      <a:pt x="7541" y="13397"/>
                      <a:pt x="7422" y="13566"/>
                    </a:cubicBezTo>
                    <a:cubicBezTo>
                      <a:pt x="6739" y="13793"/>
                      <a:pt x="6083" y="14005"/>
                      <a:pt x="5353" y="14005"/>
                    </a:cubicBezTo>
                    <a:cubicBezTo>
                      <a:pt x="5350" y="14005"/>
                      <a:pt x="5348" y="14005"/>
                      <a:pt x="5345" y="14005"/>
                    </a:cubicBezTo>
                    <a:cubicBezTo>
                      <a:pt x="4905" y="14005"/>
                      <a:pt x="3510" y="13928"/>
                      <a:pt x="3067" y="13455"/>
                    </a:cubicBezTo>
                    <a:cubicBezTo>
                      <a:pt x="2946" y="13213"/>
                      <a:pt x="2846" y="12993"/>
                      <a:pt x="2924" y="12712"/>
                    </a:cubicBezTo>
                    <a:cubicBezTo>
                      <a:pt x="2981" y="12500"/>
                      <a:pt x="3114" y="12338"/>
                      <a:pt x="3282" y="12212"/>
                    </a:cubicBezTo>
                    <a:close/>
                    <a:moveTo>
                      <a:pt x="2911" y="13589"/>
                    </a:moveTo>
                    <a:cubicBezTo>
                      <a:pt x="2917" y="13595"/>
                      <a:pt x="2924" y="13601"/>
                      <a:pt x="2932" y="13608"/>
                    </a:cubicBezTo>
                    <a:cubicBezTo>
                      <a:pt x="2940" y="13614"/>
                      <a:pt x="2951" y="13614"/>
                      <a:pt x="2959" y="13617"/>
                    </a:cubicBezTo>
                    <a:cubicBezTo>
                      <a:pt x="3278" y="13997"/>
                      <a:pt x="4121" y="14123"/>
                      <a:pt x="4487" y="14182"/>
                    </a:cubicBezTo>
                    <a:cubicBezTo>
                      <a:pt x="4766" y="14225"/>
                      <a:pt x="5053" y="14248"/>
                      <a:pt x="5342" y="14248"/>
                    </a:cubicBezTo>
                    <a:cubicBezTo>
                      <a:pt x="6011" y="14248"/>
                      <a:pt x="6689" y="14125"/>
                      <a:pt x="7291" y="13850"/>
                    </a:cubicBezTo>
                    <a:cubicBezTo>
                      <a:pt x="7337" y="13976"/>
                      <a:pt x="7412" y="14081"/>
                      <a:pt x="7410" y="14234"/>
                    </a:cubicBezTo>
                    <a:cubicBezTo>
                      <a:pt x="7410" y="14314"/>
                      <a:pt x="7394" y="14394"/>
                      <a:pt x="7367" y="14468"/>
                    </a:cubicBezTo>
                    <a:cubicBezTo>
                      <a:pt x="7348" y="14473"/>
                      <a:pt x="7332" y="14484"/>
                      <a:pt x="7321" y="14500"/>
                    </a:cubicBezTo>
                    <a:cubicBezTo>
                      <a:pt x="6822" y="15133"/>
                      <a:pt x="5930" y="15281"/>
                      <a:pt x="5166" y="15297"/>
                    </a:cubicBezTo>
                    <a:cubicBezTo>
                      <a:pt x="5152" y="15298"/>
                      <a:pt x="5136" y="15298"/>
                      <a:pt x="5118" y="15298"/>
                    </a:cubicBezTo>
                    <a:cubicBezTo>
                      <a:pt x="4738" y="15298"/>
                      <a:pt x="3625" y="15228"/>
                      <a:pt x="3106" y="14907"/>
                    </a:cubicBezTo>
                    <a:cubicBezTo>
                      <a:pt x="3118" y="14870"/>
                      <a:pt x="3109" y="14829"/>
                      <a:pt x="3078" y="14803"/>
                    </a:cubicBezTo>
                    <a:cubicBezTo>
                      <a:pt x="2994" y="14735"/>
                      <a:pt x="2916" y="14661"/>
                      <a:pt x="2841" y="14582"/>
                    </a:cubicBezTo>
                    <a:cubicBezTo>
                      <a:pt x="2841" y="14577"/>
                      <a:pt x="2836" y="14572"/>
                      <a:pt x="2836" y="14567"/>
                    </a:cubicBezTo>
                    <a:cubicBezTo>
                      <a:pt x="2833" y="14547"/>
                      <a:pt x="2815" y="14531"/>
                      <a:pt x="2796" y="14531"/>
                    </a:cubicBezTo>
                    <a:cubicBezTo>
                      <a:pt x="2713" y="14427"/>
                      <a:pt x="2666" y="14301"/>
                      <a:pt x="2662" y="14169"/>
                    </a:cubicBezTo>
                    <a:cubicBezTo>
                      <a:pt x="2650" y="13915"/>
                      <a:pt x="2792" y="13774"/>
                      <a:pt x="2911" y="13589"/>
                    </a:cubicBezTo>
                    <a:close/>
                    <a:moveTo>
                      <a:pt x="2774" y="14877"/>
                    </a:moveTo>
                    <a:lnTo>
                      <a:pt x="2774" y="14877"/>
                    </a:lnTo>
                    <a:cubicBezTo>
                      <a:pt x="2795" y="14894"/>
                      <a:pt x="2817" y="14912"/>
                      <a:pt x="2841" y="14928"/>
                    </a:cubicBezTo>
                    <a:cubicBezTo>
                      <a:pt x="3204" y="15385"/>
                      <a:pt x="4315" y="15501"/>
                      <a:pt x="4736" y="15530"/>
                    </a:cubicBezTo>
                    <a:cubicBezTo>
                      <a:pt x="4871" y="15540"/>
                      <a:pt x="5013" y="15545"/>
                      <a:pt x="5159" y="15545"/>
                    </a:cubicBezTo>
                    <a:cubicBezTo>
                      <a:pt x="5842" y="15545"/>
                      <a:pt x="6608" y="15421"/>
                      <a:pt x="7143" y="15017"/>
                    </a:cubicBezTo>
                    <a:lnTo>
                      <a:pt x="7143" y="15017"/>
                    </a:lnTo>
                    <a:cubicBezTo>
                      <a:pt x="8147" y="15983"/>
                      <a:pt x="5228" y="16238"/>
                      <a:pt x="5068" y="16239"/>
                    </a:cubicBezTo>
                    <a:cubicBezTo>
                      <a:pt x="5038" y="16240"/>
                      <a:pt x="5009" y="16240"/>
                      <a:pt x="4980" y="16240"/>
                    </a:cubicBezTo>
                    <a:cubicBezTo>
                      <a:pt x="4518" y="16240"/>
                      <a:pt x="4066" y="16181"/>
                      <a:pt x="3617" y="16093"/>
                    </a:cubicBezTo>
                    <a:cubicBezTo>
                      <a:pt x="3609" y="16065"/>
                      <a:pt x="3585" y="16046"/>
                      <a:pt x="3558" y="16042"/>
                    </a:cubicBezTo>
                    <a:cubicBezTo>
                      <a:pt x="3421" y="16024"/>
                      <a:pt x="3295" y="16019"/>
                      <a:pt x="3177" y="15995"/>
                    </a:cubicBezTo>
                    <a:cubicBezTo>
                      <a:pt x="3165" y="15992"/>
                      <a:pt x="3150" y="15989"/>
                      <a:pt x="3137" y="15986"/>
                    </a:cubicBezTo>
                    <a:cubicBezTo>
                      <a:pt x="3012" y="15956"/>
                      <a:pt x="2897" y="15889"/>
                      <a:pt x="2811" y="15791"/>
                    </a:cubicBezTo>
                    <a:cubicBezTo>
                      <a:pt x="2583" y="15541"/>
                      <a:pt x="2599" y="15151"/>
                      <a:pt x="2774" y="14877"/>
                    </a:cubicBezTo>
                    <a:close/>
                    <a:moveTo>
                      <a:pt x="6851" y="16217"/>
                    </a:moveTo>
                    <a:lnTo>
                      <a:pt x="6851" y="16217"/>
                    </a:lnTo>
                    <a:cubicBezTo>
                      <a:pt x="6354" y="16823"/>
                      <a:pt x="5481" y="17221"/>
                      <a:pt x="4674" y="17221"/>
                    </a:cubicBezTo>
                    <a:cubicBezTo>
                      <a:pt x="3984" y="17221"/>
                      <a:pt x="3342" y="16930"/>
                      <a:pt x="3026" y="16228"/>
                    </a:cubicBezTo>
                    <a:lnTo>
                      <a:pt x="3026" y="16228"/>
                    </a:lnTo>
                    <a:cubicBezTo>
                      <a:pt x="3119" y="16264"/>
                      <a:pt x="3217" y="16284"/>
                      <a:pt x="3311" y="16284"/>
                    </a:cubicBezTo>
                    <a:cubicBezTo>
                      <a:pt x="3365" y="16284"/>
                      <a:pt x="3418" y="16278"/>
                      <a:pt x="3469" y="16263"/>
                    </a:cubicBezTo>
                    <a:cubicBezTo>
                      <a:pt x="4006" y="16428"/>
                      <a:pt x="4583" y="16519"/>
                      <a:pt x="5156" y="16519"/>
                    </a:cubicBezTo>
                    <a:cubicBezTo>
                      <a:pt x="5741" y="16519"/>
                      <a:pt x="6322" y="16424"/>
                      <a:pt x="6851" y="16217"/>
                    </a:cubicBezTo>
                    <a:close/>
                    <a:moveTo>
                      <a:pt x="5975" y="0"/>
                    </a:moveTo>
                    <a:cubicBezTo>
                      <a:pt x="3670" y="0"/>
                      <a:pt x="1313" y="1009"/>
                      <a:pt x="410" y="3266"/>
                    </a:cubicBezTo>
                    <a:cubicBezTo>
                      <a:pt x="95" y="4051"/>
                      <a:pt x="1" y="4895"/>
                      <a:pt x="93" y="5722"/>
                    </a:cubicBezTo>
                    <a:cubicBezTo>
                      <a:pt x="77" y="5762"/>
                      <a:pt x="63" y="5803"/>
                      <a:pt x="50" y="5843"/>
                    </a:cubicBezTo>
                    <a:cubicBezTo>
                      <a:pt x="44" y="5866"/>
                      <a:pt x="61" y="5880"/>
                      <a:pt x="79" y="5880"/>
                    </a:cubicBezTo>
                    <a:cubicBezTo>
                      <a:pt x="90" y="5880"/>
                      <a:pt x="101" y="5875"/>
                      <a:pt x="108" y="5864"/>
                    </a:cubicBezTo>
                    <a:cubicBezTo>
                      <a:pt x="184" y="6418"/>
                      <a:pt x="347" y="6960"/>
                      <a:pt x="587" y="7465"/>
                    </a:cubicBezTo>
                    <a:cubicBezTo>
                      <a:pt x="846" y="8009"/>
                      <a:pt x="1220" y="8479"/>
                      <a:pt x="1609" y="8935"/>
                    </a:cubicBezTo>
                    <a:cubicBezTo>
                      <a:pt x="1588" y="8963"/>
                      <a:pt x="1566" y="8991"/>
                      <a:pt x="1545" y="9018"/>
                    </a:cubicBezTo>
                    <a:cubicBezTo>
                      <a:pt x="1527" y="9043"/>
                      <a:pt x="1548" y="9074"/>
                      <a:pt x="1571" y="9074"/>
                    </a:cubicBezTo>
                    <a:cubicBezTo>
                      <a:pt x="1578" y="9074"/>
                      <a:pt x="1586" y="9071"/>
                      <a:pt x="1593" y="9062"/>
                    </a:cubicBezTo>
                    <a:cubicBezTo>
                      <a:pt x="1612" y="9037"/>
                      <a:pt x="1633" y="9011"/>
                      <a:pt x="1650" y="8986"/>
                    </a:cubicBezTo>
                    <a:cubicBezTo>
                      <a:pt x="1815" y="9177"/>
                      <a:pt x="1979" y="9367"/>
                      <a:pt x="2138" y="9560"/>
                    </a:cubicBezTo>
                    <a:cubicBezTo>
                      <a:pt x="2135" y="9582"/>
                      <a:pt x="2152" y="9601"/>
                      <a:pt x="2175" y="9603"/>
                    </a:cubicBezTo>
                    <a:cubicBezTo>
                      <a:pt x="2758" y="10310"/>
                      <a:pt x="3252" y="11053"/>
                      <a:pt x="3274" y="12051"/>
                    </a:cubicBezTo>
                    <a:cubicBezTo>
                      <a:pt x="2729" y="12242"/>
                      <a:pt x="2433" y="12991"/>
                      <a:pt x="2790" y="13460"/>
                    </a:cubicBezTo>
                    <a:cubicBezTo>
                      <a:pt x="2535" y="13578"/>
                      <a:pt x="2403" y="13952"/>
                      <a:pt x="2412" y="14209"/>
                    </a:cubicBezTo>
                    <a:cubicBezTo>
                      <a:pt x="2420" y="14402"/>
                      <a:pt x="2505" y="14604"/>
                      <a:pt x="2639" y="14757"/>
                    </a:cubicBezTo>
                    <a:cubicBezTo>
                      <a:pt x="2374" y="15063"/>
                      <a:pt x="2315" y="15501"/>
                      <a:pt x="2541" y="15854"/>
                    </a:cubicBezTo>
                    <a:cubicBezTo>
                      <a:pt x="2615" y="15962"/>
                      <a:pt x="2709" y="16056"/>
                      <a:pt x="2820" y="16126"/>
                    </a:cubicBezTo>
                    <a:cubicBezTo>
                      <a:pt x="2986" y="17097"/>
                      <a:pt x="3766" y="17491"/>
                      <a:pt x="4632" y="17491"/>
                    </a:cubicBezTo>
                    <a:cubicBezTo>
                      <a:pt x="5599" y="17491"/>
                      <a:pt x="6673" y="16999"/>
                      <a:pt x="7119" y="16271"/>
                    </a:cubicBezTo>
                    <a:cubicBezTo>
                      <a:pt x="7157" y="16207"/>
                      <a:pt x="7119" y="16139"/>
                      <a:pt x="7063" y="16107"/>
                    </a:cubicBezTo>
                    <a:cubicBezTo>
                      <a:pt x="7516" y="15817"/>
                      <a:pt x="7885" y="15205"/>
                      <a:pt x="7323" y="14859"/>
                    </a:cubicBezTo>
                    <a:cubicBezTo>
                      <a:pt x="7356" y="14825"/>
                      <a:pt x="7388" y="14794"/>
                      <a:pt x="7418" y="14757"/>
                    </a:cubicBezTo>
                    <a:cubicBezTo>
                      <a:pt x="7552" y="14629"/>
                      <a:pt x="7637" y="14461"/>
                      <a:pt x="7657" y="14279"/>
                    </a:cubicBezTo>
                    <a:cubicBezTo>
                      <a:pt x="7678" y="14118"/>
                      <a:pt x="7656" y="13874"/>
                      <a:pt x="7543" y="13729"/>
                    </a:cubicBezTo>
                    <a:cubicBezTo>
                      <a:pt x="7557" y="13721"/>
                      <a:pt x="7568" y="13710"/>
                      <a:pt x="7575" y="13695"/>
                    </a:cubicBezTo>
                    <a:cubicBezTo>
                      <a:pt x="7764" y="13506"/>
                      <a:pt x="7853" y="13240"/>
                      <a:pt x="7777" y="12969"/>
                    </a:cubicBezTo>
                    <a:cubicBezTo>
                      <a:pt x="7715" y="12752"/>
                      <a:pt x="7512" y="12510"/>
                      <a:pt x="7278" y="12463"/>
                    </a:cubicBezTo>
                    <a:cubicBezTo>
                      <a:pt x="7286" y="12451"/>
                      <a:pt x="7291" y="12438"/>
                      <a:pt x="7292" y="12425"/>
                    </a:cubicBezTo>
                    <a:cubicBezTo>
                      <a:pt x="7385" y="10253"/>
                      <a:pt x="9725" y="9510"/>
                      <a:pt x="10740" y="7865"/>
                    </a:cubicBezTo>
                    <a:cubicBezTo>
                      <a:pt x="11347" y="6882"/>
                      <a:pt x="11613" y="5683"/>
                      <a:pt x="11484" y="4538"/>
                    </a:cubicBezTo>
                    <a:cubicBezTo>
                      <a:pt x="11208" y="2085"/>
                      <a:pt x="9149" y="274"/>
                      <a:pt x="6747" y="38"/>
                    </a:cubicBezTo>
                    <a:cubicBezTo>
                      <a:pt x="6492" y="13"/>
                      <a:pt x="6234" y="0"/>
                      <a:pt x="5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375400" y="2393900"/>
                <a:ext cx="534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74" extrusionOk="0">
                    <a:moveTo>
                      <a:pt x="2055" y="1"/>
                    </a:moveTo>
                    <a:cubicBezTo>
                      <a:pt x="2049" y="1"/>
                      <a:pt x="2042" y="2"/>
                      <a:pt x="2035" y="5"/>
                    </a:cubicBezTo>
                    <a:cubicBezTo>
                      <a:pt x="1337" y="281"/>
                      <a:pt x="634" y="689"/>
                      <a:pt x="73" y="1189"/>
                    </a:cubicBezTo>
                    <a:cubicBezTo>
                      <a:pt x="0" y="1255"/>
                      <a:pt x="71" y="1373"/>
                      <a:pt x="154" y="1373"/>
                    </a:cubicBezTo>
                    <a:cubicBezTo>
                      <a:pt x="172" y="1373"/>
                      <a:pt x="190" y="1368"/>
                      <a:pt x="207" y="1355"/>
                    </a:cubicBezTo>
                    <a:cubicBezTo>
                      <a:pt x="824" y="909"/>
                      <a:pt x="1422" y="496"/>
                      <a:pt x="2083" y="115"/>
                    </a:cubicBezTo>
                    <a:cubicBezTo>
                      <a:pt x="2136" y="85"/>
                      <a:pt x="2107" y="1"/>
                      <a:pt x="2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335325" y="2323375"/>
                <a:ext cx="54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761" extrusionOk="0">
                    <a:moveTo>
                      <a:pt x="2055" y="1"/>
                    </a:moveTo>
                    <a:cubicBezTo>
                      <a:pt x="2046" y="1"/>
                      <a:pt x="2036" y="3"/>
                      <a:pt x="2026" y="6"/>
                    </a:cubicBezTo>
                    <a:cubicBezTo>
                      <a:pt x="1393" y="252"/>
                      <a:pt x="741" y="365"/>
                      <a:pt x="102" y="571"/>
                    </a:cubicBezTo>
                    <a:cubicBezTo>
                      <a:pt x="1" y="604"/>
                      <a:pt x="17" y="760"/>
                      <a:pt x="126" y="760"/>
                    </a:cubicBezTo>
                    <a:cubicBezTo>
                      <a:pt x="127" y="760"/>
                      <a:pt x="128" y="760"/>
                      <a:pt x="129" y="760"/>
                    </a:cubicBezTo>
                    <a:cubicBezTo>
                      <a:pt x="795" y="741"/>
                      <a:pt x="1504" y="454"/>
                      <a:pt x="2100" y="177"/>
                    </a:cubicBezTo>
                    <a:cubicBezTo>
                      <a:pt x="2186" y="137"/>
                      <a:pt x="2137" y="1"/>
                      <a:pt x="2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355050" y="2158375"/>
                <a:ext cx="6230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85" extrusionOk="0">
                    <a:moveTo>
                      <a:pt x="134" y="1"/>
                    </a:moveTo>
                    <a:cubicBezTo>
                      <a:pt x="58" y="1"/>
                      <a:pt x="1" y="99"/>
                      <a:pt x="65" y="175"/>
                    </a:cubicBezTo>
                    <a:cubicBezTo>
                      <a:pt x="631" y="872"/>
                      <a:pt x="1504" y="1380"/>
                      <a:pt x="2339" y="1680"/>
                    </a:cubicBezTo>
                    <a:cubicBezTo>
                      <a:pt x="2349" y="1683"/>
                      <a:pt x="2358" y="1685"/>
                      <a:pt x="2366" y="1685"/>
                    </a:cubicBezTo>
                    <a:cubicBezTo>
                      <a:pt x="2446" y="1685"/>
                      <a:pt x="2491" y="1548"/>
                      <a:pt x="2405" y="1509"/>
                    </a:cubicBezTo>
                    <a:cubicBezTo>
                      <a:pt x="1565" y="1130"/>
                      <a:pt x="903" y="617"/>
                      <a:pt x="204" y="29"/>
                    </a:cubicBezTo>
                    <a:cubicBezTo>
                      <a:pt x="181" y="9"/>
                      <a:pt x="157" y="1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2"/>
              <p:cNvSpPr/>
              <p:nvPr/>
            </p:nvSpPr>
            <p:spPr>
              <a:xfrm>
                <a:off x="475200" y="2082825"/>
                <a:ext cx="2237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968" extrusionOk="0">
                    <a:moveTo>
                      <a:pt x="116" y="1"/>
                    </a:moveTo>
                    <a:cubicBezTo>
                      <a:pt x="57" y="1"/>
                      <a:pt x="1" y="47"/>
                      <a:pt x="25" y="120"/>
                    </a:cubicBezTo>
                    <a:cubicBezTo>
                      <a:pt x="230" y="730"/>
                      <a:pt x="460" y="1337"/>
                      <a:pt x="719" y="1926"/>
                    </a:cubicBezTo>
                    <a:cubicBezTo>
                      <a:pt x="733" y="1955"/>
                      <a:pt x="758" y="1968"/>
                      <a:pt x="784" y="1968"/>
                    </a:cubicBezTo>
                    <a:cubicBezTo>
                      <a:pt x="837" y="1968"/>
                      <a:pt x="895" y="1918"/>
                      <a:pt x="876" y="1859"/>
                    </a:cubicBezTo>
                    <a:cubicBezTo>
                      <a:pt x="686" y="1251"/>
                      <a:pt x="458" y="654"/>
                      <a:pt x="213" y="66"/>
                    </a:cubicBezTo>
                    <a:cubicBezTo>
                      <a:pt x="194" y="21"/>
                      <a:pt x="155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2"/>
              <p:cNvSpPr/>
              <p:nvPr/>
            </p:nvSpPr>
            <p:spPr>
              <a:xfrm>
                <a:off x="614550" y="2071575"/>
                <a:ext cx="206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2392" extrusionOk="0">
                    <a:moveTo>
                      <a:pt x="705" y="0"/>
                    </a:moveTo>
                    <a:cubicBezTo>
                      <a:pt x="674" y="0"/>
                      <a:pt x="645" y="15"/>
                      <a:pt x="630" y="49"/>
                    </a:cubicBezTo>
                    <a:cubicBezTo>
                      <a:pt x="313" y="750"/>
                      <a:pt x="131" y="1521"/>
                      <a:pt x="11" y="2280"/>
                    </a:cubicBezTo>
                    <a:cubicBezTo>
                      <a:pt x="1" y="2347"/>
                      <a:pt x="56" y="2391"/>
                      <a:pt x="108" y="2391"/>
                    </a:cubicBezTo>
                    <a:cubicBezTo>
                      <a:pt x="143" y="2391"/>
                      <a:pt x="176" y="2371"/>
                      <a:pt x="187" y="2325"/>
                    </a:cubicBezTo>
                    <a:cubicBezTo>
                      <a:pt x="346" y="1571"/>
                      <a:pt x="582" y="854"/>
                      <a:pt x="803" y="119"/>
                    </a:cubicBezTo>
                    <a:cubicBezTo>
                      <a:pt x="824" y="52"/>
                      <a:pt x="762" y="0"/>
                      <a:pt x="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2"/>
              <p:cNvSpPr/>
              <p:nvPr/>
            </p:nvSpPr>
            <p:spPr>
              <a:xfrm>
                <a:off x="706675" y="2143525"/>
                <a:ext cx="4495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311" extrusionOk="0">
                    <a:moveTo>
                      <a:pt x="1679" y="1"/>
                    </a:moveTo>
                    <a:cubicBezTo>
                      <a:pt x="1665" y="1"/>
                      <a:pt x="1650" y="5"/>
                      <a:pt x="1635" y="14"/>
                    </a:cubicBezTo>
                    <a:cubicBezTo>
                      <a:pt x="1101" y="358"/>
                      <a:pt x="604" y="768"/>
                      <a:pt x="83" y="1133"/>
                    </a:cubicBezTo>
                    <a:cubicBezTo>
                      <a:pt x="0" y="1191"/>
                      <a:pt x="51" y="1311"/>
                      <a:pt x="132" y="1311"/>
                    </a:cubicBezTo>
                    <a:cubicBezTo>
                      <a:pt x="148" y="1311"/>
                      <a:pt x="166" y="1306"/>
                      <a:pt x="183" y="1295"/>
                    </a:cubicBezTo>
                    <a:cubicBezTo>
                      <a:pt x="725" y="964"/>
                      <a:pt x="1291" y="596"/>
                      <a:pt x="1742" y="145"/>
                    </a:cubicBezTo>
                    <a:cubicBezTo>
                      <a:pt x="1797" y="90"/>
                      <a:pt x="1745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2"/>
              <p:cNvSpPr/>
              <p:nvPr/>
            </p:nvSpPr>
            <p:spPr>
              <a:xfrm>
                <a:off x="742575" y="2257175"/>
                <a:ext cx="5370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714" extrusionOk="0">
                    <a:moveTo>
                      <a:pt x="2024" y="1"/>
                    </a:moveTo>
                    <a:cubicBezTo>
                      <a:pt x="2013" y="1"/>
                      <a:pt x="2000" y="3"/>
                      <a:pt x="1987" y="9"/>
                    </a:cubicBezTo>
                    <a:cubicBezTo>
                      <a:pt x="1361" y="267"/>
                      <a:pt x="802" y="474"/>
                      <a:pt x="120" y="528"/>
                    </a:cubicBezTo>
                    <a:cubicBezTo>
                      <a:pt x="1" y="536"/>
                      <a:pt x="0" y="713"/>
                      <a:pt x="120" y="713"/>
                    </a:cubicBezTo>
                    <a:cubicBezTo>
                      <a:pt x="120" y="713"/>
                      <a:pt x="121" y="713"/>
                      <a:pt x="121" y="713"/>
                    </a:cubicBezTo>
                    <a:cubicBezTo>
                      <a:pt x="784" y="707"/>
                      <a:pt x="1508" y="560"/>
                      <a:pt x="2067" y="190"/>
                    </a:cubicBezTo>
                    <a:cubicBezTo>
                      <a:pt x="2147" y="138"/>
                      <a:pt x="2110" y="1"/>
                      <a:pt x="2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2"/>
              <p:cNvSpPr/>
              <p:nvPr/>
            </p:nvSpPr>
            <p:spPr>
              <a:xfrm>
                <a:off x="694750" y="2378350"/>
                <a:ext cx="547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739" extrusionOk="0">
                    <a:moveTo>
                      <a:pt x="101" y="0"/>
                    </a:moveTo>
                    <a:cubicBezTo>
                      <a:pt x="21" y="0"/>
                      <a:pt x="0" y="126"/>
                      <a:pt x="87" y="155"/>
                    </a:cubicBezTo>
                    <a:cubicBezTo>
                      <a:pt x="722" y="362"/>
                      <a:pt x="1382" y="609"/>
                      <a:pt x="2037" y="737"/>
                    </a:cubicBezTo>
                    <a:cubicBezTo>
                      <a:pt x="2043" y="738"/>
                      <a:pt x="2048" y="738"/>
                      <a:pt x="2053" y="738"/>
                    </a:cubicBezTo>
                    <a:cubicBezTo>
                      <a:pt x="2134" y="738"/>
                      <a:pt x="2189" y="615"/>
                      <a:pt x="2099" y="579"/>
                    </a:cubicBezTo>
                    <a:cubicBezTo>
                      <a:pt x="1470" y="327"/>
                      <a:pt x="781" y="176"/>
                      <a:pt x="125" y="4"/>
                    </a:cubicBezTo>
                    <a:cubicBezTo>
                      <a:pt x="116" y="1"/>
                      <a:pt x="10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424475" y="2281725"/>
                <a:ext cx="2637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573" extrusionOk="0">
                    <a:moveTo>
                      <a:pt x="1007" y="1"/>
                    </a:moveTo>
                    <a:cubicBezTo>
                      <a:pt x="995" y="1"/>
                      <a:pt x="984" y="6"/>
                      <a:pt x="976" y="16"/>
                    </a:cubicBezTo>
                    <a:cubicBezTo>
                      <a:pt x="629" y="501"/>
                      <a:pt x="308" y="1005"/>
                      <a:pt x="15" y="1524"/>
                    </a:cubicBezTo>
                    <a:cubicBezTo>
                      <a:pt x="1" y="1549"/>
                      <a:pt x="23" y="1572"/>
                      <a:pt x="46" y="1572"/>
                    </a:cubicBezTo>
                    <a:cubicBezTo>
                      <a:pt x="56" y="1572"/>
                      <a:pt x="66" y="1568"/>
                      <a:pt x="72" y="1556"/>
                    </a:cubicBezTo>
                    <a:cubicBezTo>
                      <a:pt x="375" y="1041"/>
                      <a:pt x="702" y="542"/>
                      <a:pt x="1037" y="48"/>
                    </a:cubicBezTo>
                    <a:cubicBezTo>
                      <a:pt x="1054" y="23"/>
                      <a:pt x="1031" y="1"/>
                      <a:pt x="1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>
            <a:spLocks noGrp="1"/>
          </p:cNvSpPr>
          <p:nvPr>
            <p:ph type="subTitle" idx="1"/>
          </p:nvPr>
        </p:nvSpPr>
        <p:spPr>
          <a:xfrm>
            <a:off x="720275" y="3953077"/>
            <a:ext cx="21753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subTitle" idx="2"/>
          </p:nvPr>
        </p:nvSpPr>
        <p:spPr>
          <a:xfrm>
            <a:off x="3484450" y="2267974"/>
            <a:ext cx="21753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subTitle" idx="3"/>
          </p:nvPr>
        </p:nvSpPr>
        <p:spPr>
          <a:xfrm>
            <a:off x="6248700" y="3952952"/>
            <a:ext cx="21753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5"/>
          <p:cNvSpPr txBox="1">
            <a:spLocks noGrp="1"/>
          </p:cNvSpPr>
          <p:nvPr>
            <p:ph type="subTitle" idx="4"/>
          </p:nvPr>
        </p:nvSpPr>
        <p:spPr>
          <a:xfrm>
            <a:off x="720200" y="3371225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subTitle" idx="5"/>
          </p:nvPr>
        </p:nvSpPr>
        <p:spPr>
          <a:xfrm>
            <a:off x="3484384" y="1692525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subTitle" idx="6"/>
          </p:nvPr>
        </p:nvSpPr>
        <p:spPr>
          <a:xfrm>
            <a:off x="6248625" y="3371100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6" name="Google Shape;366;p25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"/>
          <p:cNvSpPr>
            <a:spLocks noGrp="1"/>
          </p:cNvSpPr>
          <p:nvPr>
            <p:ph type="pic" idx="7"/>
          </p:nvPr>
        </p:nvSpPr>
        <p:spPr>
          <a:xfrm>
            <a:off x="3911837" y="3281675"/>
            <a:ext cx="1320600" cy="1320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33350" dir="18900000" algn="bl" rotWithShape="0">
              <a:schemeClr val="dk2"/>
            </a:outerShdw>
          </a:effectLst>
        </p:spPr>
      </p:sp>
      <p:sp>
        <p:nvSpPr>
          <p:cNvPr id="368" name="Google Shape;368;p25"/>
          <p:cNvSpPr>
            <a:spLocks noGrp="1"/>
          </p:cNvSpPr>
          <p:nvPr>
            <p:ph type="pic" idx="8"/>
          </p:nvPr>
        </p:nvSpPr>
        <p:spPr>
          <a:xfrm>
            <a:off x="1147624" y="1692536"/>
            <a:ext cx="1320600" cy="1320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33350" dir="18900000" algn="bl" rotWithShape="0">
              <a:schemeClr val="dk2"/>
            </a:outerShdw>
          </a:effectLst>
        </p:spPr>
      </p:sp>
      <p:sp>
        <p:nvSpPr>
          <p:cNvPr id="369" name="Google Shape;369;p25"/>
          <p:cNvSpPr>
            <a:spLocks noGrp="1"/>
          </p:cNvSpPr>
          <p:nvPr>
            <p:ph type="pic" idx="9"/>
          </p:nvPr>
        </p:nvSpPr>
        <p:spPr>
          <a:xfrm>
            <a:off x="6675974" y="1692513"/>
            <a:ext cx="1320600" cy="1320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33350" dir="18900000" algn="bl" rotWithShape="0">
              <a:schemeClr val="dk2"/>
            </a:outerShdw>
          </a:effectLst>
        </p:spPr>
      </p:sp>
      <p:grpSp>
        <p:nvGrpSpPr>
          <p:cNvPr id="370" name="Google Shape;370;p25"/>
          <p:cNvGrpSpPr/>
          <p:nvPr/>
        </p:nvGrpSpPr>
        <p:grpSpPr>
          <a:xfrm rot="9138041">
            <a:off x="-95650" y="137524"/>
            <a:ext cx="766101" cy="707173"/>
            <a:chOff x="7432350" y="3624325"/>
            <a:chExt cx="955225" cy="881750"/>
          </a:xfrm>
        </p:grpSpPr>
        <p:sp>
          <p:nvSpPr>
            <p:cNvPr id="371" name="Google Shape;371;p25"/>
            <p:cNvSpPr/>
            <p:nvPr/>
          </p:nvSpPr>
          <p:spPr>
            <a:xfrm>
              <a:off x="7432350" y="3927425"/>
              <a:ext cx="146975" cy="578650"/>
            </a:xfrm>
            <a:custGeom>
              <a:avLst/>
              <a:gdLst/>
              <a:ahLst/>
              <a:cxnLst/>
              <a:rect l="l" t="t" r="r" b="b"/>
              <a:pathLst>
                <a:path w="5879" h="23146" extrusionOk="0">
                  <a:moveTo>
                    <a:pt x="0" y="0"/>
                  </a:moveTo>
                  <a:cubicBezTo>
                    <a:pt x="722" y="7928"/>
                    <a:pt x="5879" y="15186"/>
                    <a:pt x="5879" y="2314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2" name="Google Shape;372;p25"/>
            <p:cNvSpPr/>
            <p:nvPr/>
          </p:nvSpPr>
          <p:spPr>
            <a:xfrm>
              <a:off x="7515025" y="3771300"/>
              <a:ext cx="339825" cy="440850"/>
            </a:xfrm>
            <a:custGeom>
              <a:avLst/>
              <a:gdLst/>
              <a:ahLst/>
              <a:cxnLst/>
              <a:rect l="l" t="t" r="r" b="b"/>
              <a:pathLst>
                <a:path w="13593" h="17634" extrusionOk="0">
                  <a:moveTo>
                    <a:pt x="0" y="0"/>
                  </a:moveTo>
                  <a:cubicBezTo>
                    <a:pt x="4752" y="5701"/>
                    <a:pt x="9139" y="11697"/>
                    <a:pt x="13593" y="1763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3" name="Google Shape;373;p25"/>
            <p:cNvSpPr/>
            <p:nvPr/>
          </p:nvSpPr>
          <p:spPr>
            <a:xfrm>
              <a:off x="7652800" y="3624325"/>
              <a:ext cx="734775" cy="220450"/>
            </a:xfrm>
            <a:custGeom>
              <a:avLst/>
              <a:gdLst/>
              <a:ahLst/>
              <a:cxnLst/>
              <a:rect l="l" t="t" r="r" b="b"/>
              <a:pathLst>
                <a:path w="29391" h="8818" extrusionOk="0">
                  <a:moveTo>
                    <a:pt x="0" y="0"/>
                  </a:moveTo>
                  <a:cubicBezTo>
                    <a:pt x="10109" y="1556"/>
                    <a:pt x="19469" y="6332"/>
                    <a:pt x="29391" y="881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74" name="Google Shape;374;p25"/>
          <p:cNvGrpSpPr/>
          <p:nvPr/>
        </p:nvGrpSpPr>
        <p:grpSpPr>
          <a:xfrm>
            <a:off x="316025" y="4803380"/>
            <a:ext cx="1506300" cy="205983"/>
            <a:chOff x="65575" y="4697430"/>
            <a:chExt cx="1506300" cy="205983"/>
          </a:xfrm>
        </p:grpSpPr>
        <p:sp>
          <p:nvSpPr>
            <p:cNvPr id="375" name="Google Shape;375;p25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6" name="Google Shape;376;p25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174800" y="2448800"/>
            <a:ext cx="570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711250"/>
            <a:ext cx="15930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174800" y="3477075"/>
            <a:ext cx="5706600" cy="533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872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8492000" y="4418825"/>
            <a:ext cx="512325" cy="631600"/>
            <a:chOff x="8492000" y="4418825"/>
            <a:chExt cx="512325" cy="631600"/>
          </a:xfrm>
        </p:grpSpPr>
        <p:sp>
          <p:nvSpPr>
            <p:cNvPr id="33" name="Google Shape;33;p3"/>
            <p:cNvSpPr/>
            <p:nvPr/>
          </p:nvSpPr>
          <p:spPr>
            <a:xfrm>
              <a:off x="8553425" y="4616325"/>
              <a:ext cx="450900" cy="43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492000" y="4418825"/>
              <a:ext cx="450942" cy="533087"/>
            </a:xfrm>
            <a:custGeom>
              <a:avLst/>
              <a:gdLst/>
              <a:ahLst/>
              <a:cxnLst/>
              <a:rect l="l" t="t" r="r" b="b"/>
              <a:pathLst>
                <a:path w="12862" h="15205" extrusionOk="0">
                  <a:moveTo>
                    <a:pt x="3699" y="243"/>
                  </a:moveTo>
                  <a:cubicBezTo>
                    <a:pt x="4083" y="243"/>
                    <a:pt x="4470" y="292"/>
                    <a:pt x="4835" y="412"/>
                  </a:cubicBezTo>
                  <a:cubicBezTo>
                    <a:pt x="5463" y="621"/>
                    <a:pt x="5968" y="1014"/>
                    <a:pt x="6355" y="1526"/>
                  </a:cubicBezTo>
                  <a:cubicBezTo>
                    <a:pt x="4942" y="1265"/>
                    <a:pt x="3533" y="1129"/>
                    <a:pt x="2181" y="626"/>
                  </a:cubicBezTo>
                  <a:cubicBezTo>
                    <a:pt x="2188" y="581"/>
                    <a:pt x="2204" y="538"/>
                    <a:pt x="2227" y="500"/>
                  </a:cubicBezTo>
                  <a:cubicBezTo>
                    <a:pt x="2357" y="299"/>
                    <a:pt x="3482" y="248"/>
                    <a:pt x="3563" y="245"/>
                  </a:cubicBezTo>
                  <a:cubicBezTo>
                    <a:pt x="3608" y="243"/>
                    <a:pt x="3654" y="243"/>
                    <a:pt x="3699" y="243"/>
                  </a:cubicBezTo>
                  <a:close/>
                  <a:moveTo>
                    <a:pt x="2180" y="775"/>
                  </a:moveTo>
                  <a:lnTo>
                    <a:pt x="2180" y="775"/>
                  </a:lnTo>
                  <a:cubicBezTo>
                    <a:pt x="3434" y="1391"/>
                    <a:pt x="4900" y="1561"/>
                    <a:pt x="6276" y="1719"/>
                  </a:cubicBezTo>
                  <a:cubicBezTo>
                    <a:pt x="5646" y="2037"/>
                    <a:pt x="4978" y="2321"/>
                    <a:pt x="4265" y="2321"/>
                  </a:cubicBezTo>
                  <a:cubicBezTo>
                    <a:pt x="4228" y="2321"/>
                    <a:pt x="4190" y="2320"/>
                    <a:pt x="4153" y="2318"/>
                  </a:cubicBezTo>
                  <a:cubicBezTo>
                    <a:pt x="3600" y="2296"/>
                    <a:pt x="3034" y="2023"/>
                    <a:pt x="2656" y="1622"/>
                  </a:cubicBezTo>
                  <a:cubicBezTo>
                    <a:pt x="2521" y="1477"/>
                    <a:pt x="2224" y="1094"/>
                    <a:pt x="2180" y="775"/>
                  </a:cubicBezTo>
                  <a:close/>
                  <a:moveTo>
                    <a:pt x="7463" y="820"/>
                  </a:moveTo>
                  <a:cubicBezTo>
                    <a:pt x="7538" y="820"/>
                    <a:pt x="7662" y="881"/>
                    <a:pt x="7688" y="895"/>
                  </a:cubicBezTo>
                  <a:cubicBezTo>
                    <a:pt x="7775" y="944"/>
                    <a:pt x="7857" y="1008"/>
                    <a:pt x="7925" y="1085"/>
                  </a:cubicBezTo>
                  <a:cubicBezTo>
                    <a:pt x="7999" y="1164"/>
                    <a:pt x="8056" y="1255"/>
                    <a:pt x="8097" y="1356"/>
                  </a:cubicBezTo>
                  <a:cubicBezTo>
                    <a:pt x="8126" y="1427"/>
                    <a:pt x="8139" y="1489"/>
                    <a:pt x="8174" y="1550"/>
                  </a:cubicBezTo>
                  <a:cubicBezTo>
                    <a:pt x="7530" y="2195"/>
                    <a:pt x="7038" y="3053"/>
                    <a:pt x="6800" y="3926"/>
                  </a:cubicBezTo>
                  <a:cubicBezTo>
                    <a:pt x="6704" y="4279"/>
                    <a:pt x="6604" y="4750"/>
                    <a:pt x="6641" y="5173"/>
                  </a:cubicBezTo>
                  <a:lnTo>
                    <a:pt x="6641" y="5174"/>
                  </a:lnTo>
                  <a:cubicBezTo>
                    <a:pt x="6225" y="3674"/>
                    <a:pt x="6523" y="2286"/>
                    <a:pt x="7425" y="903"/>
                  </a:cubicBezTo>
                  <a:cubicBezTo>
                    <a:pt x="7439" y="881"/>
                    <a:pt x="7442" y="852"/>
                    <a:pt x="7430" y="826"/>
                  </a:cubicBezTo>
                  <a:cubicBezTo>
                    <a:pt x="7439" y="822"/>
                    <a:pt x="7450" y="820"/>
                    <a:pt x="7463" y="820"/>
                  </a:cubicBezTo>
                  <a:close/>
                  <a:moveTo>
                    <a:pt x="9563" y="5285"/>
                  </a:moveTo>
                  <a:cubicBezTo>
                    <a:pt x="11921" y="5285"/>
                    <a:pt x="12637" y="8026"/>
                    <a:pt x="12323" y="9917"/>
                  </a:cubicBezTo>
                  <a:cubicBezTo>
                    <a:pt x="11809" y="12985"/>
                    <a:pt x="9741" y="14743"/>
                    <a:pt x="6724" y="14881"/>
                  </a:cubicBezTo>
                  <a:cubicBezTo>
                    <a:pt x="6760" y="14842"/>
                    <a:pt x="6794" y="14801"/>
                    <a:pt x="6832" y="14764"/>
                  </a:cubicBezTo>
                  <a:cubicBezTo>
                    <a:pt x="6867" y="14732"/>
                    <a:pt x="6905" y="14705"/>
                    <a:pt x="6942" y="14675"/>
                  </a:cubicBezTo>
                  <a:cubicBezTo>
                    <a:pt x="6948" y="14677"/>
                    <a:pt x="6955" y="14677"/>
                    <a:pt x="6961" y="14677"/>
                  </a:cubicBezTo>
                  <a:cubicBezTo>
                    <a:pt x="6980" y="14677"/>
                    <a:pt x="6997" y="14670"/>
                    <a:pt x="7010" y="14657"/>
                  </a:cubicBezTo>
                  <a:cubicBezTo>
                    <a:pt x="7407" y="14289"/>
                    <a:pt x="7820" y="13940"/>
                    <a:pt x="8239" y="13599"/>
                  </a:cubicBezTo>
                  <a:cubicBezTo>
                    <a:pt x="8284" y="13562"/>
                    <a:pt x="8243" y="13492"/>
                    <a:pt x="8194" y="13492"/>
                  </a:cubicBezTo>
                  <a:cubicBezTo>
                    <a:pt x="8184" y="13492"/>
                    <a:pt x="8174" y="13495"/>
                    <a:pt x="8164" y="13502"/>
                  </a:cubicBezTo>
                  <a:cubicBezTo>
                    <a:pt x="7804" y="13763"/>
                    <a:pt x="7458" y="14045"/>
                    <a:pt x="7132" y="14347"/>
                  </a:cubicBezTo>
                  <a:cubicBezTo>
                    <a:pt x="7130" y="14347"/>
                    <a:pt x="7128" y="14347"/>
                    <a:pt x="7126" y="14347"/>
                  </a:cubicBezTo>
                  <a:cubicBezTo>
                    <a:pt x="7124" y="14347"/>
                    <a:pt x="7122" y="14347"/>
                    <a:pt x="7121" y="14347"/>
                  </a:cubicBezTo>
                  <a:cubicBezTo>
                    <a:pt x="7117" y="14347"/>
                    <a:pt x="7114" y="14347"/>
                    <a:pt x="7111" y="14350"/>
                  </a:cubicBezTo>
                  <a:cubicBezTo>
                    <a:pt x="6892" y="14463"/>
                    <a:pt x="6703" y="14677"/>
                    <a:pt x="6545" y="14884"/>
                  </a:cubicBezTo>
                  <a:cubicBezTo>
                    <a:pt x="6440" y="14887"/>
                    <a:pt x="6336" y="14892"/>
                    <a:pt x="6229" y="14892"/>
                  </a:cubicBezTo>
                  <a:cubicBezTo>
                    <a:pt x="6053" y="14888"/>
                    <a:pt x="5877" y="14877"/>
                    <a:pt x="5707" y="14861"/>
                  </a:cubicBezTo>
                  <a:cubicBezTo>
                    <a:pt x="6094" y="14476"/>
                    <a:pt x="6497" y="14106"/>
                    <a:pt x="6915" y="13751"/>
                  </a:cubicBezTo>
                  <a:cubicBezTo>
                    <a:pt x="6972" y="13703"/>
                    <a:pt x="6919" y="13632"/>
                    <a:pt x="6860" y="13632"/>
                  </a:cubicBezTo>
                  <a:cubicBezTo>
                    <a:pt x="6844" y="13632"/>
                    <a:pt x="6828" y="13637"/>
                    <a:pt x="6813" y="13649"/>
                  </a:cubicBezTo>
                  <a:cubicBezTo>
                    <a:pt x="6349" y="14012"/>
                    <a:pt x="5912" y="14409"/>
                    <a:pt x="5506" y="14834"/>
                  </a:cubicBezTo>
                  <a:cubicBezTo>
                    <a:pt x="5123" y="14786"/>
                    <a:pt x="4747" y="14699"/>
                    <a:pt x="4381" y="14576"/>
                  </a:cubicBezTo>
                  <a:cubicBezTo>
                    <a:pt x="4852" y="14253"/>
                    <a:pt x="5300" y="13896"/>
                    <a:pt x="5718" y="13507"/>
                  </a:cubicBezTo>
                  <a:cubicBezTo>
                    <a:pt x="5768" y="13461"/>
                    <a:pt x="5721" y="13393"/>
                    <a:pt x="5667" y="13393"/>
                  </a:cubicBezTo>
                  <a:cubicBezTo>
                    <a:pt x="5652" y="13393"/>
                    <a:pt x="5637" y="13398"/>
                    <a:pt x="5622" y="13411"/>
                  </a:cubicBezTo>
                  <a:cubicBezTo>
                    <a:pt x="5187" y="13798"/>
                    <a:pt x="4731" y="14162"/>
                    <a:pt x="4256" y="14500"/>
                  </a:cubicBezTo>
                  <a:cubicBezTo>
                    <a:pt x="4247" y="14508"/>
                    <a:pt x="4245" y="14517"/>
                    <a:pt x="4240" y="14525"/>
                  </a:cubicBezTo>
                  <a:cubicBezTo>
                    <a:pt x="4005" y="14437"/>
                    <a:pt x="3775" y="14332"/>
                    <a:pt x="3555" y="14211"/>
                  </a:cubicBezTo>
                  <a:cubicBezTo>
                    <a:pt x="4024" y="13951"/>
                    <a:pt x="4438" y="13604"/>
                    <a:pt x="4800" y="13209"/>
                  </a:cubicBezTo>
                  <a:cubicBezTo>
                    <a:pt x="4839" y="13166"/>
                    <a:pt x="4799" y="13106"/>
                    <a:pt x="4755" y="13106"/>
                  </a:cubicBezTo>
                  <a:cubicBezTo>
                    <a:pt x="4741" y="13106"/>
                    <a:pt x="4728" y="13111"/>
                    <a:pt x="4715" y="13124"/>
                  </a:cubicBezTo>
                  <a:cubicBezTo>
                    <a:pt x="4338" y="13521"/>
                    <a:pt x="3909" y="13848"/>
                    <a:pt x="3456" y="14154"/>
                  </a:cubicBezTo>
                  <a:cubicBezTo>
                    <a:pt x="3268" y="14047"/>
                    <a:pt x="3087" y="13926"/>
                    <a:pt x="2914" y="13795"/>
                  </a:cubicBezTo>
                  <a:cubicBezTo>
                    <a:pt x="3448" y="13476"/>
                    <a:pt x="3934" y="13080"/>
                    <a:pt x="4371" y="12636"/>
                  </a:cubicBezTo>
                  <a:cubicBezTo>
                    <a:pt x="4408" y="12598"/>
                    <a:pt x="4372" y="12545"/>
                    <a:pt x="4331" y="12545"/>
                  </a:cubicBezTo>
                  <a:cubicBezTo>
                    <a:pt x="4319" y="12545"/>
                    <a:pt x="4306" y="12550"/>
                    <a:pt x="4295" y="12562"/>
                  </a:cubicBezTo>
                  <a:cubicBezTo>
                    <a:pt x="3847" y="13005"/>
                    <a:pt x="3354" y="13381"/>
                    <a:pt x="2838" y="13735"/>
                  </a:cubicBezTo>
                  <a:cubicBezTo>
                    <a:pt x="2651" y="13586"/>
                    <a:pt x="2476" y="13425"/>
                    <a:pt x="2315" y="13250"/>
                  </a:cubicBezTo>
                  <a:cubicBezTo>
                    <a:pt x="3211" y="12568"/>
                    <a:pt x="4054" y="11816"/>
                    <a:pt x="4854" y="11024"/>
                  </a:cubicBezTo>
                  <a:cubicBezTo>
                    <a:pt x="4896" y="10983"/>
                    <a:pt x="4856" y="10924"/>
                    <a:pt x="4810" y="10924"/>
                  </a:cubicBezTo>
                  <a:cubicBezTo>
                    <a:pt x="4797" y="10924"/>
                    <a:pt x="4783" y="10929"/>
                    <a:pt x="4771" y="10941"/>
                  </a:cubicBezTo>
                  <a:cubicBezTo>
                    <a:pt x="3960" y="11720"/>
                    <a:pt x="3112" y="12455"/>
                    <a:pt x="2243" y="13170"/>
                  </a:cubicBezTo>
                  <a:cubicBezTo>
                    <a:pt x="2082" y="12984"/>
                    <a:pt x="1936" y="12785"/>
                    <a:pt x="1807" y="12574"/>
                  </a:cubicBezTo>
                  <a:cubicBezTo>
                    <a:pt x="2078" y="12381"/>
                    <a:pt x="2331" y="12163"/>
                    <a:pt x="2562" y="11924"/>
                  </a:cubicBezTo>
                  <a:cubicBezTo>
                    <a:pt x="2596" y="11887"/>
                    <a:pt x="2563" y="11837"/>
                    <a:pt x="2524" y="11837"/>
                  </a:cubicBezTo>
                  <a:cubicBezTo>
                    <a:pt x="2513" y="11837"/>
                    <a:pt x="2501" y="11842"/>
                    <a:pt x="2490" y="11852"/>
                  </a:cubicBezTo>
                  <a:cubicBezTo>
                    <a:pt x="2258" y="12077"/>
                    <a:pt x="2012" y="12287"/>
                    <a:pt x="1756" y="12482"/>
                  </a:cubicBezTo>
                  <a:cubicBezTo>
                    <a:pt x="1658" y="12316"/>
                    <a:pt x="1572" y="12146"/>
                    <a:pt x="1499" y="11969"/>
                  </a:cubicBezTo>
                  <a:cubicBezTo>
                    <a:pt x="1773" y="11731"/>
                    <a:pt x="2047" y="11494"/>
                    <a:pt x="2315" y="11248"/>
                  </a:cubicBezTo>
                  <a:cubicBezTo>
                    <a:pt x="2347" y="11218"/>
                    <a:pt x="2318" y="11177"/>
                    <a:pt x="2284" y="11177"/>
                  </a:cubicBezTo>
                  <a:cubicBezTo>
                    <a:pt x="2275" y="11177"/>
                    <a:pt x="2265" y="11180"/>
                    <a:pt x="2256" y="11188"/>
                  </a:cubicBezTo>
                  <a:cubicBezTo>
                    <a:pt x="1988" y="11414"/>
                    <a:pt x="1729" y="11648"/>
                    <a:pt x="1467" y="11881"/>
                  </a:cubicBezTo>
                  <a:cubicBezTo>
                    <a:pt x="1378" y="11656"/>
                    <a:pt x="1308" y="11425"/>
                    <a:pt x="1255" y="11189"/>
                  </a:cubicBezTo>
                  <a:cubicBezTo>
                    <a:pt x="1730" y="10859"/>
                    <a:pt x="2180" y="10499"/>
                    <a:pt x="2605" y="10107"/>
                  </a:cubicBezTo>
                  <a:cubicBezTo>
                    <a:pt x="2639" y="10076"/>
                    <a:pt x="2607" y="10031"/>
                    <a:pt x="2571" y="10031"/>
                  </a:cubicBezTo>
                  <a:cubicBezTo>
                    <a:pt x="2560" y="10031"/>
                    <a:pt x="2550" y="10035"/>
                    <a:pt x="2540" y="10043"/>
                  </a:cubicBezTo>
                  <a:cubicBezTo>
                    <a:pt x="2117" y="10408"/>
                    <a:pt x="1681" y="10756"/>
                    <a:pt x="1233" y="11089"/>
                  </a:cubicBezTo>
                  <a:cubicBezTo>
                    <a:pt x="1161" y="10724"/>
                    <a:pt x="1133" y="10353"/>
                    <a:pt x="1145" y="9981"/>
                  </a:cubicBezTo>
                  <a:lnTo>
                    <a:pt x="1145" y="9981"/>
                  </a:lnTo>
                  <a:cubicBezTo>
                    <a:pt x="1149" y="9983"/>
                    <a:pt x="1153" y="9983"/>
                    <a:pt x="1157" y="9983"/>
                  </a:cubicBezTo>
                  <a:cubicBezTo>
                    <a:pt x="1167" y="9983"/>
                    <a:pt x="1176" y="9980"/>
                    <a:pt x="1184" y="9973"/>
                  </a:cubicBezTo>
                  <a:lnTo>
                    <a:pt x="1203" y="9952"/>
                  </a:lnTo>
                  <a:cubicBezTo>
                    <a:pt x="1222" y="9929"/>
                    <a:pt x="1204" y="9893"/>
                    <a:pt x="1178" y="9893"/>
                  </a:cubicBezTo>
                  <a:cubicBezTo>
                    <a:pt x="1173" y="9893"/>
                    <a:pt x="1167" y="9895"/>
                    <a:pt x="1162" y="9898"/>
                  </a:cubicBezTo>
                  <a:lnTo>
                    <a:pt x="1162" y="9898"/>
                  </a:lnTo>
                  <a:cubicBezTo>
                    <a:pt x="1412" y="9745"/>
                    <a:pt x="1639" y="9482"/>
                    <a:pt x="1872" y="9283"/>
                  </a:cubicBezTo>
                  <a:cubicBezTo>
                    <a:pt x="2129" y="9062"/>
                    <a:pt x="2390" y="8846"/>
                    <a:pt x="2658" y="8636"/>
                  </a:cubicBezTo>
                  <a:cubicBezTo>
                    <a:pt x="2696" y="8607"/>
                    <a:pt x="2661" y="8546"/>
                    <a:pt x="2621" y="8546"/>
                  </a:cubicBezTo>
                  <a:cubicBezTo>
                    <a:pt x="2612" y="8546"/>
                    <a:pt x="2604" y="8549"/>
                    <a:pt x="2596" y="8555"/>
                  </a:cubicBezTo>
                  <a:cubicBezTo>
                    <a:pt x="2270" y="8786"/>
                    <a:pt x="1958" y="9034"/>
                    <a:pt x="1662" y="9302"/>
                  </a:cubicBezTo>
                  <a:cubicBezTo>
                    <a:pt x="1502" y="9444"/>
                    <a:pt x="1344" y="9592"/>
                    <a:pt x="1196" y="9747"/>
                  </a:cubicBezTo>
                  <a:cubicBezTo>
                    <a:pt x="1182" y="9763"/>
                    <a:pt x="1168" y="9777"/>
                    <a:pt x="1153" y="9790"/>
                  </a:cubicBezTo>
                  <a:cubicBezTo>
                    <a:pt x="1174" y="9500"/>
                    <a:pt x="1217" y="9213"/>
                    <a:pt x="1281" y="8929"/>
                  </a:cubicBezTo>
                  <a:cubicBezTo>
                    <a:pt x="1284" y="8912"/>
                    <a:pt x="1290" y="8894"/>
                    <a:pt x="1293" y="8878"/>
                  </a:cubicBezTo>
                  <a:cubicBezTo>
                    <a:pt x="1721" y="8418"/>
                    <a:pt x="2165" y="7981"/>
                    <a:pt x="2656" y="7587"/>
                  </a:cubicBezTo>
                  <a:cubicBezTo>
                    <a:pt x="2690" y="7560"/>
                    <a:pt x="2658" y="7505"/>
                    <a:pt x="2622" y="7505"/>
                  </a:cubicBezTo>
                  <a:cubicBezTo>
                    <a:pt x="2614" y="7505"/>
                    <a:pt x="2606" y="7507"/>
                    <a:pt x="2599" y="7512"/>
                  </a:cubicBezTo>
                  <a:cubicBezTo>
                    <a:pt x="2141" y="7863"/>
                    <a:pt x="1719" y="8258"/>
                    <a:pt x="1341" y="8693"/>
                  </a:cubicBezTo>
                  <a:cubicBezTo>
                    <a:pt x="1464" y="8231"/>
                    <a:pt x="1641" y="7786"/>
                    <a:pt x="1869" y="7367"/>
                  </a:cubicBezTo>
                  <a:cubicBezTo>
                    <a:pt x="1875" y="7377"/>
                    <a:pt x="1886" y="7383"/>
                    <a:pt x="1897" y="7383"/>
                  </a:cubicBezTo>
                  <a:cubicBezTo>
                    <a:pt x="1905" y="7383"/>
                    <a:pt x="1913" y="7380"/>
                    <a:pt x="1920" y="7374"/>
                  </a:cubicBezTo>
                  <a:cubicBezTo>
                    <a:pt x="2345" y="6975"/>
                    <a:pt x="2795" y="6602"/>
                    <a:pt x="3263" y="6256"/>
                  </a:cubicBezTo>
                  <a:cubicBezTo>
                    <a:pt x="3300" y="6229"/>
                    <a:pt x="3278" y="6172"/>
                    <a:pt x="3243" y="6172"/>
                  </a:cubicBezTo>
                  <a:cubicBezTo>
                    <a:pt x="3235" y="6172"/>
                    <a:pt x="3227" y="6174"/>
                    <a:pt x="3219" y="6180"/>
                  </a:cubicBezTo>
                  <a:cubicBezTo>
                    <a:pt x="2757" y="6503"/>
                    <a:pt x="2323" y="6868"/>
                    <a:pt x="1926" y="7270"/>
                  </a:cubicBezTo>
                  <a:cubicBezTo>
                    <a:pt x="2530" y="6223"/>
                    <a:pt x="3479" y="5393"/>
                    <a:pt x="4746" y="5318"/>
                  </a:cubicBezTo>
                  <a:cubicBezTo>
                    <a:pt x="4802" y="5314"/>
                    <a:pt x="4856" y="5313"/>
                    <a:pt x="4910" y="5313"/>
                  </a:cubicBezTo>
                  <a:cubicBezTo>
                    <a:pt x="6356" y="5313"/>
                    <a:pt x="6857" y="6529"/>
                    <a:pt x="8051" y="7037"/>
                  </a:cubicBezTo>
                  <a:cubicBezTo>
                    <a:pt x="8067" y="7044"/>
                    <a:pt x="8082" y="7047"/>
                    <a:pt x="8097" y="7047"/>
                  </a:cubicBezTo>
                  <a:cubicBezTo>
                    <a:pt x="8196" y="7047"/>
                    <a:pt x="8265" y="6911"/>
                    <a:pt x="8158" y="6854"/>
                  </a:cubicBezTo>
                  <a:cubicBezTo>
                    <a:pt x="7691" y="6607"/>
                    <a:pt x="7326" y="6303"/>
                    <a:pt x="6985" y="6014"/>
                  </a:cubicBezTo>
                  <a:lnTo>
                    <a:pt x="6985" y="6014"/>
                  </a:lnTo>
                  <a:cubicBezTo>
                    <a:pt x="7067" y="6028"/>
                    <a:pt x="7146" y="6035"/>
                    <a:pt x="7223" y="6035"/>
                  </a:cubicBezTo>
                  <a:cubicBezTo>
                    <a:pt x="8044" y="6035"/>
                    <a:pt x="8593" y="5302"/>
                    <a:pt x="9506" y="5286"/>
                  </a:cubicBezTo>
                  <a:cubicBezTo>
                    <a:pt x="9525" y="5285"/>
                    <a:pt x="9545" y="5285"/>
                    <a:pt x="9563" y="5285"/>
                  </a:cubicBezTo>
                  <a:close/>
                  <a:moveTo>
                    <a:pt x="3700" y="0"/>
                  </a:moveTo>
                  <a:cubicBezTo>
                    <a:pt x="3066" y="0"/>
                    <a:pt x="2416" y="128"/>
                    <a:pt x="1823" y="350"/>
                  </a:cubicBezTo>
                  <a:cubicBezTo>
                    <a:pt x="1759" y="374"/>
                    <a:pt x="1694" y="449"/>
                    <a:pt x="1725" y="524"/>
                  </a:cubicBezTo>
                  <a:cubicBezTo>
                    <a:pt x="2084" y="1383"/>
                    <a:pt x="2556" y="2197"/>
                    <a:pt x="3498" y="2492"/>
                  </a:cubicBezTo>
                  <a:cubicBezTo>
                    <a:pt x="3750" y="2570"/>
                    <a:pt x="4004" y="2605"/>
                    <a:pt x="4257" y="2605"/>
                  </a:cubicBezTo>
                  <a:cubicBezTo>
                    <a:pt x="5068" y="2605"/>
                    <a:pt x="5868" y="2252"/>
                    <a:pt x="6572" y="1873"/>
                  </a:cubicBezTo>
                  <a:lnTo>
                    <a:pt x="6572" y="1873"/>
                  </a:lnTo>
                  <a:cubicBezTo>
                    <a:pt x="6033" y="3080"/>
                    <a:pt x="6057" y="4557"/>
                    <a:pt x="6645" y="5732"/>
                  </a:cubicBezTo>
                  <a:cubicBezTo>
                    <a:pt x="6154" y="5336"/>
                    <a:pt x="5657" y="5025"/>
                    <a:pt x="4908" y="5025"/>
                  </a:cubicBezTo>
                  <a:cubicBezTo>
                    <a:pt x="4726" y="5025"/>
                    <a:pt x="4529" y="5044"/>
                    <a:pt x="4314" y="5083"/>
                  </a:cubicBezTo>
                  <a:cubicBezTo>
                    <a:pt x="2801" y="5364"/>
                    <a:pt x="1759" y="6634"/>
                    <a:pt x="1239" y="8013"/>
                  </a:cubicBezTo>
                  <a:cubicBezTo>
                    <a:pt x="1" y="11301"/>
                    <a:pt x="1741" y="14632"/>
                    <a:pt x="5283" y="15132"/>
                  </a:cubicBezTo>
                  <a:cubicBezTo>
                    <a:pt x="5303" y="15136"/>
                    <a:pt x="5323" y="15136"/>
                    <a:pt x="5343" y="15137"/>
                  </a:cubicBezTo>
                  <a:cubicBezTo>
                    <a:pt x="5355" y="15146"/>
                    <a:pt x="5369" y="15151"/>
                    <a:pt x="5384" y="15151"/>
                  </a:cubicBezTo>
                  <a:cubicBezTo>
                    <a:pt x="5393" y="15151"/>
                    <a:pt x="5402" y="15149"/>
                    <a:pt x="5410" y="15145"/>
                  </a:cubicBezTo>
                  <a:cubicBezTo>
                    <a:pt x="5731" y="15185"/>
                    <a:pt x="6061" y="15205"/>
                    <a:pt x="6395" y="15205"/>
                  </a:cubicBezTo>
                  <a:cubicBezTo>
                    <a:pt x="7769" y="15205"/>
                    <a:pt x="9212" y="14864"/>
                    <a:pt x="10327" y="14128"/>
                  </a:cubicBezTo>
                  <a:cubicBezTo>
                    <a:pt x="11781" y="13170"/>
                    <a:pt x="12425" y="11414"/>
                    <a:pt x="12657" y="9750"/>
                  </a:cubicBezTo>
                  <a:cubicBezTo>
                    <a:pt x="12861" y="8289"/>
                    <a:pt x="12578" y="6618"/>
                    <a:pt x="11366" y="5640"/>
                  </a:cubicBezTo>
                  <a:cubicBezTo>
                    <a:pt x="10891" y="5252"/>
                    <a:pt x="10306" y="5024"/>
                    <a:pt x="9696" y="4986"/>
                  </a:cubicBezTo>
                  <a:cubicBezTo>
                    <a:pt x="9663" y="4984"/>
                    <a:pt x="9631" y="4983"/>
                    <a:pt x="9599" y="4983"/>
                  </a:cubicBezTo>
                  <a:cubicBezTo>
                    <a:pt x="8697" y="4983"/>
                    <a:pt x="7976" y="5742"/>
                    <a:pt x="7126" y="5742"/>
                  </a:cubicBezTo>
                  <a:cubicBezTo>
                    <a:pt x="7085" y="5742"/>
                    <a:pt x="7043" y="5741"/>
                    <a:pt x="7001" y="5737"/>
                  </a:cubicBezTo>
                  <a:cubicBezTo>
                    <a:pt x="6628" y="5016"/>
                    <a:pt x="7001" y="3882"/>
                    <a:pt x="7316" y="3215"/>
                  </a:cubicBezTo>
                  <a:cubicBezTo>
                    <a:pt x="7608" y="2597"/>
                    <a:pt x="8037" y="2082"/>
                    <a:pt x="8432" y="1531"/>
                  </a:cubicBezTo>
                  <a:cubicBezTo>
                    <a:pt x="8472" y="1475"/>
                    <a:pt x="8429" y="1421"/>
                    <a:pt x="8375" y="1408"/>
                  </a:cubicBezTo>
                  <a:cubicBezTo>
                    <a:pt x="8357" y="1289"/>
                    <a:pt x="8290" y="1166"/>
                    <a:pt x="8231" y="1075"/>
                  </a:cubicBezTo>
                  <a:cubicBezTo>
                    <a:pt x="8131" y="920"/>
                    <a:pt x="7992" y="791"/>
                    <a:pt x="7830" y="704"/>
                  </a:cubicBezTo>
                  <a:cubicBezTo>
                    <a:pt x="7738" y="656"/>
                    <a:pt x="7637" y="616"/>
                    <a:pt x="7536" y="616"/>
                  </a:cubicBezTo>
                  <a:cubicBezTo>
                    <a:pt x="7490" y="616"/>
                    <a:pt x="7445" y="624"/>
                    <a:pt x="7401" y="643"/>
                  </a:cubicBezTo>
                  <a:cubicBezTo>
                    <a:pt x="7323" y="677"/>
                    <a:pt x="7283" y="732"/>
                    <a:pt x="7281" y="799"/>
                  </a:cubicBezTo>
                  <a:cubicBezTo>
                    <a:pt x="7041" y="1057"/>
                    <a:pt x="6838" y="1348"/>
                    <a:pt x="6677" y="1660"/>
                  </a:cubicBezTo>
                  <a:cubicBezTo>
                    <a:pt x="6089" y="474"/>
                    <a:pt x="4923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4721579" y="3214074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720000" y="2324700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4721575" y="2652300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720000" y="1762925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63" name="Google Shape;63;p5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5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5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5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Google Shape;67;p5"/>
          <p:cNvSpPr/>
          <p:nvPr/>
        </p:nvSpPr>
        <p:spPr>
          <a:xfrm>
            <a:off x="405500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1721100" y="1260950"/>
            <a:ext cx="5701800" cy="21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8006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 rot="10800000" flipH="1">
            <a:off x="137950" y="89425"/>
            <a:ext cx="1506300" cy="1469575"/>
            <a:chOff x="65575" y="3544038"/>
            <a:chExt cx="1506300" cy="1469575"/>
          </a:xfrm>
        </p:grpSpPr>
        <p:sp>
          <p:nvSpPr>
            <p:cNvPr id="112" name="Google Shape;112;p8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" name="Google Shape;113;p8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4" name="Google Shape;114;p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5" name="Google Shape;115;p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" name="Google Shape;116;p8"/>
          <p:cNvGrpSpPr/>
          <p:nvPr/>
        </p:nvGrpSpPr>
        <p:grpSpPr>
          <a:xfrm>
            <a:off x="3359725" y="4793755"/>
            <a:ext cx="1506300" cy="205983"/>
            <a:chOff x="65575" y="4697430"/>
            <a:chExt cx="1506300" cy="205983"/>
          </a:xfrm>
        </p:grpSpPr>
        <p:sp>
          <p:nvSpPr>
            <p:cNvPr id="117" name="Google Shape;117;p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8" name="Google Shape;118;p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720000" y="1369775"/>
            <a:ext cx="4030500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720000" y="2212200"/>
            <a:ext cx="4030500" cy="15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grpSp>
        <p:nvGrpSpPr>
          <p:cNvPr id="122" name="Google Shape;122;p9"/>
          <p:cNvGrpSpPr/>
          <p:nvPr/>
        </p:nvGrpSpPr>
        <p:grpSpPr>
          <a:xfrm rot="10800000" flipH="1">
            <a:off x="137950" y="89425"/>
            <a:ext cx="1506300" cy="1469575"/>
            <a:chOff x="65575" y="3544038"/>
            <a:chExt cx="1506300" cy="1469575"/>
          </a:xfrm>
        </p:grpSpPr>
        <p:sp>
          <p:nvSpPr>
            <p:cNvPr id="123" name="Google Shape;123;p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5" name="Google Shape;125;p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" name="Google Shape;126;p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-290052" y="3945540"/>
            <a:ext cx="1087386" cy="1326062"/>
            <a:chOff x="-290052" y="3945540"/>
            <a:chExt cx="1087386" cy="1326062"/>
          </a:xfrm>
        </p:grpSpPr>
        <p:grpSp>
          <p:nvGrpSpPr>
            <p:cNvPr id="128" name="Google Shape;128;p9"/>
            <p:cNvGrpSpPr/>
            <p:nvPr/>
          </p:nvGrpSpPr>
          <p:grpSpPr>
            <a:xfrm>
              <a:off x="-290052" y="3945540"/>
              <a:ext cx="1087386" cy="1326062"/>
              <a:chOff x="-185424" y="4028758"/>
              <a:chExt cx="1028650" cy="1254434"/>
            </a:xfrm>
          </p:grpSpPr>
          <p:sp>
            <p:nvSpPr>
              <p:cNvPr id="129" name="Google Shape;129;p9"/>
              <p:cNvSpPr/>
              <p:nvPr/>
            </p:nvSpPr>
            <p:spPr>
              <a:xfrm rot="9784522">
                <a:off x="-2409" y="4390869"/>
                <a:ext cx="745070" cy="801248"/>
              </a:xfrm>
              <a:prstGeom prst="round2SameRect">
                <a:avLst>
                  <a:gd name="adj1" fmla="val 24725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 rot="-1015478">
                <a:off x="-84859" y="4119834"/>
                <a:ext cx="745070" cy="80124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>
              <a:off x="-260687" y="4105882"/>
              <a:ext cx="1028659" cy="1097230"/>
              <a:chOff x="-185425" y="4115069"/>
              <a:chExt cx="1028659" cy="1097230"/>
            </a:xfrm>
          </p:grpSpPr>
          <p:sp>
            <p:nvSpPr>
              <p:cNvPr id="132" name="Google Shape;132;p9"/>
              <p:cNvSpPr/>
              <p:nvPr/>
            </p:nvSpPr>
            <p:spPr>
              <a:xfrm>
                <a:off x="291096" y="4698362"/>
                <a:ext cx="497121" cy="471102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14304" extrusionOk="0">
                    <a:moveTo>
                      <a:pt x="11080" y="542"/>
                    </a:moveTo>
                    <a:cubicBezTo>
                      <a:pt x="12020" y="542"/>
                      <a:pt x="12614" y="1176"/>
                      <a:pt x="12837" y="2047"/>
                    </a:cubicBezTo>
                    <a:cubicBezTo>
                      <a:pt x="13087" y="2729"/>
                      <a:pt x="7601" y="4291"/>
                      <a:pt x="6975" y="4503"/>
                    </a:cubicBezTo>
                    <a:cubicBezTo>
                      <a:pt x="4975" y="5182"/>
                      <a:pt x="2973" y="5858"/>
                      <a:pt x="988" y="6585"/>
                    </a:cubicBezTo>
                    <a:cubicBezTo>
                      <a:pt x="977" y="6589"/>
                      <a:pt x="968" y="6596"/>
                      <a:pt x="960" y="6602"/>
                    </a:cubicBezTo>
                    <a:cubicBezTo>
                      <a:pt x="74" y="4524"/>
                      <a:pt x="1390" y="3979"/>
                      <a:pt x="2930" y="3414"/>
                    </a:cubicBezTo>
                    <a:cubicBezTo>
                      <a:pt x="3996" y="3022"/>
                      <a:pt x="5064" y="2632"/>
                      <a:pt x="6132" y="2241"/>
                    </a:cubicBezTo>
                    <a:lnTo>
                      <a:pt x="9334" y="1068"/>
                    </a:lnTo>
                    <a:cubicBezTo>
                      <a:pt x="9764" y="911"/>
                      <a:pt x="10221" y="657"/>
                      <a:pt x="10669" y="579"/>
                    </a:cubicBezTo>
                    <a:cubicBezTo>
                      <a:pt x="10813" y="554"/>
                      <a:pt x="10950" y="542"/>
                      <a:pt x="11080" y="542"/>
                    </a:cubicBezTo>
                    <a:close/>
                    <a:moveTo>
                      <a:pt x="12716" y="2933"/>
                    </a:moveTo>
                    <a:cubicBezTo>
                      <a:pt x="12716" y="2954"/>
                      <a:pt x="12720" y="2976"/>
                      <a:pt x="12728" y="2997"/>
                    </a:cubicBezTo>
                    <a:cubicBezTo>
                      <a:pt x="13081" y="3861"/>
                      <a:pt x="13444" y="4718"/>
                      <a:pt x="13804" y="5579"/>
                    </a:cubicBezTo>
                    <a:cubicBezTo>
                      <a:pt x="14243" y="6624"/>
                      <a:pt x="15070" y="7911"/>
                      <a:pt x="14276" y="9055"/>
                    </a:cubicBezTo>
                    <a:cubicBezTo>
                      <a:pt x="13297" y="10469"/>
                      <a:pt x="10825" y="11179"/>
                      <a:pt x="9302" y="11763"/>
                    </a:cubicBezTo>
                    <a:cubicBezTo>
                      <a:pt x="8314" y="12139"/>
                      <a:pt x="6282" y="13076"/>
                      <a:pt x="4754" y="13076"/>
                    </a:cubicBezTo>
                    <a:cubicBezTo>
                      <a:pt x="4180" y="13076"/>
                      <a:pt x="3677" y="12944"/>
                      <a:pt x="3327" y="12601"/>
                    </a:cubicBezTo>
                    <a:cubicBezTo>
                      <a:pt x="2582" y="11871"/>
                      <a:pt x="2342" y="10583"/>
                      <a:pt x="2066" y="9614"/>
                    </a:cubicBezTo>
                    <a:cubicBezTo>
                      <a:pt x="1790" y="8652"/>
                      <a:pt x="1557" y="7676"/>
                      <a:pt x="1293" y="6710"/>
                    </a:cubicBezTo>
                    <a:cubicBezTo>
                      <a:pt x="4108" y="5831"/>
                      <a:pt x="6895" y="4868"/>
                      <a:pt x="9687" y="3924"/>
                    </a:cubicBezTo>
                    <a:cubicBezTo>
                      <a:pt x="10083" y="3791"/>
                      <a:pt x="11847" y="3480"/>
                      <a:pt x="12716" y="2933"/>
                    </a:cubicBezTo>
                    <a:close/>
                    <a:moveTo>
                      <a:pt x="11502" y="1"/>
                    </a:moveTo>
                    <a:cubicBezTo>
                      <a:pt x="10746" y="1"/>
                      <a:pt x="9907" y="513"/>
                      <a:pt x="9230" y="762"/>
                    </a:cubicBezTo>
                    <a:lnTo>
                      <a:pt x="5762" y="2036"/>
                    </a:lnTo>
                    <a:cubicBezTo>
                      <a:pt x="4275" y="2581"/>
                      <a:pt x="2174" y="2947"/>
                      <a:pt x="941" y="4004"/>
                    </a:cubicBezTo>
                    <a:cubicBezTo>
                      <a:pt x="0" y="4811"/>
                      <a:pt x="270" y="5784"/>
                      <a:pt x="792" y="6774"/>
                    </a:cubicBezTo>
                    <a:cubicBezTo>
                      <a:pt x="810" y="6808"/>
                      <a:pt x="841" y="6822"/>
                      <a:pt x="873" y="6822"/>
                    </a:cubicBezTo>
                    <a:cubicBezTo>
                      <a:pt x="909" y="6822"/>
                      <a:pt x="947" y="6804"/>
                      <a:pt x="971" y="6777"/>
                    </a:cubicBezTo>
                    <a:cubicBezTo>
                      <a:pt x="986" y="6787"/>
                      <a:pt x="1004" y="6792"/>
                      <a:pt x="1022" y="6792"/>
                    </a:cubicBezTo>
                    <a:cubicBezTo>
                      <a:pt x="1033" y="6792"/>
                      <a:pt x="1045" y="6790"/>
                      <a:pt x="1055" y="6785"/>
                    </a:cubicBezTo>
                    <a:cubicBezTo>
                      <a:pt x="1068" y="6782"/>
                      <a:pt x="1079" y="6777"/>
                      <a:pt x="1092" y="6774"/>
                    </a:cubicBezTo>
                    <a:cubicBezTo>
                      <a:pt x="1307" y="8022"/>
                      <a:pt x="1632" y="9248"/>
                      <a:pt x="1994" y="10461"/>
                    </a:cubicBezTo>
                    <a:cubicBezTo>
                      <a:pt x="2272" y="11387"/>
                      <a:pt x="2514" y="12517"/>
                      <a:pt x="3422" y="13039"/>
                    </a:cubicBezTo>
                    <a:cubicBezTo>
                      <a:pt x="3824" y="13271"/>
                      <a:pt x="4295" y="13361"/>
                      <a:pt x="4799" y="13361"/>
                    </a:cubicBezTo>
                    <a:cubicBezTo>
                      <a:pt x="5008" y="13361"/>
                      <a:pt x="5222" y="13346"/>
                      <a:pt x="5438" y="13318"/>
                    </a:cubicBezTo>
                    <a:lnTo>
                      <a:pt x="5438" y="13318"/>
                    </a:lnTo>
                    <a:cubicBezTo>
                      <a:pt x="5129" y="13573"/>
                      <a:pt x="4874" y="13887"/>
                      <a:pt x="4686" y="14241"/>
                    </a:cubicBezTo>
                    <a:cubicBezTo>
                      <a:pt x="4668" y="14275"/>
                      <a:pt x="4697" y="14303"/>
                      <a:pt x="4726" y="14303"/>
                    </a:cubicBezTo>
                    <a:cubicBezTo>
                      <a:pt x="4740" y="14303"/>
                      <a:pt x="4755" y="14297"/>
                      <a:pt x="4764" y="14281"/>
                    </a:cubicBezTo>
                    <a:cubicBezTo>
                      <a:pt x="4975" y="13910"/>
                      <a:pt x="5253" y="13594"/>
                      <a:pt x="5580" y="13320"/>
                    </a:cubicBezTo>
                    <a:cubicBezTo>
                      <a:pt x="5587" y="13314"/>
                      <a:pt x="5591" y="13307"/>
                      <a:pt x="5593" y="13298"/>
                    </a:cubicBezTo>
                    <a:cubicBezTo>
                      <a:pt x="6876" y="13100"/>
                      <a:pt x="8240" y="12501"/>
                      <a:pt x="9158" y="12163"/>
                    </a:cubicBezTo>
                    <a:cubicBezTo>
                      <a:pt x="10829" y="11546"/>
                      <a:pt x="13815" y="10663"/>
                      <a:pt x="14738" y="8972"/>
                    </a:cubicBezTo>
                    <a:cubicBezTo>
                      <a:pt x="15094" y="8322"/>
                      <a:pt x="15004" y="7691"/>
                      <a:pt x="14770" y="7013"/>
                    </a:cubicBezTo>
                    <a:cubicBezTo>
                      <a:pt x="14289" y="5616"/>
                      <a:pt x="13627" y="4250"/>
                      <a:pt x="13041" y="2892"/>
                    </a:cubicBezTo>
                    <a:cubicBezTo>
                      <a:pt x="13020" y="2839"/>
                      <a:pt x="12971" y="2801"/>
                      <a:pt x="12913" y="2794"/>
                    </a:cubicBezTo>
                    <a:cubicBezTo>
                      <a:pt x="13171" y="2581"/>
                      <a:pt x="13286" y="2335"/>
                      <a:pt x="13151" y="2057"/>
                    </a:cubicBezTo>
                    <a:cubicBezTo>
                      <a:pt x="13159" y="2029"/>
                      <a:pt x="13160" y="1999"/>
                      <a:pt x="13152" y="1970"/>
                    </a:cubicBezTo>
                    <a:cubicBezTo>
                      <a:pt x="12953" y="1161"/>
                      <a:pt x="12603" y="64"/>
                      <a:pt x="11600" y="4"/>
                    </a:cubicBezTo>
                    <a:cubicBezTo>
                      <a:pt x="11568" y="2"/>
                      <a:pt x="11535" y="1"/>
                      <a:pt x="11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-185425" y="4115069"/>
                <a:ext cx="1028659" cy="1097230"/>
              </a:xfrm>
              <a:custGeom>
                <a:avLst/>
                <a:gdLst/>
                <a:ahLst/>
                <a:cxnLst/>
                <a:rect l="l" t="t" r="r" b="b"/>
                <a:pathLst>
                  <a:path w="31233" h="33315" extrusionOk="0">
                    <a:moveTo>
                      <a:pt x="8663" y="3115"/>
                    </a:moveTo>
                    <a:lnTo>
                      <a:pt x="8663" y="3115"/>
                    </a:lnTo>
                    <a:cubicBezTo>
                      <a:pt x="8561" y="3512"/>
                      <a:pt x="8520" y="3923"/>
                      <a:pt x="8542" y="4335"/>
                    </a:cubicBezTo>
                    <a:lnTo>
                      <a:pt x="8542" y="4335"/>
                    </a:lnTo>
                    <a:cubicBezTo>
                      <a:pt x="8542" y="4334"/>
                      <a:pt x="8542" y="4333"/>
                      <a:pt x="8540" y="4333"/>
                    </a:cubicBezTo>
                    <a:cubicBezTo>
                      <a:pt x="8274" y="4171"/>
                      <a:pt x="7992" y="4037"/>
                      <a:pt x="7699" y="3935"/>
                    </a:cubicBezTo>
                    <a:cubicBezTo>
                      <a:pt x="7850" y="3732"/>
                      <a:pt x="8027" y="3549"/>
                      <a:pt x="8223" y="3390"/>
                    </a:cubicBezTo>
                    <a:lnTo>
                      <a:pt x="8223" y="3388"/>
                    </a:lnTo>
                    <a:cubicBezTo>
                      <a:pt x="8362" y="3278"/>
                      <a:pt x="8513" y="3197"/>
                      <a:pt x="8663" y="3115"/>
                    </a:cubicBezTo>
                    <a:close/>
                    <a:moveTo>
                      <a:pt x="12785" y="1916"/>
                    </a:moveTo>
                    <a:cubicBezTo>
                      <a:pt x="13845" y="1916"/>
                      <a:pt x="14885" y="2545"/>
                      <a:pt x="14863" y="3748"/>
                    </a:cubicBezTo>
                    <a:cubicBezTo>
                      <a:pt x="14595" y="3825"/>
                      <a:pt x="14331" y="3914"/>
                      <a:pt x="14068" y="4010"/>
                    </a:cubicBezTo>
                    <a:cubicBezTo>
                      <a:pt x="13683" y="3858"/>
                      <a:pt x="13261" y="3781"/>
                      <a:pt x="12837" y="3781"/>
                    </a:cubicBezTo>
                    <a:cubicBezTo>
                      <a:pt x="11893" y="3781"/>
                      <a:pt x="10943" y="4160"/>
                      <a:pt x="10388" y="4936"/>
                    </a:cubicBezTo>
                    <a:lnTo>
                      <a:pt x="10388" y="4934"/>
                    </a:lnTo>
                    <a:cubicBezTo>
                      <a:pt x="10120" y="3844"/>
                      <a:pt x="10757" y="2540"/>
                      <a:pt x="11809" y="2105"/>
                    </a:cubicBezTo>
                    <a:cubicBezTo>
                      <a:pt x="12115" y="1979"/>
                      <a:pt x="12451" y="1916"/>
                      <a:pt x="12785" y="1916"/>
                    </a:cubicBezTo>
                    <a:close/>
                    <a:moveTo>
                      <a:pt x="13019" y="4062"/>
                    </a:moveTo>
                    <a:cubicBezTo>
                      <a:pt x="13245" y="4062"/>
                      <a:pt x="13477" y="4088"/>
                      <a:pt x="13716" y="4141"/>
                    </a:cubicBezTo>
                    <a:lnTo>
                      <a:pt x="13716" y="4141"/>
                    </a:lnTo>
                    <a:cubicBezTo>
                      <a:pt x="12679" y="4551"/>
                      <a:pt x="11694" y="5081"/>
                      <a:pt x="10783" y="5721"/>
                    </a:cubicBezTo>
                    <a:cubicBezTo>
                      <a:pt x="10660" y="5576"/>
                      <a:pt x="10560" y="5414"/>
                      <a:pt x="10486" y="5238"/>
                    </a:cubicBezTo>
                    <a:cubicBezTo>
                      <a:pt x="11232" y="4515"/>
                      <a:pt x="12068" y="4062"/>
                      <a:pt x="13019" y="4062"/>
                    </a:cubicBezTo>
                    <a:close/>
                    <a:moveTo>
                      <a:pt x="12532" y="302"/>
                    </a:moveTo>
                    <a:cubicBezTo>
                      <a:pt x="14262" y="302"/>
                      <a:pt x="15624" y="1702"/>
                      <a:pt x="16041" y="3469"/>
                    </a:cubicBezTo>
                    <a:cubicBezTo>
                      <a:pt x="15748" y="3524"/>
                      <a:pt x="15454" y="3587"/>
                      <a:pt x="15163" y="3664"/>
                    </a:cubicBezTo>
                    <a:cubicBezTo>
                      <a:pt x="15253" y="2329"/>
                      <a:pt x="13982" y="1602"/>
                      <a:pt x="12760" y="1602"/>
                    </a:cubicBezTo>
                    <a:cubicBezTo>
                      <a:pt x="12392" y="1602"/>
                      <a:pt x="12028" y="1668"/>
                      <a:pt x="11707" y="1804"/>
                    </a:cubicBezTo>
                    <a:cubicBezTo>
                      <a:pt x="10244" y="2424"/>
                      <a:pt x="9398" y="4609"/>
                      <a:pt x="10619" y="5839"/>
                    </a:cubicBezTo>
                    <a:cubicBezTo>
                      <a:pt x="10348" y="6037"/>
                      <a:pt x="10086" y="6243"/>
                      <a:pt x="9835" y="6458"/>
                    </a:cubicBezTo>
                    <a:cubicBezTo>
                      <a:pt x="8018" y="4692"/>
                      <a:pt x="8909" y="1434"/>
                      <a:pt x="11274" y="541"/>
                    </a:cubicBezTo>
                    <a:cubicBezTo>
                      <a:pt x="11708" y="377"/>
                      <a:pt x="12130" y="302"/>
                      <a:pt x="12532" y="302"/>
                    </a:cubicBezTo>
                    <a:close/>
                    <a:moveTo>
                      <a:pt x="8002" y="15962"/>
                    </a:moveTo>
                    <a:lnTo>
                      <a:pt x="8002" y="15962"/>
                    </a:lnTo>
                    <a:cubicBezTo>
                      <a:pt x="8034" y="16557"/>
                      <a:pt x="8107" y="17150"/>
                      <a:pt x="8222" y="17737"/>
                    </a:cubicBezTo>
                    <a:cubicBezTo>
                      <a:pt x="8218" y="17736"/>
                      <a:pt x="8214" y="17735"/>
                      <a:pt x="8210" y="17735"/>
                    </a:cubicBezTo>
                    <a:cubicBezTo>
                      <a:pt x="8196" y="17735"/>
                      <a:pt x="8182" y="17744"/>
                      <a:pt x="8175" y="17758"/>
                    </a:cubicBezTo>
                    <a:cubicBezTo>
                      <a:pt x="8069" y="18022"/>
                      <a:pt x="7943" y="18276"/>
                      <a:pt x="7812" y="18528"/>
                    </a:cubicBezTo>
                    <a:cubicBezTo>
                      <a:pt x="7807" y="18504"/>
                      <a:pt x="7802" y="18481"/>
                      <a:pt x="7798" y="18457"/>
                    </a:cubicBezTo>
                    <a:cubicBezTo>
                      <a:pt x="7742" y="18183"/>
                      <a:pt x="7688" y="17904"/>
                      <a:pt x="7632" y="17624"/>
                    </a:cubicBezTo>
                    <a:cubicBezTo>
                      <a:pt x="7771" y="17334"/>
                      <a:pt x="7919" y="17050"/>
                      <a:pt x="8061" y="16762"/>
                    </a:cubicBezTo>
                    <a:cubicBezTo>
                      <a:pt x="8080" y="16723"/>
                      <a:pt x="8049" y="16694"/>
                      <a:pt x="8017" y="16694"/>
                    </a:cubicBezTo>
                    <a:cubicBezTo>
                      <a:pt x="8002" y="16694"/>
                      <a:pt x="7985" y="16702"/>
                      <a:pt x="7975" y="16719"/>
                    </a:cubicBezTo>
                    <a:cubicBezTo>
                      <a:pt x="7820" y="16950"/>
                      <a:pt x="7702" y="17202"/>
                      <a:pt x="7603" y="17461"/>
                    </a:cubicBezTo>
                    <a:cubicBezTo>
                      <a:pt x="7562" y="17248"/>
                      <a:pt x="7520" y="17033"/>
                      <a:pt x="7484" y="16814"/>
                    </a:cubicBezTo>
                    <a:cubicBezTo>
                      <a:pt x="7498" y="16814"/>
                      <a:pt x="7511" y="16805"/>
                      <a:pt x="7516" y="16792"/>
                    </a:cubicBezTo>
                    <a:cubicBezTo>
                      <a:pt x="7637" y="16499"/>
                      <a:pt x="7806" y="16244"/>
                      <a:pt x="7991" y="15989"/>
                    </a:cubicBezTo>
                    <a:cubicBezTo>
                      <a:pt x="7997" y="15980"/>
                      <a:pt x="8001" y="15971"/>
                      <a:pt x="8002" y="15962"/>
                    </a:cubicBezTo>
                    <a:close/>
                    <a:moveTo>
                      <a:pt x="8239" y="17831"/>
                    </a:moveTo>
                    <a:cubicBezTo>
                      <a:pt x="8295" y="18105"/>
                      <a:pt x="8362" y="18376"/>
                      <a:pt x="8434" y="18646"/>
                    </a:cubicBezTo>
                    <a:lnTo>
                      <a:pt x="8432" y="18646"/>
                    </a:lnTo>
                    <a:cubicBezTo>
                      <a:pt x="8223" y="18932"/>
                      <a:pt x="8101" y="19285"/>
                      <a:pt x="8037" y="19632"/>
                    </a:cubicBezTo>
                    <a:cubicBezTo>
                      <a:pt x="7971" y="19310"/>
                      <a:pt x="7904" y="18987"/>
                      <a:pt x="7838" y="18665"/>
                    </a:cubicBezTo>
                    <a:cubicBezTo>
                      <a:pt x="8005" y="18405"/>
                      <a:pt x="8139" y="18124"/>
                      <a:pt x="8239" y="17831"/>
                    </a:cubicBezTo>
                    <a:close/>
                    <a:moveTo>
                      <a:pt x="8637" y="19338"/>
                    </a:moveTo>
                    <a:lnTo>
                      <a:pt x="8637" y="19338"/>
                    </a:lnTo>
                    <a:cubicBezTo>
                      <a:pt x="8700" y="19528"/>
                      <a:pt x="8767" y="19719"/>
                      <a:pt x="8840" y="19906"/>
                    </a:cubicBezTo>
                    <a:cubicBezTo>
                      <a:pt x="8842" y="19911"/>
                      <a:pt x="8845" y="19914"/>
                      <a:pt x="8846" y="19919"/>
                    </a:cubicBezTo>
                    <a:cubicBezTo>
                      <a:pt x="8676" y="19965"/>
                      <a:pt x="8504" y="20011"/>
                      <a:pt x="8332" y="20058"/>
                    </a:cubicBezTo>
                    <a:cubicBezTo>
                      <a:pt x="8468" y="19834"/>
                      <a:pt x="8570" y="19591"/>
                      <a:pt x="8637" y="19338"/>
                    </a:cubicBezTo>
                    <a:close/>
                    <a:moveTo>
                      <a:pt x="8477" y="18810"/>
                    </a:moveTo>
                    <a:cubicBezTo>
                      <a:pt x="8507" y="18920"/>
                      <a:pt x="8542" y="19028"/>
                      <a:pt x="8575" y="19136"/>
                    </a:cubicBezTo>
                    <a:lnTo>
                      <a:pt x="8574" y="19138"/>
                    </a:lnTo>
                    <a:cubicBezTo>
                      <a:pt x="8480" y="19501"/>
                      <a:pt x="8336" y="19852"/>
                      <a:pt x="8152" y="20180"/>
                    </a:cubicBezTo>
                    <a:cubicBezTo>
                      <a:pt x="8124" y="20050"/>
                      <a:pt x="8097" y="19921"/>
                      <a:pt x="8070" y="19790"/>
                    </a:cubicBezTo>
                    <a:lnTo>
                      <a:pt x="8070" y="19790"/>
                    </a:lnTo>
                    <a:cubicBezTo>
                      <a:pt x="8073" y="19790"/>
                      <a:pt x="8076" y="19791"/>
                      <a:pt x="8079" y="19791"/>
                    </a:cubicBezTo>
                    <a:cubicBezTo>
                      <a:pt x="8103" y="19791"/>
                      <a:pt x="8123" y="19774"/>
                      <a:pt x="8128" y="19750"/>
                    </a:cubicBezTo>
                    <a:cubicBezTo>
                      <a:pt x="8190" y="19406"/>
                      <a:pt x="8322" y="19109"/>
                      <a:pt x="8477" y="18810"/>
                    </a:cubicBezTo>
                    <a:close/>
                    <a:moveTo>
                      <a:pt x="8002" y="6808"/>
                    </a:moveTo>
                    <a:cubicBezTo>
                      <a:pt x="8322" y="6941"/>
                      <a:pt x="8619" y="7127"/>
                      <a:pt x="8877" y="7360"/>
                    </a:cubicBezTo>
                    <a:cubicBezTo>
                      <a:pt x="7194" y="9202"/>
                      <a:pt x="6690" y="11550"/>
                      <a:pt x="6819" y="14035"/>
                    </a:cubicBezTo>
                    <a:cubicBezTo>
                      <a:pt x="6947" y="16481"/>
                      <a:pt x="7431" y="18952"/>
                      <a:pt x="7999" y="21385"/>
                    </a:cubicBezTo>
                    <a:cubicBezTo>
                      <a:pt x="5397" y="16715"/>
                      <a:pt x="5374" y="11553"/>
                      <a:pt x="8002" y="6808"/>
                    </a:cubicBezTo>
                    <a:close/>
                    <a:moveTo>
                      <a:pt x="8250" y="20174"/>
                    </a:moveTo>
                    <a:cubicBezTo>
                      <a:pt x="8255" y="20203"/>
                      <a:pt x="8274" y="20228"/>
                      <a:pt x="8303" y="20239"/>
                    </a:cubicBezTo>
                    <a:lnTo>
                      <a:pt x="8301" y="20239"/>
                    </a:lnTo>
                    <a:cubicBezTo>
                      <a:pt x="8301" y="20241"/>
                      <a:pt x="8300" y="20244"/>
                      <a:pt x="8300" y="20246"/>
                    </a:cubicBezTo>
                    <a:cubicBezTo>
                      <a:pt x="8341" y="20646"/>
                      <a:pt x="8472" y="21052"/>
                      <a:pt x="8607" y="21449"/>
                    </a:cubicBezTo>
                    <a:cubicBezTo>
                      <a:pt x="8569" y="21580"/>
                      <a:pt x="8539" y="21714"/>
                      <a:pt x="8507" y="21847"/>
                    </a:cubicBezTo>
                    <a:cubicBezTo>
                      <a:pt x="8394" y="21326"/>
                      <a:pt x="8282" y="20805"/>
                      <a:pt x="8174" y="20284"/>
                    </a:cubicBezTo>
                    <a:cubicBezTo>
                      <a:pt x="8201" y="20247"/>
                      <a:pt x="8225" y="20211"/>
                      <a:pt x="8250" y="20174"/>
                    </a:cubicBezTo>
                    <a:close/>
                    <a:moveTo>
                      <a:pt x="9401" y="20059"/>
                    </a:moveTo>
                    <a:cubicBezTo>
                      <a:pt x="9406" y="20679"/>
                      <a:pt x="9473" y="21298"/>
                      <a:pt x="9600" y="21905"/>
                    </a:cubicBezTo>
                    <a:lnTo>
                      <a:pt x="9095" y="21884"/>
                    </a:lnTo>
                    <a:cubicBezTo>
                      <a:pt x="8932" y="21329"/>
                      <a:pt x="8807" y="20717"/>
                      <a:pt x="8544" y="20207"/>
                    </a:cubicBezTo>
                    <a:lnTo>
                      <a:pt x="8542" y="20207"/>
                    </a:lnTo>
                    <a:cubicBezTo>
                      <a:pt x="8829" y="20160"/>
                      <a:pt x="9116" y="20110"/>
                      <a:pt x="9401" y="20059"/>
                    </a:cubicBezTo>
                    <a:close/>
                    <a:moveTo>
                      <a:pt x="6839" y="6582"/>
                    </a:moveTo>
                    <a:cubicBezTo>
                      <a:pt x="7185" y="6582"/>
                      <a:pt x="7530" y="6637"/>
                      <a:pt x="7863" y="6756"/>
                    </a:cubicBezTo>
                    <a:cubicBezTo>
                      <a:pt x="4805" y="11148"/>
                      <a:pt x="4899" y="17917"/>
                      <a:pt x="8175" y="22176"/>
                    </a:cubicBezTo>
                    <a:cubicBezTo>
                      <a:pt x="8179" y="22179"/>
                      <a:pt x="8183" y="22184"/>
                      <a:pt x="8188" y="22187"/>
                    </a:cubicBezTo>
                    <a:cubicBezTo>
                      <a:pt x="8285" y="22585"/>
                      <a:pt x="8381" y="22981"/>
                      <a:pt x="8480" y="23376"/>
                    </a:cubicBezTo>
                    <a:cubicBezTo>
                      <a:pt x="8463" y="23378"/>
                      <a:pt x="8446" y="23380"/>
                      <a:pt x="8428" y="23380"/>
                    </a:cubicBezTo>
                    <a:cubicBezTo>
                      <a:pt x="8058" y="23380"/>
                      <a:pt x="7434" y="22854"/>
                      <a:pt x="7198" y="22644"/>
                    </a:cubicBezTo>
                    <a:lnTo>
                      <a:pt x="7198" y="22646"/>
                    </a:lnTo>
                    <a:cubicBezTo>
                      <a:pt x="6878" y="22362"/>
                      <a:pt x="6604" y="21956"/>
                      <a:pt x="6365" y="21597"/>
                    </a:cubicBezTo>
                    <a:cubicBezTo>
                      <a:pt x="5944" y="20963"/>
                      <a:pt x="5622" y="20258"/>
                      <a:pt x="5353" y="19548"/>
                    </a:cubicBezTo>
                    <a:cubicBezTo>
                      <a:pt x="4805" y="18099"/>
                      <a:pt x="4465" y="16562"/>
                      <a:pt x="4314" y="15023"/>
                    </a:cubicBezTo>
                    <a:cubicBezTo>
                      <a:pt x="4032" y="12151"/>
                      <a:pt x="4220" y="8891"/>
                      <a:pt x="6215" y="6641"/>
                    </a:cubicBezTo>
                    <a:cubicBezTo>
                      <a:pt x="6422" y="6602"/>
                      <a:pt x="6631" y="6582"/>
                      <a:pt x="6839" y="6582"/>
                    </a:cubicBezTo>
                    <a:close/>
                    <a:moveTo>
                      <a:pt x="5670" y="6786"/>
                    </a:moveTo>
                    <a:lnTo>
                      <a:pt x="5670" y="6786"/>
                    </a:lnTo>
                    <a:cubicBezTo>
                      <a:pt x="3461" y="9355"/>
                      <a:pt x="3638" y="13700"/>
                      <a:pt x="4239" y="16787"/>
                    </a:cubicBezTo>
                    <a:cubicBezTo>
                      <a:pt x="4589" y="18587"/>
                      <a:pt x="5158" y="20456"/>
                      <a:pt x="6231" y="21967"/>
                    </a:cubicBezTo>
                    <a:cubicBezTo>
                      <a:pt x="6594" y="22477"/>
                      <a:pt x="7409" y="23628"/>
                      <a:pt x="8180" y="23628"/>
                    </a:cubicBezTo>
                    <a:cubicBezTo>
                      <a:pt x="8295" y="23628"/>
                      <a:pt x="8410" y="23603"/>
                      <a:pt x="8521" y="23545"/>
                    </a:cubicBezTo>
                    <a:cubicBezTo>
                      <a:pt x="8673" y="24157"/>
                      <a:pt x="8824" y="24764"/>
                      <a:pt x="8972" y="25368"/>
                    </a:cubicBezTo>
                    <a:lnTo>
                      <a:pt x="8971" y="25370"/>
                    </a:lnTo>
                    <a:cubicBezTo>
                      <a:pt x="9006" y="25508"/>
                      <a:pt x="9041" y="25647"/>
                      <a:pt x="9074" y="25786"/>
                    </a:cubicBezTo>
                    <a:cubicBezTo>
                      <a:pt x="8852" y="25821"/>
                      <a:pt x="8636" y="25838"/>
                      <a:pt x="8427" y="25838"/>
                    </a:cubicBezTo>
                    <a:cubicBezTo>
                      <a:pt x="3884" y="25838"/>
                      <a:pt x="2532" y="17844"/>
                      <a:pt x="2364" y="14494"/>
                    </a:cubicBezTo>
                    <a:cubicBezTo>
                      <a:pt x="2262" y="12481"/>
                      <a:pt x="2342" y="10261"/>
                      <a:pt x="3471" y="8517"/>
                    </a:cubicBezTo>
                    <a:cubicBezTo>
                      <a:pt x="3987" y="7720"/>
                      <a:pt x="4789" y="7094"/>
                      <a:pt x="5670" y="6786"/>
                    </a:cubicBezTo>
                    <a:close/>
                    <a:moveTo>
                      <a:pt x="6325" y="4016"/>
                    </a:moveTo>
                    <a:cubicBezTo>
                      <a:pt x="7017" y="4016"/>
                      <a:pt x="7730" y="4184"/>
                      <a:pt x="8430" y="4556"/>
                    </a:cubicBezTo>
                    <a:cubicBezTo>
                      <a:pt x="8448" y="4568"/>
                      <a:pt x="8468" y="4573"/>
                      <a:pt x="8487" y="4573"/>
                    </a:cubicBezTo>
                    <a:cubicBezTo>
                      <a:pt x="8514" y="4573"/>
                      <a:pt x="8541" y="4563"/>
                      <a:pt x="8561" y="4544"/>
                    </a:cubicBezTo>
                    <a:cubicBezTo>
                      <a:pt x="8655" y="5324"/>
                      <a:pt x="9006" y="6061"/>
                      <a:pt x="9669" y="6604"/>
                    </a:cubicBezTo>
                    <a:cubicBezTo>
                      <a:pt x="9514" y="6740"/>
                      <a:pt x="9356" y="6875"/>
                      <a:pt x="9210" y="7017"/>
                    </a:cubicBezTo>
                    <a:cubicBezTo>
                      <a:pt x="9175" y="7051"/>
                      <a:pt x="9144" y="7084"/>
                      <a:pt x="9113" y="7118"/>
                    </a:cubicBezTo>
                    <a:cubicBezTo>
                      <a:pt x="9108" y="7113"/>
                      <a:pt x="9106" y="7108"/>
                      <a:pt x="9101" y="7103"/>
                    </a:cubicBezTo>
                    <a:cubicBezTo>
                      <a:pt x="8444" y="6512"/>
                      <a:pt x="7632" y="6243"/>
                      <a:pt x="6808" y="6243"/>
                    </a:cubicBezTo>
                    <a:cubicBezTo>
                      <a:pt x="5899" y="6243"/>
                      <a:pt x="4976" y="6569"/>
                      <a:pt x="4229" y="7151"/>
                    </a:cubicBezTo>
                    <a:cubicBezTo>
                      <a:pt x="2352" y="8611"/>
                      <a:pt x="2006" y="11269"/>
                      <a:pt x="2012" y="13483"/>
                    </a:cubicBezTo>
                    <a:cubicBezTo>
                      <a:pt x="2021" y="17041"/>
                      <a:pt x="3321" y="26105"/>
                      <a:pt x="8257" y="26105"/>
                    </a:cubicBezTo>
                    <a:cubicBezTo>
                      <a:pt x="8538" y="26105"/>
                      <a:pt x="8829" y="26076"/>
                      <a:pt x="9133" y="26015"/>
                    </a:cubicBezTo>
                    <a:cubicBezTo>
                      <a:pt x="9237" y="26438"/>
                      <a:pt x="9345" y="26857"/>
                      <a:pt x="9471" y="27270"/>
                    </a:cubicBezTo>
                    <a:cubicBezTo>
                      <a:pt x="9441" y="27229"/>
                      <a:pt x="9394" y="27201"/>
                      <a:pt x="9341" y="27201"/>
                    </a:cubicBezTo>
                    <a:cubicBezTo>
                      <a:pt x="9315" y="27201"/>
                      <a:pt x="9287" y="27208"/>
                      <a:pt x="9259" y="27223"/>
                    </a:cubicBezTo>
                    <a:cubicBezTo>
                      <a:pt x="8461" y="27677"/>
                      <a:pt x="7737" y="27879"/>
                      <a:pt x="7080" y="27879"/>
                    </a:cubicBezTo>
                    <a:cubicBezTo>
                      <a:pt x="2613" y="27879"/>
                      <a:pt x="1241" y="18542"/>
                      <a:pt x="877" y="15334"/>
                    </a:cubicBezTo>
                    <a:cubicBezTo>
                      <a:pt x="575" y="12651"/>
                      <a:pt x="372" y="9680"/>
                      <a:pt x="1634" y="7199"/>
                    </a:cubicBezTo>
                    <a:cubicBezTo>
                      <a:pt x="2578" y="5348"/>
                      <a:pt x="4374" y="4016"/>
                      <a:pt x="6325" y="4016"/>
                    </a:cubicBezTo>
                    <a:close/>
                    <a:moveTo>
                      <a:pt x="17960" y="3634"/>
                    </a:moveTo>
                    <a:cubicBezTo>
                      <a:pt x="19163" y="3634"/>
                      <a:pt x="20359" y="3866"/>
                      <a:pt x="21477" y="4391"/>
                    </a:cubicBezTo>
                    <a:cubicBezTo>
                      <a:pt x="22736" y="4980"/>
                      <a:pt x="23674" y="5924"/>
                      <a:pt x="24434" y="7023"/>
                    </a:cubicBezTo>
                    <a:cubicBezTo>
                      <a:pt x="23176" y="6123"/>
                      <a:pt x="21609" y="5721"/>
                      <a:pt x="19984" y="5721"/>
                    </a:cubicBezTo>
                    <a:cubicBezTo>
                      <a:pt x="16629" y="5721"/>
                      <a:pt x="13028" y="7439"/>
                      <a:pt x="11400" y="10041"/>
                    </a:cubicBezTo>
                    <a:cubicBezTo>
                      <a:pt x="9882" y="12470"/>
                      <a:pt x="10555" y="15965"/>
                      <a:pt x="10856" y="18630"/>
                    </a:cubicBezTo>
                    <a:cubicBezTo>
                      <a:pt x="11267" y="22286"/>
                      <a:pt x="11985" y="25921"/>
                      <a:pt x="13134" y="29418"/>
                    </a:cubicBezTo>
                    <a:cubicBezTo>
                      <a:pt x="13148" y="29461"/>
                      <a:pt x="13180" y="29479"/>
                      <a:pt x="13213" y="29479"/>
                    </a:cubicBezTo>
                    <a:cubicBezTo>
                      <a:pt x="13268" y="29479"/>
                      <a:pt x="13325" y="29430"/>
                      <a:pt x="13306" y="29361"/>
                    </a:cubicBezTo>
                    <a:cubicBezTo>
                      <a:pt x="12504" y="26356"/>
                      <a:pt x="11798" y="23333"/>
                      <a:pt x="11369" y="20250"/>
                    </a:cubicBezTo>
                    <a:cubicBezTo>
                      <a:pt x="11016" y="17696"/>
                      <a:pt x="10483" y="14737"/>
                      <a:pt x="10944" y="12176"/>
                    </a:cubicBezTo>
                    <a:cubicBezTo>
                      <a:pt x="11467" y="9268"/>
                      <a:pt x="14171" y="7586"/>
                      <a:pt x="16766" y="6673"/>
                    </a:cubicBezTo>
                    <a:cubicBezTo>
                      <a:pt x="17857" y="6289"/>
                      <a:pt x="18965" y="6081"/>
                      <a:pt x="20049" y="6081"/>
                    </a:cubicBezTo>
                    <a:cubicBezTo>
                      <a:pt x="21805" y="6081"/>
                      <a:pt x="23498" y="6626"/>
                      <a:pt x="24960" y="7852"/>
                    </a:cubicBezTo>
                    <a:cubicBezTo>
                      <a:pt x="25540" y="8848"/>
                      <a:pt x="26013" y="9923"/>
                      <a:pt x="26463" y="10957"/>
                    </a:cubicBezTo>
                    <a:cubicBezTo>
                      <a:pt x="27510" y="13375"/>
                      <a:pt x="28335" y="15883"/>
                      <a:pt x="29078" y="18410"/>
                    </a:cubicBezTo>
                    <a:lnTo>
                      <a:pt x="29078" y="18411"/>
                    </a:lnTo>
                    <a:cubicBezTo>
                      <a:pt x="29738" y="20654"/>
                      <a:pt x="30932" y="23432"/>
                      <a:pt x="30505" y="25806"/>
                    </a:cubicBezTo>
                    <a:cubicBezTo>
                      <a:pt x="30112" y="27985"/>
                      <a:pt x="27880" y="29004"/>
                      <a:pt x="25710" y="29737"/>
                    </a:cubicBezTo>
                    <a:cubicBezTo>
                      <a:pt x="25862" y="29555"/>
                      <a:pt x="26018" y="29375"/>
                      <a:pt x="26184" y="29206"/>
                    </a:cubicBezTo>
                    <a:cubicBezTo>
                      <a:pt x="26218" y="29169"/>
                      <a:pt x="26180" y="29109"/>
                      <a:pt x="26139" y="29109"/>
                    </a:cubicBezTo>
                    <a:cubicBezTo>
                      <a:pt x="26129" y="29109"/>
                      <a:pt x="26118" y="29113"/>
                      <a:pt x="26109" y="29122"/>
                    </a:cubicBezTo>
                    <a:cubicBezTo>
                      <a:pt x="25871" y="29330"/>
                      <a:pt x="25656" y="29563"/>
                      <a:pt x="25467" y="29816"/>
                    </a:cubicBezTo>
                    <a:cubicBezTo>
                      <a:pt x="25086" y="29942"/>
                      <a:pt x="24709" y="30060"/>
                      <a:pt x="24348" y="30175"/>
                    </a:cubicBezTo>
                    <a:cubicBezTo>
                      <a:pt x="24480" y="30057"/>
                      <a:pt x="24611" y="29936"/>
                      <a:pt x="24733" y="29808"/>
                    </a:cubicBezTo>
                    <a:cubicBezTo>
                      <a:pt x="24773" y="29768"/>
                      <a:pt x="24731" y="29701"/>
                      <a:pt x="24684" y="29701"/>
                    </a:cubicBezTo>
                    <a:cubicBezTo>
                      <a:pt x="24673" y="29701"/>
                      <a:pt x="24661" y="29705"/>
                      <a:pt x="24651" y="29714"/>
                    </a:cubicBezTo>
                    <a:cubicBezTo>
                      <a:pt x="24447" y="29885"/>
                      <a:pt x="24257" y="30073"/>
                      <a:pt x="24072" y="30264"/>
                    </a:cubicBezTo>
                    <a:cubicBezTo>
                      <a:pt x="23747" y="30368"/>
                      <a:pt x="23434" y="30470"/>
                      <a:pt x="23146" y="30574"/>
                    </a:cubicBezTo>
                    <a:cubicBezTo>
                      <a:pt x="23250" y="30457"/>
                      <a:pt x="23355" y="30342"/>
                      <a:pt x="23463" y="30229"/>
                    </a:cubicBezTo>
                    <a:cubicBezTo>
                      <a:pt x="23490" y="30201"/>
                      <a:pt x="23460" y="30154"/>
                      <a:pt x="23428" y="30154"/>
                    </a:cubicBezTo>
                    <a:cubicBezTo>
                      <a:pt x="23420" y="30154"/>
                      <a:pt x="23412" y="30157"/>
                      <a:pt x="23404" y="30164"/>
                    </a:cubicBezTo>
                    <a:cubicBezTo>
                      <a:pt x="23234" y="30314"/>
                      <a:pt x="23074" y="30478"/>
                      <a:pt x="22929" y="30653"/>
                    </a:cubicBezTo>
                    <a:lnTo>
                      <a:pt x="21861" y="31047"/>
                    </a:lnTo>
                    <a:cubicBezTo>
                      <a:pt x="21997" y="30880"/>
                      <a:pt x="22131" y="30711"/>
                      <a:pt x="22260" y="30537"/>
                    </a:cubicBezTo>
                    <a:cubicBezTo>
                      <a:pt x="22292" y="30492"/>
                      <a:pt x="22254" y="30438"/>
                      <a:pt x="22212" y="30438"/>
                    </a:cubicBezTo>
                    <a:cubicBezTo>
                      <a:pt x="22198" y="30438"/>
                      <a:pt x="22183" y="30444"/>
                      <a:pt x="22171" y="30459"/>
                    </a:cubicBezTo>
                    <a:cubicBezTo>
                      <a:pt x="21986" y="30677"/>
                      <a:pt x="21812" y="30902"/>
                      <a:pt x="21638" y="31130"/>
                    </a:cubicBezTo>
                    <a:lnTo>
                      <a:pt x="20575" y="31522"/>
                    </a:lnTo>
                    <a:cubicBezTo>
                      <a:pt x="20730" y="31358"/>
                      <a:pt x="20880" y="31190"/>
                      <a:pt x="21018" y="31015"/>
                    </a:cubicBezTo>
                    <a:cubicBezTo>
                      <a:pt x="21052" y="30972"/>
                      <a:pt x="21017" y="30925"/>
                      <a:pt x="20975" y="30925"/>
                    </a:cubicBezTo>
                    <a:cubicBezTo>
                      <a:pt x="20961" y="30925"/>
                      <a:pt x="20947" y="30930"/>
                      <a:pt x="20934" y="30942"/>
                    </a:cubicBezTo>
                    <a:cubicBezTo>
                      <a:pt x="20699" y="31157"/>
                      <a:pt x="20486" y="31394"/>
                      <a:pt x="20274" y="31632"/>
                    </a:cubicBezTo>
                    <a:lnTo>
                      <a:pt x="18934" y="32126"/>
                    </a:lnTo>
                    <a:cubicBezTo>
                      <a:pt x="18693" y="32215"/>
                      <a:pt x="18441" y="32312"/>
                      <a:pt x="18186" y="32408"/>
                    </a:cubicBezTo>
                    <a:cubicBezTo>
                      <a:pt x="18404" y="32016"/>
                      <a:pt x="18658" y="31645"/>
                      <a:pt x="18943" y="31297"/>
                    </a:cubicBezTo>
                    <a:cubicBezTo>
                      <a:pt x="18977" y="31258"/>
                      <a:pt x="18940" y="31208"/>
                      <a:pt x="18900" y="31208"/>
                    </a:cubicBezTo>
                    <a:cubicBezTo>
                      <a:pt x="18887" y="31208"/>
                      <a:pt x="18873" y="31214"/>
                      <a:pt x="18862" y="31227"/>
                    </a:cubicBezTo>
                    <a:cubicBezTo>
                      <a:pt x="18529" y="31595"/>
                      <a:pt x="18253" y="32013"/>
                      <a:pt x="18043" y="32462"/>
                    </a:cubicBezTo>
                    <a:cubicBezTo>
                      <a:pt x="17663" y="32602"/>
                      <a:pt x="17273" y="32736"/>
                      <a:pt x="16881" y="32830"/>
                    </a:cubicBezTo>
                    <a:cubicBezTo>
                      <a:pt x="17220" y="32363"/>
                      <a:pt x="17558" y="31895"/>
                      <a:pt x="17880" y="31415"/>
                    </a:cubicBezTo>
                    <a:cubicBezTo>
                      <a:pt x="17914" y="31363"/>
                      <a:pt x="17872" y="31302"/>
                      <a:pt x="17826" y="31302"/>
                    </a:cubicBezTo>
                    <a:cubicBezTo>
                      <a:pt x="17811" y="31302"/>
                      <a:pt x="17794" y="31309"/>
                      <a:pt x="17781" y="31327"/>
                    </a:cubicBezTo>
                    <a:cubicBezTo>
                      <a:pt x="17405" y="31834"/>
                      <a:pt x="17047" y="32354"/>
                      <a:pt x="16691" y="32875"/>
                    </a:cubicBezTo>
                    <a:cubicBezTo>
                      <a:pt x="16425" y="32931"/>
                      <a:pt x="16154" y="32961"/>
                      <a:pt x="15883" y="32963"/>
                    </a:cubicBezTo>
                    <a:cubicBezTo>
                      <a:pt x="16226" y="32303"/>
                      <a:pt x="16603" y="31662"/>
                      <a:pt x="17015" y="31044"/>
                    </a:cubicBezTo>
                    <a:cubicBezTo>
                      <a:pt x="17039" y="31007"/>
                      <a:pt x="16999" y="30965"/>
                      <a:pt x="16961" y="30965"/>
                    </a:cubicBezTo>
                    <a:cubicBezTo>
                      <a:pt x="16947" y="30965"/>
                      <a:pt x="16934" y="30971"/>
                      <a:pt x="16924" y="30985"/>
                    </a:cubicBezTo>
                    <a:cubicBezTo>
                      <a:pt x="16466" y="31600"/>
                      <a:pt x="16074" y="32261"/>
                      <a:pt x="15754" y="32959"/>
                    </a:cubicBezTo>
                    <a:cubicBezTo>
                      <a:pt x="15478" y="32950"/>
                      <a:pt x="15204" y="32894"/>
                      <a:pt x="14944" y="32797"/>
                    </a:cubicBezTo>
                    <a:cubicBezTo>
                      <a:pt x="15300" y="32059"/>
                      <a:pt x="15703" y="31345"/>
                      <a:pt x="16125" y="30644"/>
                    </a:cubicBezTo>
                    <a:cubicBezTo>
                      <a:pt x="16146" y="30609"/>
                      <a:pt x="16111" y="30572"/>
                      <a:pt x="16077" y="30572"/>
                    </a:cubicBezTo>
                    <a:cubicBezTo>
                      <a:pt x="16065" y="30572"/>
                      <a:pt x="16053" y="30577"/>
                      <a:pt x="16044" y="30589"/>
                    </a:cubicBezTo>
                    <a:cubicBezTo>
                      <a:pt x="15569" y="31268"/>
                      <a:pt x="15172" y="31994"/>
                      <a:pt x="14826" y="32747"/>
                    </a:cubicBezTo>
                    <a:cubicBezTo>
                      <a:pt x="14707" y="32695"/>
                      <a:pt x="14592" y="32633"/>
                      <a:pt x="14482" y="32563"/>
                    </a:cubicBezTo>
                    <a:cubicBezTo>
                      <a:pt x="14463" y="32550"/>
                      <a:pt x="14441" y="32543"/>
                      <a:pt x="14418" y="32543"/>
                    </a:cubicBezTo>
                    <a:cubicBezTo>
                      <a:pt x="14414" y="32543"/>
                      <a:pt x="14410" y="32543"/>
                      <a:pt x="14406" y="32543"/>
                    </a:cubicBezTo>
                    <a:cubicBezTo>
                      <a:pt x="14320" y="32484"/>
                      <a:pt x="14235" y="32424"/>
                      <a:pt x="14149" y="32365"/>
                    </a:cubicBezTo>
                    <a:cubicBezTo>
                      <a:pt x="14496" y="31683"/>
                      <a:pt x="14874" y="31020"/>
                      <a:pt x="15281" y="30374"/>
                    </a:cubicBezTo>
                    <a:cubicBezTo>
                      <a:pt x="15305" y="30336"/>
                      <a:pt x="15264" y="30293"/>
                      <a:pt x="15226" y="30293"/>
                    </a:cubicBezTo>
                    <a:cubicBezTo>
                      <a:pt x="15212" y="30293"/>
                      <a:pt x="15199" y="30299"/>
                      <a:pt x="15190" y="30312"/>
                    </a:cubicBezTo>
                    <a:cubicBezTo>
                      <a:pt x="14750" y="30939"/>
                      <a:pt x="14372" y="31605"/>
                      <a:pt x="14063" y="32303"/>
                    </a:cubicBezTo>
                    <a:cubicBezTo>
                      <a:pt x="13878" y="32175"/>
                      <a:pt x="13692" y="32048"/>
                      <a:pt x="13510" y="31916"/>
                    </a:cubicBezTo>
                    <a:cubicBezTo>
                      <a:pt x="13787" y="31399"/>
                      <a:pt x="14093" y="30899"/>
                      <a:pt x="14426" y="30416"/>
                    </a:cubicBezTo>
                    <a:cubicBezTo>
                      <a:pt x="14454" y="30376"/>
                      <a:pt x="14419" y="30327"/>
                      <a:pt x="14383" y="30327"/>
                    </a:cubicBezTo>
                    <a:cubicBezTo>
                      <a:pt x="14370" y="30327"/>
                      <a:pt x="14357" y="30333"/>
                      <a:pt x="14347" y="30347"/>
                    </a:cubicBezTo>
                    <a:cubicBezTo>
                      <a:pt x="13986" y="30817"/>
                      <a:pt x="13682" y="31319"/>
                      <a:pt x="13414" y="31845"/>
                    </a:cubicBezTo>
                    <a:cubicBezTo>
                      <a:pt x="13207" y="31694"/>
                      <a:pt x="13000" y="31544"/>
                      <a:pt x="12797" y="31386"/>
                    </a:cubicBezTo>
                    <a:cubicBezTo>
                      <a:pt x="13086" y="30983"/>
                      <a:pt x="13376" y="30581"/>
                      <a:pt x="13644" y="30164"/>
                    </a:cubicBezTo>
                    <a:cubicBezTo>
                      <a:pt x="13667" y="30129"/>
                      <a:pt x="13630" y="30090"/>
                      <a:pt x="13595" y="30090"/>
                    </a:cubicBezTo>
                    <a:cubicBezTo>
                      <a:pt x="13582" y="30090"/>
                      <a:pt x="13569" y="30095"/>
                      <a:pt x="13559" y="30108"/>
                    </a:cubicBezTo>
                    <a:cubicBezTo>
                      <a:pt x="13264" y="30502"/>
                      <a:pt x="12992" y="30913"/>
                      <a:pt x="12718" y="31323"/>
                    </a:cubicBezTo>
                    <a:cubicBezTo>
                      <a:pt x="12409" y="31079"/>
                      <a:pt x="12107" y="30827"/>
                      <a:pt x="11825" y="30554"/>
                    </a:cubicBezTo>
                    <a:cubicBezTo>
                      <a:pt x="11585" y="30322"/>
                      <a:pt x="11363" y="30071"/>
                      <a:pt x="11161" y="29807"/>
                    </a:cubicBezTo>
                    <a:cubicBezTo>
                      <a:pt x="11299" y="29523"/>
                      <a:pt x="11438" y="29238"/>
                      <a:pt x="11567" y="28949"/>
                    </a:cubicBezTo>
                    <a:cubicBezTo>
                      <a:pt x="11581" y="28919"/>
                      <a:pt x="11556" y="28893"/>
                      <a:pt x="11530" y="28893"/>
                    </a:cubicBezTo>
                    <a:cubicBezTo>
                      <a:pt x="11518" y="28893"/>
                      <a:pt x="11505" y="28900"/>
                      <a:pt x="11497" y="28914"/>
                    </a:cubicBezTo>
                    <a:cubicBezTo>
                      <a:pt x="11361" y="29187"/>
                      <a:pt x="11234" y="29463"/>
                      <a:pt x="11108" y="29738"/>
                    </a:cubicBezTo>
                    <a:cubicBezTo>
                      <a:pt x="10990" y="29582"/>
                      <a:pt x="10877" y="29423"/>
                      <a:pt x="10772" y="29259"/>
                    </a:cubicBezTo>
                    <a:cubicBezTo>
                      <a:pt x="10896" y="29131"/>
                      <a:pt x="10974" y="28875"/>
                      <a:pt x="11025" y="28774"/>
                    </a:cubicBezTo>
                    <a:cubicBezTo>
                      <a:pt x="11237" y="28345"/>
                      <a:pt x="11438" y="27913"/>
                      <a:pt x="11623" y="27474"/>
                    </a:cubicBezTo>
                    <a:cubicBezTo>
                      <a:pt x="11640" y="27432"/>
                      <a:pt x="11606" y="27399"/>
                      <a:pt x="11573" y="27399"/>
                    </a:cubicBezTo>
                    <a:cubicBezTo>
                      <a:pt x="11556" y="27399"/>
                      <a:pt x="11540" y="27407"/>
                      <a:pt x="11530" y="27427"/>
                    </a:cubicBezTo>
                    <a:cubicBezTo>
                      <a:pt x="11381" y="27737"/>
                      <a:pt x="11231" y="28046"/>
                      <a:pt x="11087" y="28358"/>
                    </a:cubicBezTo>
                    <a:cubicBezTo>
                      <a:pt x="11035" y="28471"/>
                      <a:pt x="10866" y="28969"/>
                      <a:pt x="10718" y="29173"/>
                    </a:cubicBezTo>
                    <a:cubicBezTo>
                      <a:pt x="10627" y="29024"/>
                      <a:pt x="10541" y="28873"/>
                      <a:pt x="10459" y="28722"/>
                    </a:cubicBezTo>
                    <a:cubicBezTo>
                      <a:pt x="10711" y="28263"/>
                      <a:pt x="10950" y="27797"/>
                      <a:pt x="11173" y="27327"/>
                    </a:cubicBezTo>
                    <a:cubicBezTo>
                      <a:pt x="11184" y="27297"/>
                      <a:pt x="11160" y="27273"/>
                      <a:pt x="11136" y="27273"/>
                    </a:cubicBezTo>
                    <a:cubicBezTo>
                      <a:pt x="11124" y="27273"/>
                      <a:pt x="11112" y="27279"/>
                      <a:pt x="11103" y="27292"/>
                    </a:cubicBezTo>
                    <a:cubicBezTo>
                      <a:pt x="10863" y="27732"/>
                      <a:pt x="10633" y="28183"/>
                      <a:pt x="10416" y="28637"/>
                    </a:cubicBezTo>
                    <a:cubicBezTo>
                      <a:pt x="10324" y="28454"/>
                      <a:pt x="10235" y="28267"/>
                      <a:pt x="10153" y="28078"/>
                    </a:cubicBezTo>
                    <a:cubicBezTo>
                      <a:pt x="10325" y="27768"/>
                      <a:pt x="10496" y="27459"/>
                      <a:pt x="10657" y="27145"/>
                    </a:cubicBezTo>
                    <a:cubicBezTo>
                      <a:pt x="10673" y="27113"/>
                      <a:pt x="10646" y="27088"/>
                      <a:pt x="10619" y="27088"/>
                    </a:cubicBezTo>
                    <a:cubicBezTo>
                      <a:pt x="10606" y="27088"/>
                      <a:pt x="10592" y="27094"/>
                      <a:pt x="10584" y="27109"/>
                    </a:cubicBezTo>
                    <a:cubicBezTo>
                      <a:pt x="10418" y="27391"/>
                      <a:pt x="10262" y="27678"/>
                      <a:pt x="10107" y="27966"/>
                    </a:cubicBezTo>
                    <a:cubicBezTo>
                      <a:pt x="10026" y="27767"/>
                      <a:pt x="9948" y="27564"/>
                      <a:pt x="9876" y="27357"/>
                    </a:cubicBezTo>
                    <a:cubicBezTo>
                      <a:pt x="10086" y="27011"/>
                      <a:pt x="10287" y="26661"/>
                      <a:pt x="10464" y="26297"/>
                    </a:cubicBezTo>
                    <a:cubicBezTo>
                      <a:pt x="10480" y="26264"/>
                      <a:pt x="10454" y="26239"/>
                      <a:pt x="10426" y="26239"/>
                    </a:cubicBezTo>
                    <a:cubicBezTo>
                      <a:pt x="10412" y="26239"/>
                      <a:pt x="10397" y="26245"/>
                      <a:pt x="10388" y="26261"/>
                    </a:cubicBezTo>
                    <a:cubicBezTo>
                      <a:pt x="10187" y="26575"/>
                      <a:pt x="10005" y="26901"/>
                      <a:pt x="9833" y="27233"/>
                    </a:cubicBezTo>
                    <a:cubicBezTo>
                      <a:pt x="9771" y="27046"/>
                      <a:pt x="9712" y="26855"/>
                      <a:pt x="9658" y="26662"/>
                    </a:cubicBezTo>
                    <a:cubicBezTo>
                      <a:pt x="9863" y="26184"/>
                      <a:pt x="10090" y="25716"/>
                      <a:pt x="10317" y="25247"/>
                    </a:cubicBezTo>
                    <a:cubicBezTo>
                      <a:pt x="10336" y="25212"/>
                      <a:pt x="10306" y="25183"/>
                      <a:pt x="10276" y="25183"/>
                    </a:cubicBezTo>
                    <a:cubicBezTo>
                      <a:pt x="10261" y="25183"/>
                      <a:pt x="10246" y="25190"/>
                      <a:pt x="10236" y="25207"/>
                    </a:cubicBezTo>
                    <a:cubicBezTo>
                      <a:pt x="9999" y="25633"/>
                      <a:pt x="9801" y="26074"/>
                      <a:pt x="9619" y="26522"/>
                    </a:cubicBezTo>
                    <a:cubicBezTo>
                      <a:pt x="9603" y="26465"/>
                      <a:pt x="9586" y="26411"/>
                      <a:pt x="9570" y="26352"/>
                    </a:cubicBezTo>
                    <a:cubicBezTo>
                      <a:pt x="9532" y="26207"/>
                      <a:pt x="9498" y="26058"/>
                      <a:pt x="9460" y="25912"/>
                    </a:cubicBezTo>
                    <a:cubicBezTo>
                      <a:pt x="9481" y="25870"/>
                      <a:pt x="9463" y="25816"/>
                      <a:pt x="9427" y="25781"/>
                    </a:cubicBezTo>
                    <a:cubicBezTo>
                      <a:pt x="9396" y="25658"/>
                      <a:pt x="9368" y="25536"/>
                      <a:pt x="9337" y="25413"/>
                    </a:cubicBezTo>
                    <a:cubicBezTo>
                      <a:pt x="9600" y="24974"/>
                      <a:pt x="9865" y="24538"/>
                      <a:pt x="10113" y="24093"/>
                    </a:cubicBezTo>
                    <a:cubicBezTo>
                      <a:pt x="10128" y="24068"/>
                      <a:pt x="10107" y="24048"/>
                      <a:pt x="10084" y="24048"/>
                    </a:cubicBezTo>
                    <a:cubicBezTo>
                      <a:pt x="10073" y="24048"/>
                      <a:pt x="10062" y="24053"/>
                      <a:pt x="10055" y="24064"/>
                    </a:cubicBezTo>
                    <a:cubicBezTo>
                      <a:pt x="9798" y="24472"/>
                      <a:pt x="9554" y="24887"/>
                      <a:pt x="9309" y="25301"/>
                    </a:cubicBezTo>
                    <a:cubicBezTo>
                      <a:pt x="9227" y="24970"/>
                      <a:pt x="9144" y="24638"/>
                      <a:pt x="9066" y="24305"/>
                    </a:cubicBezTo>
                    <a:cubicBezTo>
                      <a:pt x="9261" y="23883"/>
                      <a:pt x="9486" y="23473"/>
                      <a:pt x="9737" y="23081"/>
                    </a:cubicBezTo>
                    <a:cubicBezTo>
                      <a:pt x="9755" y="23053"/>
                      <a:pt x="9725" y="23023"/>
                      <a:pt x="9698" y="23023"/>
                    </a:cubicBezTo>
                    <a:cubicBezTo>
                      <a:pt x="9688" y="23023"/>
                      <a:pt x="9678" y="23027"/>
                      <a:pt x="9670" y="23036"/>
                    </a:cubicBezTo>
                    <a:cubicBezTo>
                      <a:pt x="9414" y="23390"/>
                      <a:pt x="9200" y="23774"/>
                      <a:pt x="9036" y="24179"/>
                    </a:cubicBezTo>
                    <a:cubicBezTo>
                      <a:pt x="8960" y="23854"/>
                      <a:pt x="8885" y="23531"/>
                      <a:pt x="8811" y="23205"/>
                    </a:cubicBezTo>
                    <a:cubicBezTo>
                      <a:pt x="8925" y="22918"/>
                      <a:pt x="9052" y="22636"/>
                      <a:pt x="9194" y="22362"/>
                    </a:cubicBezTo>
                    <a:cubicBezTo>
                      <a:pt x="9211" y="22329"/>
                      <a:pt x="9183" y="22302"/>
                      <a:pt x="9154" y="22302"/>
                    </a:cubicBezTo>
                    <a:cubicBezTo>
                      <a:pt x="9140" y="22302"/>
                      <a:pt x="9126" y="22308"/>
                      <a:pt x="9117" y="22324"/>
                    </a:cubicBezTo>
                    <a:cubicBezTo>
                      <a:pt x="8983" y="22557"/>
                      <a:pt x="8869" y="22802"/>
                      <a:pt x="8776" y="23056"/>
                    </a:cubicBezTo>
                    <a:cubicBezTo>
                      <a:pt x="8692" y="22679"/>
                      <a:pt x="8606" y="22303"/>
                      <a:pt x="8523" y="21927"/>
                    </a:cubicBezTo>
                    <a:lnTo>
                      <a:pt x="8523" y="21927"/>
                    </a:lnTo>
                    <a:cubicBezTo>
                      <a:pt x="8529" y="21930"/>
                      <a:pt x="8536" y="21931"/>
                      <a:pt x="8542" y="21931"/>
                    </a:cubicBezTo>
                    <a:cubicBezTo>
                      <a:pt x="8562" y="21931"/>
                      <a:pt x="8581" y="21919"/>
                      <a:pt x="8587" y="21898"/>
                    </a:cubicBezTo>
                    <a:cubicBezTo>
                      <a:pt x="8614" y="21809"/>
                      <a:pt x="8642" y="21720"/>
                      <a:pt x="8668" y="21629"/>
                    </a:cubicBezTo>
                    <a:cubicBezTo>
                      <a:pt x="8722" y="21785"/>
                      <a:pt x="8775" y="21940"/>
                      <a:pt x="8821" y="22093"/>
                    </a:cubicBezTo>
                    <a:cubicBezTo>
                      <a:pt x="8843" y="22163"/>
                      <a:pt x="8913" y="22198"/>
                      <a:pt x="8982" y="22201"/>
                    </a:cubicBezTo>
                    <a:lnTo>
                      <a:pt x="9800" y="22224"/>
                    </a:lnTo>
                    <a:cubicBezTo>
                      <a:pt x="9801" y="22224"/>
                      <a:pt x="9802" y="22224"/>
                      <a:pt x="9804" y="22224"/>
                    </a:cubicBezTo>
                    <a:cubicBezTo>
                      <a:pt x="9911" y="22224"/>
                      <a:pt x="9959" y="22108"/>
                      <a:pt x="9938" y="22018"/>
                    </a:cubicBezTo>
                    <a:cubicBezTo>
                      <a:pt x="9774" y="21317"/>
                      <a:pt x="9691" y="20600"/>
                      <a:pt x="9693" y="19879"/>
                    </a:cubicBezTo>
                    <a:cubicBezTo>
                      <a:pt x="9693" y="19792"/>
                      <a:pt x="9616" y="19744"/>
                      <a:pt x="9539" y="19744"/>
                    </a:cubicBezTo>
                    <a:cubicBezTo>
                      <a:pt x="9525" y="19744"/>
                      <a:pt x="9511" y="19745"/>
                      <a:pt x="9498" y="19748"/>
                    </a:cubicBezTo>
                    <a:cubicBezTo>
                      <a:pt x="9361" y="19783"/>
                      <a:pt x="9224" y="19820"/>
                      <a:pt x="9085" y="19857"/>
                    </a:cubicBezTo>
                    <a:cubicBezTo>
                      <a:pt x="9087" y="19846"/>
                      <a:pt x="9085" y="19836"/>
                      <a:pt x="9084" y="19827"/>
                    </a:cubicBezTo>
                    <a:cubicBezTo>
                      <a:pt x="8005" y="16033"/>
                      <a:pt x="7873" y="12017"/>
                      <a:pt x="10356" y="8710"/>
                    </a:cubicBezTo>
                    <a:cubicBezTo>
                      <a:pt x="12506" y="5846"/>
                      <a:pt x="15651" y="5051"/>
                      <a:pt x="18944" y="5051"/>
                    </a:cubicBezTo>
                    <a:cubicBezTo>
                      <a:pt x="19636" y="5051"/>
                      <a:pt x="20335" y="5086"/>
                      <a:pt x="21033" y="5144"/>
                    </a:cubicBezTo>
                    <a:cubicBezTo>
                      <a:pt x="21035" y="5145"/>
                      <a:pt x="21038" y="5145"/>
                      <a:pt x="21041" y="5145"/>
                    </a:cubicBezTo>
                    <a:cubicBezTo>
                      <a:pt x="21124" y="5145"/>
                      <a:pt x="21149" y="5029"/>
                      <a:pt x="21061" y="5004"/>
                    </a:cubicBezTo>
                    <a:cubicBezTo>
                      <a:pt x="20181" y="4759"/>
                      <a:pt x="19261" y="4640"/>
                      <a:pt x="18336" y="4640"/>
                    </a:cubicBezTo>
                    <a:cubicBezTo>
                      <a:pt x="15198" y="4640"/>
                      <a:pt x="12006" y="6014"/>
                      <a:pt x="10126" y="8511"/>
                    </a:cubicBezTo>
                    <a:cubicBezTo>
                      <a:pt x="8743" y="10350"/>
                      <a:pt x="8056" y="12599"/>
                      <a:pt x="7986" y="14879"/>
                    </a:cubicBezTo>
                    <a:cubicBezTo>
                      <a:pt x="7977" y="14866"/>
                      <a:pt x="7963" y="14859"/>
                      <a:pt x="7949" y="14859"/>
                    </a:cubicBezTo>
                    <a:cubicBezTo>
                      <a:pt x="7934" y="14859"/>
                      <a:pt x="7918" y="14867"/>
                      <a:pt x="7909" y="14883"/>
                    </a:cubicBezTo>
                    <a:cubicBezTo>
                      <a:pt x="7740" y="15158"/>
                      <a:pt x="7600" y="15456"/>
                      <a:pt x="7450" y="15745"/>
                    </a:cubicBezTo>
                    <a:cubicBezTo>
                      <a:pt x="7433" y="15776"/>
                      <a:pt x="7461" y="15802"/>
                      <a:pt x="7489" y="15802"/>
                    </a:cubicBezTo>
                    <a:cubicBezTo>
                      <a:pt x="7502" y="15802"/>
                      <a:pt x="7515" y="15796"/>
                      <a:pt x="7524" y="15781"/>
                    </a:cubicBezTo>
                    <a:cubicBezTo>
                      <a:pt x="7678" y="15499"/>
                      <a:pt x="7849" y="15224"/>
                      <a:pt x="7986" y="14932"/>
                    </a:cubicBezTo>
                    <a:lnTo>
                      <a:pt x="7986" y="14932"/>
                    </a:lnTo>
                    <a:cubicBezTo>
                      <a:pt x="7978" y="15272"/>
                      <a:pt x="7983" y="15611"/>
                      <a:pt x="8001" y="15950"/>
                    </a:cubicBezTo>
                    <a:lnTo>
                      <a:pt x="8001" y="15950"/>
                    </a:lnTo>
                    <a:cubicBezTo>
                      <a:pt x="7997" y="15928"/>
                      <a:pt x="7976" y="15910"/>
                      <a:pt x="7953" y="15910"/>
                    </a:cubicBezTo>
                    <a:cubicBezTo>
                      <a:pt x="7941" y="15910"/>
                      <a:pt x="7929" y="15915"/>
                      <a:pt x="7919" y="15926"/>
                    </a:cubicBezTo>
                    <a:cubicBezTo>
                      <a:pt x="7712" y="16140"/>
                      <a:pt x="7567" y="16411"/>
                      <a:pt x="7460" y="16690"/>
                    </a:cubicBezTo>
                    <a:cubicBezTo>
                      <a:pt x="7291" y="15705"/>
                      <a:pt x="7159" y="14698"/>
                      <a:pt x="7130" y="13697"/>
                    </a:cubicBezTo>
                    <a:cubicBezTo>
                      <a:pt x="7345" y="13241"/>
                      <a:pt x="7598" y="12815"/>
                      <a:pt x="7879" y="12398"/>
                    </a:cubicBezTo>
                    <a:cubicBezTo>
                      <a:pt x="7905" y="12360"/>
                      <a:pt x="7874" y="12314"/>
                      <a:pt x="7839" y="12314"/>
                    </a:cubicBezTo>
                    <a:cubicBezTo>
                      <a:pt x="7827" y="12314"/>
                      <a:pt x="7815" y="12319"/>
                      <a:pt x="7804" y="12332"/>
                    </a:cubicBezTo>
                    <a:cubicBezTo>
                      <a:pt x="7525" y="12677"/>
                      <a:pt x="7307" y="13064"/>
                      <a:pt x="7130" y="13470"/>
                    </a:cubicBezTo>
                    <a:cubicBezTo>
                      <a:pt x="7122" y="13018"/>
                      <a:pt x="7138" y="12564"/>
                      <a:pt x="7181" y="12114"/>
                    </a:cubicBezTo>
                    <a:cubicBezTo>
                      <a:pt x="7187" y="12118"/>
                      <a:pt x="7194" y="12120"/>
                      <a:pt x="7200" y="12120"/>
                    </a:cubicBezTo>
                    <a:cubicBezTo>
                      <a:pt x="7213" y="12120"/>
                      <a:pt x="7225" y="12114"/>
                      <a:pt x="7232" y="12103"/>
                    </a:cubicBezTo>
                    <a:cubicBezTo>
                      <a:pt x="7501" y="11634"/>
                      <a:pt x="7802" y="11185"/>
                      <a:pt x="8134" y="10758"/>
                    </a:cubicBezTo>
                    <a:cubicBezTo>
                      <a:pt x="8159" y="10723"/>
                      <a:pt x="8129" y="10681"/>
                      <a:pt x="8096" y="10681"/>
                    </a:cubicBezTo>
                    <a:cubicBezTo>
                      <a:pt x="8086" y="10681"/>
                      <a:pt x="8075" y="10686"/>
                      <a:pt x="8065" y="10697"/>
                    </a:cubicBezTo>
                    <a:cubicBezTo>
                      <a:pt x="7732" y="11116"/>
                      <a:pt x="7437" y="11564"/>
                      <a:pt x="7189" y="12038"/>
                    </a:cubicBezTo>
                    <a:cubicBezTo>
                      <a:pt x="7227" y="11663"/>
                      <a:pt x="7289" y="11290"/>
                      <a:pt x="7374" y="10922"/>
                    </a:cubicBezTo>
                    <a:cubicBezTo>
                      <a:pt x="7379" y="10936"/>
                      <a:pt x="7392" y="10943"/>
                      <a:pt x="7404" y="10943"/>
                    </a:cubicBezTo>
                    <a:cubicBezTo>
                      <a:pt x="7416" y="10943"/>
                      <a:pt x="7427" y="10937"/>
                      <a:pt x="7433" y="10925"/>
                    </a:cubicBezTo>
                    <a:cubicBezTo>
                      <a:pt x="7646" y="10472"/>
                      <a:pt x="7935" y="10061"/>
                      <a:pt x="8289" y="9709"/>
                    </a:cubicBezTo>
                    <a:cubicBezTo>
                      <a:pt x="8323" y="9675"/>
                      <a:pt x="8287" y="9629"/>
                      <a:pt x="8248" y="9629"/>
                    </a:cubicBezTo>
                    <a:cubicBezTo>
                      <a:pt x="8236" y="9629"/>
                      <a:pt x="8224" y="9633"/>
                      <a:pt x="8214" y="9644"/>
                    </a:cubicBezTo>
                    <a:cubicBezTo>
                      <a:pt x="7860" y="9991"/>
                      <a:pt x="7579" y="10406"/>
                      <a:pt x="7388" y="10861"/>
                    </a:cubicBezTo>
                    <a:cubicBezTo>
                      <a:pt x="7453" y="10582"/>
                      <a:pt x="7533" y="10308"/>
                      <a:pt x="7627" y="10037"/>
                    </a:cubicBezTo>
                    <a:cubicBezTo>
                      <a:pt x="8078" y="8762"/>
                      <a:pt x="8917" y="7691"/>
                      <a:pt x="9940" y="6804"/>
                    </a:cubicBezTo>
                    <a:cubicBezTo>
                      <a:pt x="9972" y="6824"/>
                      <a:pt x="10002" y="6847"/>
                      <a:pt x="10034" y="6867"/>
                    </a:cubicBezTo>
                    <a:cubicBezTo>
                      <a:pt x="10047" y="6875"/>
                      <a:pt x="10061" y="6879"/>
                      <a:pt x="10074" y="6879"/>
                    </a:cubicBezTo>
                    <a:cubicBezTo>
                      <a:pt x="10146" y="6879"/>
                      <a:pt x="10203" y="6770"/>
                      <a:pt x="10134" y="6717"/>
                    </a:cubicBezTo>
                    <a:cubicBezTo>
                      <a:pt x="10117" y="6705"/>
                      <a:pt x="10101" y="6690"/>
                      <a:pt x="10085" y="6678"/>
                    </a:cubicBezTo>
                    <a:cubicBezTo>
                      <a:pt x="11161" y="5777"/>
                      <a:pt x="12428" y="5074"/>
                      <a:pt x="13671" y="4550"/>
                    </a:cubicBezTo>
                    <a:cubicBezTo>
                      <a:pt x="15025" y="3977"/>
                      <a:pt x="16497" y="3634"/>
                      <a:pt x="17960" y="3634"/>
                    </a:cubicBezTo>
                    <a:close/>
                    <a:moveTo>
                      <a:pt x="12479" y="0"/>
                    </a:moveTo>
                    <a:cubicBezTo>
                      <a:pt x="11905" y="0"/>
                      <a:pt x="11321" y="129"/>
                      <a:pt x="10769" y="406"/>
                    </a:cubicBezTo>
                    <a:cubicBezTo>
                      <a:pt x="9820" y="881"/>
                      <a:pt x="9124" y="1758"/>
                      <a:pt x="8778" y="2736"/>
                    </a:cubicBezTo>
                    <a:cubicBezTo>
                      <a:pt x="8226" y="2873"/>
                      <a:pt x="7750" y="3377"/>
                      <a:pt x="7484" y="3869"/>
                    </a:cubicBezTo>
                    <a:cubicBezTo>
                      <a:pt x="7079" y="3751"/>
                      <a:pt x="6669" y="3695"/>
                      <a:pt x="6260" y="3695"/>
                    </a:cubicBezTo>
                    <a:cubicBezTo>
                      <a:pt x="4640" y="3695"/>
                      <a:pt x="3051" y="4575"/>
                      <a:pt x="2022" y="5930"/>
                    </a:cubicBezTo>
                    <a:cubicBezTo>
                      <a:pt x="1" y="8590"/>
                      <a:pt x="186" y="12215"/>
                      <a:pt x="540" y="15353"/>
                    </a:cubicBezTo>
                    <a:cubicBezTo>
                      <a:pt x="915" y="18682"/>
                      <a:pt x="2401" y="28233"/>
                      <a:pt x="7040" y="28233"/>
                    </a:cubicBezTo>
                    <a:cubicBezTo>
                      <a:pt x="7760" y="28233"/>
                      <a:pt x="8556" y="28003"/>
                      <a:pt x="9436" y="27483"/>
                    </a:cubicBezTo>
                    <a:cubicBezTo>
                      <a:pt x="9474" y="27464"/>
                      <a:pt x="9501" y="27426"/>
                      <a:pt x="9506" y="27381"/>
                    </a:cubicBezTo>
                    <a:cubicBezTo>
                      <a:pt x="9795" y="28293"/>
                      <a:pt x="10176" y="29165"/>
                      <a:pt x="10789" y="29928"/>
                    </a:cubicBezTo>
                    <a:cubicBezTo>
                      <a:pt x="11731" y="31103"/>
                      <a:pt x="13005" y="31925"/>
                      <a:pt x="14249" y="32741"/>
                    </a:cubicBezTo>
                    <a:cubicBezTo>
                      <a:pt x="14256" y="32775"/>
                      <a:pt x="14275" y="32806"/>
                      <a:pt x="14304" y="32826"/>
                    </a:cubicBezTo>
                    <a:cubicBezTo>
                      <a:pt x="14822" y="33176"/>
                      <a:pt x="15403" y="33314"/>
                      <a:pt x="16012" y="33314"/>
                    </a:cubicBezTo>
                    <a:cubicBezTo>
                      <a:pt x="17739" y="33314"/>
                      <a:pt x="19695" y="32206"/>
                      <a:pt x="21111" y="31684"/>
                    </a:cubicBezTo>
                    <a:lnTo>
                      <a:pt x="25766" y="29968"/>
                    </a:lnTo>
                    <a:cubicBezTo>
                      <a:pt x="27046" y="29496"/>
                      <a:pt x="28508" y="29094"/>
                      <a:pt x="29556" y="28173"/>
                    </a:cubicBezTo>
                    <a:cubicBezTo>
                      <a:pt x="31233" y="26701"/>
                      <a:pt x="31037" y="24457"/>
                      <a:pt x="30564" y="22480"/>
                    </a:cubicBezTo>
                    <a:cubicBezTo>
                      <a:pt x="29781" y="19214"/>
                      <a:pt x="28793" y="16003"/>
                      <a:pt x="27602" y="12865"/>
                    </a:cubicBezTo>
                    <a:cubicBezTo>
                      <a:pt x="26600" y="10232"/>
                      <a:pt x="25441" y="6957"/>
                      <a:pt x="23215" y="5093"/>
                    </a:cubicBezTo>
                    <a:cubicBezTo>
                      <a:pt x="21731" y="3852"/>
                      <a:pt x="19815" y="3288"/>
                      <a:pt x="17904" y="3288"/>
                    </a:cubicBezTo>
                    <a:cubicBezTo>
                      <a:pt x="17440" y="3288"/>
                      <a:pt x="16976" y="3322"/>
                      <a:pt x="16519" y="3386"/>
                    </a:cubicBezTo>
                    <a:cubicBezTo>
                      <a:pt x="16457" y="3394"/>
                      <a:pt x="16396" y="3409"/>
                      <a:pt x="16336" y="3418"/>
                    </a:cubicBezTo>
                    <a:cubicBezTo>
                      <a:pt x="16139" y="1385"/>
                      <a:pt x="14364" y="0"/>
                      <a:pt x="12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52391" y="4566165"/>
                <a:ext cx="25162" cy="3520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069" extrusionOk="0">
                    <a:moveTo>
                      <a:pt x="685" y="1"/>
                    </a:moveTo>
                    <a:cubicBezTo>
                      <a:pt x="672" y="1"/>
                      <a:pt x="659" y="6"/>
                      <a:pt x="647" y="17"/>
                    </a:cubicBezTo>
                    <a:cubicBezTo>
                      <a:pt x="365" y="293"/>
                      <a:pt x="148" y="629"/>
                      <a:pt x="14" y="1001"/>
                    </a:cubicBezTo>
                    <a:cubicBezTo>
                      <a:pt x="0" y="1038"/>
                      <a:pt x="30" y="1069"/>
                      <a:pt x="59" y="1069"/>
                    </a:cubicBezTo>
                    <a:cubicBezTo>
                      <a:pt x="73" y="1069"/>
                      <a:pt x="88" y="1061"/>
                      <a:pt x="97" y="1042"/>
                    </a:cubicBezTo>
                    <a:cubicBezTo>
                      <a:pt x="258" y="695"/>
                      <a:pt x="472" y="373"/>
                      <a:pt x="728" y="87"/>
                    </a:cubicBezTo>
                    <a:cubicBezTo>
                      <a:pt x="763" y="48"/>
                      <a:pt x="726" y="1"/>
                      <a:pt x="685" y="1"/>
                    </a:cubicBez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199935" y="5087344"/>
                <a:ext cx="17027" cy="2746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834" extrusionOk="0">
                    <a:moveTo>
                      <a:pt x="445" y="0"/>
                    </a:moveTo>
                    <a:cubicBezTo>
                      <a:pt x="432" y="0"/>
                      <a:pt x="418" y="5"/>
                      <a:pt x="406" y="16"/>
                    </a:cubicBezTo>
                    <a:cubicBezTo>
                      <a:pt x="191" y="220"/>
                      <a:pt x="49" y="491"/>
                      <a:pt x="5" y="785"/>
                    </a:cubicBezTo>
                    <a:cubicBezTo>
                      <a:pt x="0" y="816"/>
                      <a:pt x="24" y="834"/>
                      <a:pt x="48" y="834"/>
                    </a:cubicBezTo>
                    <a:cubicBezTo>
                      <a:pt x="66" y="834"/>
                      <a:pt x="83" y="824"/>
                      <a:pt x="89" y="803"/>
                    </a:cubicBezTo>
                    <a:cubicBezTo>
                      <a:pt x="174" y="540"/>
                      <a:pt x="308" y="296"/>
                      <a:pt x="484" y="84"/>
                    </a:cubicBezTo>
                    <a:cubicBezTo>
                      <a:pt x="517" y="44"/>
                      <a:pt x="484" y="0"/>
                      <a:pt x="445" y="0"/>
                    </a:cubicBez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215974" y="5100880"/>
                <a:ext cx="24833" cy="323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983" extrusionOk="0">
                    <a:moveTo>
                      <a:pt x="698" y="1"/>
                    </a:moveTo>
                    <a:cubicBezTo>
                      <a:pt x="691" y="1"/>
                      <a:pt x="683" y="3"/>
                      <a:pt x="676" y="9"/>
                    </a:cubicBezTo>
                    <a:cubicBezTo>
                      <a:pt x="391" y="255"/>
                      <a:pt x="171" y="567"/>
                      <a:pt x="18" y="910"/>
                    </a:cubicBezTo>
                    <a:cubicBezTo>
                      <a:pt x="0" y="950"/>
                      <a:pt x="33" y="983"/>
                      <a:pt x="66" y="983"/>
                    </a:cubicBezTo>
                    <a:cubicBezTo>
                      <a:pt x="82" y="983"/>
                      <a:pt x="99" y="974"/>
                      <a:pt x="109" y="955"/>
                    </a:cubicBezTo>
                    <a:cubicBezTo>
                      <a:pt x="275" y="628"/>
                      <a:pt x="487" y="342"/>
                      <a:pt x="729" y="70"/>
                    </a:cubicBezTo>
                    <a:cubicBezTo>
                      <a:pt x="753" y="43"/>
                      <a:pt x="727" y="1"/>
                      <a:pt x="698" y="1"/>
                    </a:cubicBez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" name="Google Shape;137;p9"/>
          <p:cNvSpPr/>
          <p:nvPr/>
        </p:nvSpPr>
        <p:spPr>
          <a:xfrm rot="5400000">
            <a:off x="86426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>
            <a:spLocks noGrp="1"/>
          </p:cNvSpPr>
          <p:nvPr>
            <p:ph type="pic" idx="2"/>
          </p:nvPr>
        </p:nvSpPr>
        <p:spPr>
          <a:xfrm>
            <a:off x="5406975" y="1235025"/>
            <a:ext cx="2800200" cy="2800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"/>
          </p:nvPr>
        </p:nvSpPr>
        <p:spPr>
          <a:xfrm>
            <a:off x="1700100" y="1986775"/>
            <a:ext cx="27045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527000"/>
            <a:ext cx="874500" cy="4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3"/>
          </p:nvPr>
        </p:nvSpPr>
        <p:spPr>
          <a:xfrm>
            <a:off x="1700100" y="1527000"/>
            <a:ext cx="2704500" cy="438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4"/>
          </p:nvPr>
        </p:nvSpPr>
        <p:spPr>
          <a:xfrm>
            <a:off x="1700100" y="3397825"/>
            <a:ext cx="27045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2938050"/>
            <a:ext cx="874500" cy="4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6"/>
          </p:nvPr>
        </p:nvSpPr>
        <p:spPr>
          <a:xfrm>
            <a:off x="1700100" y="2938050"/>
            <a:ext cx="2704500" cy="438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7"/>
          </p:nvPr>
        </p:nvSpPr>
        <p:spPr>
          <a:xfrm>
            <a:off x="5720700" y="2624825"/>
            <a:ext cx="27036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8" hasCustomPrompt="1"/>
          </p:nvPr>
        </p:nvSpPr>
        <p:spPr>
          <a:xfrm>
            <a:off x="4732600" y="2165050"/>
            <a:ext cx="874500" cy="4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9"/>
          </p:nvPr>
        </p:nvSpPr>
        <p:spPr>
          <a:xfrm>
            <a:off x="5720700" y="2165050"/>
            <a:ext cx="2703600" cy="438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3"/>
          </p:nvPr>
        </p:nvSpPr>
        <p:spPr>
          <a:xfrm>
            <a:off x="5721734" y="4035875"/>
            <a:ext cx="270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14" hasCustomPrompt="1"/>
          </p:nvPr>
        </p:nvSpPr>
        <p:spPr>
          <a:xfrm>
            <a:off x="4732600" y="3576100"/>
            <a:ext cx="874500" cy="4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5"/>
          </p:nvPr>
        </p:nvSpPr>
        <p:spPr>
          <a:xfrm>
            <a:off x="5721734" y="3576100"/>
            <a:ext cx="2703600" cy="438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6" name="Google Shape;166;p13"/>
          <p:cNvGrpSpPr/>
          <p:nvPr/>
        </p:nvGrpSpPr>
        <p:grpSpPr>
          <a:xfrm>
            <a:off x="-134460" y="-185784"/>
            <a:ext cx="1168098" cy="1340320"/>
            <a:chOff x="-134460" y="-185784"/>
            <a:chExt cx="1168098" cy="1340320"/>
          </a:xfrm>
        </p:grpSpPr>
        <p:sp>
          <p:nvSpPr>
            <p:cNvPr id="167" name="Google Shape;167;p13"/>
            <p:cNvSpPr/>
            <p:nvPr/>
          </p:nvSpPr>
          <p:spPr>
            <a:xfrm rot="5173116">
              <a:off x="90439" y="119594"/>
              <a:ext cx="909781" cy="863803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3"/>
            <p:cNvGrpSpPr/>
            <p:nvPr/>
          </p:nvGrpSpPr>
          <p:grpSpPr>
            <a:xfrm rot="7049447">
              <a:off x="-116577" y="120596"/>
              <a:ext cx="1132332" cy="727559"/>
              <a:chOff x="5426650" y="538075"/>
              <a:chExt cx="785175" cy="504500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5426650" y="538075"/>
                <a:ext cx="785175" cy="504500"/>
              </a:xfrm>
              <a:custGeom>
                <a:avLst/>
                <a:gdLst/>
                <a:ahLst/>
                <a:cxnLst/>
                <a:rect l="l" t="t" r="r" b="b"/>
                <a:pathLst>
                  <a:path w="31407" h="20180" extrusionOk="0">
                    <a:moveTo>
                      <a:pt x="316" y="233"/>
                    </a:moveTo>
                    <a:lnTo>
                      <a:pt x="316" y="233"/>
                    </a:lnTo>
                    <a:cubicBezTo>
                      <a:pt x="10491" y="2783"/>
                      <a:pt x="20677" y="5213"/>
                      <a:pt x="30780" y="8049"/>
                    </a:cubicBezTo>
                    <a:cubicBezTo>
                      <a:pt x="29889" y="8516"/>
                      <a:pt x="29008" y="9004"/>
                      <a:pt x="28133" y="9501"/>
                    </a:cubicBezTo>
                    <a:cubicBezTo>
                      <a:pt x="28275" y="9322"/>
                      <a:pt x="28405" y="9134"/>
                      <a:pt x="28528" y="8941"/>
                    </a:cubicBezTo>
                    <a:cubicBezTo>
                      <a:pt x="28564" y="8884"/>
                      <a:pt x="28515" y="8833"/>
                      <a:pt x="28463" y="8833"/>
                    </a:cubicBezTo>
                    <a:cubicBezTo>
                      <a:pt x="28440" y="8833"/>
                      <a:pt x="28416" y="8843"/>
                      <a:pt x="28399" y="8866"/>
                    </a:cubicBezTo>
                    <a:cubicBezTo>
                      <a:pt x="28190" y="9155"/>
                      <a:pt x="27980" y="9442"/>
                      <a:pt x="27755" y="9718"/>
                    </a:cubicBezTo>
                    <a:cubicBezTo>
                      <a:pt x="27354" y="9947"/>
                      <a:pt x="26952" y="10180"/>
                      <a:pt x="26552" y="10414"/>
                    </a:cubicBezTo>
                    <a:cubicBezTo>
                      <a:pt x="26801" y="10052"/>
                      <a:pt x="27048" y="9690"/>
                      <a:pt x="27274" y="9314"/>
                    </a:cubicBezTo>
                    <a:cubicBezTo>
                      <a:pt x="27303" y="9267"/>
                      <a:pt x="27263" y="9226"/>
                      <a:pt x="27221" y="9226"/>
                    </a:cubicBezTo>
                    <a:cubicBezTo>
                      <a:pt x="27203" y="9226"/>
                      <a:pt x="27184" y="9234"/>
                      <a:pt x="27170" y="9252"/>
                    </a:cubicBezTo>
                    <a:cubicBezTo>
                      <a:pt x="26867" y="9671"/>
                      <a:pt x="26592" y="10106"/>
                      <a:pt x="26316" y="10542"/>
                    </a:cubicBezTo>
                    <a:cubicBezTo>
                      <a:pt x="26311" y="10546"/>
                      <a:pt x="26316" y="10551"/>
                      <a:pt x="26313" y="10556"/>
                    </a:cubicBezTo>
                    <a:cubicBezTo>
                      <a:pt x="25935" y="10779"/>
                      <a:pt x="25559" y="11002"/>
                      <a:pt x="25181" y="11225"/>
                    </a:cubicBezTo>
                    <a:cubicBezTo>
                      <a:pt x="25431" y="10814"/>
                      <a:pt x="25699" y="10414"/>
                      <a:pt x="25988" y="10028"/>
                    </a:cubicBezTo>
                    <a:cubicBezTo>
                      <a:pt x="26019" y="9986"/>
                      <a:pt x="25973" y="9934"/>
                      <a:pt x="25931" y="9934"/>
                    </a:cubicBezTo>
                    <a:cubicBezTo>
                      <a:pt x="25916" y="9934"/>
                      <a:pt x="25903" y="9940"/>
                      <a:pt x="25892" y="9953"/>
                    </a:cubicBezTo>
                    <a:cubicBezTo>
                      <a:pt x="25543" y="10389"/>
                      <a:pt x="25248" y="10854"/>
                      <a:pt x="24984" y="11343"/>
                    </a:cubicBezTo>
                    <a:cubicBezTo>
                      <a:pt x="24622" y="11560"/>
                      <a:pt x="24258" y="11777"/>
                      <a:pt x="23897" y="11994"/>
                    </a:cubicBezTo>
                    <a:cubicBezTo>
                      <a:pt x="24105" y="11675"/>
                      <a:pt x="24313" y="11354"/>
                      <a:pt x="24513" y="11031"/>
                    </a:cubicBezTo>
                    <a:cubicBezTo>
                      <a:pt x="24541" y="10988"/>
                      <a:pt x="24502" y="10947"/>
                      <a:pt x="24463" y="10947"/>
                    </a:cubicBezTo>
                    <a:cubicBezTo>
                      <a:pt x="24446" y="10947"/>
                      <a:pt x="24428" y="10955"/>
                      <a:pt x="24416" y="10973"/>
                    </a:cubicBezTo>
                    <a:cubicBezTo>
                      <a:pt x="24160" y="11354"/>
                      <a:pt x="23913" y="11743"/>
                      <a:pt x="23667" y="12132"/>
                    </a:cubicBezTo>
                    <a:cubicBezTo>
                      <a:pt x="23071" y="12489"/>
                      <a:pt x="22475" y="12846"/>
                      <a:pt x="21879" y="13202"/>
                    </a:cubicBezTo>
                    <a:cubicBezTo>
                      <a:pt x="21841" y="13224"/>
                      <a:pt x="21804" y="13246"/>
                      <a:pt x="21766" y="13267"/>
                    </a:cubicBezTo>
                    <a:cubicBezTo>
                      <a:pt x="22338" y="12378"/>
                      <a:pt x="22885" y="11468"/>
                      <a:pt x="23423" y="10557"/>
                    </a:cubicBezTo>
                    <a:cubicBezTo>
                      <a:pt x="23454" y="10507"/>
                      <a:pt x="23408" y="10459"/>
                      <a:pt x="23362" y="10459"/>
                    </a:cubicBezTo>
                    <a:cubicBezTo>
                      <a:pt x="23342" y="10459"/>
                      <a:pt x="23321" y="10468"/>
                      <a:pt x="23307" y="10491"/>
                    </a:cubicBezTo>
                    <a:cubicBezTo>
                      <a:pt x="22708" y="11450"/>
                      <a:pt x="22108" y="12413"/>
                      <a:pt x="21547" y="13396"/>
                    </a:cubicBezTo>
                    <a:cubicBezTo>
                      <a:pt x="20919" y="13769"/>
                      <a:pt x="20290" y="14139"/>
                      <a:pt x="19657" y="14510"/>
                    </a:cubicBezTo>
                    <a:cubicBezTo>
                      <a:pt x="19997" y="14053"/>
                      <a:pt x="20333" y="13595"/>
                      <a:pt x="20661" y="13131"/>
                    </a:cubicBezTo>
                    <a:cubicBezTo>
                      <a:pt x="20699" y="13077"/>
                      <a:pt x="20649" y="13026"/>
                      <a:pt x="20597" y="13026"/>
                    </a:cubicBezTo>
                    <a:cubicBezTo>
                      <a:pt x="20574" y="13026"/>
                      <a:pt x="20552" y="13036"/>
                      <a:pt x="20535" y="13058"/>
                    </a:cubicBezTo>
                    <a:cubicBezTo>
                      <a:pt x="20137" y="13594"/>
                      <a:pt x="19745" y="14136"/>
                      <a:pt x="19361" y="14684"/>
                    </a:cubicBezTo>
                    <a:lnTo>
                      <a:pt x="18052" y="15449"/>
                    </a:lnTo>
                    <a:cubicBezTo>
                      <a:pt x="18492" y="14746"/>
                      <a:pt x="18946" y="14051"/>
                      <a:pt x="19405" y="13359"/>
                    </a:cubicBezTo>
                    <a:cubicBezTo>
                      <a:pt x="19432" y="13320"/>
                      <a:pt x="19396" y="13284"/>
                      <a:pt x="19359" y="13284"/>
                    </a:cubicBezTo>
                    <a:cubicBezTo>
                      <a:pt x="19343" y="13284"/>
                      <a:pt x="19326" y="13291"/>
                      <a:pt x="19314" y="13307"/>
                    </a:cubicBezTo>
                    <a:cubicBezTo>
                      <a:pt x="18784" y="14038"/>
                      <a:pt x="18301" y="14799"/>
                      <a:pt x="17839" y="15575"/>
                    </a:cubicBezTo>
                    <a:cubicBezTo>
                      <a:pt x="17327" y="15873"/>
                      <a:pt x="16815" y="16172"/>
                      <a:pt x="16307" y="16475"/>
                    </a:cubicBezTo>
                    <a:cubicBezTo>
                      <a:pt x="16836" y="15763"/>
                      <a:pt x="17335" y="15031"/>
                      <a:pt x="17783" y="14265"/>
                    </a:cubicBezTo>
                    <a:cubicBezTo>
                      <a:pt x="17806" y="14226"/>
                      <a:pt x="17773" y="14191"/>
                      <a:pt x="17739" y="14191"/>
                    </a:cubicBezTo>
                    <a:cubicBezTo>
                      <a:pt x="17724" y="14191"/>
                      <a:pt x="17709" y="14198"/>
                      <a:pt x="17698" y="14214"/>
                    </a:cubicBezTo>
                    <a:cubicBezTo>
                      <a:pt x="17163" y="15027"/>
                      <a:pt x="16623" y="15835"/>
                      <a:pt x="16057" y="16628"/>
                    </a:cubicBezTo>
                    <a:cubicBezTo>
                      <a:pt x="15671" y="16859"/>
                      <a:pt x="15284" y="17092"/>
                      <a:pt x="14901" y="17328"/>
                    </a:cubicBezTo>
                    <a:cubicBezTo>
                      <a:pt x="15237" y="16853"/>
                      <a:pt x="15559" y="16369"/>
                      <a:pt x="15873" y="15882"/>
                    </a:cubicBezTo>
                    <a:cubicBezTo>
                      <a:pt x="15898" y="15846"/>
                      <a:pt x="15865" y="15811"/>
                      <a:pt x="15831" y="15811"/>
                    </a:cubicBezTo>
                    <a:cubicBezTo>
                      <a:pt x="15816" y="15811"/>
                      <a:pt x="15801" y="15818"/>
                      <a:pt x="15791" y="15833"/>
                    </a:cubicBezTo>
                    <a:cubicBezTo>
                      <a:pt x="15419" y="16365"/>
                      <a:pt x="15046" y="16902"/>
                      <a:pt x="14702" y="17454"/>
                    </a:cubicBezTo>
                    <a:cubicBezTo>
                      <a:pt x="13988" y="17899"/>
                      <a:pt x="13280" y="18351"/>
                      <a:pt x="12585" y="18820"/>
                    </a:cubicBezTo>
                    <a:cubicBezTo>
                      <a:pt x="13229" y="17867"/>
                      <a:pt x="13878" y="16918"/>
                      <a:pt x="14555" y="15988"/>
                    </a:cubicBezTo>
                    <a:cubicBezTo>
                      <a:pt x="14584" y="15948"/>
                      <a:pt x="14541" y="15899"/>
                      <a:pt x="14501" y="15899"/>
                    </a:cubicBezTo>
                    <a:cubicBezTo>
                      <a:pt x="14488" y="15899"/>
                      <a:pt x="14474" y="15904"/>
                      <a:pt x="14465" y="15917"/>
                    </a:cubicBezTo>
                    <a:cubicBezTo>
                      <a:pt x="13755" y="16835"/>
                      <a:pt x="13091" y="17785"/>
                      <a:pt x="12499" y="18786"/>
                    </a:cubicBezTo>
                    <a:cubicBezTo>
                      <a:pt x="12480" y="18821"/>
                      <a:pt x="12509" y="18850"/>
                      <a:pt x="12539" y="18850"/>
                    </a:cubicBezTo>
                    <a:cubicBezTo>
                      <a:pt x="12491" y="18884"/>
                      <a:pt x="12442" y="18914"/>
                      <a:pt x="12393" y="18947"/>
                    </a:cubicBezTo>
                    <a:cubicBezTo>
                      <a:pt x="12385" y="18952"/>
                      <a:pt x="12378" y="18960"/>
                      <a:pt x="12373" y="18968"/>
                    </a:cubicBezTo>
                    <a:cubicBezTo>
                      <a:pt x="12373" y="18965"/>
                      <a:pt x="12372" y="18963"/>
                      <a:pt x="12370" y="18962"/>
                    </a:cubicBezTo>
                    <a:cubicBezTo>
                      <a:pt x="12410" y="18925"/>
                      <a:pt x="12415" y="18864"/>
                      <a:pt x="12383" y="18821"/>
                    </a:cubicBezTo>
                    <a:cubicBezTo>
                      <a:pt x="12260" y="18627"/>
                      <a:pt x="12136" y="18432"/>
                      <a:pt x="12012" y="18238"/>
                    </a:cubicBezTo>
                    <a:cubicBezTo>
                      <a:pt x="12554" y="17556"/>
                      <a:pt x="13019" y="16800"/>
                      <a:pt x="13499" y="16077"/>
                    </a:cubicBezTo>
                    <a:cubicBezTo>
                      <a:pt x="13526" y="16035"/>
                      <a:pt x="13489" y="15996"/>
                      <a:pt x="13451" y="15996"/>
                    </a:cubicBezTo>
                    <a:cubicBezTo>
                      <a:pt x="13434" y="15996"/>
                      <a:pt x="13417" y="16004"/>
                      <a:pt x="13405" y="16021"/>
                    </a:cubicBezTo>
                    <a:cubicBezTo>
                      <a:pt x="12915" y="16721"/>
                      <a:pt x="12391" y="17419"/>
                      <a:pt x="11961" y="18158"/>
                    </a:cubicBezTo>
                    <a:cubicBezTo>
                      <a:pt x="11777" y="17871"/>
                      <a:pt x="11594" y="17586"/>
                      <a:pt x="11411" y="17301"/>
                    </a:cubicBezTo>
                    <a:cubicBezTo>
                      <a:pt x="11986" y="16491"/>
                      <a:pt x="12511" y="15640"/>
                      <a:pt x="13035" y="14797"/>
                    </a:cubicBezTo>
                    <a:cubicBezTo>
                      <a:pt x="13065" y="14749"/>
                      <a:pt x="13023" y="14707"/>
                      <a:pt x="12980" y="14707"/>
                    </a:cubicBezTo>
                    <a:cubicBezTo>
                      <a:pt x="12961" y="14707"/>
                      <a:pt x="12942" y="14715"/>
                      <a:pt x="12928" y="14735"/>
                    </a:cubicBezTo>
                    <a:cubicBezTo>
                      <a:pt x="12386" y="15545"/>
                      <a:pt x="11836" y="16356"/>
                      <a:pt x="11342" y="17194"/>
                    </a:cubicBezTo>
                    <a:cubicBezTo>
                      <a:pt x="10863" y="16448"/>
                      <a:pt x="10383" y="15701"/>
                      <a:pt x="9903" y="14955"/>
                    </a:cubicBezTo>
                    <a:cubicBezTo>
                      <a:pt x="10249" y="14400"/>
                      <a:pt x="10608" y="13853"/>
                      <a:pt x="10974" y="13313"/>
                    </a:cubicBezTo>
                    <a:cubicBezTo>
                      <a:pt x="11004" y="13269"/>
                      <a:pt x="10965" y="13230"/>
                      <a:pt x="10923" y="13230"/>
                    </a:cubicBezTo>
                    <a:cubicBezTo>
                      <a:pt x="10906" y="13230"/>
                      <a:pt x="10887" y="13237"/>
                      <a:pt x="10874" y="13254"/>
                    </a:cubicBezTo>
                    <a:cubicBezTo>
                      <a:pt x="10496" y="13764"/>
                      <a:pt x="10150" y="14298"/>
                      <a:pt x="9836" y="14851"/>
                    </a:cubicBezTo>
                    <a:cubicBezTo>
                      <a:pt x="9667" y="14587"/>
                      <a:pt x="9498" y="14324"/>
                      <a:pt x="9329" y="14061"/>
                    </a:cubicBezTo>
                    <a:cubicBezTo>
                      <a:pt x="9543" y="13673"/>
                      <a:pt x="9777" y="13300"/>
                      <a:pt x="10032" y="12940"/>
                    </a:cubicBezTo>
                    <a:cubicBezTo>
                      <a:pt x="10058" y="12903"/>
                      <a:pt x="10019" y="12857"/>
                      <a:pt x="9982" y="12857"/>
                    </a:cubicBezTo>
                    <a:cubicBezTo>
                      <a:pt x="9970" y="12857"/>
                      <a:pt x="9957" y="12862"/>
                      <a:pt x="9948" y="12875"/>
                    </a:cubicBezTo>
                    <a:cubicBezTo>
                      <a:pt x="9680" y="13211"/>
                      <a:pt x="9452" y="13578"/>
                      <a:pt x="9269" y="13967"/>
                    </a:cubicBezTo>
                    <a:cubicBezTo>
                      <a:pt x="8926" y="13431"/>
                      <a:pt x="8583" y="12896"/>
                      <a:pt x="8241" y="12358"/>
                    </a:cubicBezTo>
                    <a:cubicBezTo>
                      <a:pt x="8244" y="12357"/>
                      <a:pt x="8246" y="12357"/>
                      <a:pt x="8247" y="12354"/>
                    </a:cubicBezTo>
                    <a:cubicBezTo>
                      <a:pt x="8649" y="11692"/>
                      <a:pt x="9012" y="11005"/>
                      <a:pt x="9364" y="10317"/>
                    </a:cubicBezTo>
                    <a:cubicBezTo>
                      <a:pt x="9386" y="10273"/>
                      <a:pt x="9350" y="10234"/>
                      <a:pt x="9313" y="10234"/>
                    </a:cubicBezTo>
                    <a:cubicBezTo>
                      <a:pt x="9297" y="10234"/>
                      <a:pt x="9280" y="10242"/>
                      <a:pt x="9269" y="10261"/>
                    </a:cubicBezTo>
                    <a:cubicBezTo>
                      <a:pt x="8888" y="10918"/>
                      <a:pt x="8515" y="11582"/>
                      <a:pt x="8182" y="12264"/>
                    </a:cubicBezTo>
                    <a:lnTo>
                      <a:pt x="7799" y="11667"/>
                    </a:lnTo>
                    <a:cubicBezTo>
                      <a:pt x="8078" y="11251"/>
                      <a:pt x="8327" y="10813"/>
                      <a:pt x="8540" y="10358"/>
                    </a:cubicBezTo>
                    <a:cubicBezTo>
                      <a:pt x="8559" y="10320"/>
                      <a:pt x="8526" y="10284"/>
                      <a:pt x="8495" y="10284"/>
                    </a:cubicBezTo>
                    <a:cubicBezTo>
                      <a:pt x="8480" y="10284"/>
                      <a:pt x="8466" y="10292"/>
                      <a:pt x="8457" y="10309"/>
                    </a:cubicBezTo>
                    <a:cubicBezTo>
                      <a:pt x="8231" y="10741"/>
                      <a:pt x="7987" y="11160"/>
                      <a:pt x="7743" y="11581"/>
                    </a:cubicBezTo>
                    <a:cubicBezTo>
                      <a:pt x="7611" y="11374"/>
                      <a:pt x="7477" y="11166"/>
                      <a:pt x="7345" y="10959"/>
                    </a:cubicBezTo>
                    <a:cubicBezTo>
                      <a:pt x="7584" y="10494"/>
                      <a:pt x="7833" y="10038"/>
                      <a:pt x="8113" y="9596"/>
                    </a:cubicBezTo>
                    <a:cubicBezTo>
                      <a:pt x="8137" y="9559"/>
                      <a:pt x="8103" y="9526"/>
                      <a:pt x="8069" y="9526"/>
                    </a:cubicBezTo>
                    <a:cubicBezTo>
                      <a:pt x="8055" y="9526"/>
                      <a:pt x="8039" y="9532"/>
                      <a:pt x="8029" y="9547"/>
                    </a:cubicBezTo>
                    <a:cubicBezTo>
                      <a:pt x="7735" y="9961"/>
                      <a:pt x="7487" y="10404"/>
                      <a:pt x="7289" y="10871"/>
                    </a:cubicBezTo>
                    <a:cubicBezTo>
                      <a:pt x="7130" y="10621"/>
                      <a:pt x="6970" y="10371"/>
                      <a:pt x="6811" y="10122"/>
                    </a:cubicBezTo>
                    <a:cubicBezTo>
                      <a:pt x="7141" y="9703"/>
                      <a:pt x="7431" y="9255"/>
                      <a:pt x="7680" y="8784"/>
                    </a:cubicBezTo>
                    <a:cubicBezTo>
                      <a:pt x="7698" y="8747"/>
                      <a:pt x="7668" y="8714"/>
                      <a:pt x="7637" y="8714"/>
                    </a:cubicBezTo>
                    <a:cubicBezTo>
                      <a:pt x="7623" y="8714"/>
                      <a:pt x="7609" y="8721"/>
                      <a:pt x="7600" y="8737"/>
                    </a:cubicBezTo>
                    <a:cubicBezTo>
                      <a:pt x="7345" y="9188"/>
                      <a:pt x="7065" y="9625"/>
                      <a:pt x="6762" y="10046"/>
                    </a:cubicBezTo>
                    <a:cubicBezTo>
                      <a:pt x="6543" y="9703"/>
                      <a:pt x="6323" y="9359"/>
                      <a:pt x="6105" y="9016"/>
                    </a:cubicBezTo>
                    <a:cubicBezTo>
                      <a:pt x="6234" y="8741"/>
                      <a:pt x="6378" y="8473"/>
                      <a:pt x="6535" y="8211"/>
                    </a:cubicBezTo>
                    <a:cubicBezTo>
                      <a:pt x="6553" y="8183"/>
                      <a:pt x="6526" y="8150"/>
                      <a:pt x="6499" y="8150"/>
                    </a:cubicBezTo>
                    <a:cubicBezTo>
                      <a:pt x="6490" y="8150"/>
                      <a:pt x="6481" y="8154"/>
                      <a:pt x="6473" y="8164"/>
                    </a:cubicBezTo>
                    <a:cubicBezTo>
                      <a:pt x="6292" y="8388"/>
                      <a:pt x="6143" y="8637"/>
                      <a:pt x="6032" y="8903"/>
                    </a:cubicBezTo>
                    <a:cubicBezTo>
                      <a:pt x="5726" y="8428"/>
                      <a:pt x="5421" y="7955"/>
                      <a:pt x="5115" y="7480"/>
                    </a:cubicBezTo>
                    <a:cubicBezTo>
                      <a:pt x="5380" y="6887"/>
                      <a:pt x="5700" y="6321"/>
                      <a:pt x="6072" y="5789"/>
                    </a:cubicBezTo>
                    <a:cubicBezTo>
                      <a:pt x="6101" y="5748"/>
                      <a:pt x="6062" y="5709"/>
                      <a:pt x="6023" y="5709"/>
                    </a:cubicBezTo>
                    <a:cubicBezTo>
                      <a:pt x="6006" y="5709"/>
                      <a:pt x="5988" y="5716"/>
                      <a:pt x="5976" y="5733"/>
                    </a:cubicBezTo>
                    <a:cubicBezTo>
                      <a:pt x="5593" y="6235"/>
                      <a:pt x="5281" y="6787"/>
                      <a:pt x="5048" y="7373"/>
                    </a:cubicBezTo>
                    <a:cubicBezTo>
                      <a:pt x="4750" y="6914"/>
                      <a:pt x="4455" y="6452"/>
                      <a:pt x="4156" y="5994"/>
                    </a:cubicBezTo>
                    <a:cubicBezTo>
                      <a:pt x="4161" y="5990"/>
                      <a:pt x="4167" y="5990"/>
                      <a:pt x="4172" y="5983"/>
                    </a:cubicBezTo>
                    <a:cubicBezTo>
                      <a:pt x="4489" y="5499"/>
                      <a:pt x="4793" y="5011"/>
                      <a:pt x="5080" y="4509"/>
                    </a:cubicBezTo>
                    <a:cubicBezTo>
                      <a:pt x="5109" y="4458"/>
                      <a:pt x="5067" y="4414"/>
                      <a:pt x="5023" y="4414"/>
                    </a:cubicBezTo>
                    <a:cubicBezTo>
                      <a:pt x="5004" y="4414"/>
                      <a:pt x="4984" y="4423"/>
                      <a:pt x="4970" y="4444"/>
                    </a:cubicBezTo>
                    <a:cubicBezTo>
                      <a:pt x="4658" y="4915"/>
                      <a:pt x="4368" y="5398"/>
                      <a:pt x="4086" y="5888"/>
                    </a:cubicBezTo>
                    <a:cubicBezTo>
                      <a:pt x="3893" y="5591"/>
                      <a:pt x="3702" y="5293"/>
                      <a:pt x="3507" y="4998"/>
                    </a:cubicBezTo>
                    <a:cubicBezTo>
                      <a:pt x="3710" y="4597"/>
                      <a:pt x="3957" y="4243"/>
                      <a:pt x="4251" y="3895"/>
                    </a:cubicBezTo>
                    <a:cubicBezTo>
                      <a:pt x="4283" y="3853"/>
                      <a:pt x="4247" y="3801"/>
                      <a:pt x="4203" y="3801"/>
                    </a:cubicBezTo>
                    <a:cubicBezTo>
                      <a:pt x="4192" y="3801"/>
                      <a:pt x="4180" y="3804"/>
                      <a:pt x="4169" y="3813"/>
                    </a:cubicBezTo>
                    <a:cubicBezTo>
                      <a:pt x="3837" y="4091"/>
                      <a:pt x="3588" y="4471"/>
                      <a:pt x="3427" y="4876"/>
                    </a:cubicBezTo>
                    <a:cubicBezTo>
                      <a:pt x="3255" y="4616"/>
                      <a:pt x="3088" y="4351"/>
                      <a:pt x="2916" y="4091"/>
                    </a:cubicBezTo>
                    <a:cubicBezTo>
                      <a:pt x="2917" y="4090"/>
                      <a:pt x="2921" y="4091"/>
                      <a:pt x="2922" y="4088"/>
                    </a:cubicBezTo>
                    <a:cubicBezTo>
                      <a:pt x="3223" y="3714"/>
                      <a:pt x="3502" y="3318"/>
                      <a:pt x="3772" y="2922"/>
                    </a:cubicBezTo>
                    <a:cubicBezTo>
                      <a:pt x="3801" y="2879"/>
                      <a:pt x="3763" y="2841"/>
                      <a:pt x="3723" y="2841"/>
                    </a:cubicBezTo>
                    <a:cubicBezTo>
                      <a:pt x="3705" y="2841"/>
                      <a:pt x="3688" y="2848"/>
                      <a:pt x="3674" y="2866"/>
                    </a:cubicBezTo>
                    <a:cubicBezTo>
                      <a:pt x="3391" y="3236"/>
                      <a:pt x="3112" y="3613"/>
                      <a:pt x="2858" y="4005"/>
                    </a:cubicBezTo>
                    <a:cubicBezTo>
                      <a:pt x="2723" y="3801"/>
                      <a:pt x="2589" y="3596"/>
                      <a:pt x="2452" y="3392"/>
                    </a:cubicBezTo>
                    <a:cubicBezTo>
                      <a:pt x="2758" y="3006"/>
                      <a:pt x="3051" y="2606"/>
                      <a:pt x="3348" y="2212"/>
                    </a:cubicBezTo>
                    <a:cubicBezTo>
                      <a:pt x="3369" y="2182"/>
                      <a:pt x="3338" y="2147"/>
                      <a:pt x="3307" y="2147"/>
                    </a:cubicBezTo>
                    <a:cubicBezTo>
                      <a:pt x="3297" y="2147"/>
                      <a:pt x="3287" y="2151"/>
                      <a:pt x="3279" y="2160"/>
                    </a:cubicBezTo>
                    <a:cubicBezTo>
                      <a:pt x="2962" y="2518"/>
                      <a:pt x="2656" y="2896"/>
                      <a:pt x="2388" y="3295"/>
                    </a:cubicBezTo>
                    <a:cubicBezTo>
                      <a:pt x="2224" y="3049"/>
                      <a:pt x="2062" y="2804"/>
                      <a:pt x="1897" y="2558"/>
                    </a:cubicBezTo>
                    <a:cubicBezTo>
                      <a:pt x="1901" y="2557"/>
                      <a:pt x="1905" y="2557"/>
                      <a:pt x="1909" y="2553"/>
                    </a:cubicBezTo>
                    <a:cubicBezTo>
                      <a:pt x="2186" y="2275"/>
                      <a:pt x="2452" y="1984"/>
                      <a:pt x="2713" y="1690"/>
                    </a:cubicBezTo>
                    <a:cubicBezTo>
                      <a:pt x="2744" y="1655"/>
                      <a:pt x="2714" y="1608"/>
                      <a:pt x="2678" y="1608"/>
                    </a:cubicBezTo>
                    <a:cubicBezTo>
                      <a:pt x="2668" y="1608"/>
                      <a:pt x="2656" y="1612"/>
                      <a:pt x="2646" y="1623"/>
                    </a:cubicBezTo>
                    <a:cubicBezTo>
                      <a:pt x="2372" y="1902"/>
                      <a:pt x="2103" y="2184"/>
                      <a:pt x="1843" y="2479"/>
                    </a:cubicBezTo>
                    <a:cubicBezTo>
                      <a:pt x="1722" y="2297"/>
                      <a:pt x="1601" y="2115"/>
                      <a:pt x="1480" y="1935"/>
                    </a:cubicBezTo>
                    <a:cubicBezTo>
                      <a:pt x="1618" y="1763"/>
                      <a:pt x="1748" y="1583"/>
                      <a:pt x="1866" y="1396"/>
                    </a:cubicBezTo>
                    <a:cubicBezTo>
                      <a:pt x="1886" y="1364"/>
                      <a:pt x="1855" y="1328"/>
                      <a:pt x="1824" y="1328"/>
                    </a:cubicBezTo>
                    <a:cubicBezTo>
                      <a:pt x="1814" y="1328"/>
                      <a:pt x="1803" y="1332"/>
                      <a:pt x="1794" y="1342"/>
                    </a:cubicBezTo>
                    <a:cubicBezTo>
                      <a:pt x="1658" y="1498"/>
                      <a:pt x="1529" y="1662"/>
                      <a:pt x="1410" y="1833"/>
                    </a:cubicBezTo>
                    <a:cubicBezTo>
                      <a:pt x="1046" y="1299"/>
                      <a:pt x="685" y="764"/>
                      <a:pt x="316" y="233"/>
                    </a:cubicBezTo>
                    <a:close/>
                    <a:moveTo>
                      <a:pt x="265" y="507"/>
                    </a:moveTo>
                    <a:lnTo>
                      <a:pt x="265" y="507"/>
                    </a:lnTo>
                    <a:cubicBezTo>
                      <a:pt x="4041" y="6761"/>
                      <a:pt x="8201" y="12813"/>
                      <a:pt x="12168" y="18947"/>
                    </a:cubicBezTo>
                    <a:cubicBezTo>
                      <a:pt x="12179" y="18965"/>
                      <a:pt x="12197" y="18979"/>
                      <a:pt x="12216" y="18990"/>
                    </a:cubicBezTo>
                    <a:cubicBezTo>
                      <a:pt x="12166" y="19266"/>
                      <a:pt x="12130" y="19598"/>
                      <a:pt x="12174" y="19889"/>
                    </a:cubicBezTo>
                    <a:cubicBezTo>
                      <a:pt x="12173" y="19888"/>
                      <a:pt x="12171" y="19886"/>
                      <a:pt x="12169" y="19884"/>
                    </a:cubicBezTo>
                    <a:cubicBezTo>
                      <a:pt x="12169" y="19884"/>
                      <a:pt x="12168" y="19884"/>
                      <a:pt x="12168" y="19884"/>
                    </a:cubicBezTo>
                    <a:cubicBezTo>
                      <a:pt x="12167" y="19884"/>
                      <a:pt x="12165" y="19884"/>
                      <a:pt x="12163" y="19884"/>
                    </a:cubicBezTo>
                    <a:cubicBezTo>
                      <a:pt x="12163" y="19872"/>
                      <a:pt x="12158" y="19859"/>
                      <a:pt x="12150" y="19846"/>
                    </a:cubicBezTo>
                    <a:cubicBezTo>
                      <a:pt x="10176" y="16808"/>
                      <a:pt x="8040" y="13873"/>
                      <a:pt x="6059" y="10836"/>
                    </a:cubicBezTo>
                    <a:cubicBezTo>
                      <a:pt x="4083" y="7810"/>
                      <a:pt x="2321" y="4593"/>
                      <a:pt x="218" y="1658"/>
                    </a:cubicBezTo>
                    <a:cubicBezTo>
                      <a:pt x="214" y="1653"/>
                      <a:pt x="211" y="1653"/>
                      <a:pt x="208" y="1651"/>
                    </a:cubicBezTo>
                    <a:cubicBezTo>
                      <a:pt x="237" y="1435"/>
                      <a:pt x="237" y="1213"/>
                      <a:pt x="246" y="993"/>
                    </a:cubicBezTo>
                    <a:cubicBezTo>
                      <a:pt x="253" y="835"/>
                      <a:pt x="269" y="670"/>
                      <a:pt x="265" y="507"/>
                    </a:cubicBezTo>
                    <a:close/>
                    <a:moveTo>
                      <a:pt x="31136" y="8146"/>
                    </a:moveTo>
                    <a:cubicBezTo>
                      <a:pt x="31153" y="8152"/>
                      <a:pt x="31172" y="8157"/>
                      <a:pt x="31190" y="8162"/>
                    </a:cubicBezTo>
                    <a:cubicBezTo>
                      <a:pt x="31182" y="8168"/>
                      <a:pt x="31172" y="8175"/>
                      <a:pt x="31169" y="8181"/>
                    </a:cubicBezTo>
                    <a:cubicBezTo>
                      <a:pt x="31139" y="8242"/>
                      <a:pt x="31136" y="8313"/>
                      <a:pt x="31161" y="8376"/>
                    </a:cubicBezTo>
                    <a:cubicBezTo>
                      <a:pt x="24985" y="12433"/>
                      <a:pt x="18655" y="16179"/>
                      <a:pt x="12373" y="20060"/>
                    </a:cubicBezTo>
                    <a:cubicBezTo>
                      <a:pt x="12386" y="19886"/>
                      <a:pt x="12356" y="19706"/>
                      <a:pt x="12358" y="19531"/>
                    </a:cubicBezTo>
                    <a:cubicBezTo>
                      <a:pt x="12358" y="19373"/>
                      <a:pt x="12365" y="19217"/>
                      <a:pt x="12377" y="19059"/>
                    </a:cubicBezTo>
                    <a:cubicBezTo>
                      <a:pt x="12391" y="19079"/>
                      <a:pt x="12413" y="19091"/>
                      <a:pt x="12436" y="19091"/>
                    </a:cubicBezTo>
                    <a:cubicBezTo>
                      <a:pt x="12449" y="19091"/>
                      <a:pt x="12462" y="19087"/>
                      <a:pt x="12474" y="19080"/>
                    </a:cubicBezTo>
                    <a:cubicBezTo>
                      <a:pt x="16230" y="17046"/>
                      <a:pt x="19844" y="14752"/>
                      <a:pt x="23497" y="12527"/>
                    </a:cubicBezTo>
                    <a:cubicBezTo>
                      <a:pt x="23504" y="12531"/>
                      <a:pt x="23511" y="12532"/>
                      <a:pt x="23519" y="12532"/>
                    </a:cubicBezTo>
                    <a:cubicBezTo>
                      <a:pt x="23537" y="12532"/>
                      <a:pt x="23554" y="12524"/>
                      <a:pt x="23564" y="12508"/>
                    </a:cubicBezTo>
                    <a:lnTo>
                      <a:pt x="23587" y="12473"/>
                    </a:lnTo>
                    <a:cubicBezTo>
                      <a:pt x="26056" y="10970"/>
                      <a:pt x="28543" y="9502"/>
                      <a:pt x="31107" y="8170"/>
                    </a:cubicBezTo>
                    <a:cubicBezTo>
                      <a:pt x="31117" y="8164"/>
                      <a:pt x="31128" y="8156"/>
                      <a:pt x="31136" y="8146"/>
                    </a:cubicBezTo>
                    <a:close/>
                    <a:moveTo>
                      <a:pt x="258" y="1"/>
                    </a:moveTo>
                    <a:cubicBezTo>
                      <a:pt x="210" y="1"/>
                      <a:pt x="167" y="32"/>
                      <a:pt x="154" y="80"/>
                    </a:cubicBezTo>
                    <a:cubicBezTo>
                      <a:pt x="96" y="86"/>
                      <a:pt x="45" y="144"/>
                      <a:pt x="84" y="211"/>
                    </a:cubicBezTo>
                    <a:cubicBezTo>
                      <a:pt x="96" y="230"/>
                      <a:pt x="108" y="249"/>
                      <a:pt x="120" y="268"/>
                    </a:cubicBezTo>
                    <a:cubicBezTo>
                      <a:pt x="58" y="480"/>
                      <a:pt x="63" y="716"/>
                      <a:pt x="50" y="934"/>
                    </a:cubicBezTo>
                    <a:cubicBezTo>
                      <a:pt x="34" y="1213"/>
                      <a:pt x="1" y="1502"/>
                      <a:pt x="31" y="1780"/>
                    </a:cubicBezTo>
                    <a:cubicBezTo>
                      <a:pt x="36" y="1826"/>
                      <a:pt x="79" y="1858"/>
                      <a:pt x="119" y="1858"/>
                    </a:cubicBezTo>
                    <a:cubicBezTo>
                      <a:pt x="148" y="1858"/>
                      <a:pt x="174" y="1841"/>
                      <a:pt x="182" y="1801"/>
                    </a:cubicBezTo>
                    <a:cubicBezTo>
                      <a:pt x="186" y="1792"/>
                      <a:pt x="186" y="1780"/>
                      <a:pt x="187" y="1771"/>
                    </a:cubicBezTo>
                    <a:cubicBezTo>
                      <a:pt x="1802" y="4955"/>
                      <a:pt x="3933" y="7955"/>
                      <a:pt x="5883" y="10937"/>
                    </a:cubicBezTo>
                    <a:cubicBezTo>
                      <a:pt x="7863" y="13963"/>
                      <a:pt x="9820" y="17047"/>
                      <a:pt x="12007" y="19929"/>
                    </a:cubicBezTo>
                    <a:cubicBezTo>
                      <a:pt x="12024" y="19953"/>
                      <a:pt x="12051" y="19965"/>
                      <a:pt x="12078" y="19965"/>
                    </a:cubicBezTo>
                    <a:cubicBezTo>
                      <a:pt x="12100" y="19965"/>
                      <a:pt x="12123" y="19957"/>
                      <a:pt x="12141" y="19940"/>
                    </a:cubicBezTo>
                    <a:cubicBezTo>
                      <a:pt x="12161" y="20026"/>
                      <a:pt x="12206" y="20104"/>
                      <a:pt x="12267" y="20168"/>
                    </a:cubicBezTo>
                    <a:cubicBezTo>
                      <a:pt x="12275" y="20176"/>
                      <a:pt x="12285" y="20179"/>
                      <a:pt x="12295" y="20179"/>
                    </a:cubicBezTo>
                    <a:cubicBezTo>
                      <a:pt x="12316" y="20179"/>
                      <a:pt x="12336" y="20163"/>
                      <a:pt x="12337" y="20138"/>
                    </a:cubicBezTo>
                    <a:lnTo>
                      <a:pt x="12338" y="20136"/>
                    </a:lnTo>
                    <a:cubicBezTo>
                      <a:pt x="12346" y="20158"/>
                      <a:pt x="12367" y="20170"/>
                      <a:pt x="12388" y="20170"/>
                    </a:cubicBezTo>
                    <a:cubicBezTo>
                      <a:pt x="12396" y="20170"/>
                      <a:pt x="12405" y="20168"/>
                      <a:pt x="12413" y="20163"/>
                    </a:cubicBezTo>
                    <a:cubicBezTo>
                      <a:pt x="18965" y="16784"/>
                      <a:pt x="25133" y="12585"/>
                      <a:pt x="31289" y="8546"/>
                    </a:cubicBezTo>
                    <a:cubicBezTo>
                      <a:pt x="31316" y="8529"/>
                      <a:pt x="31335" y="8500"/>
                      <a:pt x="31336" y="8466"/>
                    </a:cubicBezTo>
                    <a:cubicBezTo>
                      <a:pt x="31373" y="8435"/>
                      <a:pt x="31387" y="8376"/>
                      <a:pt x="31346" y="8336"/>
                    </a:cubicBezTo>
                    <a:cubicBezTo>
                      <a:pt x="31328" y="8321"/>
                      <a:pt x="31360" y="8237"/>
                      <a:pt x="31362" y="8211"/>
                    </a:cubicBezTo>
                    <a:cubicBezTo>
                      <a:pt x="31362" y="8189"/>
                      <a:pt x="31352" y="8167"/>
                      <a:pt x="31333" y="8152"/>
                    </a:cubicBezTo>
                    <a:cubicBezTo>
                      <a:pt x="31402" y="8097"/>
                      <a:pt x="31407" y="7961"/>
                      <a:pt x="31295" y="7929"/>
                    </a:cubicBezTo>
                    <a:cubicBezTo>
                      <a:pt x="21042" y="5038"/>
                      <a:pt x="10708" y="2204"/>
                      <a:pt x="283" y="3"/>
                    </a:cubicBezTo>
                    <a:cubicBezTo>
                      <a:pt x="275" y="2"/>
                      <a:pt x="26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5616350" y="653950"/>
                <a:ext cx="352650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14106" h="8822" extrusionOk="0">
                    <a:moveTo>
                      <a:pt x="167" y="180"/>
                    </a:moveTo>
                    <a:lnTo>
                      <a:pt x="167" y="180"/>
                    </a:lnTo>
                    <a:cubicBezTo>
                      <a:pt x="4373" y="2403"/>
                      <a:pt x="9301" y="2773"/>
                      <a:pt x="13698" y="4525"/>
                    </a:cubicBezTo>
                    <a:cubicBezTo>
                      <a:pt x="13363" y="4692"/>
                      <a:pt x="13025" y="4859"/>
                      <a:pt x="12684" y="5024"/>
                    </a:cubicBezTo>
                    <a:cubicBezTo>
                      <a:pt x="12673" y="5008"/>
                      <a:pt x="12657" y="4996"/>
                      <a:pt x="12638" y="4990"/>
                    </a:cubicBezTo>
                    <a:cubicBezTo>
                      <a:pt x="8553" y="3664"/>
                      <a:pt x="4510" y="2450"/>
                      <a:pt x="556" y="749"/>
                    </a:cubicBezTo>
                    <a:cubicBezTo>
                      <a:pt x="554" y="748"/>
                      <a:pt x="553" y="748"/>
                      <a:pt x="552" y="748"/>
                    </a:cubicBezTo>
                    <a:cubicBezTo>
                      <a:pt x="550" y="748"/>
                      <a:pt x="548" y="749"/>
                      <a:pt x="544" y="749"/>
                    </a:cubicBezTo>
                    <a:cubicBezTo>
                      <a:pt x="417" y="561"/>
                      <a:pt x="294" y="368"/>
                      <a:pt x="167" y="180"/>
                    </a:cubicBezTo>
                    <a:close/>
                    <a:moveTo>
                      <a:pt x="673" y="940"/>
                    </a:moveTo>
                    <a:cubicBezTo>
                      <a:pt x="4334" y="2901"/>
                      <a:pt x="8513" y="3895"/>
                      <a:pt x="12455" y="5134"/>
                    </a:cubicBezTo>
                    <a:cubicBezTo>
                      <a:pt x="10158" y="6240"/>
                      <a:pt x="7772" y="7308"/>
                      <a:pt x="5654" y="8662"/>
                    </a:cubicBezTo>
                    <a:cubicBezTo>
                      <a:pt x="5637" y="8643"/>
                      <a:pt x="5613" y="8634"/>
                      <a:pt x="5587" y="8632"/>
                    </a:cubicBezTo>
                    <a:lnTo>
                      <a:pt x="5541" y="8630"/>
                    </a:lnTo>
                    <a:lnTo>
                      <a:pt x="5531" y="8630"/>
                    </a:lnTo>
                    <a:cubicBezTo>
                      <a:pt x="5528" y="8618"/>
                      <a:pt x="5523" y="8603"/>
                      <a:pt x="5515" y="8591"/>
                    </a:cubicBezTo>
                    <a:cubicBezTo>
                      <a:pt x="3915" y="6037"/>
                      <a:pt x="2352" y="3446"/>
                      <a:pt x="673" y="940"/>
                    </a:cubicBezTo>
                    <a:close/>
                    <a:moveTo>
                      <a:pt x="222" y="1"/>
                    </a:moveTo>
                    <a:cubicBezTo>
                      <a:pt x="142" y="1"/>
                      <a:pt x="84" y="93"/>
                      <a:pt x="132" y="153"/>
                    </a:cubicBezTo>
                    <a:cubicBezTo>
                      <a:pt x="122" y="149"/>
                      <a:pt x="112" y="147"/>
                      <a:pt x="102" y="147"/>
                    </a:cubicBezTo>
                    <a:cubicBezTo>
                      <a:pt x="50" y="147"/>
                      <a:pt x="1" y="198"/>
                      <a:pt x="34" y="257"/>
                    </a:cubicBezTo>
                    <a:cubicBezTo>
                      <a:pt x="1692" y="3130"/>
                      <a:pt x="3534" y="5910"/>
                      <a:pt x="5307" y="8712"/>
                    </a:cubicBezTo>
                    <a:cubicBezTo>
                      <a:pt x="5328" y="8747"/>
                      <a:pt x="5367" y="8768"/>
                      <a:pt x="5406" y="8768"/>
                    </a:cubicBezTo>
                    <a:cubicBezTo>
                      <a:pt x="5422" y="8768"/>
                      <a:pt x="5438" y="8765"/>
                      <a:pt x="5453" y="8758"/>
                    </a:cubicBezTo>
                    <a:cubicBezTo>
                      <a:pt x="5462" y="8796"/>
                      <a:pt x="5496" y="8822"/>
                      <a:pt x="5534" y="8822"/>
                    </a:cubicBezTo>
                    <a:cubicBezTo>
                      <a:pt x="5536" y="8822"/>
                      <a:pt x="5539" y="8822"/>
                      <a:pt x="5541" y="8822"/>
                    </a:cubicBezTo>
                    <a:lnTo>
                      <a:pt x="5587" y="8818"/>
                    </a:lnTo>
                    <a:cubicBezTo>
                      <a:pt x="5614" y="8818"/>
                      <a:pt x="5638" y="8806"/>
                      <a:pt x="5656" y="8787"/>
                    </a:cubicBezTo>
                    <a:cubicBezTo>
                      <a:pt x="8531" y="7760"/>
                      <a:pt x="11323" y="6076"/>
                      <a:pt x="14018" y="4651"/>
                    </a:cubicBezTo>
                    <a:cubicBezTo>
                      <a:pt x="14063" y="4630"/>
                      <a:pt x="14088" y="4582"/>
                      <a:pt x="14080" y="4533"/>
                    </a:cubicBezTo>
                    <a:cubicBezTo>
                      <a:pt x="14106" y="4458"/>
                      <a:pt x="14069" y="4377"/>
                      <a:pt x="13996" y="4346"/>
                    </a:cubicBezTo>
                    <a:cubicBezTo>
                      <a:pt x="9537" y="2517"/>
                      <a:pt x="4717" y="1892"/>
                      <a:pt x="265" y="9"/>
                    </a:cubicBezTo>
                    <a:cubicBezTo>
                      <a:pt x="251" y="3"/>
                      <a:pt x="236" y="1"/>
                      <a:pt x="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5538400" y="617325"/>
                <a:ext cx="5120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319" extrusionOk="0">
                    <a:moveTo>
                      <a:pt x="1969" y="0"/>
                    </a:moveTo>
                    <a:cubicBezTo>
                      <a:pt x="1952" y="0"/>
                      <a:pt x="1934" y="9"/>
                      <a:pt x="1922" y="29"/>
                    </a:cubicBezTo>
                    <a:cubicBezTo>
                      <a:pt x="1237" y="1059"/>
                      <a:pt x="626" y="2149"/>
                      <a:pt x="27" y="3229"/>
                    </a:cubicBezTo>
                    <a:cubicBezTo>
                      <a:pt x="0" y="3276"/>
                      <a:pt x="41" y="3318"/>
                      <a:pt x="82" y="3318"/>
                    </a:cubicBezTo>
                    <a:cubicBezTo>
                      <a:pt x="100" y="3318"/>
                      <a:pt x="118" y="3310"/>
                      <a:pt x="130" y="3290"/>
                    </a:cubicBezTo>
                    <a:cubicBezTo>
                      <a:pt x="789" y="2243"/>
                      <a:pt x="1450" y="1184"/>
                      <a:pt x="2021" y="88"/>
                    </a:cubicBezTo>
                    <a:cubicBezTo>
                      <a:pt x="2047" y="42"/>
                      <a:pt x="2008" y="0"/>
                      <a:pt x="1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5565675" y="713025"/>
                <a:ext cx="1927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230" extrusionOk="0">
                    <a:moveTo>
                      <a:pt x="702" y="1"/>
                    </a:moveTo>
                    <a:cubicBezTo>
                      <a:pt x="686" y="1"/>
                      <a:pt x="671" y="8"/>
                      <a:pt x="660" y="26"/>
                    </a:cubicBezTo>
                    <a:cubicBezTo>
                      <a:pt x="440" y="397"/>
                      <a:pt x="217" y="772"/>
                      <a:pt x="23" y="1158"/>
                    </a:cubicBezTo>
                    <a:cubicBezTo>
                      <a:pt x="1" y="1195"/>
                      <a:pt x="32" y="1229"/>
                      <a:pt x="64" y="1229"/>
                    </a:cubicBezTo>
                    <a:cubicBezTo>
                      <a:pt x="78" y="1229"/>
                      <a:pt x="93" y="1222"/>
                      <a:pt x="103" y="1205"/>
                    </a:cubicBezTo>
                    <a:cubicBezTo>
                      <a:pt x="335" y="840"/>
                      <a:pt x="542" y="458"/>
                      <a:pt x="750" y="77"/>
                    </a:cubicBezTo>
                    <a:cubicBezTo>
                      <a:pt x="771" y="37"/>
                      <a:pt x="736" y="1"/>
                      <a:pt x="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5586825" y="711825"/>
                <a:ext cx="385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2515" extrusionOk="0">
                    <a:moveTo>
                      <a:pt x="1472" y="1"/>
                    </a:moveTo>
                    <a:cubicBezTo>
                      <a:pt x="1456" y="1"/>
                      <a:pt x="1440" y="7"/>
                      <a:pt x="1429" y="23"/>
                    </a:cubicBezTo>
                    <a:cubicBezTo>
                      <a:pt x="884" y="785"/>
                      <a:pt x="382" y="1598"/>
                      <a:pt x="12" y="2460"/>
                    </a:cubicBezTo>
                    <a:cubicBezTo>
                      <a:pt x="1" y="2488"/>
                      <a:pt x="24" y="2515"/>
                      <a:pt x="47" y="2515"/>
                    </a:cubicBezTo>
                    <a:cubicBezTo>
                      <a:pt x="57" y="2515"/>
                      <a:pt x="67" y="2509"/>
                      <a:pt x="74" y="2497"/>
                    </a:cubicBezTo>
                    <a:cubicBezTo>
                      <a:pt x="532" y="1673"/>
                      <a:pt x="987" y="857"/>
                      <a:pt x="1517" y="74"/>
                    </a:cubicBezTo>
                    <a:cubicBezTo>
                      <a:pt x="1542" y="36"/>
                      <a:pt x="1508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5646900" y="837775"/>
                <a:ext cx="216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206" extrusionOk="0">
                    <a:moveTo>
                      <a:pt x="784" y="1"/>
                    </a:moveTo>
                    <a:cubicBezTo>
                      <a:pt x="771" y="1"/>
                      <a:pt x="757" y="6"/>
                      <a:pt x="744" y="20"/>
                    </a:cubicBezTo>
                    <a:cubicBezTo>
                      <a:pt x="436" y="348"/>
                      <a:pt x="189" y="728"/>
                      <a:pt x="16" y="1142"/>
                    </a:cubicBezTo>
                    <a:cubicBezTo>
                      <a:pt x="1" y="1177"/>
                      <a:pt x="35" y="1205"/>
                      <a:pt x="68" y="1205"/>
                    </a:cubicBezTo>
                    <a:cubicBezTo>
                      <a:pt x="84" y="1205"/>
                      <a:pt x="100" y="1198"/>
                      <a:pt x="110" y="1182"/>
                    </a:cubicBezTo>
                    <a:cubicBezTo>
                      <a:pt x="315" y="801"/>
                      <a:pt x="556" y="441"/>
                      <a:pt x="828" y="106"/>
                    </a:cubicBezTo>
                    <a:cubicBezTo>
                      <a:pt x="865" y="61"/>
                      <a:pt x="828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5686800" y="881950"/>
                <a:ext cx="267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709" extrusionOk="0">
                    <a:moveTo>
                      <a:pt x="994" y="0"/>
                    </a:moveTo>
                    <a:cubicBezTo>
                      <a:pt x="978" y="0"/>
                      <a:pt x="961" y="8"/>
                      <a:pt x="949" y="27"/>
                    </a:cubicBezTo>
                    <a:cubicBezTo>
                      <a:pt x="613" y="554"/>
                      <a:pt x="299" y="1101"/>
                      <a:pt x="10" y="1656"/>
                    </a:cubicBezTo>
                    <a:cubicBezTo>
                      <a:pt x="0" y="1685"/>
                      <a:pt x="24" y="1709"/>
                      <a:pt x="48" y="1709"/>
                    </a:cubicBezTo>
                    <a:cubicBezTo>
                      <a:pt x="58" y="1709"/>
                      <a:pt x="69" y="1705"/>
                      <a:pt x="77" y="1695"/>
                    </a:cubicBezTo>
                    <a:cubicBezTo>
                      <a:pt x="423" y="1174"/>
                      <a:pt x="748" y="634"/>
                      <a:pt x="1046" y="84"/>
                    </a:cubicBezTo>
                    <a:cubicBezTo>
                      <a:pt x="1069" y="40"/>
                      <a:pt x="1032" y="0"/>
                      <a:pt x="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5696400" y="905650"/>
                <a:ext cx="234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497" extrusionOk="0">
                    <a:moveTo>
                      <a:pt x="851" y="1"/>
                    </a:moveTo>
                    <a:cubicBezTo>
                      <a:pt x="832" y="1"/>
                      <a:pt x="814" y="9"/>
                      <a:pt x="801" y="30"/>
                    </a:cubicBezTo>
                    <a:cubicBezTo>
                      <a:pt x="528" y="481"/>
                      <a:pt x="203" y="945"/>
                      <a:pt x="12" y="1439"/>
                    </a:cubicBezTo>
                    <a:cubicBezTo>
                      <a:pt x="1" y="1469"/>
                      <a:pt x="30" y="1497"/>
                      <a:pt x="58" y="1497"/>
                    </a:cubicBezTo>
                    <a:cubicBezTo>
                      <a:pt x="69" y="1497"/>
                      <a:pt x="80" y="1493"/>
                      <a:pt x="88" y="1482"/>
                    </a:cubicBezTo>
                    <a:cubicBezTo>
                      <a:pt x="418" y="1071"/>
                      <a:pt x="656" y="556"/>
                      <a:pt x="909" y="94"/>
                    </a:cubicBezTo>
                    <a:cubicBezTo>
                      <a:pt x="937" y="45"/>
                      <a:pt x="894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" name="Google Shape;177;p13"/>
          <p:cNvGrpSpPr/>
          <p:nvPr/>
        </p:nvGrpSpPr>
        <p:grpSpPr>
          <a:xfrm>
            <a:off x="-134442" y="679665"/>
            <a:ext cx="602292" cy="1251639"/>
            <a:chOff x="-134442" y="679665"/>
            <a:chExt cx="602292" cy="1251639"/>
          </a:xfrm>
        </p:grpSpPr>
        <p:sp>
          <p:nvSpPr>
            <p:cNvPr id="178" name="Google Shape;178;p13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13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" name="Google Shape;183;p13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184" name="Google Shape;184;p13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5" name="Google Shape;185;p13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6" name="Google Shape;186;p13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7" name="Google Shape;187;p13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8" name="Google Shape;188;p13"/>
          <p:cNvSpPr/>
          <p:nvPr/>
        </p:nvSpPr>
        <p:spPr>
          <a:xfrm rot="5400000">
            <a:off x="8653050" y="9807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6"/>
          <p:cNvSpPr/>
          <p:nvPr/>
        </p:nvSpPr>
        <p:spPr>
          <a:xfrm rot="5400000">
            <a:off x="8653050" y="-31100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6924475" y="4697430"/>
            <a:ext cx="1506300" cy="205983"/>
            <a:chOff x="65575" y="4697430"/>
            <a:chExt cx="1506300" cy="205983"/>
          </a:xfrm>
        </p:grpSpPr>
        <p:sp>
          <p:nvSpPr>
            <p:cNvPr id="223" name="Google Shape;223;p16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4" name="Google Shape;224;p16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5" name="Google Shape;225;p16"/>
          <p:cNvGrpSpPr/>
          <p:nvPr/>
        </p:nvGrpSpPr>
        <p:grpSpPr>
          <a:xfrm rot="10800000" flipH="1">
            <a:off x="137950" y="89425"/>
            <a:ext cx="1506300" cy="1469575"/>
            <a:chOff x="65575" y="3544038"/>
            <a:chExt cx="1506300" cy="1469575"/>
          </a:xfrm>
        </p:grpSpPr>
        <p:sp>
          <p:nvSpPr>
            <p:cNvPr id="226" name="Google Shape;226;p16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7" name="Google Shape;227;p16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8" name="Google Shape;228;p16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9" name="Google Shape;229;p16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8543200" y="1148950"/>
            <a:ext cx="202075" cy="1469575"/>
            <a:chOff x="8543200" y="1148950"/>
            <a:chExt cx="202075" cy="1469575"/>
          </a:xfrm>
        </p:grpSpPr>
        <p:sp>
          <p:nvSpPr>
            <p:cNvPr id="234" name="Google Shape;234;p17"/>
            <p:cNvSpPr/>
            <p:nvPr/>
          </p:nvSpPr>
          <p:spPr>
            <a:xfrm rot="10800000" flipH="1">
              <a:off x="8543200" y="1305075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" name="Google Shape;235;p17"/>
            <p:cNvSpPr/>
            <p:nvPr/>
          </p:nvSpPr>
          <p:spPr>
            <a:xfrm rot="10800000" flipH="1">
              <a:off x="8671800" y="1148950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36" name="Google Shape;236;p17"/>
          <p:cNvGrpSpPr/>
          <p:nvPr/>
        </p:nvGrpSpPr>
        <p:grpSpPr>
          <a:xfrm>
            <a:off x="713225" y="4745950"/>
            <a:ext cx="1506300" cy="205983"/>
            <a:chOff x="713225" y="4745950"/>
            <a:chExt cx="1506300" cy="205983"/>
          </a:xfrm>
        </p:grpSpPr>
        <p:sp>
          <p:nvSpPr>
            <p:cNvPr id="237" name="Google Shape;237;p17"/>
            <p:cNvSpPr/>
            <p:nvPr/>
          </p:nvSpPr>
          <p:spPr>
            <a:xfrm rot="10800000" flipH="1">
              <a:off x="713225" y="4920483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8" name="Google Shape;238;p17"/>
            <p:cNvSpPr/>
            <p:nvPr/>
          </p:nvSpPr>
          <p:spPr>
            <a:xfrm rot="10800000" flipH="1">
              <a:off x="722400" y="4745950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39" name="Google Shape;239;p17"/>
          <p:cNvGrpSpPr/>
          <p:nvPr/>
        </p:nvGrpSpPr>
        <p:grpSpPr>
          <a:xfrm>
            <a:off x="-201392" y="3833096"/>
            <a:ext cx="914619" cy="912858"/>
            <a:chOff x="7138450" y="1936138"/>
            <a:chExt cx="1074631" cy="1072563"/>
          </a:xfrm>
        </p:grpSpPr>
        <p:sp>
          <p:nvSpPr>
            <p:cNvPr id="240" name="Google Shape;240;p17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62" r:id="rId8"/>
    <p:sldLayoutId id="2147483663" r:id="rId9"/>
    <p:sldLayoutId id="2147483668" r:id="rId10"/>
    <p:sldLayoutId id="2147483671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163550" y="749475"/>
            <a:ext cx="7517303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GIẢI THÍCH QUY TẮC HOẶC LUẬT LỆ TRONG 1 TRÒ CHƠI  HAY HOẠT ĐỘNG</a:t>
            </a:r>
            <a:endParaRPr sz="2400" dirty="0">
              <a:highlight>
                <a:schemeClr val="dk2"/>
              </a:highlight>
            </a:endParaRPr>
          </a:p>
        </p:txBody>
      </p:sp>
      <p:sp>
        <p:nvSpPr>
          <p:cNvPr id="533" name="Google Shape;533;p34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Nói và nghe</a:t>
            </a:r>
            <a:endParaRPr sz="2800" dirty="0"/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4200000" y="3403361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6"/>
          <p:cNvSpPr txBox="1">
            <a:spLocks noGrp="1"/>
          </p:cNvSpPr>
          <p:nvPr>
            <p:ph type="title"/>
          </p:nvPr>
        </p:nvSpPr>
        <p:spPr>
          <a:xfrm>
            <a:off x="779474" y="948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b="1" dirty="0">
              <a:highlight>
                <a:schemeClr val="dk2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0" name="Google Shape;860;p46"/>
          <p:cNvSpPr txBox="1">
            <a:spLocks noGrp="1"/>
          </p:cNvSpPr>
          <p:nvPr>
            <p:ph type="subTitle" idx="1"/>
          </p:nvPr>
        </p:nvSpPr>
        <p:spPr>
          <a:xfrm>
            <a:off x="720275" y="3414942"/>
            <a:ext cx="21753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Giới thiệu, thu hút người nghe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1" name="Google Shape;861;p46"/>
          <p:cNvSpPr txBox="1">
            <a:spLocks noGrp="1"/>
          </p:cNvSpPr>
          <p:nvPr>
            <p:ph type="subTitle" idx="2"/>
          </p:nvPr>
        </p:nvSpPr>
        <p:spPr>
          <a:xfrm>
            <a:off x="3233855" y="1729838"/>
            <a:ext cx="2512740" cy="903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Trình bày kết hợp những phương tiện đã chuẩn bị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2" name="Google Shape;862;p46"/>
          <p:cNvSpPr txBox="1">
            <a:spLocks noGrp="1"/>
          </p:cNvSpPr>
          <p:nvPr>
            <p:ph type="subTitle" idx="3"/>
          </p:nvPr>
        </p:nvSpPr>
        <p:spPr>
          <a:xfrm>
            <a:off x="6248700" y="3414817"/>
            <a:ext cx="21753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Khẳng định sự thú vị của trò chơi, hoạt động mình vừa giới thiệu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3" name="Google Shape;863;p46"/>
          <p:cNvSpPr txBox="1">
            <a:spLocks noGrp="1"/>
          </p:cNvSpPr>
          <p:nvPr>
            <p:ph type="subTitle" idx="4"/>
          </p:nvPr>
        </p:nvSpPr>
        <p:spPr>
          <a:xfrm>
            <a:off x="720200" y="283309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Mở đầu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4" name="Google Shape;864;p46"/>
          <p:cNvSpPr txBox="1">
            <a:spLocks noGrp="1"/>
          </p:cNvSpPr>
          <p:nvPr>
            <p:ph type="subTitle" idx="5"/>
          </p:nvPr>
        </p:nvSpPr>
        <p:spPr>
          <a:xfrm>
            <a:off x="3484384" y="115439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Triển khai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5" name="Google Shape;865;p46"/>
          <p:cNvSpPr txBox="1">
            <a:spLocks noGrp="1"/>
          </p:cNvSpPr>
          <p:nvPr>
            <p:ph type="subTitle" idx="6"/>
          </p:nvPr>
        </p:nvSpPr>
        <p:spPr>
          <a:xfrm>
            <a:off x="6248625" y="2832965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Kết thúc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66" name="Google Shape;866;p46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43486" t="15232"/>
          <a:stretch/>
        </p:blipFill>
        <p:spPr>
          <a:xfrm>
            <a:off x="3911725" y="3034233"/>
            <a:ext cx="1320600" cy="1320600"/>
          </a:xfrm>
          <a:prstGeom prst="rect">
            <a:avLst/>
          </a:prstGeom>
        </p:spPr>
      </p:pic>
      <p:pic>
        <p:nvPicPr>
          <p:cNvPr id="867" name="Google Shape;867;p46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47624" y="1154401"/>
            <a:ext cx="1320600" cy="1320600"/>
          </a:xfrm>
          <a:prstGeom prst="rect">
            <a:avLst/>
          </a:prstGeom>
        </p:spPr>
      </p:pic>
      <p:pic>
        <p:nvPicPr>
          <p:cNvPr id="868" name="Google Shape;868;p46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 l="26680" r="6653"/>
          <a:stretch/>
        </p:blipFill>
        <p:spPr>
          <a:xfrm>
            <a:off x="6675974" y="1154378"/>
            <a:ext cx="1320600" cy="1320600"/>
          </a:xfrm>
          <a:prstGeom prst="rect">
            <a:avLst/>
          </a:prstGeom>
        </p:spPr>
      </p:pic>
      <p:grpSp>
        <p:nvGrpSpPr>
          <p:cNvPr id="869" name="Google Shape;869;p46"/>
          <p:cNvGrpSpPr/>
          <p:nvPr/>
        </p:nvGrpSpPr>
        <p:grpSpPr>
          <a:xfrm>
            <a:off x="418224" y="343001"/>
            <a:ext cx="888874" cy="649177"/>
            <a:chOff x="7516993" y="2905204"/>
            <a:chExt cx="1087307" cy="794100"/>
          </a:xfrm>
        </p:grpSpPr>
        <p:sp>
          <p:nvSpPr>
            <p:cNvPr id="870" name="Google Shape;870;p46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71" name="Google Shape;871;p46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872" name="Google Shape;872;p46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3" name="Google Shape;873;p46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4" name="Google Shape;874;p46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5" name="Google Shape;875;p46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876" name="Google Shape;876;p46"/>
          <p:cNvSpPr/>
          <p:nvPr/>
        </p:nvSpPr>
        <p:spPr>
          <a:xfrm>
            <a:off x="2868950" y="1475790"/>
            <a:ext cx="450075" cy="1157300"/>
          </a:xfrm>
          <a:custGeom>
            <a:avLst/>
            <a:gdLst/>
            <a:ahLst/>
            <a:cxnLst/>
            <a:rect l="l" t="t" r="r" b="b"/>
            <a:pathLst>
              <a:path w="18003" h="46292" extrusionOk="0">
                <a:moveTo>
                  <a:pt x="0" y="46292"/>
                </a:moveTo>
                <a:cubicBezTo>
                  <a:pt x="9893" y="42994"/>
                  <a:pt x="5689" y="26145"/>
                  <a:pt x="6981" y="15798"/>
                </a:cubicBezTo>
                <a:cubicBezTo>
                  <a:pt x="7777" y="9426"/>
                  <a:pt x="11582" y="0"/>
                  <a:pt x="1800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7" name="Google Shape;877;p46"/>
          <p:cNvSpPr/>
          <p:nvPr/>
        </p:nvSpPr>
        <p:spPr>
          <a:xfrm>
            <a:off x="5825025" y="1589065"/>
            <a:ext cx="231450" cy="1451200"/>
          </a:xfrm>
          <a:custGeom>
            <a:avLst/>
            <a:gdLst/>
            <a:ahLst/>
            <a:cxnLst/>
            <a:rect l="l" t="t" r="r" b="b"/>
            <a:pathLst>
              <a:path w="9258" h="58048" extrusionOk="0">
                <a:moveTo>
                  <a:pt x="0" y="0"/>
                </a:moveTo>
                <a:cubicBezTo>
                  <a:pt x="9959" y="6642"/>
                  <a:pt x="10032" y="23038"/>
                  <a:pt x="8450" y="34903"/>
                </a:cubicBezTo>
                <a:cubicBezTo>
                  <a:pt x="7430" y="42551"/>
                  <a:pt x="1179" y="54601"/>
                  <a:pt x="8082" y="5804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" grpId="0"/>
      <p:bldP spid="860" grpId="0" build="p"/>
      <p:bldP spid="861" grpId="0" build="p"/>
      <p:bldP spid="862" grpId="0" build="p"/>
      <p:bldP spid="863" grpId="0" build="p" animBg="1"/>
      <p:bldP spid="864" grpId="0" build="p" animBg="1"/>
      <p:bldP spid="86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chemeClr val="dk2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TRÌNH BÀY</a:t>
            </a:r>
            <a:endParaRPr b="1" dirty="0">
              <a:highlight>
                <a:schemeClr val="dk2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1" name="Google Shape;1291;p58"/>
          <p:cNvSpPr txBox="1">
            <a:spLocks noGrp="1"/>
          </p:cNvSpPr>
          <p:nvPr>
            <p:ph type="subTitle" idx="1"/>
          </p:nvPr>
        </p:nvSpPr>
        <p:spPr>
          <a:xfrm>
            <a:off x="809126" y="2050949"/>
            <a:ext cx="4158338" cy="166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Mỗi HS sẽ thực hiện bài nói của mình trước lớp.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Giới thiệu về quy tắc, luật lệ của một trò chơi, 1 hoạt động bất kì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2" name="Google Shape;1292;p58"/>
          <p:cNvSpPr txBox="1">
            <a:spLocks noGrp="1"/>
          </p:cNvSpPr>
          <p:nvPr>
            <p:ph type="subTitle" idx="2"/>
          </p:nvPr>
        </p:nvSpPr>
        <p:spPr>
          <a:xfrm>
            <a:off x="4265663" y="3719975"/>
            <a:ext cx="3799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Mỗi bài nói không quá 5 phút/HS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3" name="Google Shape;1293;p58"/>
          <p:cNvSpPr txBox="1">
            <a:spLocks noGrp="1"/>
          </p:cNvSpPr>
          <p:nvPr>
            <p:ph type="subTitle" idx="3"/>
          </p:nvPr>
        </p:nvSpPr>
        <p:spPr>
          <a:xfrm>
            <a:off x="1078538" y="1478250"/>
            <a:ext cx="3799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4" name="Google Shape;1294;p58"/>
          <p:cNvSpPr txBox="1">
            <a:spLocks noGrp="1"/>
          </p:cNvSpPr>
          <p:nvPr>
            <p:ph type="subTitle" idx="4"/>
          </p:nvPr>
        </p:nvSpPr>
        <p:spPr>
          <a:xfrm>
            <a:off x="4265663" y="3147275"/>
            <a:ext cx="3799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Chú ý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95" name="Google Shape;1295;p58"/>
          <p:cNvGrpSpPr/>
          <p:nvPr/>
        </p:nvGrpSpPr>
        <p:grpSpPr>
          <a:xfrm rot="973679">
            <a:off x="5236040" y="1905270"/>
            <a:ext cx="995082" cy="828314"/>
            <a:chOff x="5934650" y="1760250"/>
            <a:chExt cx="790465" cy="657990"/>
          </a:xfrm>
        </p:grpSpPr>
        <p:sp>
          <p:nvSpPr>
            <p:cNvPr id="1296" name="Google Shape;1296;p58"/>
            <p:cNvSpPr/>
            <p:nvPr/>
          </p:nvSpPr>
          <p:spPr>
            <a:xfrm>
              <a:off x="5934650" y="1760250"/>
              <a:ext cx="680239" cy="657990"/>
            </a:xfrm>
            <a:custGeom>
              <a:avLst/>
              <a:gdLst/>
              <a:ahLst/>
              <a:cxnLst/>
              <a:rect l="l" t="t" r="r" b="b"/>
              <a:pathLst>
                <a:path w="26453" h="27554" extrusionOk="0">
                  <a:moveTo>
                    <a:pt x="0" y="0"/>
                  </a:moveTo>
                  <a:cubicBezTo>
                    <a:pt x="5035" y="0"/>
                    <a:pt x="12077" y="273"/>
                    <a:pt x="14329" y="4776"/>
                  </a:cubicBezTo>
                  <a:cubicBezTo>
                    <a:pt x="15184" y="6487"/>
                    <a:pt x="11850" y="10677"/>
                    <a:pt x="10655" y="9184"/>
                  </a:cubicBezTo>
                  <a:cubicBezTo>
                    <a:pt x="9125" y="7272"/>
                    <a:pt x="15729" y="8275"/>
                    <a:pt x="18003" y="9184"/>
                  </a:cubicBezTo>
                  <a:cubicBezTo>
                    <a:pt x="24262" y="11685"/>
                    <a:pt x="26453" y="20814"/>
                    <a:pt x="26453" y="275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97" name="Google Shape;1297;p58"/>
            <p:cNvSpPr/>
            <p:nvPr/>
          </p:nvSpPr>
          <p:spPr>
            <a:xfrm>
              <a:off x="6614915" y="2301725"/>
              <a:ext cx="110200" cy="110200"/>
            </a:xfrm>
            <a:custGeom>
              <a:avLst/>
              <a:gdLst/>
              <a:ahLst/>
              <a:cxnLst/>
              <a:rect l="l" t="t" r="r" b="b"/>
              <a:pathLst>
                <a:path w="4408" h="4408" extrusionOk="0">
                  <a:moveTo>
                    <a:pt x="0" y="4408"/>
                  </a:moveTo>
                  <a:cubicBezTo>
                    <a:pt x="1662" y="3161"/>
                    <a:pt x="3904" y="2016"/>
                    <a:pt x="440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98" name="Google Shape;1298;p58"/>
            <p:cNvSpPr/>
            <p:nvPr/>
          </p:nvSpPr>
          <p:spPr>
            <a:xfrm>
              <a:off x="6504685" y="2329265"/>
              <a:ext cx="119400" cy="82675"/>
            </a:xfrm>
            <a:custGeom>
              <a:avLst/>
              <a:gdLst/>
              <a:ahLst/>
              <a:cxnLst/>
              <a:rect l="l" t="t" r="r" b="b"/>
              <a:pathLst>
                <a:path w="4776" h="3307" extrusionOk="0">
                  <a:moveTo>
                    <a:pt x="4776" y="3307"/>
                  </a:moveTo>
                  <a:cubicBezTo>
                    <a:pt x="3044" y="2441"/>
                    <a:pt x="1369" y="1369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" grpId="0"/>
      <p:bldP spid="1291" grpId="0" build="p"/>
      <p:bldP spid="1292" grpId="0" build="p"/>
      <p:bldP spid="1293" grpId="0" build="p" animBg="1"/>
      <p:bldP spid="129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8"/>
          <p:cNvSpPr txBox="1">
            <a:spLocks noGrp="1"/>
          </p:cNvSpPr>
          <p:nvPr>
            <p:ph type="title"/>
          </p:nvPr>
        </p:nvSpPr>
        <p:spPr>
          <a:xfrm>
            <a:off x="519212" y="2486285"/>
            <a:ext cx="750939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highlight>
                  <a:schemeClr val="dk2"/>
                </a:highlight>
              </a:rPr>
              <a:t>SAU KHI NÓI</a:t>
            </a:r>
            <a:endParaRPr sz="4400" dirty="0">
              <a:highlight>
                <a:schemeClr val="dk2"/>
              </a:highlight>
            </a:endParaRPr>
          </a:p>
        </p:txBody>
      </p:sp>
      <p:sp>
        <p:nvSpPr>
          <p:cNvPr id="613" name="Google Shape;613;p38"/>
          <p:cNvSpPr txBox="1">
            <a:spLocks noGrp="1"/>
          </p:cNvSpPr>
          <p:nvPr>
            <p:ph type="title" idx="2"/>
          </p:nvPr>
        </p:nvSpPr>
        <p:spPr>
          <a:xfrm>
            <a:off x="519212" y="711250"/>
            <a:ext cx="1787013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III</a:t>
            </a:r>
            <a:endParaRPr dirty="0"/>
          </a:p>
        </p:txBody>
      </p:sp>
      <p:grpSp>
        <p:nvGrpSpPr>
          <p:cNvPr id="615" name="Google Shape;615;p38"/>
          <p:cNvGrpSpPr/>
          <p:nvPr/>
        </p:nvGrpSpPr>
        <p:grpSpPr>
          <a:xfrm rot="-157232">
            <a:off x="2322355" y="1639078"/>
            <a:ext cx="477120" cy="716999"/>
            <a:chOff x="7358875" y="1006660"/>
            <a:chExt cx="358200" cy="538290"/>
          </a:xfrm>
        </p:grpSpPr>
        <p:sp>
          <p:nvSpPr>
            <p:cNvPr id="616" name="Google Shape;616;p38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7" name="Google Shape;617;p38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8" name="Google Shape;618;p38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23" name="Google Shape;623;p38"/>
          <p:cNvGrpSpPr/>
          <p:nvPr/>
        </p:nvGrpSpPr>
        <p:grpSpPr>
          <a:xfrm>
            <a:off x="525375" y="4418829"/>
            <a:ext cx="1083800" cy="197490"/>
            <a:chOff x="525375" y="4180010"/>
            <a:chExt cx="1083800" cy="197490"/>
          </a:xfrm>
        </p:grpSpPr>
        <p:sp>
          <p:nvSpPr>
            <p:cNvPr id="624" name="Google Shape;624;p38"/>
            <p:cNvSpPr/>
            <p:nvPr/>
          </p:nvSpPr>
          <p:spPr>
            <a:xfrm>
              <a:off x="525375" y="4180010"/>
              <a:ext cx="973600" cy="32150"/>
            </a:xfrm>
            <a:custGeom>
              <a:avLst/>
              <a:gdLst/>
              <a:ahLst/>
              <a:cxnLst/>
              <a:rect l="l" t="t" r="r" b="b"/>
              <a:pathLst>
                <a:path w="38944" h="1286" extrusionOk="0">
                  <a:moveTo>
                    <a:pt x="0" y="1286"/>
                  </a:moveTo>
                  <a:cubicBezTo>
                    <a:pt x="12856" y="-550"/>
                    <a:pt x="25957" y="184"/>
                    <a:pt x="38944" y="1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25" name="Google Shape;625;p38"/>
            <p:cNvSpPr/>
            <p:nvPr/>
          </p:nvSpPr>
          <p:spPr>
            <a:xfrm>
              <a:off x="626400" y="4276475"/>
              <a:ext cx="982775" cy="101025"/>
            </a:xfrm>
            <a:custGeom>
              <a:avLst/>
              <a:gdLst/>
              <a:ahLst/>
              <a:cxnLst/>
              <a:rect l="l" t="t" r="r" b="b"/>
              <a:pathLst>
                <a:path w="39311" h="4041" extrusionOk="0">
                  <a:moveTo>
                    <a:pt x="0" y="4041"/>
                  </a:moveTo>
                  <a:cubicBezTo>
                    <a:pt x="12880" y="1282"/>
                    <a:pt x="26138" y="0"/>
                    <a:pt x="3931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26" name="Google Shape;626;p38"/>
          <p:cNvGrpSpPr/>
          <p:nvPr/>
        </p:nvGrpSpPr>
        <p:grpSpPr>
          <a:xfrm>
            <a:off x="7142971" y="1369591"/>
            <a:ext cx="1500953" cy="1501085"/>
            <a:chOff x="7142971" y="1369591"/>
            <a:chExt cx="1500953" cy="1501085"/>
          </a:xfrm>
        </p:grpSpPr>
        <p:sp>
          <p:nvSpPr>
            <p:cNvPr id="627" name="Google Shape;627;p38"/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8"/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629" name="Google Shape;629;p38"/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4" name="Google Shape;634;p38"/>
          <p:cNvGrpSpPr/>
          <p:nvPr/>
        </p:nvGrpSpPr>
        <p:grpSpPr>
          <a:xfrm>
            <a:off x="6087783" y="649555"/>
            <a:ext cx="1668475" cy="1394400"/>
            <a:chOff x="6087783" y="649555"/>
            <a:chExt cx="1668475" cy="1394400"/>
          </a:xfrm>
        </p:grpSpPr>
        <p:sp>
          <p:nvSpPr>
            <p:cNvPr id="635" name="Google Shape;635;p38"/>
            <p:cNvSpPr/>
            <p:nvPr/>
          </p:nvSpPr>
          <p:spPr>
            <a:xfrm rot="-1341286">
              <a:off x="6296405" y="865688"/>
              <a:ext cx="1326707" cy="96213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6" name="Google Shape;636;p38"/>
            <p:cNvGrpSpPr/>
            <p:nvPr/>
          </p:nvGrpSpPr>
          <p:grpSpPr>
            <a:xfrm>
              <a:off x="6087783" y="718348"/>
              <a:ext cx="1548045" cy="1310460"/>
              <a:chOff x="5291825" y="3840050"/>
              <a:chExt cx="868225" cy="734975"/>
            </a:xfrm>
          </p:grpSpPr>
          <p:sp>
            <p:nvSpPr>
              <p:cNvPr id="637" name="Google Shape;637;p38"/>
              <p:cNvSpPr/>
              <p:nvPr/>
            </p:nvSpPr>
            <p:spPr>
              <a:xfrm>
                <a:off x="5528600" y="4297425"/>
                <a:ext cx="188825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4119" extrusionOk="0">
                    <a:moveTo>
                      <a:pt x="7094" y="1"/>
                    </a:moveTo>
                    <a:cubicBezTo>
                      <a:pt x="4215" y="1"/>
                      <a:pt x="1850" y="1898"/>
                      <a:pt x="46" y="3996"/>
                    </a:cubicBezTo>
                    <a:cubicBezTo>
                      <a:pt x="1" y="4048"/>
                      <a:pt x="46" y="4118"/>
                      <a:pt x="98" y="4118"/>
                    </a:cubicBezTo>
                    <a:cubicBezTo>
                      <a:pt x="114" y="4118"/>
                      <a:pt x="130" y="4112"/>
                      <a:pt x="145" y="4096"/>
                    </a:cubicBezTo>
                    <a:cubicBezTo>
                      <a:pt x="2153" y="1946"/>
                      <a:pt x="4354" y="304"/>
                      <a:pt x="7405" y="239"/>
                    </a:cubicBezTo>
                    <a:cubicBezTo>
                      <a:pt x="7553" y="236"/>
                      <a:pt x="7551" y="16"/>
                      <a:pt x="7403" y="8"/>
                    </a:cubicBezTo>
                    <a:cubicBezTo>
                      <a:pt x="7299" y="3"/>
                      <a:pt x="7196" y="1"/>
                      <a:pt x="7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5500225" y="4209825"/>
                <a:ext cx="184600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4151" extrusionOk="0">
                    <a:moveTo>
                      <a:pt x="7204" y="1"/>
                    </a:moveTo>
                    <a:cubicBezTo>
                      <a:pt x="4360" y="1"/>
                      <a:pt x="1550" y="1712"/>
                      <a:pt x="25" y="4065"/>
                    </a:cubicBezTo>
                    <a:cubicBezTo>
                      <a:pt x="1" y="4104"/>
                      <a:pt x="39" y="4150"/>
                      <a:pt x="77" y="4150"/>
                    </a:cubicBezTo>
                    <a:cubicBezTo>
                      <a:pt x="90" y="4150"/>
                      <a:pt x="103" y="4145"/>
                      <a:pt x="113" y="4132"/>
                    </a:cubicBezTo>
                    <a:cubicBezTo>
                      <a:pt x="1959" y="1768"/>
                      <a:pt x="4306" y="600"/>
                      <a:pt x="7245" y="211"/>
                    </a:cubicBezTo>
                    <a:cubicBezTo>
                      <a:pt x="7373" y="194"/>
                      <a:pt x="7384" y="2"/>
                      <a:pt x="7244" y="1"/>
                    </a:cubicBezTo>
                    <a:cubicBezTo>
                      <a:pt x="7231" y="1"/>
                      <a:pt x="7217" y="1"/>
                      <a:pt x="7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5465875" y="4141225"/>
                <a:ext cx="186675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4230" extrusionOk="0">
                    <a:moveTo>
                      <a:pt x="7284" y="0"/>
                    </a:moveTo>
                    <a:cubicBezTo>
                      <a:pt x="7278" y="0"/>
                      <a:pt x="7271" y="1"/>
                      <a:pt x="7265" y="2"/>
                    </a:cubicBezTo>
                    <a:cubicBezTo>
                      <a:pt x="4464" y="400"/>
                      <a:pt x="1865" y="1978"/>
                      <a:pt x="43" y="4112"/>
                    </a:cubicBezTo>
                    <a:cubicBezTo>
                      <a:pt x="0" y="4164"/>
                      <a:pt x="44" y="4230"/>
                      <a:pt x="94" y="4230"/>
                    </a:cubicBezTo>
                    <a:cubicBezTo>
                      <a:pt x="109" y="4230"/>
                      <a:pt x="125" y="4224"/>
                      <a:pt x="139" y="4209"/>
                    </a:cubicBezTo>
                    <a:cubicBezTo>
                      <a:pt x="2139" y="2077"/>
                      <a:pt x="4503" y="870"/>
                      <a:pt x="7327" y="225"/>
                    </a:cubicBezTo>
                    <a:cubicBezTo>
                      <a:pt x="7467" y="191"/>
                      <a:pt x="7412" y="0"/>
                      <a:pt x="7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8"/>
              <p:cNvSpPr/>
              <p:nvPr/>
            </p:nvSpPr>
            <p:spPr>
              <a:xfrm>
                <a:off x="5437400" y="4079975"/>
                <a:ext cx="175000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3925" extrusionOk="0">
                    <a:moveTo>
                      <a:pt x="6860" y="0"/>
                    </a:moveTo>
                    <a:cubicBezTo>
                      <a:pt x="6857" y="0"/>
                      <a:pt x="6854" y="0"/>
                      <a:pt x="6851" y="0"/>
                    </a:cubicBezTo>
                    <a:cubicBezTo>
                      <a:pt x="4193" y="212"/>
                      <a:pt x="1671" y="1731"/>
                      <a:pt x="41" y="3805"/>
                    </a:cubicBezTo>
                    <a:cubicBezTo>
                      <a:pt x="1" y="3856"/>
                      <a:pt x="44" y="3925"/>
                      <a:pt x="94" y="3925"/>
                    </a:cubicBezTo>
                    <a:cubicBezTo>
                      <a:pt x="109" y="3925"/>
                      <a:pt x="125" y="3918"/>
                      <a:pt x="140" y="3902"/>
                    </a:cubicBezTo>
                    <a:cubicBezTo>
                      <a:pt x="1976" y="1824"/>
                      <a:pt x="4191" y="737"/>
                      <a:pt x="6882" y="219"/>
                    </a:cubicBezTo>
                    <a:cubicBezTo>
                      <a:pt x="7000" y="197"/>
                      <a:pt x="6978" y="0"/>
                      <a:pt x="6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8"/>
              <p:cNvSpPr/>
              <p:nvPr/>
            </p:nvSpPr>
            <p:spPr>
              <a:xfrm>
                <a:off x="5404750" y="4007775"/>
                <a:ext cx="174325" cy="1156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4624" extrusionOk="0">
                    <a:moveTo>
                      <a:pt x="6837" y="0"/>
                    </a:moveTo>
                    <a:cubicBezTo>
                      <a:pt x="6837" y="0"/>
                      <a:pt x="6836" y="0"/>
                      <a:pt x="6836" y="0"/>
                    </a:cubicBezTo>
                    <a:cubicBezTo>
                      <a:pt x="3919" y="39"/>
                      <a:pt x="1635" y="2326"/>
                      <a:pt x="32" y="4528"/>
                    </a:cubicBezTo>
                    <a:cubicBezTo>
                      <a:pt x="1" y="4572"/>
                      <a:pt x="47" y="4624"/>
                      <a:pt x="92" y="4624"/>
                    </a:cubicBezTo>
                    <a:cubicBezTo>
                      <a:pt x="107" y="4624"/>
                      <a:pt x="121" y="4618"/>
                      <a:pt x="132" y="4605"/>
                    </a:cubicBezTo>
                    <a:cubicBezTo>
                      <a:pt x="1977" y="2377"/>
                      <a:pt x="3902" y="600"/>
                      <a:pt x="6863" y="195"/>
                    </a:cubicBezTo>
                    <a:cubicBezTo>
                      <a:pt x="6973" y="181"/>
                      <a:pt x="6945" y="0"/>
                      <a:pt x="6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5818975" y="4203025"/>
                <a:ext cx="2697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3360" extrusionOk="0">
                    <a:moveTo>
                      <a:pt x="7299" y="1"/>
                    </a:moveTo>
                    <a:cubicBezTo>
                      <a:pt x="4481" y="1"/>
                      <a:pt x="1439" y="1090"/>
                      <a:pt x="24" y="3279"/>
                    </a:cubicBezTo>
                    <a:cubicBezTo>
                      <a:pt x="0" y="3315"/>
                      <a:pt x="37" y="3359"/>
                      <a:pt x="74" y="3359"/>
                    </a:cubicBezTo>
                    <a:cubicBezTo>
                      <a:pt x="86" y="3359"/>
                      <a:pt x="99" y="3354"/>
                      <a:pt x="109" y="3342"/>
                    </a:cubicBezTo>
                    <a:cubicBezTo>
                      <a:pt x="1794" y="1311"/>
                      <a:pt x="4566" y="294"/>
                      <a:pt x="7267" y="294"/>
                    </a:cubicBezTo>
                    <a:cubicBezTo>
                      <a:pt x="8418" y="294"/>
                      <a:pt x="9556" y="479"/>
                      <a:pt x="10591" y="848"/>
                    </a:cubicBezTo>
                    <a:cubicBezTo>
                      <a:pt x="10607" y="853"/>
                      <a:pt x="10621" y="856"/>
                      <a:pt x="10635" y="856"/>
                    </a:cubicBezTo>
                    <a:cubicBezTo>
                      <a:pt x="10755" y="856"/>
                      <a:pt x="10790" y="657"/>
                      <a:pt x="10658" y="603"/>
                    </a:cubicBezTo>
                    <a:cubicBezTo>
                      <a:pt x="9677" y="202"/>
                      <a:pt x="8509" y="1"/>
                      <a:pt x="7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5805775" y="4147175"/>
                <a:ext cx="258750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10350" h="2748" extrusionOk="0">
                    <a:moveTo>
                      <a:pt x="7333" y="1"/>
                    </a:moveTo>
                    <a:cubicBezTo>
                      <a:pt x="4702" y="1"/>
                      <a:pt x="2053" y="982"/>
                      <a:pt x="44" y="2639"/>
                    </a:cubicBezTo>
                    <a:cubicBezTo>
                      <a:pt x="0" y="2676"/>
                      <a:pt x="41" y="2747"/>
                      <a:pt x="88" y="2747"/>
                    </a:cubicBezTo>
                    <a:cubicBezTo>
                      <a:pt x="99" y="2747"/>
                      <a:pt x="109" y="2744"/>
                      <a:pt x="119" y="2736"/>
                    </a:cubicBezTo>
                    <a:cubicBezTo>
                      <a:pt x="2307" y="1089"/>
                      <a:pt x="4716" y="339"/>
                      <a:pt x="7271" y="339"/>
                    </a:cubicBezTo>
                    <a:cubicBezTo>
                      <a:pt x="8215" y="339"/>
                      <a:pt x="9179" y="441"/>
                      <a:pt x="10160" y="639"/>
                    </a:cubicBezTo>
                    <a:cubicBezTo>
                      <a:pt x="10169" y="641"/>
                      <a:pt x="10178" y="642"/>
                      <a:pt x="10186" y="642"/>
                    </a:cubicBezTo>
                    <a:cubicBezTo>
                      <a:pt x="10308" y="642"/>
                      <a:pt x="10350" y="462"/>
                      <a:pt x="10220" y="422"/>
                    </a:cubicBezTo>
                    <a:cubicBezTo>
                      <a:pt x="9283" y="136"/>
                      <a:pt x="8309" y="1"/>
                      <a:pt x="7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5796325" y="4085075"/>
                <a:ext cx="238975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9559" h="2722" extrusionOk="0">
                    <a:moveTo>
                      <a:pt x="7090" y="0"/>
                    </a:moveTo>
                    <a:cubicBezTo>
                      <a:pt x="6046" y="0"/>
                      <a:pt x="4998" y="194"/>
                      <a:pt x="3981" y="496"/>
                    </a:cubicBezTo>
                    <a:cubicBezTo>
                      <a:pt x="2569" y="914"/>
                      <a:pt x="919" y="1414"/>
                      <a:pt x="23" y="2654"/>
                    </a:cubicBezTo>
                    <a:cubicBezTo>
                      <a:pt x="0" y="2684"/>
                      <a:pt x="33" y="2722"/>
                      <a:pt x="64" y="2722"/>
                    </a:cubicBezTo>
                    <a:cubicBezTo>
                      <a:pt x="74" y="2722"/>
                      <a:pt x="84" y="2718"/>
                      <a:pt x="92" y="2708"/>
                    </a:cubicBezTo>
                    <a:cubicBezTo>
                      <a:pt x="1082" y="1511"/>
                      <a:pt x="2825" y="1014"/>
                      <a:pt x="4280" y="628"/>
                    </a:cubicBezTo>
                    <a:cubicBezTo>
                      <a:pt x="5180" y="390"/>
                      <a:pt x="6062" y="261"/>
                      <a:pt x="6945" y="261"/>
                    </a:cubicBezTo>
                    <a:cubicBezTo>
                      <a:pt x="7748" y="261"/>
                      <a:pt x="8551" y="367"/>
                      <a:pt x="9368" y="592"/>
                    </a:cubicBezTo>
                    <a:cubicBezTo>
                      <a:pt x="9380" y="595"/>
                      <a:pt x="9391" y="597"/>
                      <a:pt x="9402" y="597"/>
                    </a:cubicBezTo>
                    <a:cubicBezTo>
                      <a:pt x="9521" y="597"/>
                      <a:pt x="9559" y="411"/>
                      <a:pt x="9430" y="367"/>
                    </a:cubicBezTo>
                    <a:cubicBezTo>
                      <a:pt x="8661" y="110"/>
                      <a:pt x="7876" y="0"/>
                      <a:pt x="7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8"/>
              <p:cNvSpPr/>
              <p:nvPr/>
            </p:nvSpPr>
            <p:spPr>
              <a:xfrm>
                <a:off x="5778125" y="4032550"/>
                <a:ext cx="211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2908" extrusionOk="0">
                    <a:moveTo>
                      <a:pt x="6811" y="1"/>
                    </a:moveTo>
                    <a:cubicBezTo>
                      <a:pt x="5494" y="1"/>
                      <a:pt x="4048" y="444"/>
                      <a:pt x="2970" y="842"/>
                    </a:cubicBezTo>
                    <a:cubicBezTo>
                      <a:pt x="2243" y="1112"/>
                      <a:pt x="101" y="1901"/>
                      <a:pt x="4" y="2847"/>
                    </a:cubicBezTo>
                    <a:cubicBezTo>
                      <a:pt x="0" y="2886"/>
                      <a:pt x="34" y="2908"/>
                      <a:pt x="67" y="2908"/>
                    </a:cubicBezTo>
                    <a:cubicBezTo>
                      <a:pt x="93" y="2908"/>
                      <a:pt x="118" y="2894"/>
                      <a:pt x="123" y="2865"/>
                    </a:cubicBezTo>
                    <a:cubicBezTo>
                      <a:pt x="326" y="1826"/>
                      <a:pt x="3064" y="1019"/>
                      <a:pt x="3877" y="798"/>
                    </a:cubicBezTo>
                    <a:cubicBezTo>
                      <a:pt x="4803" y="544"/>
                      <a:pt x="5844" y="286"/>
                      <a:pt x="6850" y="286"/>
                    </a:cubicBezTo>
                    <a:cubicBezTo>
                      <a:pt x="7333" y="286"/>
                      <a:pt x="7807" y="345"/>
                      <a:pt x="8257" y="493"/>
                    </a:cubicBezTo>
                    <a:cubicBezTo>
                      <a:pt x="8271" y="498"/>
                      <a:pt x="8286" y="501"/>
                      <a:pt x="8299" y="501"/>
                    </a:cubicBezTo>
                    <a:cubicBezTo>
                      <a:pt x="8419" y="501"/>
                      <a:pt x="8453" y="306"/>
                      <a:pt x="8322" y="254"/>
                    </a:cubicBezTo>
                    <a:cubicBezTo>
                      <a:pt x="7862" y="74"/>
                      <a:pt x="7347" y="1"/>
                      <a:pt x="6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5731825" y="3981900"/>
                <a:ext cx="271925" cy="67925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2717" extrusionOk="0">
                    <a:moveTo>
                      <a:pt x="8500" y="0"/>
                    </a:moveTo>
                    <a:cubicBezTo>
                      <a:pt x="7298" y="0"/>
                      <a:pt x="6101" y="202"/>
                      <a:pt x="4919" y="535"/>
                    </a:cubicBezTo>
                    <a:cubicBezTo>
                      <a:pt x="3370" y="972"/>
                      <a:pt x="1220" y="1451"/>
                      <a:pt x="39" y="2623"/>
                    </a:cubicBezTo>
                    <a:cubicBezTo>
                      <a:pt x="1" y="2662"/>
                      <a:pt x="38" y="2716"/>
                      <a:pt x="80" y="2716"/>
                    </a:cubicBezTo>
                    <a:cubicBezTo>
                      <a:pt x="93" y="2716"/>
                      <a:pt x="106" y="2712"/>
                      <a:pt x="117" y="2701"/>
                    </a:cubicBezTo>
                    <a:cubicBezTo>
                      <a:pt x="1284" y="1635"/>
                      <a:pt x="3458" y="1147"/>
                      <a:pt x="4975" y="736"/>
                    </a:cubicBezTo>
                    <a:cubicBezTo>
                      <a:pt x="6118" y="426"/>
                      <a:pt x="7262" y="244"/>
                      <a:pt x="8414" y="244"/>
                    </a:cubicBezTo>
                    <a:cubicBezTo>
                      <a:pt x="9161" y="244"/>
                      <a:pt x="9911" y="320"/>
                      <a:pt x="10665" y="487"/>
                    </a:cubicBezTo>
                    <a:cubicBezTo>
                      <a:pt x="10675" y="489"/>
                      <a:pt x="10685" y="490"/>
                      <a:pt x="10694" y="490"/>
                    </a:cubicBezTo>
                    <a:cubicBezTo>
                      <a:pt x="10827" y="490"/>
                      <a:pt x="10876" y="282"/>
                      <a:pt x="10730" y="248"/>
                    </a:cubicBezTo>
                    <a:cubicBezTo>
                      <a:pt x="9986" y="77"/>
                      <a:pt x="9242" y="0"/>
                      <a:pt x="8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5726525" y="3922475"/>
                <a:ext cx="276750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2285" extrusionOk="0">
                    <a:moveTo>
                      <a:pt x="6294" y="1"/>
                    </a:moveTo>
                    <a:cubicBezTo>
                      <a:pt x="5914" y="1"/>
                      <a:pt x="5527" y="24"/>
                      <a:pt x="5128" y="80"/>
                    </a:cubicBezTo>
                    <a:cubicBezTo>
                      <a:pt x="3282" y="335"/>
                      <a:pt x="1532" y="1058"/>
                      <a:pt x="45" y="2182"/>
                    </a:cubicBezTo>
                    <a:cubicBezTo>
                      <a:pt x="0" y="2215"/>
                      <a:pt x="27" y="2284"/>
                      <a:pt x="71" y="2284"/>
                    </a:cubicBezTo>
                    <a:cubicBezTo>
                      <a:pt x="80" y="2284"/>
                      <a:pt x="89" y="2281"/>
                      <a:pt x="100" y="2275"/>
                    </a:cubicBezTo>
                    <a:cubicBezTo>
                      <a:pt x="1763" y="1162"/>
                      <a:pt x="3609" y="418"/>
                      <a:pt x="5616" y="246"/>
                    </a:cubicBezTo>
                    <a:cubicBezTo>
                      <a:pt x="5819" y="228"/>
                      <a:pt x="6020" y="220"/>
                      <a:pt x="6220" y="220"/>
                    </a:cubicBezTo>
                    <a:cubicBezTo>
                      <a:pt x="7825" y="220"/>
                      <a:pt x="9316" y="732"/>
                      <a:pt x="10918" y="813"/>
                    </a:cubicBezTo>
                    <a:cubicBezTo>
                      <a:pt x="10921" y="813"/>
                      <a:pt x="10924" y="813"/>
                      <a:pt x="10926" y="813"/>
                    </a:cubicBezTo>
                    <a:cubicBezTo>
                      <a:pt x="11069" y="813"/>
                      <a:pt x="11059" y="601"/>
                      <a:pt x="10920" y="583"/>
                    </a:cubicBezTo>
                    <a:cubicBezTo>
                      <a:pt x="9299" y="401"/>
                      <a:pt x="7863" y="1"/>
                      <a:pt x="6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8"/>
              <p:cNvSpPr/>
              <p:nvPr/>
            </p:nvSpPr>
            <p:spPr>
              <a:xfrm>
                <a:off x="5291825" y="3840050"/>
                <a:ext cx="868225" cy="734975"/>
              </a:xfrm>
              <a:custGeom>
                <a:avLst/>
                <a:gdLst/>
                <a:ahLst/>
                <a:cxnLst/>
                <a:rect l="l" t="t" r="r" b="b"/>
                <a:pathLst>
                  <a:path w="34729" h="29399" extrusionOk="0">
                    <a:moveTo>
                      <a:pt x="27378" y="17735"/>
                    </a:moveTo>
                    <a:cubicBezTo>
                      <a:pt x="27714" y="17735"/>
                      <a:pt x="28060" y="17752"/>
                      <a:pt x="28416" y="17786"/>
                    </a:cubicBezTo>
                    <a:cubicBezTo>
                      <a:pt x="29591" y="17899"/>
                      <a:pt x="30985" y="18415"/>
                      <a:pt x="32249" y="18415"/>
                    </a:cubicBezTo>
                    <a:cubicBezTo>
                      <a:pt x="32883" y="18415"/>
                      <a:pt x="33485" y="18284"/>
                      <a:pt x="34009" y="17908"/>
                    </a:cubicBezTo>
                    <a:lnTo>
                      <a:pt x="34009" y="17908"/>
                    </a:lnTo>
                    <a:cubicBezTo>
                      <a:pt x="34265" y="18678"/>
                      <a:pt x="33229" y="18868"/>
                      <a:pt x="32111" y="18868"/>
                    </a:cubicBezTo>
                    <a:cubicBezTo>
                      <a:pt x="31112" y="18868"/>
                      <a:pt x="30048" y="18717"/>
                      <a:pt x="29780" y="18693"/>
                    </a:cubicBezTo>
                    <a:cubicBezTo>
                      <a:pt x="29000" y="18626"/>
                      <a:pt x="28205" y="18576"/>
                      <a:pt x="27414" y="18576"/>
                    </a:cubicBezTo>
                    <a:cubicBezTo>
                      <a:pt x="26885" y="18576"/>
                      <a:pt x="26357" y="18599"/>
                      <a:pt x="25836" y="18653"/>
                    </a:cubicBezTo>
                    <a:cubicBezTo>
                      <a:pt x="23866" y="18862"/>
                      <a:pt x="22081" y="19710"/>
                      <a:pt x="20691" y="21121"/>
                    </a:cubicBezTo>
                    <a:cubicBezTo>
                      <a:pt x="20686" y="21125"/>
                      <a:pt x="20688" y="21132"/>
                      <a:pt x="20686" y="21135"/>
                    </a:cubicBezTo>
                    <a:lnTo>
                      <a:pt x="20685" y="21135"/>
                    </a:lnTo>
                    <a:cubicBezTo>
                      <a:pt x="20693" y="21087"/>
                      <a:pt x="20694" y="21038"/>
                      <a:pt x="20689" y="20990"/>
                    </a:cubicBezTo>
                    <a:cubicBezTo>
                      <a:pt x="20725" y="20969"/>
                      <a:pt x="20748" y="20933"/>
                      <a:pt x="20752" y="20893"/>
                    </a:cubicBezTo>
                    <a:cubicBezTo>
                      <a:pt x="22638" y="18826"/>
                      <a:pt x="24694" y="17735"/>
                      <a:pt x="27378" y="17735"/>
                    </a:cubicBezTo>
                    <a:close/>
                    <a:moveTo>
                      <a:pt x="34233" y="18431"/>
                    </a:moveTo>
                    <a:lnTo>
                      <a:pt x="34233" y="18431"/>
                    </a:lnTo>
                    <a:cubicBezTo>
                      <a:pt x="34266" y="18476"/>
                      <a:pt x="34294" y="18523"/>
                      <a:pt x="34318" y="18572"/>
                    </a:cubicBezTo>
                    <a:cubicBezTo>
                      <a:pt x="34305" y="18579"/>
                      <a:pt x="34293" y="18588"/>
                      <a:pt x="34283" y="18601"/>
                    </a:cubicBezTo>
                    <a:cubicBezTo>
                      <a:pt x="33616" y="19417"/>
                      <a:pt x="32753" y="19646"/>
                      <a:pt x="31836" y="19646"/>
                    </a:cubicBezTo>
                    <a:cubicBezTo>
                      <a:pt x="31325" y="19646"/>
                      <a:pt x="30798" y="19575"/>
                      <a:pt x="30279" y="19495"/>
                    </a:cubicBezTo>
                    <a:cubicBezTo>
                      <a:pt x="29504" y="19375"/>
                      <a:pt x="28770" y="19296"/>
                      <a:pt x="28018" y="19296"/>
                    </a:cubicBezTo>
                    <a:cubicBezTo>
                      <a:pt x="27639" y="19296"/>
                      <a:pt x="27255" y="19316"/>
                      <a:pt x="26859" y="19361"/>
                    </a:cubicBezTo>
                    <a:cubicBezTo>
                      <a:pt x="26112" y="19449"/>
                      <a:pt x="25345" y="19520"/>
                      <a:pt x="24653" y="19833"/>
                    </a:cubicBezTo>
                    <a:cubicBezTo>
                      <a:pt x="23278" y="20454"/>
                      <a:pt x="22363" y="21183"/>
                      <a:pt x="20804" y="21213"/>
                    </a:cubicBezTo>
                    <a:cubicBezTo>
                      <a:pt x="22895" y="19427"/>
                      <a:pt x="25181" y="18871"/>
                      <a:pt x="27765" y="18871"/>
                    </a:cubicBezTo>
                    <a:cubicBezTo>
                      <a:pt x="28175" y="18871"/>
                      <a:pt x="28592" y="18885"/>
                      <a:pt x="29017" y="18910"/>
                    </a:cubicBezTo>
                    <a:cubicBezTo>
                      <a:pt x="29932" y="18964"/>
                      <a:pt x="30981" y="19199"/>
                      <a:pt x="31968" y="19199"/>
                    </a:cubicBezTo>
                    <a:cubicBezTo>
                      <a:pt x="32808" y="19199"/>
                      <a:pt x="33604" y="19029"/>
                      <a:pt x="34233" y="18431"/>
                    </a:cubicBezTo>
                    <a:close/>
                    <a:moveTo>
                      <a:pt x="11779" y="4207"/>
                    </a:moveTo>
                    <a:cubicBezTo>
                      <a:pt x="12541" y="4207"/>
                      <a:pt x="13324" y="4314"/>
                      <a:pt x="14126" y="4532"/>
                    </a:cubicBezTo>
                    <a:cubicBezTo>
                      <a:pt x="14139" y="4536"/>
                      <a:pt x="14152" y="4537"/>
                      <a:pt x="14165" y="4537"/>
                    </a:cubicBezTo>
                    <a:cubicBezTo>
                      <a:pt x="14179" y="4537"/>
                      <a:pt x="14192" y="4536"/>
                      <a:pt x="14206" y="4532"/>
                    </a:cubicBezTo>
                    <a:cubicBezTo>
                      <a:pt x="15624" y="10056"/>
                      <a:pt x="17966" y="15563"/>
                      <a:pt x="20446" y="20689"/>
                    </a:cubicBezTo>
                    <a:cubicBezTo>
                      <a:pt x="20454" y="20708"/>
                      <a:pt x="20466" y="20724"/>
                      <a:pt x="20482" y="20738"/>
                    </a:cubicBezTo>
                    <a:cubicBezTo>
                      <a:pt x="20127" y="20805"/>
                      <a:pt x="19772" y="20828"/>
                      <a:pt x="19416" y="20828"/>
                    </a:cubicBezTo>
                    <a:cubicBezTo>
                      <a:pt x="19188" y="20828"/>
                      <a:pt x="18960" y="20819"/>
                      <a:pt x="18732" y="20805"/>
                    </a:cubicBezTo>
                    <a:cubicBezTo>
                      <a:pt x="18758" y="20698"/>
                      <a:pt x="18801" y="20595"/>
                      <a:pt x="18855" y="20501"/>
                    </a:cubicBezTo>
                    <a:cubicBezTo>
                      <a:pt x="18933" y="20372"/>
                      <a:pt x="19043" y="20279"/>
                      <a:pt x="19137" y="20164"/>
                    </a:cubicBezTo>
                    <a:cubicBezTo>
                      <a:pt x="19182" y="20117"/>
                      <a:pt x="19142" y="20048"/>
                      <a:pt x="19089" y="20048"/>
                    </a:cubicBezTo>
                    <a:cubicBezTo>
                      <a:pt x="19078" y="20048"/>
                      <a:pt x="19066" y="20051"/>
                      <a:pt x="19054" y="20058"/>
                    </a:cubicBezTo>
                    <a:cubicBezTo>
                      <a:pt x="18790" y="20187"/>
                      <a:pt x="18648" y="20510"/>
                      <a:pt x="18602" y="20797"/>
                    </a:cubicBezTo>
                    <a:cubicBezTo>
                      <a:pt x="18318" y="20776"/>
                      <a:pt x="18033" y="20754"/>
                      <a:pt x="17749" y="20735"/>
                    </a:cubicBezTo>
                    <a:cubicBezTo>
                      <a:pt x="17867" y="20536"/>
                      <a:pt x="17974" y="20325"/>
                      <a:pt x="18025" y="20102"/>
                    </a:cubicBezTo>
                    <a:cubicBezTo>
                      <a:pt x="18036" y="20057"/>
                      <a:pt x="17996" y="20021"/>
                      <a:pt x="17957" y="20021"/>
                    </a:cubicBezTo>
                    <a:cubicBezTo>
                      <a:pt x="17937" y="20021"/>
                      <a:pt x="17918" y="20030"/>
                      <a:pt x="17905" y="20053"/>
                    </a:cubicBezTo>
                    <a:cubicBezTo>
                      <a:pt x="17789" y="20273"/>
                      <a:pt x="17695" y="20502"/>
                      <a:pt x="17585" y="20725"/>
                    </a:cubicBezTo>
                    <a:cubicBezTo>
                      <a:pt x="17383" y="20714"/>
                      <a:pt x="17181" y="20706"/>
                      <a:pt x="16979" y="20706"/>
                    </a:cubicBezTo>
                    <a:cubicBezTo>
                      <a:pt x="16875" y="20706"/>
                      <a:pt x="16772" y="20708"/>
                      <a:pt x="16668" y="20713"/>
                    </a:cubicBezTo>
                    <a:cubicBezTo>
                      <a:pt x="16788" y="20445"/>
                      <a:pt x="16912" y="20180"/>
                      <a:pt x="17043" y="19916"/>
                    </a:cubicBezTo>
                    <a:cubicBezTo>
                      <a:pt x="17068" y="19873"/>
                      <a:pt x="17032" y="19834"/>
                      <a:pt x="16994" y="19834"/>
                    </a:cubicBezTo>
                    <a:cubicBezTo>
                      <a:pt x="16977" y="19834"/>
                      <a:pt x="16960" y="19842"/>
                      <a:pt x="16949" y="19862"/>
                    </a:cubicBezTo>
                    <a:cubicBezTo>
                      <a:pt x="16778" y="20131"/>
                      <a:pt x="16640" y="20418"/>
                      <a:pt x="16536" y="20719"/>
                    </a:cubicBezTo>
                    <a:cubicBezTo>
                      <a:pt x="16431" y="20725"/>
                      <a:pt x="16326" y="20733"/>
                      <a:pt x="16220" y="20746"/>
                    </a:cubicBezTo>
                    <a:cubicBezTo>
                      <a:pt x="15981" y="20775"/>
                      <a:pt x="15747" y="20819"/>
                      <a:pt x="15513" y="20869"/>
                    </a:cubicBezTo>
                    <a:cubicBezTo>
                      <a:pt x="15644" y="20601"/>
                      <a:pt x="15779" y="20335"/>
                      <a:pt x="15918" y="20070"/>
                    </a:cubicBezTo>
                    <a:cubicBezTo>
                      <a:pt x="15943" y="20020"/>
                      <a:pt x="15902" y="19976"/>
                      <a:pt x="15861" y="19976"/>
                    </a:cubicBezTo>
                    <a:cubicBezTo>
                      <a:pt x="15842" y="19976"/>
                      <a:pt x="15823" y="19985"/>
                      <a:pt x="15809" y="20007"/>
                    </a:cubicBezTo>
                    <a:cubicBezTo>
                      <a:pt x="15629" y="20293"/>
                      <a:pt x="15475" y="20595"/>
                      <a:pt x="15342" y="20907"/>
                    </a:cubicBezTo>
                    <a:cubicBezTo>
                      <a:pt x="14963" y="20996"/>
                      <a:pt x="14590" y="21113"/>
                      <a:pt x="14227" y="21253"/>
                    </a:cubicBezTo>
                    <a:cubicBezTo>
                      <a:pt x="14391" y="20936"/>
                      <a:pt x="14553" y="20619"/>
                      <a:pt x="14703" y="20297"/>
                    </a:cubicBezTo>
                    <a:cubicBezTo>
                      <a:pt x="14724" y="20254"/>
                      <a:pt x="14687" y="20214"/>
                      <a:pt x="14652" y="20214"/>
                    </a:cubicBezTo>
                    <a:cubicBezTo>
                      <a:pt x="14636" y="20214"/>
                      <a:pt x="14621" y="20222"/>
                      <a:pt x="14611" y="20241"/>
                    </a:cubicBezTo>
                    <a:cubicBezTo>
                      <a:pt x="14431" y="20590"/>
                      <a:pt x="14265" y="20945"/>
                      <a:pt x="14102" y="21302"/>
                    </a:cubicBezTo>
                    <a:cubicBezTo>
                      <a:pt x="13817" y="21417"/>
                      <a:pt x="13538" y="21546"/>
                      <a:pt x="13266" y="21690"/>
                    </a:cubicBezTo>
                    <a:cubicBezTo>
                      <a:pt x="12815" y="21930"/>
                      <a:pt x="12384" y="22208"/>
                      <a:pt x="11979" y="22518"/>
                    </a:cubicBezTo>
                    <a:cubicBezTo>
                      <a:pt x="12218" y="21929"/>
                      <a:pt x="12486" y="21352"/>
                      <a:pt x="12759" y="20776"/>
                    </a:cubicBezTo>
                    <a:cubicBezTo>
                      <a:pt x="12777" y="20737"/>
                      <a:pt x="12745" y="20701"/>
                      <a:pt x="12713" y="20701"/>
                    </a:cubicBezTo>
                    <a:cubicBezTo>
                      <a:pt x="12698" y="20701"/>
                      <a:pt x="12684" y="20709"/>
                      <a:pt x="12674" y="20727"/>
                    </a:cubicBezTo>
                    <a:cubicBezTo>
                      <a:pt x="12351" y="21328"/>
                      <a:pt x="12089" y="21954"/>
                      <a:pt x="11855" y="22595"/>
                    </a:cubicBezTo>
                    <a:cubicBezTo>
                      <a:pt x="11852" y="22601"/>
                      <a:pt x="11853" y="22609"/>
                      <a:pt x="11857" y="22617"/>
                    </a:cubicBezTo>
                    <a:cubicBezTo>
                      <a:pt x="11567" y="22844"/>
                      <a:pt x="11289" y="23084"/>
                      <a:pt x="11025" y="23339"/>
                    </a:cubicBezTo>
                    <a:cubicBezTo>
                      <a:pt x="11187" y="22891"/>
                      <a:pt x="11364" y="22448"/>
                      <a:pt x="11568" y="22016"/>
                    </a:cubicBezTo>
                    <a:cubicBezTo>
                      <a:pt x="11588" y="21975"/>
                      <a:pt x="11552" y="21936"/>
                      <a:pt x="11518" y="21936"/>
                    </a:cubicBezTo>
                    <a:cubicBezTo>
                      <a:pt x="11502" y="21936"/>
                      <a:pt x="11487" y="21943"/>
                      <a:pt x="11477" y="21962"/>
                    </a:cubicBezTo>
                    <a:cubicBezTo>
                      <a:pt x="11225" y="22463"/>
                      <a:pt x="11015" y="22982"/>
                      <a:pt x="10846" y="23516"/>
                    </a:cubicBezTo>
                    <a:cubicBezTo>
                      <a:pt x="10468" y="23902"/>
                      <a:pt x="10116" y="24311"/>
                      <a:pt x="9794" y="24743"/>
                    </a:cubicBezTo>
                    <a:cubicBezTo>
                      <a:pt x="9979" y="23972"/>
                      <a:pt x="10217" y="23213"/>
                      <a:pt x="10504" y="22472"/>
                    </a:cubicBezTo>
                    <a:cubicBezTo>
                      <a:pt x="10513" y="22448"/>
                      <a:pt x="10488" y="22427"/>
                      <a:pt x="10466" y="22427"/>
                    </a:cubicBezTo>
                    <a:cubicBezTo>
                      <a:pt x="10454" y="22427"/>
                      <a:pt x="10444" y="22432"/>
                      <a:pt x="10438" y="22445"/>
                    </a:cubicBezTo>
                    <a:cubicBezTo>
                      <a:pt x="10100" y="23237"/>
                      <a:pt x="9844" y="24061"/>
                      <a:pt x="9673" y="24906"/>
                    </a:cubicBezTo>
                    <a:cubicBezTo>
                      <a:pt x="9257" y="25483"/>
                      <a:pt x="8883" y="26089"/>
                      <a:pt x="8554" y="26718"/>
                    </a:cubicBezTo>
                    <a:cubicBezTo>
                      <a:pt x="8397" y="26187"/>
                      <a:pt x="8197" y="25666"/>
                      <a:pt x="7984" y="25150"/>
                    </a:cubicBezTo>
                    <a:cubicBezTo>
                      <a:pt x="8124" y="24493"/>
                      <a:pt x="8280" y="23841"/>
                      <a:pt x="8478" y="23196"/>
                    </a:cubicBezTo>
                    <a:cubicBezTo>
                      <a:pt x="8489" y="23156"/>
                      <a:pt x="8458" y="23131"/>
                      <a:pt x="8426" y="23131"/>
                    </a:cubicBezTo>
                    <a:cubicBezTo>
                      <a:pt x="8405" y="23131"/>
                      <a:pt x="8385" y="23142"/>
                      <a:pt x="8376" y="23167"/>
                    </a:cubicBezTo>
                    <a:cubicBezTo>
                      <a:pt x="8167" y="23750"/>
                      <a:pt x="8009" y="24351"/>
                      <a:pt x="7906" y="24962"/>
                    </a:cubicBezTo>
                    <a:cubicBezTo>
                      <a:pt x="7786" y="24676"/>
                      <a:pt x="7663" y="24393"/>
                      <a:pt x="7539" y="24109"/>
                    </a:cubicBezTo>
                    <a:cubicBezTo>
                      <a:pt x="7582" y="23435"/>
                      <a:pt x="7757" y="22773"/>
                      <a:pt x="8052" y="22165"/>
                    </a:cubicBezTo>
                    <a:cubicBezTo>
                      <a:pt x="8072" y="22125"/>
                      <a:pt x="8039" y="22088"/>
                      <a:pt x="8005" y="22088"/>
                    </a:cubicBezTo>
                    <a:cubicBezTo>
                      <a:pt x="7990" y="22088"/>
                      <a:pt x="7975" y="22096"/>
                      <a:pt x="7965" y="22114"/>
                    </a:cubicBezTo>
                    <a:cubicBezTo>
                      <a:pt x="7646" y="22654"/>
                      <a:pt x="7466" y="23263"/>
                      <a:pt x="7442" y="23889"/>
                    </a:cubicBezTo>
                    <a:cubicBezTo>
                      <a:pt x="7289" y="23543"/>
                      <a:pt x="7139" y="23197"/>
                      <a:pt x="6996" y="22850"/>
                    </a:cubicBezTo>
                    <a:cubicBezTo>
                      <a:pt x="7182" y="22324"/>
                      <a:pt x="7380" y="21811"/>
                      <a:pt x="7616" y="21302"/>
                    </a:cubicBezTo>
                    <a:cubicBezTo>
                      <a:pt x="7634" y="21262"/>
                      <a:pt x="7600" y="21225"/>
                      <a:pt x="7567" y="21225"/>
                    </a:cubicBezTo>
                    <a:cubicBezTo>
                      <a:pt x="7552" y="21225"/>
                      <a:pt x="7537" y="21233"/>
                      <a:pt x="7528" y="21251"/>
                    </a:cubicBezTo>
                    <a:cubicBezTo>
                      <a:pt x="7282" y="21715"/>
                      <a:pt x="7085" y="22201"/>
                      <a:pt x="6935" y="22703"/>
                    </a:cubicBezTo>
                    <a:cubicBezTo>
                      <a:pt x="6932" y="22694"/>
                      <a:pt x="6929" y="22686"/>
                      <a:pt x="6924" y="22676"/>
                    </a:cubicBezTo>
                    <a:cubicBezTo>
                      <a:pt x="6650" y="21991"/>
                      <a:pt x="6384" y="21301"/>
                      <a:pt x="6121" y="20611"/>
                    </a:cubicBezTo>
                    <a:cubicBezTo>
                      <a:pt x="6293" y="20188"/>
                      <a:pt x="6463" y="19766"/>
                      <a:pt x="6618" y="19336"/>
                    </a:cubicBezTo>
                    <a:cubicBezTo>
                      <a:pt x="6629" y="19303"/>
                      <a:pt x="6597" y="19276"/>
                      <a:pt x="6567" y="19276"/>
                    </a:cubicBezTo>
                    <a:cubicBezTo>
                      <a:pt x="6552" y="19276"/>
                      <a:pt x="6538" y="19282"/>
                      <a:pt x="6530" y="19299"/>
                    </a:cubicBezTo>
                    <a:cubicBezTo>
                      <a:pt x="6366" y="19683"/>
                      <a:pt x="6215" y="20072"/>
                      <a:pt x="6065" y="20462"/>
                    </a:cubicBezTo>
                    <a:cubicBezTo>
                      <a:pt x="5866" y="19938"/>
                      <a:pt x="5665" y="19415"/>
                      <a:pt x="5466" y="18893"/>
                    </a:cubicBezTo>
                    <a:cubicBezTo>
                      <a:pt x="5626" y="18469"/>
                      <a:pt x="5797" y="18048"/>
                      <a:pt x="5932" y="17614"/>
                    </a:cubicBezTo>
                    <a:cubicBezTo>
                      <a:pt x="5943" y="17584"/>
                      <a:pt x="5920" y="17565"/>
                      <a:pt x="5895" y="17565"/>
                    </a:cubicBezTo>
                    <a:cubicBezTo>
                      <a:pt x="5879" y="17565"/>
                      <a:pt x="5862" y="17573"/>
                      <a:pt x="5854" y="17592"/>
                    </a:cubicBezTo>
                    <a:cubicBezTo>
                      <a:pt x="5692" y="17981"/>
                      <a:pt x="5558" y="18379"/>
                      <a:pt x="5419" y="18776"/>
                    </a:cubicBezTo>
                    <a:cubicBezTo>
                      <a:pt x="5335" y="18556"/>
                      <a:pt x="5250" y="18335"/>
                      <a:pt x="5163" y="18115"/>
                    </a:cubicBezTo>
                    <a:cubicBezTo>
                      <a:pt x="5147" y="18073"/>
                      <a:pt x="5129" y="18033"/>
                      <a:pt x="5112" y="17992"/>
                    </a:cubicBezTo>
                    <a:cubicBezTo>
                      <a:pt x="5252" y="17715"/>
                      <a:pt x="5383" y="17434"/>
                      <a:pt x="5510" y="17152"/>
                    </a:cubicBezTo>
                    <a:cubicBezTo>
                      <a:pt x="5527" y="17118"/>
                      <a:pt x="5497" y="17086"/>
                      <a:pt x="5469" y="17086"/>
                    </a:cubicBezTo>
                    <a:cubicBezTo>
                      <a:pt x="5457" y="17086"/>
                      <a:pt x="5444" y="17093"/>
                      <a:pt x="5437" y="17109"/>
                    </a:cubicBezTo>
                    <a:cubicBezTo>
                      <a:pt x="5311" y="17367"/>
                      <a:pt x="5188" y="17627"/>
                      <a:pt x="5070" y="17890"/>
                    </a:cubicBezTo>
                    <a:cubicBezTo>
                      <a:pt x="4959" y="17611"/>
                      <a:pt x="4844" y="17332"/>
                      <a:pt x="4726" y="17056"/>
                    </a:cubicBezTo>
                    <a:cubicBezTo>
                      <a:pt x="4852" y="16704"/>
                      <a:pt x="5018" y="16368"/>
                      <a:pt x="5220" y="16052"/>
                    </a:cubicBezTo>
                    <a:cubicBezTo>
                      <a:pt x="5238" y="16025"/>
                      <a:pt x="5210" y="15992"/>
                      <a:pt x="5183" y="15992"/>
                    </a:cubicBezTo>
                    <a:cubicBezTo>
                      <a:pt x="5174" y="15992"/>
                      <a:pt x="5165" y="15996"/>
                      <a:pt x="5158" y="16005"/>
                    </a:cubicBezTo>
                    <a:cubicBezTo>
                      <a:pt x="4943" y="16279"/>
                      <a:pt x="4777" y="16589"/>
                      <a:pt x="4665" y="16919"/>
                    </a:cubicBezTo>
                    <a:cubicBezTo>
                      <a:pt x="4565" y="16685"/>
                      <a:pt x="4463" y="16452"/>
                      <a:pt x="4359" y="16220"/>
                    </a:cubicBezTo>
                    <a:cubicBezTo>
                      <a:pt x="4493" y="15834"/>
                      <a:pt x="4648" y="15463"/>
                      <a:pt x="4849" y="15106"/>
                    </a:cubicBezTo>
                    <a:cubicBezTo>
                      <a:pt x="4868" y="15069"/>
                      <a:pt x="4836" y="15036"/>
                      <a:pt x="4804" y="15036"/>
                    </a:cubicBezTo>
                    <a:cubicBezTo>
                      <a:pt x="4790" y="15036"/>
                      <a:pt x="4776" y="15042"/>
                      <a:pt x="4766" y="15058"/>
                    </a:cubicBezTo>
                    <a:cubicBezTo>
                      <a:pt x="4567" y="15381"/>
                      <a:pt x="4410" y="15730"/>
                      <a:pt x="4304" y="16095"/>
                    </a:cubicBezTo>
                    <a:cubicBezTo>
                      <a:pt x="4181" y="15824"/>
                      <a:pt x="4063" y="15552"/>
                      <a:pt x="3935" y="15283"/>
                    </a:cubicBezTo>
                    <a:lnTo>
                      <a:pt x="3937" y="15281"/>
                    </a:lnTo>
                    <a:cubicBezTo>
                      <a:pt x="4085" y="14862"/>
                      <a:pt x="4267" y="14455"/>
                      <a:pt x="4481" y="14066"/>
                    </a:cubicBezTo>
                    <a:cubicBezTo>
                      <a:pt x="4506" y="14021"/>
                      <a:pt x="4468" y="13980"/>
                      <a:pt x="4429" y="13980"/>
                    </a:cubicBezTo>
                    <a:cubicBezTo>
                      <a:pt x="4411" y="13980"/>
                      <a:pt x="4394" y="13988"/>
                      <a:pt x="4382" y="14008"/>
                    </a:cubicBezTo>
                    <a:cubicBezTo>
                      <a:pt x="4160" y="14365"/>
                      <a:pt x="3990" y="14752"/>
                      <a:pt x="3875" y="15157"/>
                    </a:cubicBezTo>
                    <a:cubicBezTo>
                      <a:pt x="3601" y="14577"/>
                      <a:pt x="3317" y="14001"/>
                      <a:pt x="3022" y="13432"/>
                    </a:cubicBezTo>
                    <a:cubicBezTo>
                      <a:pt x="3287" y="12661"/>
                      <a:pt x="3574" y="11902"/>
                      <a:pt x="3910" y="11158"/>
                    </a:cubicBezTo>
                    <a:cubicBezTo>
                      <a:pt x="3926" y="11122"/>
                      <a:pt x="3895" y="11088"/>
                      <a:pt x="3865" y="11088"/>
                    </a:cubicBezTo>
                    <a:cubicBezTo>
                      <a:pt x="3852" y="11088"/>
                      <a:pt x="3839" y="11095"/>
                      <a:pt x="3830" y="11112"/>
                    </a:cubicBezTo>
                    <a:cubicBezTo>
                      <a:pt x="3481" y="11826"/>
                      <a:pt x="3193" y="12568"/>
                      <a:pt x="2968" y="13332"/>
                    </a:cubicBezTo>
                    <a:cubicBezTo>
                      <a:pt x="2836" y="13080"/>
                      <a:pt x="2707" y="12827"/>
                      <a:pt x="2570" y="12578"/>
                    </a:cubicBezTo>
                    <a:cubicBezTo>
                      <a:pt x="2796" y="12093"/>
                      <a:pt x="3056" y="11634"/>
                      <a:pt x="3378" y="11204"/>
                    </a:cubicBezTo>
                    <a:cubicBezTo>
                      <a:pt x="3406" y="11167"/>
                      <a:pt x="3365" y="11119"/>
                      <a:pt x="3326" y="11119"/>
                    </a:cubicBezTo>
                    <a:cubicBezTo>
                      <a:pt x="3313" y="11119"/>
                      <a:pt x="3300" y="11124"/>
                      <a:pt x="3290" y="11137"/>
                    </a:cubicBezTo>
                    <a:cubicBezTo>
                      <a:pt x="2968" y="11540"/>
                      <a:pt x="2703" y="11987"/>
                      <a:pt x="2506" y="12463"/>
                    </a:cubicBezTo>
                    <a:cubicBezTo>
                      <a:pt x="2399" y="12270"/>
                      <a:pt x="2287" y="12081"/>
                      <a:pt x="2178" y="11889"/>
                    </a:cubicBezTo>
                    <a:cubicBezTo>
                      <a:pt x="2213" y="11762"/>
                      <a:pt x="2275" y="11642"/>
                      <a:pt x="2361" y="11540"/>
                    </a:cubicBezTo>
                    <a:cubicBezTo>
                      <a:pt x="2375" y="11524"/>
                      <a:pt x="2375" y="11497"/>
                      <a:pt x="2359" y="11481"/>
                    </a:cubicBezTo>
                    <a:cubicBezTo>
                      <a:pt x="2547" y="11156"/>
                      <a:pt x="2758" y="10844"/>
                      <a:pt x="2987" y="10547"/>
                    </a:cubicBezTo>
                    <a:cubicBezTo>
                      <a:pt x="3019" y="10506"/>
                      <a:pt x="2984" y="10452"/>
                      <a:pt x="2946" y="10452"/>
                    </a:cubicBezTo>
                    <a:cubicBezTo>
                      <a:pt x="2934" y="10452"/>
                      <a:pt x="2922" y="10457"/>
                      <a:pt x="2911" y="10471"/>
                    </a:cubicBezTo>
                    <a:cubicBezTo>
                      <a:pt x="2629" y="10810"/>
                      <a:pt x="2383" y="11179"/>
                      <a:pt x="2176" y="11571"/>
                    </a:cubicBezTo>
                    <a:cubicBezTo>
                      <a:pt x="2165" y="11591"/>
                      <a:pt x="2170" y="11617"/>
                      <a:pt x="2189" y="11633"/>
                    </a:cubicBezTo>
                    <a:cubicBezTo>
                      <a:pt x="2160" y="11681"/>
                      <a:pt x="2138" y="11733"/>
                      <a:pt x="2120" y="11787"/>
                    </a:cubicBezTo>
                    <a:cubicBezTo>
                      <a:pt x="2004" y="11583"/>
                      <a:pt x="1891" y="11378"/>
                      <a:pt x="1771" y="11175"/>
                    </a:cubicBezTo>
                    <a:cubicBezTo>
                      <a:pt x="1962" y="10724"/>
                      <a:pt x="2211" y="10300"/>
                      <a:pt x="2509" y="9911"/>
                    </a:cubicBezTo>
                    <a:cubicBezTo>
                      <a:pt x="2533" y="9881"/>
                      <a:pt x="2500" y="9844"/>
                      <a:pt x="2468" y="9844"/>
                    </a:cubicBezTo>
                    <a:cubicBezTo>
                      <a:pt x="2458" y="9844"/>
                      <a:pt x="2448" y="9848"/>
                      <a:pt x="2440" y="9857"/>
                    </a:cubicBezTo>
                    <a:cubicBezTo>
                      <a:pt x="2131" y="10221"/>
                      <a:pt x="1884" y="10632"/>
                      <a:pt x="1709" y="11075"/>
                    </a:cubicBezTo>
                    <a:cubicBezTo>
                      <a:pt x="1537" y="10786"/>
                      <a:pt x="1361" y="10500"/>
                      <a:pt x="1183" y="10216"/>
                    </a:cubicBezTo>
                    <a:cubicBezTo>
                      <a:pt x="1173" y="10202"/>
                      <a:pt x="1162" y="10189"/>
                      <a:pt x="1148" y="10179"/>
                    </a:cubicBezTo>
                    <a:cubicBezTo>
                      <a:pt x="3081" y="9079"/>
                      <a:pt x="4675" y="7581"/>
                      <a:pt x="6404" y="6204"/>
                    </a:cubicBezTo>
                    <a:cubicBezTo>
                      <a:pt x="8043" y="4898"/>
                      <a:pt x="9843" y="4207"/>
                      <a:pt x="11779" y="4207"/>
                    </a:cubicBezTo>
                    <a:close/>
                    <a:moveTo>
                      <a:pt x="1228" y="10852"/>
                    </a:moveTo>
                    <a:cubicBezTo>
                      <a:pt x="2809" y="13432"/>
                      <a:pt x="4095" y="16135"/>
                      <a:pt x="5187" y="18963"/>
                    </a:cubicBezTo>
                    <a:cubicBezTo>
                      <a:pt x="6184" y="21546"/>
                      <a:pt x="7000" y="24456"/>
                      <a:pt x="8467" y="26820"/>
                    </a:cubicBezTo>
                    <a:cubicBezTo>
                      <a:pt x="8476" y="26834"/>
                      <a:pt x="8492" y="26844"/>
                      <a:pt x="8510" y="26846"/>
                    </a:cubicBezTo>
                    <a:cubicBezTo>
                      <a:pt x="8518" y="26879"/>
                      <a:pt x="8552" y="26904"/>
                      <a:pt x="8585" y="26904"/>
                    </a:cubicBezTo>
                    <a:cubicBezTo>
                      <a:pt x="8607" y="26904"/>
                      <a:pt x="8628" y="26894"/>
                      <a:pt x="8644" y="26868"/>
                    </a:cubicBezTo>
                    <a:cubicBezTo>
                      <a:pt x="8932" y="26393"/>
                      <a:pt x="9240" y="25926"/>
                      <a:pt x="9566" y="25473"/>
                    </a:cubicBezTo>
                    <a:lnTo>
                      <a:pt x="9566" y="25473"/>
                    </a:lnTo>
                    <a:cubicBezTo>
                      <a:pt x="9562" y="25500"/>
                      <a:pt x="9555" y="25528"/>
                      <a:pt x="9550" y="25555"/>
                    </a:cubicBezTo>
                    <a:cubicBezTo>
                      <a:pt x="9547" y="25582"/>
                      <a:pt x="9569" y="25599"/>
                      <a:pt x="9590" y="25599"/>
                    </a:cubicBezTo>
                    <a:cubicBezTo>
                      <a:pt x="9603" y="25599"/>
                      <a:pt x="9616" y="25591"/>
                      <a:pt x="9619" y="25574"/>
                    </a:cubicBezTo>
                    <a:cubicBezTo>
                      <a:pt x="9633" y="25492"/>
                      <a:pt x="9652" y="25413"/>
                      <a:pt x="9668" y="25331"/>
                    </a:cubicBezTo>
                    <a:cubicBezTo>
                      <a:pt x="9987" y="24900"/>
                      <a:pt x="10330" y="24487"/>
                      <a:pt x="10693" y="24093"/>
                    </a:cubicBezTo>
                    <a:cubicBezTo>
                      <a:pt x="10697" y="24114"/>
                      <a:pt x="10713" y="24125"/>
                      <a:pt x="10730" y="24125"/>
                    </a:cubicBezTo>
                    <a:cubicBezTo>
                      <a:pt x="10745" y="24125"/>
                      <a:pt x="10760" y="24117"/>
                      <a:pt x="10765" y="24099"/>
                    </a:cubicBezTo>
                    <a:cubicBezTo>
                      <a:pt x="10779" y="24056"/>
                      <a:pt x="10794" y="24017"/>
                      <a:pt x="10806" y="23974"/>
                    </a:cubicBezTo>
                    <a:cubicBezTo>
                      <a:pt x="11673" y="23062"/>
                      <a:pt x="12668" y="22281"/>
                      <a:pt x="13843" y="21745"/>
                    </a:cubicBezTo>
                    <a:cubicBezTo>
                      <a:pt x="14313" y="21530"/>
                      <a:pt x="14804" y="21361"/>
                      <a:pt x="15307" y="21242"/>
                    </a:cubicBezTo>
                    <a:cubicBezTo>
                      <a:pt x="15312" y="21242"/>
                      <a:pt x="15317" y="21240"/>
                      <a:pt x="15322" y="21239"/>
                    </a:cubicBezTo>
                    <a:cubicBezTo>
                      <a:pt x="15941" y="21093"/>
                      <a:pt x="16575" y="21023"/>
                      <a:pt x="17220" y="21023"/>
                    </a:cubicBezTo>
                    <a:cubicBezTo>
                      <a:pt x="17428" y="21023"/>
                      <a:pt x="17637" y="21030"/>
                      <a:pt x="17848" y="21044"/>
                    </a:cubicBezTo>
                    <a:cubicBezTo>
                      <a:pt x="18400" y="21082"/>
                      <a:pt x="18929" y="21140"/>
                      <a:pt x="19459" y="21140"/>
                    </a:cubicBezTo>
                    <a:cubicBezTo>
                      <a:pt x="19759" y="21140"/>
                      <a:pt x="20059" y="21122"/>
                      <a:pt x="20364" y="21070"/>
                    </a:cubicBezTo>
                    <a:lnTo>
                      <a:pt x="20364" y="21070"/>
                    </a:lnTo>
                    <a:cubicBezTo>
                      <a:pt x="19845" y="21417"/>
                      <a:pt x="16681" y="21591"/>
                      <a:pt x="16177" y="21714"/>
                    </a:cubicBezTo>
                    <a:cubicBezTo>
                      <a:pt x="15038" y="21992"/>
                      <a:pt x="13946" y="22463"/>
                      <a:pt x="12952" y="23083"/>
                    </a:cubicBezTo>
                    <a:cubicBezTo>
                      <a:pt x="11037" y="24273"/>
                      <a:pt x="9455" y="26028"/>
                      <a:pt x="8620" y="28132"/>
                    </a:cubicBezTo>
                    <a:cubicBezTo>
                      <a:pt x="7093" y="25064"/>
                      <a:pt x="5993" y="21827"/>
                      <a:pt x="4681" y="18666"/>
                    </a:cubicBezTo>
                    <a:cubicBezTo>
                      <a:pt x="4124" y="17324"/>
                      <a:pt x="3521" y="15998"/>
                      <a:pt x="2821" y="14725"/>
                    </a:cubicBezTo>
                    <a:cubicBezTo>
                      <a:pt x="2268" y="13719"/>
                      <a:pt x="504" y="11980"/>
                      <a:pt x="1228" y="10852"/>
                    </a:cubicBezTo>
                    <a:close/>
                    <a:moveTo>
                      <a:pt x="706" y="12057"/>
                    </a:moveTo>
                    <a:cubicBezTo>
                      <a:pt x="1395" y="13048"/>
                      <a:pt x="2120" y="13985"/>
                      <a:pt x="2705" y="15074"/>
                    </a:cubicBezTo>
                    <a:cubicBezTo>
                      <a:pt x="3535" y="16618"/>
                      <a:pt x="4222" y="18233"/>
                      <a:pt x="4874" y="19858"/>
                    </a:cubicBezTo>
                    <a:cubicBezTo>
                      <a:pt x="6017" y="22713"/>
                      <a:pt x="7035" y="25618"/>
                      <a:pt x="8451" y="28353"/>
                    </a:cubicBezTo>
                    <a:cubicBezTo>
                      <a:pt x="8474" y="28398"/>
                      <a:pt x="8510" y="28416"/>
                      <a:pt x="8547" y="28416"/>
                    </a:cubicBezTo>
                    <a:cubicBezTo>
                      <a:pt x="8609" y="28416"/>
                      <a:pt x="8673" y="28364"/>
                      <a:pt x="8679" y="28296"/>
                    </a:cubicBezTo>
                    <a:cubicBezTo>
                      <a:pt x="8696" y="28293"/>
                      <a:pt x="8712" y="28280"/>
                      <a:pt x="8720" y="28264"/>
                    </a:cubicBezTo>
                    <a:cubicBezTo>
                      <a:pt x="10135" y="25426"/>
                      <a:pt x="12403" y="23194"/>
                      <a:pt x="15465" y="22203"/>
                    </a:cubicBezTo>
                    <a:cubicBezTo>
                      <a:pt x="16879" y="21745"/>
                      <a:pt x="18289" y="21825"/>
                      <a:pt x="19736" y="21626"/>
                    </a:cubicBezTo>
                    <a:cubicBezTo>
                      <a:pt x="19810" y="21615"/>
                      <a:pt x="19885" y="21605"/>
                      <a:pt x="19960" y="21594"/>
                    </a:cubicBezTo>
                    <a:lnTo>
                      <a:pt x="19960" y="21594"/>
                    </a:lnTo>
                    <a:cubicBezTo>
                      <a:pt x="18992" y="22149"/>
                      <a:pt x="17609" y="22171"/>
                      <a:pt x="16582" y="22408"/>
                    </a:cubicBezTo>
                    <a:cubicBezTo>
                      <a:pt x="15435" y="22673"/>
                      <a:pt x="14313" y="23038"/>
                      <a:pt x="13329" y="23701"/>
                    </a:cubicBezTo>
                    <a:cubicBezTo>
                      <a:pt x="11364" y="25025"/>
                      <a:pt x="9936" y="27295"/>
                      <a:pt x="8624" y="29228"/>
                    </a:cubicBezTo>
                    <a:cubicBezTo>
                      <a:pt x="5733" y="23778"/>
                      <a:pt x="3703" y="17829"/>
                      <a:pt x="241" y="12691"/>
                    </a:cubicBezTo>
                    <a:cubicBezTo>
                      <a:pt x="222" y="12663"/>
                      <a:pt x="194" y="12651"/>
                      <a:pt x="168" y="12651"/>
                    </a:cubicBezTo>
                    <a:cubicBezTo>
                      <a:pt x="162" y="12651"/>
                      <a:pt x="156" y="12652"/>
                      <a:pt x="151" y="12653"/>
                    </a:cubicBezTo>
                    <a:lnTo>
                      <a:pt x="151" y="12653"/>
                    </a:lnTo>
                    <a:cubicBezTo>
                      <a:pt x="273" y="12604"/>
                      <a:pt x="369" y="12470"/>
                      <a:pt x="455" y="12375"/>
                    </a:cubicBezTo>
                    <a:cubicBezTo>
                      <a:pt x="545" y="12273"/>
                      <a:pt x="630" y="12167"/>
                      <a:pt x="706" y="12057"/>
                    </a:cubicBezTo>
                    <a:close/>
                    <a:moveTo>
                      <a:pt x="22078" y="0"/>
                    </a:moveTo>
                    <a:cubicBezTo>
                      <a:pt x="21430" y="0"/>
                      <a:pt x="20781" y="78"/>
                      <a:pt x="20148" y="218"/>
                    </a:cubicBezTo>
                    <a:cubicBezTo>
                      <a:pt x="17817" y="733"/>
                      <a:pt x="15385" y="2099"/>
                      <a:pt x="14150" y="4204"/>
                    </a:cubicBezTo>
                    <a:cubicBezTo>
                      <a:pt x="13362" y="3964"/>
                      <a:pt x="12546" y="3844"/>
                      <a:pt x="11732" y="3844"/>
                    </a:cubicBezTo>
                    <a:cubicBezTo>
                      <a:pt x="10373" y="3844"/>
                      <a:pt x="9020" y="4179"/>
                      <a:pt x="7812" y="4851"/>
                    </a:cubicBezTo>
                    <a:cubicBezTo>
                      <a:pt x="6806" y="5411"/>
                      <a:pt x="5945" y="6188"/>
                      <a:pt x="5077" y="6933"/>
                    </a:cubicBezTo>
                    <a:cubicBezTo>
                      <a:pt x="3760" y="8061"/>
                      <a:pt x="2356" y="9054"/>
                      <a:pt x="977" y="10101"/>
                    </a:cubicBezTo>
                    <a:cubicBezTo>
                      <a:pt x="945" y="10122"/>
                      <a:pt x="934" y="10163"/>
                      <a:pt x="949" y="10198"/>
                    </a:cubicBezTo>
                    <a:cubicBezTo>
                      <a:pt x="901" y="10241"/>
                      <a:pt x="894" y="10313"/>
                      <a:pt x="931" y="10366"/>
                    </a:cubicBezTo>
                    <a:cubicBezTo>
                      <a:pt x="1001" y="10477"/>
                      <a:pt x="1068" y="10592"/>
                      <a:pt x="1138" y="10704"/>
                    </a:cubicBezTo>
                    <a:cubicBezTo>
                      <a:pt x="867" y="10943"/>
                      <a:pt x="593" y="11167"/>
                      <a:pt x="400" y="11477"/>
                    </a:cubicBezTo>
                    <a:cubicBezTo>
                      <a:pt x="377" y="11516"/>
                      <a:pt x="377" y="11566"/>
                      <a:pt x="400" y="11606"/>
                    </a:cubicBezTo>
                    <a:cubicBezTo>
                      <a:pt x="472" y="11714"/>
                      <a:pt x="545" y="11821"/>
                      <a:pt x="619" y="11926"/>
                    </a:cubicBezTo>
                    <a:cubicBezTo>
                      <a:pt x="523" y="12034"/>
                      <a:pt x="428" y="12143"/>
                      <a:pt x="324" y="12243"/>
                    </a:cubicBezTo>
                    <a:cubicBezTo>
                      <a:pt x="230" y="12334"/>
                      <a:pt x="80" y="12420"/>
                      <a:pt x="26" y="12538"/>
                    </a:cubicBezTo>
                    <a:cubicBezTo>
                      <a:pt x="0" y="12596"/>
                      <a:pt x="35" y="12666"/>
                      <a:pt x="97" y="12666"/>
                    </a:cubicBezTo>
                    <a:cubicBezTo>
                      <a:pt x="105" y="12666"/>
                      <a:pt x="113" y="12665"/>
                      <a:pt x="122" y="12662"/>
                    </a:cubicBezTo>
                    <a:cubicBezTo>
                      <a:pt x="122" y="12662"/>
                      <a:pt x="123" y="12662"/>
                      <a:pt x="124" y="12662"/>
                    </a:cubicBezTo>
                    <a:lnTo>
                      <a:pt x="124" y="12662"/>
                    </a:lnTo>
                    <a:cubicBezTo>
                      <a:pt x="83" y="12682"/>
                      <a:pt x="57" y="12729"/>
                      <a:pt x="88" y="12780"/>
                    </a:cubicBezTo>
                    <a:cubicBezTo>
                      <a:pt x="3293" y="18099"/>
                      <a:pt x="5542" y="23872"/>
                      <a:pt x="8443" y="29346"/>
                    </a:cubicBezTo>
                    <a:cubicBezTo>
                      <a:pt x="8463" y="29383"/>
                      <a:pt x="8493" y="29399"/>
                      <a:pt x="8525" y="29399"/>
                    </a:cubicBezTo>
                    <a:cubicBezTo>
                      <a:pt x="8549" y="29399"/>
                      <a:pt x="8574" y="29390"/>
                      <a:pt x="8594" y="29375"/>
                    </a:cubicBezTo>
                    <a:cubicBezTo>
                      <a:pt x="8609" y="29389"/>
                      <a:pt x="8628" y="29396"/>
                      <a:pt x="8647" y="29396"/>
                    </a:cubicBezTo>
                    <a:cubicBezTo>
                      <a:pt x="8671" y="29396"/>
                      <a:pt x="8694" y="29384"/>
                      <a:pt x="8710" y="29364"/>
                    </a:cubicBezTo>
                    <a:cubicBezTo>
                      <a:pt x="10504" y="26994"/>
                      <a:pt x="12142" y="24143"/>
                      <a:pt x="15078" y="23081"/>
                    </a:cubicBezTo>
                    <a:cubicBezTo>
                      <a:pt x="16182" y="22681"/>
                      <a:pt x="17342" y="22510"/>
                      <a:pt x="18490" y="22289"/>
                    </a:cubicBezTo>
                    <a:cubicBezTo>
                      <a:pt x="19300" y="22133"/>
                      <a:pt x="20038" y="22007"/>
                      <a:pt x="20589" y="21388"/>
                    </a:cubicBezTo>
                    <a:cubicBezTo>
                      <a:pt x="20591" y="21388"/>
                      <a:pt x="20592" y="21392"/>
                      <a:pt x="20595" y="21392"/>
                    </a:cubicBezTo>
                    <a:cubicBezTo>
                      <a:pt x="20768" y="21408"/>
                      <a:pt x="20936" y="21415"/>
                      <a:pt x="21101" y="21415"/>
                    </a:cubicBezTo>
                    <a:cubicBezTo>
                      <a:pt x="22074" y="21415"/>
                      <a:pt x="22935" y="21142"/>
                      <a:pt x="23807" y="20630"/>
                    </a:cubicBezTo>
                    <a:cubicBezTo>
                      <a:pt x="25120" y="19859"/>
                      <a:pt x="26554" y="19523"/>
                      <a:pt x="28064" y="19523"/>
                    </a:cubicBezTo>
                    <a:cubicBezTo>
                      <a:pt x="28295" y="19523"/>
                      <a:pt x="28529" y="19531"/>
                      <a:pt x="28764" y="19546"/>
                    </a:cubicBezTo>
                    <a:cubicBezTo>
                      <a:pt x="29778" y="19613"/>
                      <a:pt x="30893" y="19900"/>
                      <a:pt x="31931" y="19900"/>
                    </a:cubicBezTo>
                    <a:cubicBezTo>
                      <a:pt x="32895" y="19900"/>
                      <a:pt x="33792" y="19652"/>
                      <a:pt x="34482" y="18752"/>
                    </a:cubicBezTo>
                    <a:cubicBezTo>
                      <a:pt x="34482" y="18751"/>
                      <a:pt x="34482" y="18749"/>
                      <a:pt x="34484" y="18747"/>
                    </a:cubicBezTo>
                    <a:cubicBezTo>
                      <a:pt x="34514" y="18741"/>
                      <a:pt x="34533" y="18712"/>
                      <a:pt x="34528" y="18682"/>
                    </a:cubicBezTo>
                    <a:cubicBezTo>
                      <a:pt x="34508" y="18543"/>
                      <a:pt x="34457" y="18411"/>
                      <a:pt x="34379" y="18295"/>
                    </a:cubicBezTo>
                    <a:cubicBezTo>
                      <a:pt x="34380" y="18292"/>
                      <a:pt x="34382" y="18290"/>
                      <a:pt x="34385" y="18288"/>
                    </a:cubicBezTo>
                    <a:cubicBezTo>
                      <a:pt x="34423" y="18247"/>
                      <a:pt x="34431" y="18185"/>
                      <a:pt x="34404" y="18135"/>
                    </a:cubicBezTo>
                    <a:lnTo>
                      <a:pt x="34218" y="17747"/>
                    </a:lnTo>
                    <a:cubicBezTo>
                      <a:pt x="34328" y="17651"/>
                      <a:pt x="34428" y="17546"/>
                      <a:pt x="34520" y="17434"/>
                    </a:cubicBezTo>
                    <a:cubicBezTo>
                      <a:pt x="34544" y="17407"/>
                      <a:pt x="34557" y="17374"/>
                      <a:pt x="34557" y="17339"/>
                    </a:cubicBezTo>
                    <a:cubicBezTo>
                      <a:pt x="34558" y="17339"/>
                      <a:pt x="34559" y="17339"/>
                      <a:pt x="34559" y="17339"/>
                    </a:cubicBezTo>
                    <a:cubicBezTo>
                      <a:pt x="34643" y="17339"/>
                      <a:pt x="34729" y="17253"/>
                      <a:pt x="34673" y="17155"/>
                    </a:cubicBezTo>
                    <a:cubicBezTo>
                      <a:pt x="34041" y="16016"/>
                      <a:pt x="33081" y="15141"/>
                      <a:pt x="32629" y="13886"/>
                    </a:cubicBezTo>
                    <a:cubicBezTo>
                      <a:pt x="32158" y="12581"/>
                      <a:pt x="31958" y="11151"/>
                      <a:pt x="31647" y="9803"/>
                    </a:cubicBezTo>
                    <a:cubicBezTo>
                      <a:pt x="30977" y="6907"/>
                      <a:pt x="30308" y="3994"/>
                      <a:pt x="29419" y="1157"/>
                    </a:cubicBezTo>
                    <a:cubicBezTo>
                      <a:pt x="29403" y="1107"/>
                      <a:pt x="29365" y="1086"/>
                      <a:pt x="29326" y="1086"/>
                    </a:cubicBezTo>
                    <a:cubicBezTo>
                      <a:pt x="29268" y="1086"/>
                      <a:pt x="29209" y="1134"/>
                      <a:pt x="29226" y="1209"/>
                    </a:cubicBezTo>
                    <a:cubicBezTo>
                      <a:pt x="29935" y="4285"/>
                      <a:pt x="30778" y="7331"/>
                      <a:pt x="31484" y="10409"/>
                    </a:cubicBezTo>
                    <a:cubicBezTo>
                      <a:pt x="31785" y="11722"/>
                      <a:pt x="31970" y="13131"/>
                      <a:pt x="32504" y="14376"/>
                    </a:cubicBezTo>
                    <a:cubicBezTo>
                      <a:pt x="32954" y="15421"/>
                      <a:pt x="33730" y="16232"/>
                      <a:pt x="34371" y="17155"/>
                    </a:cubicBezTo>
                    <a:cubicBezTo>
                      <a:pt x="34339" y="17162"/>
                      <a:pt x="34310" y="17178"/>
                      <a:pt x="34289" y="17203"/>
                    </a:cubicBezTo>
                    <a:cubicBezTo>
                      <a:pt x="33706" y="17861"/>
                      <a:pt x="32995" y="18067"/>
                      <a:pt x="32238" y="18067"/>
                    </a:cubicBezTo>
                    <a:cubicBezTo>
                      <a:pt x="31239" y="18067"/>
                      <a:pt x="30160" y="17708"/>
                      <a:pt x="29192" y="17562"/>
                    </a:cubicBezTo>
                    <a:cubicBezTo>
                      <a:pt x="28553" y="17464"/>
                      <a:pt x="27903" y="17408"/>
                      <a:pt x="27253" y="17408"/>
                    </a:cubicBezTo>
                    <a:cubicBezTo>
                      <a:pt x="26756" y="17408"/>
                      <a:pt x="26260" y="17441"/>
                      <a:pt x="25769" y="17514"/>
                    </a:cubicBezTo>
                    <a:cubicBezTo>
                      <a:pt x="23766" y="17812"/>
                      <a:pt x="21711" y="18953"/>
                      <a:pt x="20693" y="20756"/>
                    </a:cubicBezTo>
                    <a:cubicBezTo>
                      <a:pt x="20584" y="20727"/>
                      <a:pt x="20584" y="20574"/>
                      <a:pt x="20693" y="20547"/>
                    </a:cubicBezTo>
                    <a:cubicBezTo>
                      <a:pt x="18326" y="15238"/>
                      <a:pt x="16421" y="9838"/>
                      <a:pt x="14349" y="4419"/>
                    </a:cubicBezTo>
                    <a:cubicBezTo>
                      <a:pt x="14343" y="4406"/>
                      <a:pt x="14335" y="4394"/>
                      <a:pt x="14324" y="4384"/>
                    </a:cubicBezTo>
                    <a:cubicBezTo>
                      <a:pt x="14325" y="4363"/>
                      <a:pt x="14322" y="4341"/>
                      <a:pt x="14314" y="4320"/>
                    </a:cubicBezTo>
                    <a:cubicBezTo>
                      <a:pt x="16142" y="1967"/>
                      <a:pt x="18975" y="308"/>
                      <a:pt x="22005" y="308"/>
                    </a:cubicBezTo>
                    <a:cubicBezTo>
                      <a:pt x="22203" y="308"/>
                      <a:pt x="22402" y="315"/>
                      <a:pt x="22602" y="330"/>
                    </a:cubicBezTo>
                    <a:cubicBezTo>
                      <a:pt x="24324" y="455"/>
                      <a:pt x="26076" y="1845"/>
                      <a:pt x="27809" y="1845"/>
                    </a:cubicBezTo>
                    <a:cubicBezTo>
                      <a:pt x="28263" y="1845"/>
                      <a:pt x="28716" y="1750"/>
                      <a:pt x="29167" y="1511"/>
                    </a:cubicBezTo>
                    <a:cubicBezTo>
                      <a:pt x="29320" y="1431"/>
                      <a:pt x="29225" y="1230"/>
                      <a:pt x="29083" y="1230"/>
                    </a:cubicBezTo>
                    <a:cubicBezTo>
                      <a:pt x="29060" y="1230"/>
                      <a:pt x="29036" y="1235"/>
                      <a:pt x="29012" y="1246"/>
                    </a:cubicBezTo>
                    <a:cubicBezTo>
                      <a:pt x="28610" y="1436"/>
                      <a:pt x="28218" y="1513"/>
                      <a:pt x="27833" y="1513"/>
                    </a:cubicBezTo>
                    <a:cubicBezTo>
                      <a:pt x="26463" y="1513"/>
                      <a:pt x="25184" y="536"/>
                      <a:pt x="23834" y="205"/>
                    </a:cubicBezTo>
                    <a:cubicBezTo>
                      <a:pt x="23258" y="65"/>
                      <a:pt x="22668" y="0"/>
                      <a:pt x="2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5381775" y="4167150"/>
                <a:ext cx="1522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369" extrusionOk="0">
                    <a:moveTo>
                      <a:pt x="545" y="1"/>
                    </a:moveTo>
                    <a:cubicBezTo>
                      <a:pt x="531" y="1"/>
                      <a:pt x="516" y="7"/>
                      <a:pt x="506" y="23"/>
                    </a:cubicBezTo>
                    <a:cubicBezTo>
                      <a:pt x="250" y="414"/>
                      <a:pt x="79" y="853"/>
                      <a:pt x="6" y="1314"/>
                    </a:cubicBezTo>
                    <a:cubicBezTo>
                      <a:pt x="0" y="1347"/>
                      <a:pt x="26" y="1369"/>
                      <a:pt x="51" y="1369"/>
                    </a:cubicBezTo>
                    <a:cubicBezTo>
                      <a:pt x="67" y="1369"/>
                      <a:pt x="82" y="1359"/>
                      <a:pt x="87" y="1338"/>
                    </a:cubicBezTo>
                    <a:cubicBezTo>
                      <a:pt x="191" y="892"/>
                      <a:pt x="358" y="465"/>
                      <a:pt x="588" y="69"/>
                    </a:cubicBezTo>
                    <a:cubicBezTo>
                      <a:pt x="609" y="33"/>
                      <a:pt x="577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5435775" y="4298250"/>
                <a:ext cx="1202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369" extrusionOk="0">
                    <a:moveTo>
                      <a:pt x="428" y="0"/>
                    </a:moveTo>
                    <a:cubicBezTo>
                      <a:pt x="415" y="0"/>
                      <a:pt x="403" y="6"/>
                      <a:pt x="396" y="19"/>
                    </a:cubicBezTo>
                    <a:cubicBezTo>
                      <a:pt x="186" y="431"/>
                      <a:pt x="61" y="869"/>
                      <a:pt x="4" y="1326"/>
                    </a:cubicBezTo>
                    <a:cubicBezTo>
                      <a:pt x="0" y="1353"/>
                      <a:pt x="25" y="1369"/>
                      <a:pt x="48" y="1369"/>
                    </a:cubicBezTo>
                    <a:cubicBezTo>
                      <a:pt x="67" y="1369"/>
                      <a:pt x="85" y="1359"/>
                      <a:pt x="88" y="1338"/>
                    </a:cubicBezTo>
                    <a:cubicBezTo>
                      <a:pt x="167" y="896"/>
                      <a:pt x="294" y="464"/>
                      <a:pt x="469" y="51"/>
                    </a:cubicBezTo>
                    <a:cubicBezTo>
                      <a:pt x="481" y="23"/>
                      <a:pt x="454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5455125" y="4338700"/>
                <a:ext cx="141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699" extrusionOk="0">
                    <a:moveTo>
                      <a:pt x="509" y="0"/>
                    </a:moveTo>
                    <a:cubicBezTo>
                      <a:pt x="496" y="0"/>
                      <a:pt x="484" y="6"/>
                      <a:pt x="478" y="21"/>
                    </a:cubicBezTo>
                    <a:cubicBezTo>
                      <a:pt x="240" y="539"/>
                      <a:pt x="92" y="1090"/>
                      <a:pt x="5" y="1653"/>
                    </a:cubicBezTo>
                    <a:cubicBezTo>
                      <a:pt x="1" y="1680"/>
                      <a:pt x="24" y="1698"/>
                      <a:pt x="45" y="1698"/>
                    </a:cubicBezTo>
                    <a:cubicBezTo>
                      <a:pt x="58" y="1698"/>
                      <a:pt x="70" y="1691"/>
                      <a:pt x="73" y="1674"/>
                    </a:cubicBezTo>
                    <a:cubicBezTo>
                      <a:pt x="185" y="1116"/>
                      <a:pt x="354" y="587"/>
                      <a:pt x="553" y="54"/>
                    </a:cubicBezTo>
                    <a:cubicBezTo>
                      <a:pt x="563" y="24"/>
                      <a:pt x="535" y="0"/>
                      <a:pt x="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5501975" y="4446825"/>
                <a:ext cx="141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916" extrusionOk="0">
                    <a:moveTo>
                      <a:pt x="500" y="0"/>
                    </a:moveTo>
                    <a:cubicBezTo>
                      <a:pt x="478" y="0"/>
                      <a:pt x="456" y="12"/>
                      <a:pt x="446" y="39"/>
                    </a:cubicBezTo>
                    <a:cubicBezTo>
                      <a:pt x="239" y="627"/>
                      <a:pt x="104" y="1233"/>
                      <a:pt x="6" y="1848"/>
                    </a:cubicBezTo>
                    <a:cubicBezTo>
                      <a:pt x="1" y="1888"/>
                      <a:pt x="35" y="1915"/>
                      <a:pt x="66" y="1915"/>
                    </a:cubicBezTo>
                    <a:cubicBezTo>
                      <a:pt x="86" y="1915"/>
                      <a:pt x="105" y="1904"/>
                      <a:pt x="110" y="1877"/>
                    </a:cubicBezTo>
                    <a:cubicBezTo>
                      <a:pt x="230" y="1266"/>
                      <a:pt x="387" y="667"/>
                      <a:pt x="555" y="69"/>
                    </a:cubicBezTo>
                    <a:cubicBezTo>
                      <a:pt x="566" y="27"/>
                      <a:pt x="533" y="0"/>
                      <a:pt x="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8"/>
              <p:cNvSpPr/>
              <p:nvPr/>
            </p:nvSpPr>
            <p:spPr>
              <a:xfrm>
                <a:off x="5618700" y="4344750"/>
                <a:ext cx="1825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559" extrusionOk="0">
                    <a:moveTo>
                      <a:pt x="682" y="0"/>
                    </a:moveTo>
                    <a:cubicBezTo>
                      <a:pt x="671" y="0"/>
                      <a:pt x="660" y="5"/>
                      <a:pt x="653" y="18"/>
                    </a:cubicBezTo>
                    <a:cubicBezTo>
                      <a:pt x="383" y="493"/>
                      <a:pt x="178" y="993"/>
                      <a:pt x="10" y="1513"/>
                    </a:cubicBezTo>
                    <a:cubicBezTo>
                      <a:pt x="1" y="1541"/>
                      <a:pt x="23" y="1558"/>
                      <a:pt x="45" y="1558"/>
                    </a:cubicBezTo>
                    <a:cubicBezTo>
                      <a:pt x="60" y="1558"/>
                      <a:pt x="75" y="1551"/>
                      <a:pt x="81" y="1534"/>
                    </a:cubicBezTo>
                    <a:cubicBezTo>
                      <a:pt x="254" y="1024"/>
                      <a:pt x="473" y="534"/>
                      <a:pt x="715" y="53"/>
                    </a:cubicBezTo>
                    <a:cubicBezTo>
                      <a:pt x="729" y="25"/>
                      <a:pt x="706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237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/>
          </p:nvPr>
        </p:nvSpPr>
        <p:spPr>
          <a:xfrm>
            <a:off x="720000" y="13432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QUY TRÌNH</a:t>
            </a:r>
            <a:endParaRPr b="1" dirty="0">
              <a:highlight>
                <a:schemeClr val="dk2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3" name="Google Shape;733;p42"/>
          <p:cNvSpPr txBox="1">
            <a:spLocks noGrp="1"/>
          </p:cNvSpPr>
          <p:nvPr>
            <p:ph type="subTitle" idx="1"/>
          </p:nvPr>
        </p:nvSpPr>
        <p:spPr>
          <a:xfrm>
            <a:off x="4960131" y="2784731"/>
            <a:ext cx="4030476" cy="1623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Lắng nghe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Giải đáp thắc mắc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Cám ơn góp ý và điều chỉnh nếu có.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4" name="Google Shape;734;p42"/>
          <p:cNvSpPr txBox="1">
            <a:spLocks noGrp="1"/>
          </p:cNvSpPr>
          <p:nvPr>
            <p:ph type="subTitle" idx="2"/>
          </p:nvPr>
        </p:nvSpPr>
        <p:spPr>
          <a:xfrm>
            <a:off x="347646" y="1477116"/>
            <a:ext cx="4113646" cy="2002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Chú ý theo dõi nội dung.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Ghi nhớ quy tắc, luật lệ.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Đặt câu hỏi nếu thắc mắc.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Nhận xét, đánh giá và bày tỏ cảm xúc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5" name="Google Shape;735;p42"/>
          <p:cNvSpPr txBox="1">
            <a:spLocks noGrp="1"/>
          </p:cNvSpPr>
          <p:nvPr>
            <p:ph type="subTitle" idx="3"/>
          </p:nvPr>
        </p:nvSpPr>
        <p:spPr>
          <a:xfrm>
            <a:off x="4960127" y="2222957"/>
            <a:ext cx="35712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Người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6" name="Google Shape;736;p42"/>
          <p:cNvSpPr txBox="1">
            <a:spLocks noGrp="1"/>
          </p:cNvSpPr>
          <p:nvPr>
            <p:ph type="subTitle" idx="4"/>
          </p:nvPr>
        </p:nvSpPr>
        <p:spPr>
          <a:xfrm>
            <a:off x="713225" y="872665"/>
            <a:ext cx="35712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Người nghe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7" name="Google Shape;737;p4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43" name="Google Shape;743;p42"/>
          <p:cNvGrpSpPr/>
          <p:nvPr/>
        </p:nvGrpSpPr>
        <p:grpSpPr>
          <a:xfrm rot="10800000">
            <a:off x="3377601" y="779672"/>
            <a:ext cx="979690" cy="935700"/>
            <a:chOff x="7142971" y="1369591"/>
            <a:chExt cx="1500953" cy="1501085"/>
          </a:xfrm>
        </p:grpSpPr>
        <p:sp>
          <p:nvSpPr>
            <p:cNvPr id="744" name="Google Shape;744;p42"/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45" name="Google Shape;745;p42"/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746" name="Google Shape;746;p42"/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7" name="Google Shape;747;p42"/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8" name="Google Shape;748;p42"/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0" name="Google Shape;750;p42"/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51" name="Google Shape;751;p42"/>
          <p:cNvGrpSpPr/>
          <p:nvPr/>
        </p:nvGrpSpPr>
        <p:grpSpPr>
          <a:xfrm>
            <a:off x="7357759" y="2072207"/>
            <a:ext cx="792000" cy="798000"/>
            <a:chOff x="1761625" y="4189765"/>
            <a:chExt cx="792000" cy="798000"/>
          </a:xfrm>
        </p:grpSpPr>
        <p:sp>
          <p:nvSpPr>
            <p:cNvPr id="752" name="Google Shape;752;p42"/>
            <p:cNvSpPr/>
            <p:nvPr/>
          </p:nvSpPr>
          <p:spPr>
            <a:xfrm rot="-2546090">
              <a:off x="1899308" y="4284366"/>
              <a:ext cx="516635" cy="608798"/>
            </a:xfrm>
            <a:prstGeom prst="trapezoid">
              <a:avLst>
                <a:gd name="adj" fmla="val 2110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53" name="Google Shape;753;p42"/>
            <p:cNvGrpSpPr/>
            <p:nvPr/>
          </p:nvGrpSpPr>
          <p:grpSpPr>
            <a:xfrm>
              <a:off x="1761625" y="4322224"/>
              <a:ext cx="646313" cy="572700"/>
              <a:chOff x="1589575" y="3072925"/>
              <a:chExt cx="421875" cy="373825"/>
            </a:xfrm>
          </p:grpSpPr>
          <p:sp>
            <p:nvSpPr>
              <p:cNvPr id="754" name="Google Shape;754;p42"/>
              <p:cNvSpPr/>
              <p:nvPr/>
            </p:nvSpPr>
            <p:spPr>
              <a:xfrm>
                <a:off x="1589575" y="3072925"/>
                <a:ext cx="421875" cy="373825"/>
              </a:xfrm>
              <a:custGeom>
                <a:avLst/>
                <a:gdLst/>
                <a:ahLst/>
                <a:cxnLst/>
                <a:rect l="l" t="t" r="r" b="b"/>
                <a:pathLst>
                  <a:path w="16875" h="14953" extrusionOk="0">
                    <a:moveTo>
                      <a:pt x="4600" y="1696"/>
                    </a:moveTo>
                    <a:cubicBezTo>
                      <a:pt x="6158" y="1696"/>
                      <a:pt x="8594" y="3800"/>
                      <a:pt x="9439" y="4349"/>
                    </a:cubicBezTo>
                    <a:cubicBezTo>
                      <a:pt x="10974" y="5343"/>
                      <a:pt x="12493" y="6365"/>
                      <a:pt x="14052" y="7319"/>
                    </a:cubicBezTo>
                    <a:cubicBezTo>
                      <a:pt x="13300" y="7804"/>
                      <a:pt x="12559" y="8304"/>
                      <a:pt x="11814" y="8803"/>
                    </a:cubicBezTo>
                    <a:cubicBezTo>
                      <a:pt x="10679" y="8006"/>
                      <a:pt x="3297" y="3729"/>
                      <a:pt x="3821" y="1952"/>
                    </a:cubicBezTo>
                    <a:cubicBezTo>
                      <a:pt x="4037" y="1773"/>
                      <a:pt x="4303" y="1696"/>
                      <a:pt x="4600" y="1696"/>
                    </a:cubicBezTo>
                    <a:close/>
                    <a:moveTo>
                      <a:pt x="310" y="4306"/>
                    </a:moveTo>
                    <a:cubicBezTo>
                      <a:pt x="1424" y="5189"/>
                      <a:pt x="2581" y="6024"/>
                      <a:pt x="3764" y="6829"/>
                    </a:cubicBezTo>
                    <a:cubicBezTo>
                      <a:pt x="3657" y="7617"/>
                      <a:pt x="3563" y="8434"/>
                      <a:pt x="3538" y="9230"/>
                    </a:cubicBezTo>
                    <a:cubicBezTo>
                      <a:pt x="3256" y="9014"/>
                      <a:pt x="2970" y="8806"/>
                      <a:pt x="2687" y="8596"/>
                    </a:cubicBezTo>
                    <a:cubicBezTo>
                      <a:pt x="2688" y="8595"/>
                      <a:pt x="2690" y="8595"/>
                      <a:pt x="2692" y="8595"/>
                    </a:cubicBezTo>
                    <a:cubicBezTo>
                      <a:pt x="2693" y="8595"/>
                      <a:pt x="2695" y="8595"/>
                      <a:pt x="2698" y="8594"/>
                    </a:cubicBezTo>
                    <a:cubicBezTo>
                      <a:pt x="2894" y="8453"/>
                      <a:pt x="3099" y="8319"/>
                      <a:pt x="3283" y="8159"/>
                    </a:cubicBezTo>
                    <a:cubicBezTo>
                      <a:pt x="3326" y="8122"/>
                      <a:pt x="3286" y="8055"/>
                      <a:pt x="3238" y="8055"/>
                    </a:cubicBezTo>
                    <a:cubicBezTo>
                      <a:pt x="3229" y="8055"/>
                      <a:pt x="3219" y="8058"/>
                      <a:pt x="3209" y="8064"/>
                    </a:cubicBezTo>
                    <a:cubicBezTo>
                      <a:pt x="3005" y="8196"/>
                      <a:pt x="2819" y="8357"/>
                      <a:pt x="2629" y="8507"/>
                    </a:cubicBezTo>
                    <a:cubicBezTo>
                      <a:pt x="2618" y="8515"/>
                      <a:pt x="2612" y="8528"/>
                      <a:pt x="2612" y="8540"/>
                    </a:cubicBezTo>
                    <a:cubicBezTo>
                      <a:pt x="2470" y="8437"/>
                      <a:pt x="2330" y="8328"/>
                      <a:pt x="2188" y="8225"/>
                    </a:cubicBezTo>
                    <a:cubicBezTo>
                      <a:pt x="2462" y="8075"/>
                      <a:pt x="2714" y="7888"/>
                      <a:pt x="2938" y="7673"/>
                    </a:cubicBezTo>
                    <a:cubicBezTo>
                      <a:pt x="2965" y="7647"/>
                      <a:pt x="2940" y="7601"/>
                      <a:pt x="2909" y="7601"/>
                    </a:cubicBezTo>
                    <a:cubicBezTo>
                      <a:pt x="2902" y="7601"/>
                      <a:pt x="2896" y="7603"/>
                      <a:pt x="2889" y="7608"/>
                    </a:cubicBezTo>
                    <a:cubicBezTo>
                      <a:pt x="2628" y="7788"/>
                      <a:pt x="2371" y="7981"/>
                      <a:pt x="2121" y="8177"/>
                    </a:cubicBezTo>
                    <a:cubicBezTo>
                      <a:pt x="1799" y="7944"/>
                      <a:pt x="1478" y="7713"/>
                      <a:pt x="1156" y="7487"/>
                    </a:cubicBezTo>
                    <a:cubicBezTo>
                      <a:pt x="1427" y="7331"/>
                      <a:pt x="1676" y="7139"/>
                      <a:pt x="1894" y="6915"/>
                    </a:cubicBezTo>
                    <a:cubicBezTo>
                      <a:pt x="1930" y="6879"/>
                      <a:pt x="1897" y="6829"/>
                      <a:pt x="1858" y="6829"/>
                    </a:cubicBezTo>
                    <a:cubicBezTo>
                      <a:pt x="1847" y="6829"/>
                      <a:pt x="1835" y="6833"/>
                      <a:pt x="1824" y="6843"/>
                    </a:cubicBezTo>
                    <a:cubicBezTo>
                      <a:pt x="1588" y="7052"/>
                      <a:pt x="1338" y="7243"/>
                      <a:pt x="1075" y="7413"/>
                    </a:cubicBezTo>
                    <a:cubicBezTo>
                      <a:pt x="1070" y="7417"/>
                      <a:pt x="1070" y="7421"/>
                      <a:pt x="1067" y="7425"/>
                    </a:cubicBezTo>
                    <a:cubicBezTo>
                      <a:pt x="940" y="7335"/>
                      <a:pt x="812" y="7241"/>
                      <a:pt x="683" y="7152"/>
                    </a:cubicBezTo>
                    <a:cubicBezTo>
                      <a:pt x="964" y="6951"/>
                      <a:pt x="1243" y="6747"/>
                      <a:pt x="1507" y="6526"/>
                    </a:cubicBezTo>
                    <a:cubicBezTo>
                      <a:pt x="1543" y="6495"/>
                      <a:pt x="1510" y="6438"/>
                      <a:pt x="1471" y="6438"/>
                    </a:cubicBezTo>
                    <a:cubicBezTo>
                      <a:pt x="1463" y="6438"/>
                      <a:pt x="1455" y="6440"/>
                      <a:pt x="1447" y="6446"/>
                    </a:cubicBezTo>
                    <a:cubicBezTo>
                      <a:pt x="1158" y="6652"/>
                      <a:pt x="881" y="6875"/>
                      <a:pt x="610" y="7101"/>
                    </a:cubicBezTo>
                    <a:cubicBezTo>
                      <a:pt x="511" y="7034"/>
                      <a:pt x="414" y="6966"/>
                      <a:pt x="315" y="6899"/>
                    </a:cubicBezTo>
                    <a:cubicBezTo>
                      <a:pt x="321" y="6886"/>
                      <a:pt x="325" y="6872"/>
                      <a:pt x="325" y="6857"/>
                    </a:cubicBezTo>
                    <a:cubicBezTo>
                      <a:pt x="331" y="6406"/>
                      <a:pt x="329" y="5957"/>
                      <a:pt x="328" y="5506"/>
                    </a:cubicBezTo>
                    <a:cubicBezTo>
                      <a:pt x="328" y="5487"/>
                      <a:pt x="326" y="5463"/>
                      <a:pt x="325" y="5440"/>
                    </a:cubicBezTo>
                    <a:lnTo>
                      <a:pt x="325" y="5440"/>
                    </a:lnTo>
                    <a:cubicBezTo>
                      <a:pt x="329" y="5443"/>
                      <a:pt x="335" y="5444"/>
                      <a:pt x="340" y="5444"/>
                    </a:cubicBezTo>
                    <a:cubicBezTo>
                      <a:pt x="349" y="5444"/>
                      <a:pt x="359" y="5440"/>
                      <a:pt x="366" y="5432"/>
                    </a:cubicBezTo>
                    <a:cubicBezTo>
                      <a:pt x="529" y="5283"/>
                      <a:pt x="704" y="5144"/>
                      <a:pt x="887" y="5018"/>
                    </a:cubicBezTo>
                    <a:cubicBezTo>
                      <a:pt x="929" y="4990"/>
                      <a:pt x="904" y="4929"/>
                      <a:pt x="863" y="4929"/>
                    </a:cubicBezTo>
                    <a:cubicBezTo>
                      <a:pt x="855" y="4929"/>
                      <a:pt x="846" y="4932"/>
                      <a:pt x="838" y="4937"/>
                    </a:cubicBezTo>
                    <a:cubicBezTo>
                      <a:pt x="645" y="5048"/>
                      <a:pt x="470" y="5189"/>
                      <a:pt x="320" y="5356"/>
                    </a:cubicBezTo>
                    <a:cubicBezTo>
                      <a:pt x="299" y="5050"/>
                      <a:pt x="237" y="4577"/>
                      <a:pt x="310" y="4306"/>
                    </a:cubicBezTo>
                    <a:close/>
                    <a:moveTo>
                      <a:pt x="3898" y="6919"/>
                    </a:moveTo>
                    <a:lnTo>
                      <a:pt x="3898" y="6919"/>
                    </a:lnTo>
                    <a:cubicBezTo>
                      <a:pt x="4027" y="7007"/>
                      <a:pt x="4156" y="7093"/>
                      <a:pt x="4287" y="7179"/>
                    </a:cubicBezTo>
                    <a:cubicBezTo>
                      <a:pt x="4099" y="7968"/>
                      <a:pt x="4095" y="8851"/>
                      <a:pt x="4087" y="9664"/>
                    </a:cubicBezTo>
                    <a:cubicBezTo>
                      <a:pt x="3966" y="9568"/>
                      <a:pt x="3847" y="9471"/>
                      <a:pt x="3726" y="9375"/>
                    </a:cubicBezTo>
                    <a:cubicBezTo>
                      <a:pt x="3872" y="8580"/>
                      <a:pt x="3914" y="7731"/>
                      <a:pt x="3898" y="6919"/>
                    </a:cubicBezTo>
                    <a:close/>
                    <a:moveTo>
                      <a:pt x="4449" y="7288"/>
                    </a:moveTo>
                    <a:cubicBezTo>
                      <a:pt x="4612" y="7398"/>
                      <a:pt x="4774" y="7508"/>
                      <a:pt x="4939" y="7614"/>
                    </a:cubicBezTo>
                    <a:cubicBezTo>
                      <a:pt x="4650" y="8349"/>
                      <a:pt x="4583" y="9286"/>
                      <a:pt x="4596" y="10072"/>
                    </a:cubicBezTo>
                    <a:cubicBezTo>
                      <a:pt x="4470" y="9968"/>
                      <a:pt x="4341" y="9868"/>
                      <a:pt x="4215" y="9766"/>
                    </a:cubicBezTo>
                    <a:lnTo>
                      <a:pt x="4213" y="9766"/>
                    </a:lnTo>
                    <a:cubicBezTo>
                      <a:pt x="4279" y="8947"/>
                      <a:pt x="4427" y="8108"/>
                      <a:pt x="4449" y="7288"/>
                    </a:cubicBezTo>
                    <a:close/>
                    <a:moveTo>
                      <a:pt x="5442" y="227"/>
                    </a:moveTo>
                    <a:cubicBezTo>
                      <a:pt x="9208" y="1695"/>
                      <a:pt x="12785" y="3921"/>
                      <a:pt x="16321" y="5871"/>
                    </a:cubicBezTo>
                    <a:cubicBezTo>
                      <a:pt x="16312" y="5877"/>
                      <a:pt x="16304" y="5885"/>
                      <a:pt x="16298" y="5893"/>
                    </a:cubicBezTo>
                    <a:cubicBezTo>
                      <a:pt x="16231" y="6003"/>
                      <a:pt x="16140" y="6062"/>
                      <a:pt x="16027" y="6118"/>
                    </a:cubicBezTo>
                    <a:cubicBezTo>
                      <a:pt x="16023" y="6118"/>
                      <a:pt x="16023" y="6121"/>
                      <a:pt x="16022" y="6122"/>
                    </a:cubicBezTo>
                    <a:cubicBezTo>
                      <a:pt x="15421" y="6459"/>
                      <a:pt x="14834" y="6821"/>
                      <a:pt x="14253" y="7192"/>
                    </a:cubicBezTo>
                    <a:cubicBezTo>
                      <a:pt x="11715" y="5436"/>
                      <a:pt x="9089" y="3791"/>
                      <a:pt x="6496" y="2120"/>
                    </a:cubicBezTo>
                    <a:cubicBezTo>
                      <a:pt x="5996" y="1798"/>
                      <a:pt x="5187" y="1345"/>
                      <a:pt x="4521" y="1345"/>
                    </a:cubicBezTo>
                    <a:cubicBezTo>
                      <a:pt x="4272" y="1345"/>
                      <a:pt x="4042" y="1409"/>
                      <a:pt x="3856" y="1567"/>
                    </a:cubicBezTo>
                    <a:cubicBezTo>
                      <a:pt x="3841" y="1560"/>
                      <a:pt x="3826" y="1557"/>
                      <a:pt x="3810" y="1557"/>
                    </a:cubicBezTo>
                    <a:cubicBezTo>
                      <a:pt x="3780" y="1557"/>
                      <a:pt x="3750" y="1570"/>
                      <a:pt x="3729" y="1594"/>
                    </a:cubicBezTo>
                    <a:cubicBezTo>
                      <a:pt x="2621" y="2876"/>
                      <a:pt x="4774" y="4071"/>
                      <a:pt x="5627" y="4737"/>
                    </a:cubicBezTo>
                    <a:cubicBezTo>
                      <a:pt x="7548" y="6236"/>
                      <a:pt x="9546" y="7719"/>
                      <a:pt x="11687" y="8889"/>
                    </a:cubicBezTo>
                    <a:cubicBezTo>
                      <a:pt x="10998" y="9352"/>
                      <a:pt x="10306" y="9809"/>
                      <a:pt x="9604" y="10241"/>
                    </a:cubicBezTo>
                    <a:cubicBezTo>
                      <a:pt x="9599" y="10244"/>
                      <a:pt x="9596" y="10247"/>
                      <a:pt x="9592" y="10252"/>
                    </a:cubicBezTo>
                    <a:cubicBezTo>
                      <a:pt x="9586" y="10247"/>
                      <a:pt x="9585" y="10241"/>
                      <a:pt x="9578" y="10238"/>
                    </a:cubicBezTo>
                    <a:cubicBezTo>
                      <a:pt x="6491" y="8284"/>
                      <a:pt x="3530" y="6140"/>
                      <a:pt x="454" y="4176"/>
                    </a:cubicBezTo>
                    <a:cubicBezTo>
                      <a:pt x="2122" y="2929"/>
                      <a:pt x="3689" y="1550"/>
                      <a:pt x="5380" y="324"/>
                    </a:cubicBezTo>
                    <a:cubicBezTo>
                      <a:pt x="5414" y="302"/>
                      <a:pt x="5436" y="267"/>
                      <a:pt x="5442" y="227"/>
                    </a:cubicBezTo>
                    <a:close/>
                    <a:moveTo>
                      <a:pt x="5076" y="7704"/>
                    </a:moveTo>
                    <a:cubicBezTo>
                      <a:pt x="5382" y="7904"/>
                      <a:pt x="5689" y="8104"/>
                      <a:pt x="5997" y="8301"/>
                    </a:cubicBezTo>
                    <a:cubicBezTo>
                      <a:pt x="5989" y="8308"/>
                      <a:pt x="5984" y="8314"/>
                      <a:pt x="5979" y="8324"/>
                    </a:cubicBezTo>
                    <a:cubicBezTo>
                      <a:pt x="5739" y="9144"/>
                      <a:pt x="5700" y="10078"/>
                      <a:pt x="5651" y="10942"/>
                    </a:cubicBezTo>
                    <a:cubicBezTo>
                      <a:pt x="5504" y="10819"/>
                      <a:pt x="5358" y="10698"/>
                      <a:pt x="5211" y="10577"/>
                    </a:cubicBezTo>
                    <a:cubicBezTo>
                      <a:pt x="5321" y="9740"/>
                      <a:pt x="5458" y="8838"/>
                      <a:pt x="5447" y="7998"/>
                    </a:cubicBezTo>
                    <a:cubicBezTo>
                      <a:pt x="5446" y="7953"/>
                      <a:pt x="5406" y="7926"/>
                      <a:pt x="5367" y="7926"/>
                    </a:cubicBezTo>
                    <a:cubicBezTo>
                      <a:pt x="5336" y="7926"/>
                      <a:pt x="5307" y="7942"/>
                      <a:pt x="5299" y="7979"/>
                    </a:cubicBezTo>
                    <a:cubicBezTo>
                      <a:pt x="5122" y="8767"/>
                      <a:pt x="5101" y="9669"/>
                      <a:pt x="5103" y="10488"/>
                    </a:cubicBezTo>
                    <a:cubicBezTo>
                      <a:pt x="4962" y="10372"/>
                      <a:pt x="4824" y="10258"/>
                      <a:pt x="4684" y="10144"/>
                    </a:cubicBezTo>
                    <a:cubicBezTo>
                      <a:pt x="4752" y="9309"/>
                      <a:pt x="4948" y="8521"/>
                      <a:pt x="5076" y="7704"/>
                    </a:cubicBezTo>
                    <a:close/>
                    <a:moveTo>
                      <a:pt x="6099" y="8367"/>
                    </a:moveTo>
                    <a:cubicBezTo>
                      <a:pt x="6220" y="8445"/>
                      <a:pt x="6341" y="8524"/>
                      <a:pt x="6464" y="8602"/>
                    </a:cubicBezTo>
                    <a:cubicBezTo>
                      <a:pt x="6432" y="8610"/>
                      <a:pt x="6410" y="8636"/>
                      <a:pt x="6405" y="8668"/>
                    </a:cubicBezTo>
                    <a:cubicBezTo>
                      <a:pt x="6289" y="9579"/>
                      <a:pt x="6225" y="10496"/>
                      <a:pt x="6214" y="11414"/>
                    </a:cubicBezTo>
                    <a:cubicBezTo>
                      <a:pt x="6067" y="11290"/>
                      <a:pt x="5920" y="11168"/>
                      <a:pt x="5774" y="11044"/>
                    </a:cubicBezTo>
                    <a:cubicBezTo>
                      <a:pt x="5893" y="10163"/>
                      <a:pt x="6089" y="9251"/>
                      <a:pt x="6099" y="8367"/>
                    </a:cubicBezTo>
                    <a:close/>
                    <a:moveTo>
                      <a:pt x="6564" y="8666"/>
                    </a:moveTo>
                    <a:cubicBezTo>
                      <a:pt x="6695" y="8751"/>
                      <a:pt x="6827" y="8837"/>
                      <a:pt x="6960" y="8921"/>
                    </a:cubicBezTo>
                    <a:cubicBezTo>
                      <a:pt x="6827" y="9887"/>
                      <a:pt x="6779" y="10867"/>
                      <a:pt x="6716" y="11839"/>
                    </a:cubicBezTo>
                    <a:cubicBezTo>
                      <a:pt x="6590" y="11729"/>
                      <a:pt x="6459" y="11623"/>
                      <a:pt x="6332" y="11513"/>
                    </a:cubicBezTo>
                    <a:cubicBezTo>
                      <a:pt x="6403" y="10564"/>
                      <a:pt x="6472" y="9616"/>
                      <a:pt x="6564" y="8668"/>
                    </a:cubicBezTo>
                    <a:lnTo>
                      <a:pt x="6564" y="8666"/>
                    </a:lnTo>
                    <a:close/>
                    <a:moveTo>
                      <a:pt x="7087" y="9002"/>
                    </a:moveTo>
                    <a:cubicBezTo>
                      <a:pt x="7860" y="9490"/>
                      <a:pt x="8631" y="9976"/>
                      <a:pt x="9403" y="10456"/>
                    </a:cubicBezTo>
                    <a:cubicBezTo>
                      <a:pt x="9476" y="11522"/>
                      <a:pt x="9471" y="12646"/>
                      <a:pt x="9583" y="13730"/>
                    </a:cubicBezTo>
                    <a:cubicBezTo>
                      <a:pt x="9443" y="13844"/>
                      <a:pt x="9315" y="13974"/>
                      <a:pt x="9186" y="14101"/>
                    </a:cubicBezTo>
                    <a:cubicBezTo>
                      <a:pt x="8996" y="13921"/>
                      <a:pt x="8805" y="13741"/>
                      <a:pt x="8612" y="13562"/>
                    </a:cubicBezTo>
                    <a:cubicBezTo>
                      <a:pt x="8853" y="13484"/>
                      <a:pt x="9090" y="13346"/>
                      <a:pt x="9235" y="13145"/>
                    </a:cubicBezTo>
                    <a:cubicBezTo>
                      <a:pt x="9255" y="13116"/>
                      <a:pt x="9226" y="13079"/>
                      <a:pt x="9196" y="13079"/>
                    </a:cubicBezTo>
                    <a:cubicBezTo>
                      <a:pt x="9190" y="13079"/>
                      <a:pt x="9183" y="13081"/>
                      <a:pt x="9176" y="13086"/>
                    </a:cubicBezTo>
                    <a:cubicBezTo>
                      <a:pt x="8963" y="13242"/>
                      <a:pt x="8767" y="13382"/>
                      <a:pt x="8523" y="13479"/>
                    </a:cubicBezTo>
                    <a:cubicBezTo>
                      <a:pt x="8351" y="13322"/>
                      <a:pt x="8182" y="13162"/>
                      <a:pt x="8008" y="13006"/>
                    </a:cubicBezTo>
                    <a:cubicBezTo>
                      <a:pt x="8254" y="12872"/>
                      <a:pt x="8512" y="12762"/>
                      <a:pt x="8778" y="12679"/>
                    </a:cubicBezTo>
                    <a:cubicBezTo>
                      <a:pt x="8828" y="12663"/>
                      <a:pt x="8813" y="12592"/>
                      <a:pt x="8768" y="12592"/>
                    </a:cubicBezTo>
                    <a:cubicBezTo>
                      <a:pt x="8764" y="12592"/>
                      <a:pt x="8760" y="12592"/>
                      <a:pt x="8756" y="12593"/>
                    </a:cubicBezTo>
                    <a:cubicBezTo>
                      <a:pt x="8469" y="12671"/>
                      <a:pt x="8196" y="12789"/>
                      <a:pt x="7944" y="12947"/>
                    </a:cubicBezTo>
                    <a:cubicBezTo>
                      <a:pt x="7752" y="12772"/>
                      <a:pt x="7562" y="12597"/>
                      <a:pt x="7368" y="12423"/>
                    </a:cubicBezTo>
                    <a:lnTo>
                      <a:pt x="7375" y="12423"/>
                    </a:lnTo>
                    <a:cubicBezTo>
                      <a:pt x="7626" y="12292"/>
                      <a:pt x="7871" y="12147"/>
                      <a:pt x="8090" y="11967"/>
                    </a:cubicBezTo>
                    <a:cubicBezTo>
                      <a:pt x="8128" y="11934"/>
                      <a:pt x="8093" y="11875"/>
                      <a:pt x="8051" y="11875"/>
                    </a:cubicBezTo>
                    <a:cubicBezTo>
                      <a:pt x="8042" y="11875"/>
                      <a:pt x="8034" y="11878"/>
                      <a:pt x="8026" y="11882"/>
                    </a:cubicBezTo>
                    <a:cubicBezTo>
                      <a:pt x="7790" y="12031"/>
                      <a:pt x="7564" y="12192"/>
                      <a:pt x="7326" y="12338"/>
                    </a:cubicBezTo>
                    <a:cubicBezTo>
                      <a:pt x="7315" y="12345"/>
                      <a:pt x="7309" y="12354"/>
                      <a:pt x="7305" y="12367"/>
                    </a:cubicBezTo>
                    <a:cubicBezTo>
                      <a:pt x="7173" y="12249"/>
                      <a:pt x="7044" y="12128"/>
                      <a:pt x="6910" y="12012"/>
                    </a:cubicBezTo>
                    <a:cubicBezTo>
                      <a:pt x="6921" y="11996"/>
                      <a:pt x="6929" y="11977"/>
                      <a:pt x="6931" y="11957"/>
                    </a:cubicBezTo>
                    <a:cubicBezTo>
                      <a:pt x="6950" y="11669"/>
                      <a:pt x="6971" y="11380"/>
                      <a:pt x="6991" y="11092"/>
                    </a:cubicBezTo>
                    <a:cubicBezTo>
                      <a:pt x="6993" y="11092"/>
                      <a:pt x="6995" y="11093"/>
                      <a:pt x="6996" y="11093"/>
                    </a:cubicBezTo>
                    <a:cubicBezTo>
                      <a:pt x="7000" y="11093"/>
                      <a:pt x="7004" y="11091"/>
                      <a:pt x="7009" y="11089"/>
                    </a:cubicBezTo>
                    <a:cubicBezTo>
                      <a:pt x="7219" y="10939"/>
                      <a:pt x="7409" y="10746"/>
                      <a:pt x="7591" y="10563"/>
                    </a:cubicBezTo>
                    <a:cubicBezTo>
                      <a:pt x="7629" y="10524"/>
                      <a:pt x="7593" y="10474"/>
                      <a:pt x="7551" y="10474"/>
                    </a:cubicBezTo>
                    <a:cubicBezTo>
                      <a:pt x="7539" y="10474"/>
                      <a:pt x="7526" y="10478"/>
                      <a:pt x="7514" y="10488"/>
                    </a:cubicBezTo>
                    <a:cubicBezTo>
                      <a:pt x="7337" y="10643"/>
                      <a:pt x="7152" y="10807"/>
                      <a:pt x="6999" y="10985"/>
                    </a:cubicBezTo>
                    <a:cubicBezTo>
                      <a:pt x="7046" y="10325"/>
                      <a:pt x="7085" y="9662"/>
                      <a:pt x="7087" y="9002"/>
                    </a:cubicBezTo>
                    <a:close/>
                    <a:moveTo>
                      <a:pt x="9596" y="13844"/>
                    </a:moveTo>
                    <a:cubicBezTo>
                      <a:pt x="9623" y="14096"/>
                      <a:pt x="9656" y="14348"/>
                      <a:pt x="9701" y="14595"/>
                    </a:cubicBezTo>
                    <a:cubicBezTo>
                      <a:pt x="9549" y="14447"/>
                      <a:pt x="9395" y="14300"/>
                      <a:pt x="9240" y="14152"/>
                    </a:cubicBezTo>
                    <a:cubicBezTo>
                      <a:pt x="9360" y="14052"/>
                      <a:pt x="9481" y="13951"/>
                      <a:pt x="9596" y="13844"/>
                    </a:cubicBezTo>
                    <a:close/>
                    <a:moveTo>
                      <a:pt x="16349" y="6154"/>
                    </a:moveTo>
                    <a:cubicBezTo>
                      <a:pt x="16565" y="7566"/>
                      <a:pt x="16374" y="9009"/>
                      <a:pt x="16510" y="10431"/>
                    </a:cubicBezTo>
                    <a:cubicBezTo>
                      <a:pt x="16510" y="10432"/>
                      <a:pt x="16510" y="10434"/>
                      <a:pt x="16511" y="10435"/>
                    </a:cubicBezTo>
                    <a:cubicBezTo>
                      <a:pt x="16506" y="10437"/>
                      <a:pt x="16502" y="10439"/>
                      <a:pt x="16498" y="10440"/>
                    </a:cubicBezTo>
                    <a:cubicBezTo>
                      <a:pt x="15960" y="10807"/>
                      <a:pt x="15413" y="11162"/>
                      <a:pt x="14860" y="11514"/>
                    </a:cubicBezTo>
                    <a:cubicBezTo>
                      <a:pt x="14924" y="11444"/>
                      <a:pt x="14991" y="11376"/>
                      <a:pt x="15051" y="11304"/>
                    </a:cubicBezTo>
                    <a:cubicBezTo>
                      <a:pt x="15090" y="11259"/>
                      <a:pt x="15052" y="11198"/>
                      <a:pt x="15006" y="11198"/>
                    </a:cubicBezTo>
                    <a:cubicBezTo>
                      <a:pt x="14992" y="11198"/>
                      <a:pt x="14977" y="11203"/>
                      <a:pt x="14964" y="11216"/>
                    </a:cubicBezTo>
                    <a:cubicBezTo>
                      <a:pt x="14764" y="11406"/>
                      <a:pt x="14575" y="11607"/>
                      <a:pt x="14388" y="11812"/>
                    </a:cubicBezTo>
                    <a:cubicBezTo>
                      <a:pt x="14077" y="12008"/>
                      <a:pt x="13767" y="12204"/>
                      <a:pt x="13457" y="12400"/>
                    </a:cubicBezTo>
                    <a:cubicBezTo>
                      <a:pt x="13601" y="12240"/>
                      <a:pt x="13754" y="12087"/>
                      <a:pt x="13908" y="11926"/>
                    </a:cubicBezTo>
                    <a:cubicBezTo>
                      <a:pt x="13947" y="11886"/>
                      <a:pt x="13913" y="11823"/>
                      <a:pt x="13867" y="11823"/>
                    </a:cubicBezTo>
                    <a:cubicBezTo>
                      <a:pt x="13858" y="11823"/>
                      <a:pt x="13848" y="11826"/>
                      <a:pt x="13838" y="11831"/>
                    </a:cubicBezTo>
                    <a:cubicBezTo>
                      <a:pt x="13529" y="12023"/>
                      <a:pt x="13284" y="12322"/>
                      <a:pt x="13088" y="12635"/>
                    </a:cubicBezTo>
                    <a:cubicBezTo>
                      <a:pt x="12794" y="12821"/>
                      <a:pt x="12500" y="13008"/>
                      <a:pt x="12208" y="13197"/>
                    </a:cubicBezTo>
                    <a:cubicBezTo>
                      <a:pt x="12406" y="12977"/>
                      <a:pt x="12610" y="12762"/>
                      <a:pt x="12818" y="12549"/>
                    </a:cubicBezTo>
                    <a:cubicBezTo>
                      <a:pt x="12863" y="12503"/>
                      <a:pt x="12821" y="12442"/>
                      <a:pt x="12771" y="12442"/>
                    </a:cubicBezTo>
                    <a:cubicBezTo>
                      <a:pt x="12757" y="12442"/>
                      <a:pt x="12741" y="12447"/>
                      <a:pt x="12727" y="12459"/>
                    </a:cubicBezTo>
                    <a:cubicBezTo>
                      <a:pt x="12382" y="12767"/>
                      <a:pt x="12064" y="13108"/>
                      <a:pt x="11782" y="13476"/>
                    </a:cubicBezTo>
                    <a:cubicBezTo>
                      <a:pt x="11371" y="13749"/>
                      <a:pt x="10963" y="14025"/>
                      <a:pt x="10565" y="14310"/>
                    </a:cubicBezTo>
                    <a:cubicBezTo>
                      <a:pt x="10936" y="13916"/>
                      <a:pt x="11306" y="13519"/>
                      <a:pt x="11663" y="13110"/>
                    </a:cubicBezTo>
                    <a:cubicBezTo>
                      <a:pt x="11701" y="13066"/>
                      <a:pt x="11663" y="13008"/>
                      <a:pt x="11619" y="13008"/>
                    </a:cubicBezTo>
                    <a:cubicBezTo>
                      <a:pt x="11605" y="13008"/>
                      <a:pt x="11591" y="13014"/>
                      <a:pt x="11578" y="13027"/>
                    </a:cubicBezTo>
                    <a:cubicBezTo>
                      <a:pt x="11059" y="13554"/>
                      <a:pt x="10562" y="14104"/>
                      <a:pt x="10063" y="14654"/>
                    </a:cubicBezTo>
                    <a:cubicBezTo>
                      <a:pt x="10056" y="14664"/>
                      <a:pt x="10051" y="14675"/>
                      <a:pt x="10051" y="14686"/>
                    </a:cubicBezTo>
                    <a:cubicBezTo>
                      <a:pt x="9999" y="14726"/>
                      <a:pt x="9946" y="14763"/>
                      <a:pt x="9894" y="14802"/>
                    </a:cubicBezTo>
                    <a:cubicBezTo>
                      <a:pt x="9924" y="14503"/>
                      <a:pt x="9935" y="14197"/>
                      <a:pt x="9935" y="13889"/>
                    </a:cubicBezTo>
                    <a:cubicBezTo>
                      <a:pt x="9947" y="13898"/>
                      <a:pt x="9961" y="13903"/>
                      <a:pt x="9974" y="13903"/>
                    </a:cubicBezTo>
                    <a:cubicBezTo>
                      <a:pt x="9994" y="13903"/>
                      <a:pt x="10013" y="13894"/>
                      <a:pt x="10026" y="13878"/>
                    </a:cubicBezTo>
                    <a:cubicBezTo>
                      <a:pt x="10283" y="13542"/>
                      <a:pt x="10562" y="13224"/>
                      <a:pt x="10848" y="12914"/>
                    </a:cubicBezTo>
                    <a:cubicBezTo>
                      <a:pt x="10886" y="12870"/>
                      <a:pt x="10847" y="12814"/>
                      <a:pt x="10802" y="12814"/>
                    </a:cubicBezTo>
                    <a:cubicBezTo>
                      <a:pt x="10790" y="12814"/>
                      <a:pt x="10776" y="12819"/>
                      <a:pt x="10764" y="12829"/>
                    </a:cubicBezTo>
                    <a:cubicBezTo>
                      <a:pt x="10447" y="13118"/>
                      <a:pt x="10176" y="13444"/>
                      <a:pt x="9935" y="13798"/>
                    </a:cubicBezTo>
                    <a:cubicBezTo>
                      <a:pt x="9932" y="13499"/>
                      <a:pt x="9919" y="13197"/>
                      <a:pt x="9900" y="12895"/>
                    </a:cubicBezTo>
                    <a:cubicBezTo>
                      <a:pt x="10209" y="12624"/>
                      <a:pt x="10512" y="12348"/>
                      <a:pt x="10801" y="12056"/>
                    </a:cubicBezTo>
                    <a:cubicBezTo>
                      <a:pt x="10837" y="12019"/>
                      <a:pt x="10803" y="11970"/>
                      <a:pt x="10763" y="11970"/>
                    </a:cubicBezTo>
                    <a:cubicBezTo>
                      <a:pt x="10751" y="11970"/>
                      <a:pt x="10740" y="11974"/>
                      <a:pt x="10729" y="11983"/>
                    </a:cubicBezTo>
                    <a:cubicBezTo>
                      <a:pt x="10439" y="12228"/>
                      <a:pt x="10165" y="12488"/>
                      <a:pt x="9892" y="12751"/>
                    </a:cubicBezTo>
                    <a:cubicBezTo>
                      <a:pt x="9875" y="12523"/>
                      <a:pt x="9855" y="12295"/>
                      <a:pt x="9835" y="12067"/>
                    </a:cubicBezTo>
                    <a:cubicBezTo>
                      <a:pt x="9988" y="11911"/>
                      <a:pt x="10139" y="11753"/>
                      <a:pt x="10281" y="11586"/>
                    </a:cubicBezTo>
                    <a:cubicBezTo>
                      <a:pt x="10318" y="11544"/>
                      <a:pt x="10282" y="11490"/>
                      <a:pt x="10240" y="11490"/>
                    </a:cubicBezTo>
                    <a:cubicBezTo>
                      <a:pt x="10227" y="11490"/>
                      <a:pt x="10213" y="11495"/>
                      <a:pt x="10201" y="11506"/>
                    </a:cubicBezTo>
                    <a:cubicBezTo>
                      <a:pt x="10069" y="11637"/>
                      <a:pt x="9943" y="11776"/>
                      <a:pt x="9819" y="11914"/>
                    </a:cubicBezTo>
                    <a:cubicBezTo>
                      <a:pt x="9803" y="11736"/>
                      <a:pt x="9785" y="11559"/>
                      <a:pt x="9768" y="11384"/>
                    </a:cubicBezTo>
                    <a:cubicBezTo>
                      <a:pt x="9891" y="11213"/>
                      <a:pt x="10032" y="11060"/>
                      <a:pt x="10190" y="10923"/>
                    </a:cubicBezTo>
                    <a:cubicBezTo>
                      <a:pt x="10225" y="10894"/>
                      <a:pt x="10192" y="10839"/>
                      <a:pt x="10153" y="10839"/>
                    </a:cubicBezTo>
                    <a:cubicBezTo>
                      <a:pt x="10145" y="10839"/>
                      <a:pt x="10137" y="10841"/>
                      <a:pt x="10130" y="10847"/>
                    </a:cubicBezTo>
                    <a:cubicBezTo>
                      <a:pt x="9985" y="10947"/>
                      <a:pt x="9857" y="11068"/>
                      <a:pt x="9750" y="11208"/>
                    </a:cubicBezTo>
                    <a:cubicBezTo>
                      <a:pt x="9725" y="10953"/>
                      <a:pt x="9701" y="10700"/>
                      <a:pt x="9682" y="10450"/>
                    </a:cubicBezTo>
                    <a:cubicBezTo>
                      <a:pt x="9694" y="10448"/>
                      <a:pt x="9706" y="10445"/>
                      <a:pt x="9718" y="10439"/>
                    </a:cubicBezTo>
                    <a:cubicBezTo>
                      <a:pt x="11947" y="9305"/>
                      <a:pt x="14207" y="7817"/>
                      <a:pt x="16197" y="6304"/>
                    </a:cubicBezTo>
                    <a:cubicBezTo>
                      <a:pt x="16227" y="6282"/>
                      <a:pt x="16247" y="6245"/>
                      <a:pt x="16248" y="6207"/>
                    </a:cubicBezTo>
                    <a:cubicBezTo>
                      <a:pt x="16283" y="6193"/>
                      <a:pt x="16317" y="6175"/>
                      <a:pt x="16349" y="6154"/>
                    </a:cubicBezTo>
                    <a:close/>
                    <a:moveTo>
                      <a:pt x="5348" y="1"/>
                    </a:moveTo>
                    <a:cubicBezTo>
                      <a:pt x="5314" y="1"/>
                      <a:pt x="5281" y="23"/>
                      <a:pt x="5270" y="58"/>
                    </a:cubicBezTo>
                    <a:cubicBezTo>
                      <a:pt x="5257" y="61"/>
                      <a:pt x="5246" y="68"/>
                      <a:pt x="5235" y="74"/>
                    </a:cubicBezTo>
                    <a:cubicBezTo>
                      <a:pt x="3514" y="1335"/>
                      <a:pt x="1706" y="2621"/>
                      <a:pt x="202" y="4138"/>
                    </a:cubicBezTo>
                    <a:cubicBezTo>
                      <a:pt x="192" y="4148"/>
                      <a:pt x="186" y="4159"/>
                      <a:pt x="183" y="4172"/>
                    </a:cubicBezTo>
                    <a:cubicBezTo>
                      <a:pt x="1" y="4361"/>
                      <a:pt x="76" y="4745"/>
                      <a:pt x="74" y="4986"/>
                    </a:cubicBezTo>
                    <a:cubicBezTo>
                      <a:pt x="68" y="5609"/>
                      <a:pt x="68" y="6234"/>
                      <a:pt x="76" y="6857"/>
                    </a:cubicBezTo>
                    <a:cubicBezTo>
                      <a:pt x="76" y="6860"/>
                      <a:pt x="77" y="6862"/>
                      <a:pt x="77" y="6865"/>
                    </a:cubicBezTo>
                    <a:cubicBezTo>
                      <a:pt x="62" y="6897"/>
                      <a:pt x="68" y="6935"/>
                      <a:pt x="95" y="6959"/>
                    </a:cubicBezTo>
                    <a:cubicBezTo>
                      <a:pt x="3224" y="9621"/>
                      <a:pt x="6419" y="12247"/>
                      <a:pt x="9588" y="14860"/>
                    </a:cubicBezTo>
                    <a:cubicBezTo>
                      <a:pt x="9614" y="14882"/>
                      <a:pt x="9646" y="14893"/>
                      <a:pt x="9678" y="14893"/>
                    </a:cubicBezTo>
                    <a:cubicBezTo>
                      <a:pt x="9708" y="14893"/>
                      <a:pt x="9738" y="14883"/>
                      <a:pt x="9763" y="14863"/>
                    </a:cubicBezTo>
                    <a:cubicBezTo>
                      <a:pt x="9777" y="14876"/>
                      <a:pt x="9795" y="14883"/>
                      <a:pt x="9813" y="14883"/>
                    </a:cubicBezTo>
                    <a:cubicBezTo>
                      <a:pt x="9828" y="14883"/>
                      <a:pt x="9843" y="14879"/>
                      <a:pt x="9855" y="14869"/>
                    </a:cubicBezTo>
                    <a:lnTo>
                      <a:pt x="9855" y="14869"/>
                    </a:lnTo>
                    <a:cubicBezTo>
                      <a:pt x="9851" y="14916"/>
                      <a:pt x="9889" y="14953"/>
                      <a:pt x="9930" y="14953"/>
                    </a:cubicBezTo>
                    <a:cubicBezTo>
                      <a:pt x="9943" y="14953"/>
                      <a:pt x="9955" y="14949"/>
                      <a:pt x="9967" y="14943"/>
                    </a:cubicBezTo>
                    <a:cubicBezTo>
                      <a:pt x="12319" y="13844"/>
                      <a:pt x="14533" y="12193"/>
                      <a:pt x="16653" y="10705"/>
                    </a:cubicBezTo>
                    <a:cubicBezTo>
                      <a:pt x="16752" y="10635"/>
                      <a:pt x="16733" y="10505"/>
                      <a:pt x="16663" y="10445"/>
                    </a:cubicBezTo>
                    <a:cubicBezTo>
                      <a:pt x="16664" y="10440"/>
                      <a:pt x="16669" y="10437"/>
                      <a:pt x="16669" y="10431"/>
                    </a:cubicBezTo>
                    <a:cubicBezTo>
                      <a:pt x="16814" y="8975"/>
                      <a:pt x="16875" y="7305"/>
                      <a:pt x="16586" y="5866"/>
                    </a:cubicBezTo>
                    <a:cubicBezTo>
                      <a:pt x="16583" y="5858"/>
                      <a:pt x="16580" y="5850"/>
                      <a:pt x="16576" y="5842"/>
                    </a:cubicBezTo>
                    <a:cubicBezTo>
                      <a:pt x="16591" y="5796"/>
                      <a:pt x="16569" y="5745"/>
                      <a:pt x="16525" y="5722"/>
                    </a:cubicBezTo>
                    <a:cubicBezTo>
                      <a:pt x="14586" y="4613"/>
                      <a:pt x="12627" y="3537"/>
                      <a:pt x="10651" y="2493"/>
                    </a:cubicBezTo>
                    <a:cubicBezTo>
                      <a:pt x="8968" y="1606"/>
                      <a:pt x="7235" y="472"/>
                      <a:pt x="5375" y="5"/>
                    </a:cubicBezTo>
                    <a:cubicBezTo>
                      <a:pt x="5366" y="2"/>
                      <a:pt x="5357" y="1"/>
                      <a:pt x="5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5" name="Google Shape;755;p42"/>
              <p:cNvSpPr/>
              <p:nvPr/>
            </p:nvSpPr>
            <p:spPr>
              <a:xfrm>
                <a:off x="1780375" y="3182325"/>
                <a:ext cx="4935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544" extrusionOk="0">
                    <a:moveTo>
                      <a:pt x="925" y="244"/>
                    </a:moveTo>
                    <a:cubicBezTo>
                      <a:pt x="1059" y="244"/>
                      <a:pt x="1194" y="299"/>
                      <a:pt x="1323" y="419"/>
                    </a:cubicBezTo>
                    <a:cubicBezTo>
                      <a:pt x="1595" y="669"/>
                      <a:pt x="1712" y="1170"/>
                      <a:pt x="1256" y="1280"/>
                    </a:cubicBezTo>
                    <a:cubicBezTo>
                      <a:pt x="1201" y="1293"/>
                      <a:pt x="1143" y="1300"/>
                      <a:pt x="1084" y="1300"/>
                    </a:cubicBezTo>
                    <a:cubicBezTo>
                      <a:pt x="869" y="1300"/>
                      <a:pt x="644" y="1212"/>
                      <a:pt x="493" y="1068"/>
                    </a:cubicBezTo>
                    <a:cubicBezTo>
                      <a:pt x="328" y="913"/>
                      <a:pt x="273" y="667"/>
                      <a:pt x="352" y="483"/>
                    </a:cubicBezTo>
                    <a:lnTo>
                      <a:pt x="352" y="483"/>
                    </a:lnTo>
                    <a:cubicBezTo>
                      <a:pt x="366" y="488"/>
                      <a:pt x="380" y="491"/>
                      <a:pt x="395" y="491"/>
                    </a:cubicBezTo>
                    <a:cubicBezTo>
                      <a:pt x="421" y="491"/>
                      <a:pt x="447" y="482"/>
                      <a:pt x="467" y="463"/>
                    </a:cubicBezTo>
                    <a:cubicBezTo>
                      <a:pt x="608" y="322"/>
                      <a:pt x="765" y="244"/>
                      <a:pt x="925" y="244"/>
                    </a:cubicBezTo>
                    <a:close/>
                    <a:moveTo>
                      <a:pt x="868" y="0"/>
                    </a:moveTo>
                    <a:cubicBezTo>
                      <a:pt x="697" y="0"/>
                      <a:pt x="534" y="54"/>
                      <a:pt x="414" y="178"/>
                    </a:cubicBezTo>
                    <a:cubicBezTo>
                      <a:pt x="99" y="317"/>
                      <a:pt x="0" y="755"/>
                      <a:pt x="187" y="1061"/>
                    </a:cubicBezTo>
                    <a:cubicBezTo>
                      <a:pt x="367" y="1359"/>
                      <a:pt x="733" y="1544"/>
                      <a:pt x="1088" y="1544"/>
                    </a:cubicBezTo>
                    <a:cubicBezTo>
                      <a:pt x="1214" y="1544"/>
                      <a:pt x="1338" y="1520"/>
                      <a:pt x="1452" y="1471"/>
                    </a:cubicBezTo>
                    <a:cubicBezTo>
                      <a:pt x="1973" y="1244"/>
                      <a:pt x="1866" y="618"/>
                      <a:pt x="1525" y="274"/>
                    </a:cubicBezTo>
                    <a:cubicBezTo>
                      <a:pt x="1360" y="106"/>
                      <a:pt x="1107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6" name="Google Shape;756;p42"/>
              <p:cNvSpPr/>
              <p:nvPr/>
            </p:nvSpPr>
            <p:spPr>
              <a:xfrm>
                <a:off x="1795300" y="3191675"/>
                <a:ext cx="196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41" extrusionOk="0">
                    <a:moveTo>
                      <a:pt x="302" y="1"/>
                    </a:moveTo>
                    <a:cubicBezTo>
                      <a:pt x="273" y="1"/>
                      <a:pt x="246" y="20"/>
                      <a:pt x="243" y="59"/>
                    </a:cubicBezTo>
                    <a:cubicBezTo>
                      <a:pt x="238" y="144"/>
                      <a:pt x="245" y="228"/>
                      <a:pt x="259" y="309"/>
                    </a:cubicBezTo>
                    <a:cubicBezTo>
                      <a:pt x="190" y="309"/>
                      <a:pt x="122" y="319"/>
                      <a:pt x="55" y="337"/>
                    </a:cubicBezTo>
                    <a:cubicBezTo>
                      <a:pt x="1" y="354"/>
                      <a:pt x="1" y="431"/>
                      <a:pt x="55" y="448"/>
                    </a:cubicBezTo>
                    <a:cubicBezTo>
                      <a:pt x="127" y="467"/>
                      <a:pt x="200" y="475"/>
                      <a:pt x="272" y="475"/>
                    </a:cubicBezTo>
                    <a:cubicBezTo>
                      <a:pt x="278" y="475"/>
                      <a:pt x="284" y="475"/>
                      <a:pt x="291" y="475"/>
                    </a:cubicBezTo>
                    <a:cubicBezTo>
                      <a:pt x="308" y="550"/>
                      <a:pt x="326" y="625"/>
                      <a:pt x="340" y="695"/>
                    </a:cubicBezTo>
                    <a:cubicBezTo>
                      <a:pt x="347" y="726"/>
                      <a:pt x="375" y="741"/>
                      <a:pt x="403" y="741"/>
                    </a:cubicBezTo>
                    <a:cubicBezTo>
                      <a:pt x="439" y="741"/>
                      <a:pt x="475" y="718"/>
                      <a:pt x="469" y="678"/>
                    </a:cubicBezTo>
                    <a:cubicBezTo>
                      <a:pt x="461" y="614"/>
                      <a:pt x="457" y="547"/>
                      <a:pt x="450" y="480"/>
                    </a:cubicBezTo>
                    <a:lnTo>
                      <a:pt x="450" y="480"/>
                    </a:lnTo>
                    <a:cubicBezTo>
                      <a:pt x="485" y="481"/>
                      <a:pt x="519" y="483"/>
                      <a:pt x="554" y="483"/>
                    </a:cubicBezTo>
                    <a:cubicBezTo>
                      <a:pt x="607" y="483"/>
                      <a:pt x="659" y="479"/>
                      <a:pt x="712" y="466"/>
                    </a:cubicBezTo>
                    <a:cubicBezTo>
                      <a:pt x="785" y="450"/>
                      <a:pt x="785" y="337"/>
                      <a:pt x="712" y="317"/>
                    </a:cubicBezTo>
                    <a:cubicBezTo>
                      <a:pt x="658" y="305"/>
                      <a:pt x="605" y="301"/>
                      <a:pt x="551" y="301"/>
                    </a:cubicBezTo>
                    <a:cubicBezTo>
                      <a:pt x="510" y="301"/>
                      <a:pt x="469" y="303"/>
                      <a:pt x="428" y="305"/>
                    </a:cubicBezTo>
                    <a:cubicBezTo>
                      <a:pt x="417" y="215"/>
                      <a:pt x="396" y="128"/>
                      <a:pt x="363" y="43"/>
                    </a:cubicBezTo>
                    <a:cubicBezTo>
                      <a:pt x="351" y="15"/>
                      <a:pt x="326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7" name="Google Shape;757;p42"/>
              <p:cNvSpPr/>
              <p:nvPr/>
            </p:nvSpPr>
            <p:spPr>
              <a:xfrm>
                <a:off x="1887225" y="3282000"/>
                <a:ext cx="88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354" extrusionOk="0">
                    <a:moveTo>
                      <a:pt x="2152" y="339"/>
                    </a:moveTo>
                    <a:cubicBezTo>
                      <a:pt x="2990" y="339"/>
                      <a:pt x="3415" y="1347"/>
                      <a:pt x="2997" y="2117"/>
                    </a:cubicBezTo>
                    <a:cubicBezTo>
                      <a:pt x="2728" y="2612"/>
                      <a:pt x="2010" y="3064"/>
                      <a:pt x="1450" y="3064"/>
                    </a:cubicBezTo>
                    <a:cubicBezTo>
                      <a:pt x="1442" y="3064"/>
                      <a:pt x="1435" y="3064"/>
                      <a:pt x="1427" y="3064"/>
                    </a:cubicBezTo>
                    <a:cubicBezTo>
                      <a:pt x="477" y="3043"/>
                      <a:pt x="123" y="1993"/>
                      <a:pt x="573" y="1277"/>
                    </a:cubicBezTo>
                    <a:cubicBezTo>
                      <a:pt x="839" y="851"/>
                      <a:pt x="1263" y="581"/>
                      <a:pt x="1711" y="369"/>
                    </a:cubicBezTo>
                    <a:cubicBezTo>
                      <a:pt x="1730" y="387"/>
                      <a:pt x="1755" y="396"/>
                      <a:pt x="1781" y="396"/>
                    </a:cubicBezTo>
                    <a:cubicBezTo>
                      <a:pt x="1792" y="396"/>
                      <a:pt x="1802" y="394"/>
                      <a:pt x="1813" y="391"/>
                    </a:cubicBezTo>
                    <a:cubicBezTo>
                      <a:pt x="1932" y="356"/>
                      <a:pt x="2046" y="339"/>
                      <a:pt x="2152" y="339"/>
                    </a:cubicBezTo>
                    <a:close/>
                    <a:moveTo>
                      <a:pt x="2252" y="1"/>
                    </a:moveTo>
                    <a:cubicBezTo>
                      <a:pt x="2117" y="1"/>
                      <a:pt x="1977" y="35"/>
                      <a:pt x="1837" y="110"/>
                    </a:cubicBezTo>
                    <a:cubicBezTo>
                      <a:pt x="1022" y="308"/>
                      <a:pt x="186" y="942"/>
                      <a:pt x="92" y="1809"/>
                    </a:cubicBezTo>
                    <a:cubicBezTo>
                      <a:pt x="1" y="2634"/>
                      <a:pt x="661" y="3353"/>
                      <a:pt x="1469" y="3353"/>
                    </a:cubicBezTo>
                    <a:cubicBezTo>
                      <a:pt x="1528" y="3353"/>
                      <a:pt x="1589" y="3349"/>
                      <a:pt x="1650" y="3341"/>
                    </a:cubicBezTo>
                    <a:cubicBezTo>
                      <a:pt x="2621" y="3212"/>
                      <a:pt x="3529" y="2351"/>
                      <a:pt x="3450" y="1341"/>
                    </a:cubicBezTo>
                    <a:cubicBezTo>
                      <a:pt x="3400" y="715"/>
                      <a:pt x="2875" y="1"/>
                      <a:pt x="2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>
                <a:off x="1597675" y="3206900"/>
                <a:ext cx="172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56" extrusionOk="0">
                    <a:moveTo>
                      <a:pt x="631" y="0"/>
                    </a:moveTo>
                    <a:cubicBezTo>
                      <a:pt x="624" y="0"/>
                      <a:pt x="616" y="2"/>
                      <a:pt x="609" y="8"/>
                    </a:cubicBezTo>
                    <a:cubicBezTo>
                      <a:pt x="407" y="158"/>
                      <a:pt x="220" y="327"/>
                      <a:pt x="31" y="493"/>
                    </a:cubicBezTo>
                    <a:cubicBezTo>
                      <a:pt x="1" y="519"/>
                      <a:pt x="29" y="556"/>
                      <a:pt x="61" y="556"/>
                    </a:cubicBezTo>
                    <a:cubicBezTo>
                      <a:pt x="69" y="556"/>
                      <a:pt x="78" y="553"/>
                      <a:pt x="87" y="547"/>
                    </a:cubicBezTo>
                    <a:cubicBezTo>
                      <a:pt x="281" y="394"/>
                      <a:pt x="479" y="242"/>
                      <a:pt x="660" y="73"/>
                    </a:cubicBezTo>
                    <a:cubicBezTo>
                      <a:pt x="689" y="47"/>
                      <a:pt x="662" y="0"/>
                      <a:pt x="6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9" name="Google Shape;759;p42"/>
              <p:cNvSpPr/>
              <p:nvPr/>
            </p:nvSpPr>
            <p:spPr>
              <a:xfrm>
                <a:off x="1597300" y="3218650"/>
                <a:ext cx="27425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6" extrusionOk="0">
                    <a:moveTo>
                      <a:pt x="1028" y="0"/>
                    </a:moveTo>
                    <a:cubicBezTo>
                      <a:pt x="1020" y="0"/>
                      <a:pt x="1011" y="3"/>
                      <a:pt x="1002" y="8"/>
                    </a:cubicBezTo>
                    <a:cubicBezTo>
                      <a:pt x="643" y="195"/>
                      <a:pt x="318" y="439"/>
                      <a:pt x="38" y="729"/>
                    </a:cubicBezTo>
                    <a:cubicBezTo>
                      <a:pt x="1" y="767"/>
                      <a:pt x="35" y="816"/>
                      <a:pt x="75" y="816"/>
                    </a:cubicBezTo>
                    <a:cubicBezTo>
                      <a:pt x="87" y="816"/>
                      <a:pt x="100" y="812"/>
                      <a:pt x="111" y="802"/>
                    </a:cubicBezTo>
                    <a:cubicBezTo>
                      <a:pt x="412" y="549"/>
                      <a:pt x="728" y="317"/>
                      <a:pt x="1050" y="91"/>
                    </a:cubicBezTo>
                    <a:cubicBezTo>
                      <a:pt x="1097" y="64"/>
                      <a:pt x="1071" y="0"/>
                      <a:pt x="1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0" name="Google Shape;760;p42"/>
              <p:cNvSpPr/>
              <p:nvPr/>
            </p:nvSpPr>
            <p:spPr>
              <a:xfrm>
                <a:off x="1629775" y="3252950"/>
                <a:ext cx="231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3" extrusionOk="0">
                    <a:moveTo>
                      <a:pt x="864" y="1"/>
                    </a:moveTo>
                    <a:cubicBezTo>
                      <a:pt x="856" y="1"/>
                      <a:pt x="848" y="3"/>
                      <a:pt x="839" y="8"/>
                    </a:cubicBezTo>
                    <a:cubicBezTo>
                      <a:pt x="564" y="174"/>
                      <a:pt x="304" y="362"/>
                      <a:pt x="39" y="547"/>
                    </a:cubicBezTo>
                    <a:cubicBezTo>
                      <a:pt x="1" y="575"/>
                      <a:pt x="24" y="633"/>
                      <a:pt x="62" y="633"/>
                    </a:cubicBezTo>
                    <a:cubicBezTo>
                      <a:pt x="69" y="633"/>
                      <a:pt x="77" y="631"/>
                      <a:pt x="86" y="625"/>
                    </a:cubicBezTo>
                    <a:cubicBezTo>
                      <a:pt x="357" y="452"/>
                      <a:pt x="627" y="279"/>
                      <a:pt x="886" y="87"/>
                    </a:cubicBezTo>
                    <a:cubicBezTo>
                      <a:pt x="924" y="59"/>
                      <a:pt x="902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1" name="Google Shape;761;p42"/>
              <p:cNvSpPr/>
              <p:nvPr/>
            </p:nvSpPr>
            <p:spPr>
              <a:xfrm>
                <a:off x="1762575" y="3358225"/>
                <a:ext cx="190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566" extrusionOk="0">
                    <a:moveTo>
                      <a:pt x="702" y="1"/>
                    </a:moveTo>
                    <a:cubicBezTo>
                      <a:pt x="693" y="1"/>
                      <a:pt x="684" y="4"/>
                      <a:pt x="675" y="11"/>
                    </a:cubicBezTo>
                    <a:cubicBezTo>
                      <a:pt x="468" y="187"/>
                      <a:pt x="253" y="351"/>
                      <a:pt x="28" y="502"/>
                    </a:cubicBezTo>
                    <a:cubicBezTo>
                      <a:pt x="1" y="525"/>
                      <a:pt x="20" y="566"/>
                      <a:pt x="51" y="566"/>
                    </a:cubicBezTo>
                    <a:cubicBezTo>
                      <a:pt x="55" y="566"/>
                      <a:pt x="60" y="565"/>
                      <a:pt x="65" y="563"/>
                    </a:cubicBezTo>
                    <a:cubicBezTo>
                      <a:pt x="310" y="434"/>
                      <a:pt x="537" y="266"/>
                      <a:pt x="731" y="67"/>
                    </a:cubicBezTo>
                    <a:cubicBezTo>
                      <a:pt x="760" y="39"/>
                      <a:pt x="733" y="1"/>
                      <a:pt x="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2" name="Google Shape;762;p42"/>
              <p:cNvSpPr/>
              <p:nvPr/>
            </p:nvSpPr>
            <p:spPr>
              <a:xfrm>
                <a:off x="1766650" y="3316475"/>
                <a:ext cx="15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74" extrusionOk="0">
                    <a:moveTo>
                      <a:pt x="545" y="0"/>
                    </a:moveTo>
                    <a:cubicBezTo>
                      <a:pt x="534" y="0"/>
                      <a:pt x="523" y="4"/>
                      <a:pt x="512" y="14"/>
                    </a:cubicBezTo>
                    <a:cubicBezTo>
                      <a:pt x="348" y="169"/>
                      <a:pt x="190" y="328"/>
                      <a:pt x="34" y="489"/>
                    </a:cubicBezTo>
                    <a:cubicBezTo>
                      <a:pt x="1" y="525"/>
                      <a:pt x="34" y="573"/>
                      <a:pt x="71" y="573"/>
                    </a:cubicBezTo>
                    <a:cubicBezTo>
                      <a:pt x="82" y="573"/>
                      <a:pt x="93" y="569"/>
                      <a:pt x="103" y="559"/>
                    </a:cubicBezTo>
                    <a:cubicBezTo>
                      <a:pt x="265" y="402"/>
                      <a:pt x="423" y="244"/>
                      <a:pt x="578" y="81"/>
                    </a:cubicBezTo>
                    <a:cubicBezTo>
                      <a:pt x="612" y="47"/>
                      <a:pt x="581" y="0"/>
                      <a:pt x="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63" name="Google Shape;763;p42"/>
          <p:cNvGrpSpPr/>
          <p:nvPr/>
        </p:nvGrpSpPr>
        <p:grpSpPr>
          <a:xfrm>
            <a:off x="8369306" y="881278"/>
            <a:ext cx="437440" cy="572720"/>
            <a:chOff x="5704463" y="1649050"/>
            <a:chExt cx="474087" cy="620700"/>
          </a:xfrm>
        </p:grpSpPr>
        <p:grpSp>
          <p:nvGrpSpPr>
            <p:cNvPr id="764" name="Google Shape;764;p42"/>
            <p:cNvGrpSpPr/>
            <p:nvPr/>
          </p:nvGrpSpPr>
          <p:grpSpPr>
            <a:xfrm>
              <a:off x="5709424" y="1649050"/>
              <a:ext cx="464156" cy="620700"/>
              <a:chOff x="5709424" y="1649050"/>
              <a:chExt cx="464156" cy="620700"/>
            </a:xfrm>
          </p:grpSpPr>
          <p:sp>
            <p:nvSpPr>
              <p:cNvPr id="765" name="Google Shape;765;p42"/>
              <p:cNvSpPr/>
              <p:nvPr/>
            </p:nvSpPr>
            <p:spPr>
              <a:xfrm rot="445884">
                <a:off x="5745554" y="1669991"/>
                <a:ext cx="361839" cy="578819"/>
              </a:xfrm>
              <a:prstGeom prst="blockArc">
                <a:avLst>
                  <a:gd name="adj1" fmla="val 11459164"/>
                  <a:gd name="adj2" fmla="val 5499000"/>
                  <a:gd name="adj3" fmla="val 36453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6" name="Google Shape;766;p42"/>
              <p:cNvSpPr/>
              <p:nvPr/>
            </p:nvSpPr>
            <p:spPr>
              <a:xfrm rot="-372145">
                <a:off x="5809381" y="2122206"/>
                <a:ext cx="358197" cy="1285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67" name="Google Shape;767;p42"/>
            <p:cNvSpPr/>
            <p:nvPr/>
          </p:nvSpPr>
          <p:spPr>
            <a:xfrm>
              <a:off x="5704463" y="1697050"/>
              <a:ext cx="474087" cy="572696"/>
            </a:xfrm>
            <a:custGeom>
              <a:avLst/>
              <a:gdLst/>
              <a:ahLst/>
              <a:cxnLst/>
              <a:rect l="l" t="t" r="r" b="b"/>
              <a:pathLst>
                <a:path w="9428" h="11389" extrusionOk="0">
                  <a:moveTo>
                    <a:pt x="4657" y="261"/>
                  </a:moveTo>
                  <a:cubicBezTo>
                    <a:pt x="5325" y="261"/>
                    <a:pt x="6021" y="566"/>
                    <a:pt x="6654" y="1299"/>
                  </a:cubicBezTo>
                  <a:cubicBezTo>
                    <a:pt x="8455" y="3382"/>
                    <a:pt x="6372" y="6954"/>
                    <a:pt x="5166" y="8862"/>
                  </a:cubicBezTo>
                  <a:cubicBezTo>
                    <a:pt x="5085" y="8991"/>
                    <a:pt x="5194" y="9133"/>
                    <a:pt x="5305" y="9133"/>
                  </a:cubicBezTo>
                  <a:cubicBezTo>
                    <a:pt x="5334" y="9133"/>
                    <a:pt x="5363" y="9123"/>
                    <a:pt x="5389" y="9101"/>
                  </a:cubicBezTo>
                  <a:cubicBezTo>
                    <a:pt x="6127" y="9047"/>
                    <a:pt x="6885" y="8843"/>
                    <a:pt x="7572" y="8561"/>
                  </a:cubicBezTo>
                  <a:cubicBezTo>
                    <a:pt x="7577" y="8561"/>
                    <a:pt x="7582" y="8562"/>
                    <a:pt x="7586" y="8562"/>
                  </a:cubicBezTo>
                  <a:cubicBezTo>
                    <a:pt x="7604" y="8562"/>
                    <a:pt x="7622" y="8557"/>
                    <a:pt x="7638" y="8548"/>
                  </a:cubicBezTo>
                  <a:lnTo>
                    <a:pt x="7760" y="8482"/>
                  </a:lnTo>
                  <a:cubicBezTo>
                    <a:pt x="7772" y="8476"/>
                    <a:pt x="7781" y="8467"/>
                    <a:pt x="7791" y="8459"/>
                  </a:cubicBezTo>
                  <a:cubicBezTo>
                    <a:pt x="7898" y="8712"/>
                    <a:pt x="8009" y="8964"/>
                    <a:pt x="8117" y="9217"/>
                  </a:cubicBezTo>
                  <a:cubicBezTo>
                    <a:pt x="8211" y="9445"/>
                    <a:pt x="8285" y="9700"/>
                    <a:pt x="8398" y="9925"/>
                  </a:cubicBezTo>
                  <a:cubicBezTo>
                    <a:pt x="6393" y="10301"/>
                    <a:pt x="4399" y="10754"/>
                    <a:pt x="2393" y="11128"/>
                  </a:cubicBezTo>
                  <a:cubicBezTo>
                    <a:pt x="2405" y="11018"/>
                    <a:pt x="2407" y="10907"/>
                    <a:pt x="2399" y="10795"/>
                  </a:cubicBezTo>
                  <a:cubicBezTo>
                    <a:pt x="3170" y="10687"/>
                    <a:pt x="3937" y="10518"/>
                    <a:pt x="4689" y="10314"/>
                  </a:cubicBezTo>
                  <a:cubicBezTo>
                    <a:pt x="4752" y="10296"/>
                    <a:pt x="4729" y="10194"/>
                    <a:pt x="4671" y="10194"/>
                  </a:cubicBezTo>
                  <a:cubicBezTo>
                    <a:pt x="4667" y="10194"/>
                    <a:pt x="4663" y="10195"/>
                    <a:pt x="4659" y="10196"/>
                  </a:cubicBezTo>
                  <a:cubicBezTo>
                    <a:pt x="3907" y="10384"/>
                    <a:pt x="3150" y="10540"/>
                    <a:pt x="2389" y="10687"/>
                  </a:cubicBezTo>
                  <a:cubicBezTo>
                    <a:pt x="2375" y="10556"/>
                    <a:pt x="2353" y="10425"/>
                    <a:pt x="2329" y="10296"/>
                  </a:cubicBezTo>
                  <a:cubicBezTo>
                    <a:pt x="2880" y="10137"/>
                    <a:pt x="3441" y="10014"/>
                    <a:pt x="4010" y="9931"/>
                  </a:cubicBezTo>
                  <a:cubicBezTo>
                    <a:pt x="4085" y="9921"/>
                    <a:pt x="4074" y="9808"/>
                    <a:pt x="4004" y="9808"/>
                  </a:cubicBezTo>
                  <a:cubicBezTo>
                    <a:pt x="4001" y="9808"/>
                    <a:pt x="3998" y="9808"/>
                    <a:pt x="3994" y="9809"/>
                  </a:cubicBezTo>
                  <a:cubicBezTo>
                    <a:pt x="3424" y="9896"/>
                    <a:pt x="2860" y="10022"/>
                    <a:pt x="2306" y="10188"/>
                  </a:cubicBezTo>
                  <a:cubicBezTo>
                    <a:pt x="2292" y="10108"/>
                    <a:pt x="2276" y="10028"/>
                    <a:pt x="2263" y="9950"/>
                  </a:cubicBezTo>
                  <a:cubicBezTo>
                    <a:pt x="2254" y="9901"/>
                    <a:pt x="2243" y="9852"/>
                    <a:pt x="2233" y="9801"/>
                  </a:cubicBezTo>
                  <a:lnTo>
                    <a:pt x="2233" y="9801"/>
                  </a:lnTo>
                  <a:cubicBezTo>
                    <a:pt x="2258" y="9803"/>
                    <a:pt x="2284" y="9803"/>
                    <a:pt x="2309" y="9803"/>
                  </a:cubicBezTo>
                  <a:cubicBezTo>
                    <a:pt x="2529" y="9803"/>
                    <a:pt x="2760" y="9735"/>
                    <a:pt x="2973" y="9694"/>
                  </a:cubicBezTo>
                  <a:cubicBezTo>
                    <a:pt x="3253" y="9640"/>
                    <a:pt x="3534" y="9582"/>
                    <a:pt x="3813" y="9520"/>
                  </a:cubicBezTo>
                  <a:cubicBezTo>
                    <a:pt x="3864" y="9508"/>
                    <a:pt x="3859" y="9430"/>
                    <a:pt x="3810" y="9430"/>
                  </a:cubicBezTo>
                  <a:cubicBezTo>
                    <a:pt x="3807" y="9430"/>
                    <a:pt x="3804" y="9430"/>
                    <a:pt x="3801" y="9431"/>
                  </a:cubicBezTo>
                  <a:cubicBezTo>
                    <a:pt x="3519" y="9479"/>
                    <a:pt x="3239" y="9531"/>
                    <a:pt x="2958" y="9585"/>
                  </a:cubicBezTo>
                  <a:cubicBezTo>
                    <a:pt x="2719" y="9633"/>
                    <a:pt x="2445" y="9656"/>
                    <a:pt x="2227" y="9767"/>
                  </a:cubicBezTo>
                  <a:cubicBezTo>
                    <a:pt x="2196" y="9611"/>
                    <a:pt x="2168" y="9455"/>
                    <a:pt x="2133" y="9300"/>
                  </a:cubicBezTo>
                  <a:cubicBezTo>
                    <a:pt x="2684" y="9209"/>
                    <a:pt x="3234" y="9110"/>
                    <a:pt x="3781" y="8993"/>
                  </a:cubicBezTo>
                  <a:cubicBezTo>
                    <a:pt x="3830" y="8982"/>
                    <a:pt x="3826" y="8907"/>
                    <a:pt x="3778" y="8907"/>
                  </a:cubicBezTo>
                  <a:cubicBezTo>
                    <a:pt x="3775" y="8907"/>
                    <a:pt x="3773" y="8908"/>
                    <a:pt x="3770" y="8908"/>
                  </a:cubicBezTo>
                  <a:cubicBezTo>
                    <a:pt x="3213" y="8996"/>
                    <a:pt x="2660" y="9101"/>
                    <a:pt x="2109" y="9216"/>
                  </a:cubicBezTo>
                  <a:cubicBezTo>
                    <a:pt x="2083" y="9110"/>
                    <a:pt x="2059" y="9004"/>
                    <a:pt x="2026" y="8900"/>
                  </a:cubicBezTo>
                  <a:lnTo>
                    <a:pt x="2085" y="8860"/>
                  </a:lnTo>
                  <a:cubicBezTo>
                    <a:pt x="2676" y="8773"/>
                    <a:pt x="3258" y="8629"/>
                    <a:pt x="3821" y="8431"/>
                  </a:cubicBezTo>
                  <a:cubicBezTo>
                    <a:pt x="3865" y="8416"/>
                    <a:pt x="3845" y="8353"/>
                    <a:pt x="3804" y="8353"/>
                  </a:cubicBezTo>
                  <a:cubicBezTo>
                    <a:pt x="3800" y="8353"/>
                    <a:pt x="3795" y="8353"/>
                    <a:pt x="3790" y="8355"/>
                  </a:cubicBezTo>
                  <a:cubicBezTo>
                    <a:pt x="3290" y="8506"/>
                    <a:pt x="2783" y="8634"/>
                    <a:pt x="2271" y="8733"/>
                  </a:cubicBezTo>
                  <a:cubicBezTo>
                    <a:pt x="2526" y="8561"/>
                    <a:pt x="2789" y="8384"/>
                    <a:pt x="3057" y="8196"/>
                  </a:cubicBezTo>
                  <a:cubicBezTo>
                    <a:pt x="3502" y="8090"/>
                    <a:pt x="3943" y="7972"/>
                    <a:pt x="4378" y="7832"/>
                  </a:cubicBezTo>
                  <a:cubicBezTo>
                    <a:pt x="4424" y="7818"/>
                    <a:pt x="4402" y="7757"/>
                    <a:pt x="4361" y="7757"/>
                  </a:cubicBezTo>
                  <a:cubicBezTo>
                    <a:pt x="4357" y="7757"/>
                    <a:pt x="4354" y="7758"/>
                    <a:pt x="4350" y="7759"/>
                  </a:cubicBezTo>
                  <a:cubicBezTo>
                    <a:pt x="3978" y="7866"/>
                    <a:pt x="3607" y="7968"/>
                    <a:pt x="3234" y="8068"/>
                  </a:cubicBezTo>
                  <a:cubicBezTo>
                    <a:pt x="3473" y="7898"/>
                    <a:pt x="3711" y="7722"/>
                    <a:pt x="3940" y="7536"/>
                  </a:cubicBezTo>
                  <a:cubicBezTo>
                    <a:pt x="4260" y="7440"/>
                    <a:pt x="4581" y="7337"/>
                    <a:pt x="4900" y="7235"/>
                  </a:cubicBezTo>
                  <a:cubicBezTo>
                    <a:pt x="4950" y="7219"/>
                    <a:pt x="4928" y="7147"/>
                    <a:pt x="4882" y="7147"/>
                  </a:cubicBezTo>
                  <a:cubicBezTo>
                    <a:pt x="4877" y="7147"/>
                    <a:pt x="4872" y="7148"/>
                    <a:pt x="4866" y="7150"/>
                  </a:cubicBezTo>
                  <a:cubicBezTo>
                    <a:pt x="4609" y="7235"/>
                    <a:pt x="4353" y="7319"/>
                    <a:pt x="4096" y="7407"/>
                  </a:cubicBezTo>
                  <a:cubicBezTo>
                    <a:pt x="4221" y="7301"/>
                    <a:pt x="4343" y="7195"/>
                    <a:pt x="4460" y="7083"/>
                  </a:cubicBezTo>
                  <a:cubicBezTo>
                    <a:pt x="4656" y="7019"/>
                    <a:pt x="4857" y="6970"/>
                    <a:pt x="5061" y="6933"/>
                  </a:cubicBezTo>
                  <a:cubicBezTo>
                    <a:pt x="5097" y="6927"/>
                    <a:pt x="5091" y="6874"/>
                    <a:pt x="5057" y="6874"/>
                  </a:cubicBezTo>
                  <a:cubicBezTo>
                    <a:pt x="5056" y="6874"/>
                    <a:pt x="5054" y="6874"/>
                    <a:pt x="5053" y="6874"/>
                  </a:cubicBezTo>
                  <a:cubicBezTo>
                    <a:pt x="4890" y="6897"/>
                    <a:pt x="4731" y="6932"/>
                    <a:pt x="4573" y="6978"/>
                  </a:cubicBezTo>
                  <a:cubicBezTo>
                    <a:pt x="4705" y="6846"/>
                    <a:pt x="4834" y="6710"/>
                    <a:pt x="4952" y="6570"/>
                  </a:cubicBezTo>
                  <a:cubicBezTo>
                    <a:pt x="5075" y="6519"/>
                    <a:pt x="5202" y="6476"/>
                    <a:pt x="5331" y="6442"/>
                  </a:cubicBezTo>
                  <a:cubicBezTo>
                    <a:pt x="5379" y="6430"/>
                    <a:pt x="5375" y="6357"/>
                    <a:pt x="5330" y="6357"/>
                  </a:cubicBezTo>
                  <a:cubicBezTo>
                    <a:pt x="5327" y="6357"/>
                    <a:pt x="5324" y="6357"/>
                    <a:pt x="5320" y="6358"/>
                  </a:cubicBezTo>
                  <a:cubicBezTo>
                    <a:pt x="5234" y="6377"/>
                    <a:pt x="5150" y="6401"/>
                    <a:pt x="5065" y="6431"/>
                  </a:cubicBezTo>
                  <a:cubicBezTo>
                    <a:pt x="5234" y="6219"/>
                    <a:pt x="5381" y="5993"/>
                    <a:pt x="5504" y="5754"/>
                  </a:cubicBezTo>
                  <a:cubicBezTo>
                    <a:pt x="5569" y="5738"/>
                    <a:pt x="5636" y="5725"/>
                    <a:pt x="5701" y="5706"/>
                  </a:cubicBezTo>
                  <a:cubicBezTo>
                    <a:pt x="5742" y="5694"/>
                    <a:pt x="5727" y="5629"/>
                    <a:pt x="5687" y="5629"/>
                  </a:cubicBezTo>
                  <a:cubicBezTo>
                    <a:pt x="5685" y="5629"/>
                    <a:pt x="5683" y="5629"/>
                    <a:pt x="5681" y="5630"/>
                  </a:cubicBezTo>
                  <a:cubicBezTo>
                    <a:pt x="5636" y="5636"/>
                    <a:pt x="5593" y="5647"/>
                    <a:pt x="5548" y="5657"/>
                  </a:cubicBezTo>
                  <a:cubicBezTo>
                    <a:pt x="5626" y="5494"/>
                    <a:pt x="5692" y="5325"/>
                    <a:pt x="5743" y="5151"/>
                  </a:cubicBezTo>
                  <a:cubicBezTo>
                    <a:pt x="5886" y="5104"/>
                    <a:pt x="6028" y="5057"/>
                    <a:pt x="6184" y="5038"/>
                  </a:cubicBezTo>
                  <a:cubicBezTo>
                    <a:pt x="6236" y="5032"/>
                    <a:pt x="6226" y="4957"/>
                    <a:pt x="6176" y="4957"/>
                  </a:cubicBezTo>
                  <a:cubicBezTo>
                    <a:pt x="6175" y="4957"/>
                    <a:pt x="6174" y="4957"/>
                    <a:pt x="6173" y="4957"/>
                  </a:cubicBezTo>
                  <a:cubicBezTo>
                    <a:pt x="6039" y="4967"/>
                    <a:pt x="5905" y="4992"/>
                    <a:pt x="5776" y="5034"/>
                  </a:cubicBezTo>
                  <a:cubicBezTo>
                    <a:pt x="5779" y="5024"/>
                    <a:pt x="5783" y="5016"/>
                    <a:pt x="5784" y="5006"/>
                  </a:cubicBezTo>
                  <a:cubicBezTo>
                    <a:pt x="5806" y="4906"/>
                    <a:pt x="5822" y="4804"/>
                    <a:pt x="5830" y="4700"/>
                  </a:cubicBezTo>
                  <a:cubicBezTo>
                    <a:pt x="5845" y="4692"/>
                    <a:pt x="5859" y="4683"/>
                    <a:pt x="5873" y="4675"/>
                  </a:cubicBezTo>
                  <a:cubicBezTo>
                    <a:pt x="5897" y="4660"/>
                    <a:pt x="5881" y="4621"/>
                    <a:pt x="5857" y="4621"/>
                  </a:cubicBezTo>
                  <a:cubicBezTo>
                    <a:pt x="5854" y="4621"/>
                    <a:pt x="5850" y="4622"/>
                    <a:pt x="5846" y="4624"/>
                  </a:cubicBezTo>
                  <a:cubicBezTo>
                    <a:pt x="5842" y="4627"/>
                    <a:pt x="5838" y="4629"/>
                    <a:pt x="5835" y="4630"/>
                  </a:cubicBezTo>
                  <a:cubicBezTo>
                    <a:pt x="5846" y="4453"/>
                    <a:pt x="5842" y="4275"/>
                    <a:pt x="5821" y="4098"/>
                  </a:cubicBezTo>
                  <a:cubicBezTo>
                    <a:pt x="5896" y="4077"/>
                    <a:pt x="5971" y="4060"/>
                    <a:pt x="6046" y="4036"/>
                  </a:cubicBezTo>
                  <a:cubicBezTo>
                    <a:pt x="6083" y="4024"/>
                    <a:pt x="6070" y="3963"/>
                    <a:pt x="6034" y="3963"/>
                  </a:cubicBezTo>
                  <a:cubicBezTo>
                    <a:pt x="6032" y="3963"/>
                    <a:pt x="6029" y="3963"/>
                    <a:pt x="6026" y="3964"/>
                  </a:cubicBezTo>
                  <a:cubicBezTo>
                    <a:pt x="5953" y="3982"/>
                    <a:pt x="5883" y="4004"/>
                    <a:pt x="5811" y="4025"/>
                  </a:cubicBezTo>
                  <a:cubicBezTo>
                    <a:pt x="5790" y="3859"/>
                    <a:pt x="5754" y="3698"/>
                    <a:pt x="5703" y="3540"/>
                  </a:cubicBezTo>
                  <a:lnTo>
                    <a:pt x="5703" y="3540"/>
                  </a:lnTo>
                  <a:cubicBezTo>
                    <a:pt x="5708" y="3544"/>
                    <a:pt x="5714" y="3545"/>
                    <a:pt x="5721" y="3545"/>
                  </a:cubicBezTo>
                  <a:cubicBezTo>
                    <a:pt x="5724" y="3545"/>
                    <a:pt x="5726" y="3545"/>
                    <a:pt x="5728" y="3545"/>
                  </a:cubicBezTo>
                  <a:cubicBezTo>
                    <a:pt x="5808" y="3524"/>
                    <a:pt x="5888" y="3505"/>
                    <a:pt x="5967" y="3481"/>
                  </a:cubicBezTo>
                  <a:cubicBezTo>
                    <a:pt x="5998" y="3472"/>
                    <a:pt x="5986" y="3423"/>
                    <a:pt x="5958" y="3423"/>
                  </a:cubicBezTo>
                  <a:cubicBezTo>
                    <a:pt x="5957" y="3423"/>
                    <a:pt x="5955" y="3423"/>
                    <a:pt x="5953" y="3424"/>
                  </a:cubicBezTo>
                  <a:cubicBezTo>
                    <a:pt x="5875" y="3440"/>
                    <a:pt x="5797" y="3457"/>
                    <a:pt x="5720" y="3476"/>
                  </a:cubicBezTo>
                  <a:cubicBezTo>
                    <a:pt x="5706" y="3481"/>
                    <a:pt x="5695" y="3494"/>
                    <a:pt x="5695" y="3508"/>
                  </a:cubicBezTo>
                  <a:cubicBezTo>
                    <a:pt x="5690" y="3495"/>
                    <a:pt x="5688" y="3481"/>
                    <a:pt x="5684" y="3468"/>
                  </a:cubicBezTo>
                  <a:cubicBezTo>
                    <a:pt x="5660" y="3322"/>
                    <a:pt x="5586" y="3175"/>
                    <a:pt x="5497" y="3044"/>
                  </a:cubicBezTo>
                  <a:cubicBezTo>
                    <a:pt x="5557" y="3028"/>
                    <a:pt x="5618" y="3020"/>
                    <a:pt x="5679" y="3020"/>
                  </a:cubicBezTo>
                  <a:cubicBezTo>
                    <a:pt x="5697" y="3020"/>
                    <a:pt x="5715" y="3021"/>
                    <a:pt x="5733" y="3022"/>
                  </a:cubicBezTo>
                  <a:cubicBezTo>
                    <a:pt x="5735" y="3022"/>
                    <a:pt x="5737" y="3023"/>
                    <a:pt x="5739" y="3023"/>
                  </a:cubicBezTo>
                  <a:cubicBezTo>
                    <a:pt x="5774" y="3023"/>
                    <a:pt x="5779" y="2968"/>
                    <a:pt x="5741" y="2963"/>
                  </a:cubicBezTo>
                  <a:cubicBezTo>
                    <a:pt x="5706" y="2957"/>
                    <a:pt x="5671" y="2954"/>
                    <a:pt x="5635" y="2954"/>
                  </a:cubicBezTo>
                  <a:cubicBezTo>
                    <a:pt x="5574" y="2954"/>
                    <a:pt x="5513" y="2963"/>
                    <a:pt x="5454" y="2982"/>
                  </a:cubicBezTo>
                  <a:cubicBezTo>
                    <a:pt x="5406" y="2920"/>
                    <a:pt x="5357" y="2860"/>
                    <a:pt x="5301" y="2804"/>
                  </a:cubicBezTo>
                  <a:cubicBezTo>
                    <a:pt x="5257" y="2758"/>
                    <a:pt x="5207" y="2715"/>
                    <a:pt x="5156" y="2675"/>
                  </a:cubicBezTo>
                  <a:cubicBezTo>
                    <a:pt x="5156" y="2675"/>
                    <a:pt x="5155" y="2673"/>
                    <a:pt x="5155" y="2673"/>
                  </a:cubicBezTo>
                  <a:cubicBezTo>
                    <a:pt x="5153" y="2673"/>
                    <a:pt x="5148" y="2670"/>
                    <a:pt x="5145" y="2667"/>
                  </a:cubicBezTo>
                  <a:cubicBezTo>
                    <a:pt x="5261" y="2638"/>
                    <a:pt x="5381" y="2622"/>
                    <a:pt x="5500" y="2617"/>
                  </a:cubicBezTo>
                  <a:cubicBezTo>
                    <a:pt x="5537" y="2617"/>
                    <a:pt x="5537" y="2554"/>
                    <a:pt x="5500" y="2554"/>
                  </a:cubicBezTo>
                  <a:cubicBezTo>
                    <a:pt x="5495" y="2553"/>
                    <a:pt x="5490" y="2553"/>
                    <a:pt x="5485" y="2553"/>
                  </a:cubicBezTo>
                  <a:cubicBezTo>
                    <a:pt x="5343" y="2553"/>
                    <a:pt x="5201" y="2574"/>
                    <a:pt x="5065" y="2617"/>
                  </a:cubicBezTo>
                  <a:cubicBezTo>
                    <a:pt x="4941" y="2531"/>
                    <a:pt x="4802" y="2466"/>
                    <a:pt x="4657" y="2424"/>
                  </a:cubicBezTo>
                  <a:cubicBezTo>
                    <a:pt x="4656" y="2423"/>
                    <a:pt x="4654" y="2420"/>
                    <a:pt x="4651" y="2420"/>
                  </a:cubicBezTo>
                  <a:cubicBezTo>
                    <a:pt x="4648" y="2418"/>
                    <a:pt x="4641" y="2418"/>
                    <a:pt x="4637" y="2416"/>
                  </a:cubicBezTo>
                  <a:cubicBezTo>
                    <a:pt x="4592" y="2407"/>
                    <a:pt x="4547" y="2399"/>
                    <a:pt x="4503" y="2393"/>
                  </a:cubicBezTo>
                  <a:cubicBezTo>
                    <a:pt x="4472" y="2388"/>
                    <a:pt x="4442" y="2383"/>
                    <a:pt x="4410" y="2381"/>
                  </a:cubicBezTo>
                  <a:cubicBezTo>
                    <a:pt x="4382" y="2378"/>
                    <a:pt x="4353" y="2372"/>
                    <a:pt x="4323" y="2370"/>
                  </a:cubicBezTo>
                  <a:cubicBezTo>
                    <a:pt x="4300" y="2370"/>
                    <a:pt x="4278" y="2378"/>
                    <a:pt x="4262" y="2394"/>
                  </a:cubicBezTo>
                  <a:cubicBezTo>
                    <a:pt x="3830" y="2467"/>
                    <a:pt x="3464" y="2869"/>
                    <a:pt x="3347" y="3288"/>
                  </a:cubicBezTo>
                  <a:cubicBezTo>
                    <a:pt x="3252" y="3641"/>
                    <a:pt x="3255" y="4202"/>
                    <a:pt x="3500" y="4522"/>
                  </a:cubicBezTo>
                  <a:cubicBezTo>
                    <a:pt x="2901" y="4555"/>
                    <a:pt x="2286" y="4614"/>
                    <a:pt x="1710" y="4790"/>
                  </a:cubicBezTo>
                  <a:cubicBezTo>
                    <a:pt x="1653" y="4582"/>
                    <a:pt x="1616" y="4372"/>
                    <a:pt x="1602" y="4157"/>
                  </a:cubicBezTo>
                  <a:cubicBezTo>
                    <a:pt x="2015" y="4055"/>
                    <a:pt x="2424" y="3939"/>
                    <a:pt x="2834" y="3819"/>
                  </a:cubicBezTo>
                  <a:cubicBezTo>
                    <a:pt x="2890" y="3803"/>
                    <a:pt x="2863" y="3726"/>
                    <a:pt x="2812" y="3726"/>
                  </a:cubicBezTo>
                  <a:cubicBezTo>
                    <a:pt x="2807" y="3726"/>
                    <a:pt x="2802" y="3727"/>
                    <a:pt x="2797" y="3728"/>
                  </a:cubicBezTo>
                  <a:cubicBezTo>
                    <a:pt x="2396" y="3837"/>
                    <a:pt x="1994" y="3948"/>
                    <a:pt x="1597" y="4071"/>
                  </a:cubicBezTo>
                  <a:cubicBezTo>
                    <a:pt x="1589" y="3926"/>
                    <a:pt x="1591" y="3782"/>
                    <a:pt x="1600" y="3637"/>
                  </a:cubicBezTo>
                  <a:cubicBezTo>
                    <a:pt x="1607" y="3646"/>
                    <a:pt x="1618" y="3650"/>
                    <a:pt x="1629" y="3650"/>
                  </a:cubicBezTo>
                  <a:cubicBezTo>
                    <a:pt x="1633" y="3650"/>
                    <a:pt x="1636" y="3650"/>
                    <a:pt x="1640" y="3648"/>
                  </a:cubicBezTo>
                  <a:cubicBezTo>
                    <a:pt x="2039" y="3540"/>
                    <a:pt x="2431" y="3386"/>
                    <a:pt x="2818" y="3240"/>
                  </a:cubicBezTo>
                  <a:cubicBezTo>
                    <a:pt x="2865" y="3222"/>
                    <a:pt x="2844" y="3158"/>
                    <a:pt x="2801" y="3158"/>
                  </a:cubicBezTo>
                  <a:cubicBezTo>
                    <a:pt x="2797" y="3158"/>
                    <a:pt x="2792" y="3159"/>
                    <a:pt x="2786" y="3161"/>
                  </a:cubicBezTo>
                  <a:cubicBezTo>
                    <a:pt x="2393" y="3288"/>
                    <a:pt x="1989" y="3411"/>
                    <a:pt x="1610" y="3575"/>
                  </a:cubicBezTo>
                  <a:cubicBezTo>
                    <a:pt x="1607" y="3577"/>
                    <a:pt x="1607" y="3580"/>
                    <a:pt x="1604" y="3583"/>
                  </a:cubicBezTo>
                  <a:cubicBezTo>
                    <a:pt x="1616" y="3419"/>
                    <a:pt x="1642" y="3256"/>
                    <a:pt x="1677" y="3097"/>
                  </a:cubicBezTo>
                  <a:cubicBezTo>
                    <a:pt x="2134" y="2914"/>
                    <a:pt x="2603" y="2756"/>
                    <a:pt x="3079" y="2625"/>
                  </a:cubicBezTo>
                  <a:cubicBezTo>
                    <a:pt x="3118" y="2613"/>
                    <a:pt x="3105" y="2548"/>
                    <a:pt x="3067" y="2548"/>
                  </a:cubicBezTo>
                  <a:cubicBezTo>
                    <a:pt x="3064" y="2548"/>
                    <a:pt x="3061" y="2548"/>
                    <a:pt x="3059" y="2549"/>
                  </a:cubicBezTo>
                  <a:cubicBezTo>
                    <a:pt x="2593" y="2651"/>
                    <a:pt x="2138" y="2799"/>
                    <a:pt x="1702" y="2993"/>
                  </a:cubicBezTo>
                  <a:cubicBezTo>
                    <a:pt x="1742" y="2834"/>
                    <a:pt x="1792" y="2678"/>
                    <a:pt x="1849" y="2525"/>
                  </a:cubicBezTo>
                  <a:cubicBezTo>
                    <a:pt x="1932" y="2498"/>
                    <a:pt x="2018" y="2475"/>
                    <a:pt x="2101" y="2448"/>
                  </a:cubicBezTo>
                  <a:cubicBezTo>
                    <a:pt x="2115" y="2442"/>
                    <a:pt x="2123" y="2426"/>
                    <a:pt x="2120" y="2412"/>
                  </a:cubicBezTo>
                  <a:cubicBezTo>
                    <a:pt x="2506" y="2256"/>
                    <a:pt x="2891" y="2107"/>
                    <a:pt x="3298" y="1996"/>
                  </a:cubicBezTo>
                  <a:cubicBezTo>
                    <a:pt x="3344" y="1984"/>
                    <a:pt x="3327" y="1907"/>
                    <a:pt x="3284" y="1907"/>
                  </a:cubicBezTo>
                  <a:cubicBezTo>
                    <a:pt x="3281" y="1907"/>
                    <a:pt x="3278" y="1907"/>
                    <a:pt x="3275" y="1908"/>
                  </a:cubicBezTo>
                  <a:cubicBezTo>
                    <a:pt x="2805" y="2018"/>
                    <a:pt x="2332" y="2173"/>
                    <a:pt x="1903" y="2399"/>
                  </a:cubicBezTo>
                  <a:cubicBezTo>
                    <a:pt x="1972" y="2235"/>
                    <a:pt x="2051" y="2074"/>
                    <a:pt x="2142" y="1918"/>
                  </a:cubicBezTo>
                  <a:cubicBezTo>
                    <a:pt x="2148" y="1927"/>
                    <a:pt x="2157" y="1933"/>
                    <a:pt x="2168" y="1933"/>
                  </a:cubicBezTo>
                  <a:cubicBezTo>
                    <a:pt x="2172" y="1933"/>
                    <a:pt x="2177" y="1931"/>
                    <a:pt x="2182" y="1929"/>
                  </a:cubicBezTo>
                  <a:cubicBezTo>
                    <a:pt x="2585" y="1758"/>
                    <a:pt x="2997" y="1604"/>
                    <a:pt x="3414" y="1471"/>
                  </a:cubicBezTo>
                  <a:cubicBezTo>
                    <a:pt x="3458" y="1457"/>
                    <a:pt x="3436" y="1396"/>
                    <a:pt x="3395" y="1396"/>
                  </a:cubicBezTo>
                  <a:cubicBezTo>
                    <a:pt x="3392" y="1396"/>
                    <a:pt x="3388" y="1397"/>
                    <a:pt x="3384" y="1398"/>
                  </a:cubicBezTo>
                  <a:cubicBezTo>
                    <a:pt x="2973" y="1521"/>
                    <a:pt x="2571" y="1671"/>
                    <a:pt x="2181" y="1849"/>
                  </a:cubicBezTo>
                  <a:cubicBezTo>
                    <a:pt x="2262" y="1717"/>
                    <a:pt x="2349" y="1589"/>
                    <a:pt x="2445" y="1468"/>
                  </a:cubicBezTo>
                  <a:cubicBezTo>
                    <a:pt x="2448" y="1469"/>
                    <a:pt x="2452" y="1469"/>
                    <a:pt x="2455" y="1469"/>
                  </a:cubicBezTo>
                  <a:cubicBezTo>
                    <a:pt x="2459" y="1469"/>
                    <a:pt x="2463" y="1469"/>
                    <a:pt x="2466" y="1468"/>
                  </a:cubicBezTo>
                  <a:cubicBezTo>
                    <a:pt x="2861" y="1277"/>
                    <a:pt x="3258" y="1089"/>
                    <a:pt x="3650" y="890"/>
                  </a:cubicBezTo>
                  <a:cubicBezTo>
                    <a:pt x="3681" y="874"/>
                    <a:pt x="3669" y="829"/>
                    <a:pt x="3640" y="829"/>
                  </a:cubicBezTo>
                  <a:cubicBezTo>
                    <a:pt x="3636" y="829"/>
                    <a:pt x="3632" y="830"/>
                    <a:pt x="3628" y="832"/>
                  </a:cubicBezTo>
                  <a:cubicBezTo>
                    <a:pt x="3260" y="1003"/>
                    <a:pt x="2898" y="1183"/>
                    <a:pt x="2534" y="1361"/>
                  </a:cubicBezTo>
                  <a:cubicBezTo>
                    <a:pt x="3098" y="698"/>
                    <a:pt x="3857" y="261"/>
                    <a:pt x="4657" y="261"/>
                  </a:cubicBezTo>
                  <a:close/>
                  <a:moveTo>
                    <a:pt x="4715" y="0"/>
                  </a:moveTo>
                  <a:cubicBezTo>
                    <a:pt x="2352" y="0"/>
                    <a:pt x="0" y="2960"/>
                    <a:pt x="1616" y="5059"/>
                  </a:cubicBezTo>
                  <a:cubicBezTo>
                    <a:pt x="1635" y="5082"/>
                    <a:pt x="1658" y="5091"/>
                    <a:pt x="1680" y="5091"/>
                  </a:cubicBezTo>
                  <a:cubicBezTo>
                    <a:pt x="1706" y="5091"/>
                    <a:pt x="1732" y="5079"/>
                    <a:pt x="1749" y="5059"/>
                  </a:cubicBezTo>
                  <a:cubicBezTo>
                    <a:pt x="1755" y="5059"/>
                    <a:pt x="1763" y="5057"/>
                    <a:pt x="1771" y="5056"/>
                  </a:cubicBezTo>
                  <a:cubicBezTo>
                    <a:pt x="2421" y="4984"/>
                    <a:pt x="3060" y="4865"/>
                    <a:pt x="3719" y="4833"/>
                  </a:cubicBezTo>
                  <a:cubicBezTo>
                    <a:pt x="3774" y="4833"/>
                    <a:pt x="3825" y="4796"/>
                    <a:pt x="3843" y="4743"/>
                  </a:cubicBezTo>
                  <a:cubicBezTo>
                    <a:pt x="3846" y="4744"/>
                    <a:pt x="3849" y="4744"/>
                    <a:pt x="3852" y="4744"/>
                  </a:cubicBezTo>
                  <a:cubicBezTo>
                    <a:pt x="3925" y="4744"/>
                    <a:pt x="3971" y="4630"/>
                    <a:pt x="3903" y="4589"/>
                  </a:cubicBezTo>
                  <a:cubicBezTo>
                    <a:pt x="3550" y="4372"/>
                    <a:pt x="3546" y="3623"/>
                    <a:pt x="3679" y="3280"/>
                  </a:cubicBezTo>
                  <a:cubicBezTo>
                    <a:pt x="3814" y="2925"/>
                    <a:pt x="4080" y="2762"/>
                    <a:pt x="4412" y="2687"/>
                  </a:cubicBezTo>
                  <a:cubicBezTo>
                    <a:pt x="4458" y="2695"/>
                    <a:pt x="4498" y="2707"/>
                    <a:pt x="4541" y="2716"/>
                  </a:cubicBezTo>
                  <a:cubicBezTo>
                    <a:pt x="4536" y="2734"/>
                    <a:pt x="4551" y="2750"/>
                    <a:pt x="4568" y="2750"/>
                  </a:cubicBezTo>
                  <a:cubicBezTo>
                    <a:pt x="4602" y="2748"/>
                    <a:pt x="4633" y="2745"/>
                    <a:pt x="4668" y="2743"/>
                  </a:cubicBezTo>
                  <a:cubicBezTo>
                    <a:pt x="4890" y="2807"/>
                    <a:pt x="5067" y="2899"/>
                    <a:pt x="5202" y="3017"/>
                  </a:cubicBezTo>
                  <a:cubicBezTo>
                    <a:pt x="5223" y="3041"/>
                    <a:pt x="5236" y="3067"/>
                    <a:pt x="5252" y="3092"/>
                  </a:cubicBezTo>
                  <a:cubicBezTo>
                    <a:pt x="5232" y="3114"/>
                    <a:pt x="5250" y="3146"/>
                    <a:pt x="5277" y="3146"/>
                  </a:cubicBezTo>
                  <a:cubicBezTo>
                    <a:pt x="5280" y="3146"/>
                    <a:pt x="5283" y="3146"/>
                    <a:pt x="5287" y="3145"/>
                  </a:cubicBezTo>
                  <a:cubicBezTo>
                    <a:pt x="5389" y="3322"/>
                    <a:pt x="5443" y="3513"/>
                    <a:pt x="5547" y="3695"/>
                  </a:cubicBezTo>
                  <a:cubicBezTo>
                    <a:pt x="5551" y="3704"/>
                    <a:pt x="5561" y="3711"/>
                    <a:pt x="5571" y="3715"/>
                  </a:cubicBezTo>
                  <a:cubicBezTo>
                    <a:pt x="5730" y="4788"/>
                    <a:pt x="4761" y="6368"/>
                    <a:pt x="4090" y="6954"/>
                  </a:cubicBezTo>
                  <a:cubicBezTo>
                    <a:pt x="3373" y="7579"/>
                    <a:pt x="2565" y="8095"/>
                    <a:pt x="1819" y="8685"/>
                  </a:cubicBezTo>
                  <a:cubicBezTo>
                    <a:pt x="1739" y="8749"/>
                    <a:pt x="1752" y="8843"/>
                    <a:pt x="1804" y="8900"/>
                  </a:cubicBezTo>
                  <a:cubicBezTo>
                    <a:pt x="1812" y="9024"/>
                    <a:pt x="1825" y="9147"/>
                    <a:pt x="1841" y="9270"/>
                  </a:cubicBezTo>
                  <a:cubicBezTo>
                    <a:pt x="1832" y="9273"/>
                    <a:pt x="1820" y="9275"/>
                    <a:pt x="1809" y="9276"/>
                  </a:cubicBezTo>
                  <a:cubicBezTo>
                    <a:pt x="1764" y="9287"/>
                    <a:pt x="1769" y="9355"/>
                    <a:pt x="1812" y="9355"/>
                  </a:cubicBezTo>
                  <a:cubicBezTo>
                    <a:pt x="1814" y="9355"/>
                    <a:pt x="1816" y="9355"/>
                    <a:pt x="1819" y="9354"/>
                  </a:cubicBezTo>
                  <a:lnTo>
                    <a:pt x="1852" y="9348"/>
                  </a:lnTo>
                  <a:cubicBezTo>
                    <a:pt x="1886" y="9587"/>
                    <a:pt x="1927" y="9826"/>
                    <a:pt x="1964" y="10064"/>
                  </a:cubicBezTo>
                  <a:cubicBezTo>
                    <a:pt x="2020" y="10427"/>
                    <a:pt x="2020" y="10840"/>
                    <a:pt x="2163" y="11179"/>
                  </a:cubicBezTo>
                  <a:cubicBezTo>
                    <a:pt x="2176" y="11211"/>
                    <a:pt x="2206" y="11235"/>
                    <a:pt x="2240" y="11243"/>
                  </a:cubicBezTo>
                  <a:cubicBezTo>
                    <a:pt x="2229" y="11311"/>
                    <a:pt x="2273" y="11389"/>
                    <a:pt x="2360" y="11389"/>
                  </a:cubicBezTo>
                  <a:cubicBezTo>
                    <a:pt x="2365" y="11389"/>
                    <a:pt x="2370" y="11389"/>
                    <a:pt x="2375" y="11388"/>
                  </a:cubicBezTo>
                  <a:cubicBezTo>
                    <a:pt x="4426" y="11208"/>
                    <a:pt x="6621" y="10830"/>
                    <a:pt x="8575" y="10170"/>
                  </a:cubicBezTo>
                  <a:cubicBezTo>
                    <a:pt x="8594" y="10164"/>
                    <a:pt x="8613" y="10151"/>
                    <a:pt x="8626" y="10135"/>
                  </a:cubicBezTo>
                  <a:cubicBezTo>
                    <a:pt x="8696" y="10119"/>
                    <a:pt x="8744" y="10056"/>
                    <a:pt x="8737" y="9984"/>
                  </a:cubicBezTo>
                  <a:cubicBezTo>
                    <a:pt x="8701" y="9665"/>
                    <a:pt x="8514" y="9342"/>
                    <a:pt x="8379" y="9053"/>
                  </a:cubicBezTo>
                  <a:cubicBezTo>
                    <a:pt x="8242" y="8752"/>
                    <a:pt x="8084" y="8460"/>
                    <a:pt x="7905" y="8180"/>
                  </a:cubicBezTo>
                  <a:cubicBezTo>
                    <a:pt x="7885" y="8147"/>
                    <a:pt x="7855" y="8134"/>
                    <a:pt x="7825" y="8134"/>
                  </a:cubicBezTo>
                  <a:cubicBezTo>
                    <a:pt x="7795" y="8134"/>
                    <a:pt x="7765" y="8148"/>
                    <a:pt x="7743" y="8170"/>
                  </a:cubicBezTo>
                  <a:cubicBezTo>
                    <a:pt x="7727" y="8165"/>
                    <a:pt x="7711" y="8163"/>
                    <a:pt x="7694" y="8163"/>
                  </a:cubicBezTo>
                  <a:cubicBezTo>
                    <a:pt x="7674" y="8163"/>
                    <a:pt x="7653" y="8167"/>
                    <a:pt x="7635" y="8175"/>
                  </a:cubicBezTo>
                  <a:cubicBezTo>
                    <a:pt x="6954" y="8438"/>
                    <a:pt x="6275" y="8637"/>
                    <a:pt x="5577" y="8825"/>
                  </a:cubicBezTo>
                  <a:cubicBezTo>
                    <a:pt x="7078" y="6466"/>
                    <a:pt x="9428" y="1459"/>
                    <a:pt x="5582" y="142"/>
                  </a:cubicBezTo>
                  <a:cubicBezTo>
                    <a:pt x="5298" y="45"/>
                    <a:pt x="5006" y="0"/>
                    <a:pt x="4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/>
      <p:bldP spid="733" grpId="0" build="p"/>
      <p:bldP spid="734" grpId="0" build="p"/>
      <p:bldP spid="735" grpId="0" build="p" animBg="1"/>
      <p:bldP spid="73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DB9F21-A325-4272-8C77-1B4C0A34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3054"/>
            <a:ext cx="7704000" cy="476810"/>
          </a:xfrm>
        </p:spPr>
        <p:txBody>
          <a:bodyPr/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Rubric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A3F8F55-80D9-4D2A-95ED-049ABA520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67989"/>
              </p:ext>
            </p:extLst>
          </p:nvPr>
        </p:nvGraphicFramePr>
        <p:xfrm>
          <a:off x="193288" y="539749"/>
          <a:ext cx="8742556" cy="43667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9836">
                  <a:extLst>
                    <a:ext uri="{9D8B030D-6E8A-4147-A177-3AD203B41FA5}">
                      <a16:colId xmlns:a16="http://schemas.microsoft.com/office/drawing/2014/main" val="1694940886"/>
                    </a:ext>
                  </a:extLst>
                </a:gridCol>
                <a:gridCol w="4434288">
                  <a:extLst>
                    <a:ext uri="{9D8B030D-6E8A-4147-A177-3AD203B41FA5}">
                      <a16:colId xmlns:a16="http://schemas.microsoft.com/office/drawing/2014/main" val="1124831037"/>
                    </a:ext>
                  </a:extLst>
                </a:gridCol>
                <a:gridCol w="890008">
                  <a:extLst>
                    <a:ext uri="{9D8B030D-6E8A-4147-A177-3AD203B41FA5}">
                      <a16:colId xmlns:a16="http://schemas.microsoft.com/office/drawing/2014/main" val="623555947"/>
                    </a:ext>
                  </a:extLst>
                </a:gridCol>
                <a:gridCol w="968770">
                  <a:extLst>
                    <a:ext uri="{9D8B030D-6E8A-4147-A177-3AD203B41FA5}">
                      <a16:colId xmlns:a16="http://schemas.microsoft.com/office/drawing/2014/main" val="2117958624"/>
                    </a:ext>
                  </a:extLst>
                </a:gridCol>
                <a:gridCol w="1039654">
                  <a:extLst>
                    <a:ext uri="{9D8B030D-6E8A-4147-A177-3AD203B41FA5}">
                      <a16:colId xmlns:a16="http://schemas.microsoft.com/office/drawing/2014/main" val="1739956586"/>
                    </a:ext>
                  </a:extLst>
                </a:gridCol>
              </a:tblGrid>
              <a:tr h="39161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20814"/>
                  </a:ext>
                </a:extLst>
              </a:tr>
              <a:tr h="596219"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785172"/>
                  </a:ext>
                </a:extLst>
              </a:tr>
              <a:tr h="596219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Chọn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chơi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hay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633345"/>
                  </a:ext>
                </a:extLst>
              </a:tr>
              <a:tr h="6956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tắc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luật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chơi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thiết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tuân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311031"/>
                  </a:ext>
                </a:extLst>
              </a:tr>
              <a:tr h="695684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giọng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trọng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068875"/>
                  </a:ext>
                </a:extLst>
              </a:tr>
              <a:tr h="6956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phi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ngôn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583426"/>
                  </a:ext>
                </a:extLst>
              </a:tr>
              <a:tr h="69568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endParaRPr lang="en-US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góp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14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94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ỤC TIÊU BÀI HỌC</a:t>
            </a:r>
            <a:endParaRPr b="1" dirty="0">
              <a:highlight>
                <a:schemeClr val="dk2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8" name="Google Shape;588;p37"/>
          <p:cNvSpPr txBox="1">
            <a:spLocks noGrp="1"/>
          </p:cNvSpPr>
          <p:nvPr>
            <p:ph type="subTitle" idx="1"/>
          </p:nvPr>
        </p:nvSpPr>
        <p:spPr>
          <a:xfrm>
            <a:off x="1700100" y="1986775"/>
            <a:ext cx="27045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Mục đích và các bước thực hành bài nói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9" name="Google Shape;589;p37"/>
          <p:cNvSpPr txBox="1">
            <a:spLocks noGrp="1"/>
          </p:cNvSpPr>
          <p:nvPr>
            <p:ph type="title" idx="2"/>
          </p:nvPr>
        </p:nvSpPr>
        <p:spPr>
          <a:xfrm>
            <a:off x="713225" y="1527000"/>
            <a:ext cx="874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0" name="Google Shape;590;p37"/>
          <p:cNvSpPr txBox="1">
            <a:spLocks noGrp="1"/>
          </p:cNvSpPr>
          <p:nvPr>
            <p:ph type="subTitle" idx="3"/>
          </p:nvPr>
        </p:nvSpPr>
        <p:spPr>
          <a:xfrm>
            <a:off x="1700100" y="1527000"/>
            <a:ext cx="2704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trình bày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1" name="Google Shape;591;p37"/>
          <p:cNvSpPr txBox="1">
            <a:spLocks noGrp="1"/>
          </p:cNvSpPr>
          <p:nvPr>
            <p:ph type="subTitle" idx="4"/>
          </p:nvPr>
        </p:nvSpPr>
        <p:spPr>
          <a:xfrm>
            <a:off x="1700100" y="3397825"/>
            <a:ext cx="27045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Giải thích rõ ràng, rành mạch quy tắc, luật lệ trong 1 trò chơi, hoạt động bất kì.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2" name="Google Shape;592;p37"/>
          <p:cNvSpPr txBox="1">
            <a:spLocks noGrp="1"/>
          </p:cNvSpPr>
          <p:nvPr>
            <p:ph type="title" idx="5"/>
          </p:nvPr>
        </p:nvSpPr>
        <p:spPr>
          <a:xfrm>
            <a:off x="713225" y="2938050"/>
            <a:ext cx="874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3" name="Google Shape;593;p37"/>
          <p:cNvSpPr txBox="1">
            <a:spLocks noGrp="1"/>
          </p:cNvSpPr>
          <p:nvPr>
            <p:ph type="subTitle" idx="6"/>
          </p:nvPr>
        </p:nvSpPr>
        <p:spPr>
          <a:xfrm>
            <a:off x="1700100" y="2938050"/>
            <a:ext cx="2704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thực hành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4" name="Google Shape;594;p37"/>
          <p:cNvSpPr txBox="1">
            <a:spLocks noGrp="1"/>
          </p:cNvSpPr>
          <p:nvPr>
            <p:ph type="title" idx="8"/>
          </p:nvPr>
        </p:nvSpPr>
        <p:spPr>
          <a:xfrm>
            <a:off x="4732600" y="2165050"/>
            <a:ext cx="874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5" name="Google Shape;595;p37"/>
          <p:cNvSpPr txBox="1">
            <a:spLocks noGrp="1"/>
          </p:cNvSpPr>
          <p:nvPr>
            <p:ph type="subTitle" idx="9"/>
          </p:nvPr>
        </p:nvSpPr>
        <p:spPr>
          <a:xfrm>
            <a:off x="5720700" y="2165050"/>
            <a:ext cx="27036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đánh giá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9" name="Google Shape;599;p37"/>
          <p:cNvSpPr txBox="1">
            <a:spLocks noGrp="1"/>
          </p:cNvSpPr>
          <p:nvPr>
            <p:ph type="subTitle" idx="7"/>
          </p:nvPr>
        </p:nvSpPr>
        <p:spPr>
          <a:xfrm>
            <a:off x="5720700" y="2624825"/>
            <a:ext cx="27036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Vai trò của việc giải thích quy tắc, luật lệ trong trò chơi hay hoạt động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00" name="Google Shape;600;p37"/>
          <p:cNvGrpSpPr/>
          <p:nvPr/>
        </p:nvGrpSpPr>
        <p:grpSpPr>
          <a:xfrm rot="-2700000">
            <a:off x="4767399" y="1476858"/>
            <a:ext cx="358197" cy="538285"/>
            <a:chOff x="7358875" y="1006660"/>
            <a:chExt cx="358200" cy="538290"/>
          </a:xfrm>
        </p:grpSpPr>
        <p:sp>
          <p:nvSpPr>
            <p:cNvPr id="601" name="Google Shape;601;p37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2" name="Google Shape;602;p37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3" name="Google Shape;603;p37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" grpId="0"/>
      <p:bldP spid="588" grpId="0" build="p"/>
      <p:bldP spid="589" grpId="0"/>
      <p:bldP spid="590" grpId="0" build="p" animBg="1"/>
      <p:bldP spid="591" grpId="0" build="p"/>
      <p:bldP spid="592" grpId="0"/>
      <p:bldP spid="593" grpId="0" build="p" animBg="1"/>
      <p:bldP spid="594" grpId="0"/>
      <p:bldP spid="595" grpId="0" build="p" animBg="1"/>
      <p:bldP spid="5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8"/>
          <p:cNvSpPr txBox="1">
            <a:spLocks noGrp="1"/>
          </p:cNvSpPr>
          <p:nvPr>
            <p:ph type="title"/>
          </p:nvPr>
        </p:nvSpPr>
        <p:spPr>
          <a:xfrm>
            <a:off x="1183018" y="2486285"/>
            <a:ext cx="684558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dk2"/>
                </a:highlight>
              </a:rPr>
              <a:t>TRƯỚC KHI NÓI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613" name="Google Shape;613;p38"/>
          <p:cNvSpPr txBox="1">
            <a:spLocks noGrp="1"/>
          </p:cNvSpPr>
          <p:nvPr>
            <p:ph type="title" idx="2"/>
          </p:nvPr>
        </p:nvSpPr>
        <p:spPr>
          <a:xfrm>
            <a:off x="1437653" y="711250"/>
            <a:ext cx="868572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grpSp>
        <p:nvGrpSpPr>
          <p:cNvPr id="615" name="Google Shape;615;p38"/>
          <p:cNvGrpSpPr/>
          <p:nvPr/>
        </p:nvGrpSpPr>
        <p:grpSpPr>
          <a:xfrm rot="-157232">
            <a:off x="2322355" y="1639078"/>
            <a:ext cx="477120" cy="716999"/>
            <a:chOff x="7358875" y="1006660"/>
            <a:chExt cx="358200" cy="538290"/>
          </a:xfrm>
        </p:grpSpPr>
        <p:sp>
          <p:nvSpPr>
            <p:cNvPr id="616" name="Google Shape;616;p38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7" name="Google Shape;617;p38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8" name="Google Shape;618;p38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23" name="Google Shape;623;p38"/>
          <p:cNvGrpSpPr/>
          <p:nvPr/>
        </p:nvGrpSpPr>
        <p:grpSpPr>
          <a:xfrm>
            <a:off x="525375" y="4418829"/>
            <a:ext cx="1083800" cy="197490"/>
            <a:chOff x="525375" y="4180010"/>
            <a:chExt cx="1083800" cy="197490"/>
          </a:xfrm>
        </p:grpSpPr>
        <p:sp>
          <p:nvSpPr>
            <p:cNvPr id="624" name="Google Shape;624;p38"/>
            <p:cNvSpPr/>
            <p:nvPr/>
          </p:nvSpPr>
          <p:spPr>
            <a:xfrm>
              <a:off x="525375" y="4180010"/>
              <a:ext cx="973600" cy="32150"/>
            </a:xfrm>
            <a:custGeom>
              <a:avLst/>
              <a:gdLst/>
              <a:ahLst/>
              <a:cxnLst/>
              <a:rect l="l" t="t" r="r" b="b"/>
              <a:pathLst>
                <a:path w="38944" h="1286" extrusionOk="0">
                  <a:moveTo>
                    <a:pt x="0" y="1286"/>
                  </a:moveTo>
                  <a:cubicBezTo>
                    <a:pt x="12856" y="-550"/>
                    <a:pt x="25957" y="184"/>
                    <a:pt x="38944" y="1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25" name="Google Shape;625;p38"/>
            <p:cNvSpPr/>
            <p:nvPr/>
          </p:nvSpPr>
          <p:spPr>
            <a:xfrm>
              <a:off x="626400" y="4276475"/>
              <a:ext cx="982775" cy="101025"/>
            </a:xfrm>
            <a:custGeom>
              <a:avLst/>
              <a:gdLst/>
              <a:ahLst/>
              <a:cxnLst/>
              <a:rect l="l" t="t" r="r" b="b"/>
              <a:pathLst>
                <a:path w="39311" h="4041" extrusionOk="0">
                  <a:moveTo>
                    <a:pt x="0" y="4041"/>
                  </a:moveTo>
                  <a:cubicBezTo>
                    <a:pt x="12880" y="1282"/>
                    <a:pt x="26138" y="0"/>
                    <a:pt x="3931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26" name="Google Shape;626;p38"/>
          <p:cNvGrpSpPr/>
          <p:nvPr/>
        </p:nvGrpSpPr>
        <p:grpSpPr>
          <a:xfrm>
            <a:off x="7142971" y="1369591"/>
            <a:ext cx="1500953" cy="1501085"/>
            <a:chOff x="7142971" y="1369591"/>
            <a:chExt cx="1500953" cy="1501085"/>
          </a:xfrm>
        </p:grpSpPr>
        <p:sp>
          <p:nvSpPr>
            <p:cNvPr id="627" name="Google Shape;627;p38"/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8"/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629" name="Google Shape;629;p38"/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4" name="Google Shape;634;p38"/>
          <p:cNvGrpSpPr/>
          <p:nvPr/>
        </p:nvGrpSpPr>
        <p:grpSpPr>
          <a:xfrm>
            <a:off x="6087783" y="649555"/>
            <a:ext cx="1668475" cy="1394400"/>
            <a:chOff x="6087783" y="649555"/>
            <a:chExt cx="1668475" cy="1394400"/>
          </a:xfrm>
        </p:grpSpPr>
        <p:sp>
          <p:nvSpPr>
            <p:cNvPr id="635" name="Google Shape;635;p38"/>
            <p:cNvSpPr/>
            <p:nvPr/>
          </p:nvSpPr>
          <p:spPr>
            <a:xfrm rot="-1341286">
              <a:off x="6296405" y="865688"/>
              <a:ext cx="1326707" cy="96213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6" name="Google Shape;636;p38"/>
            <p:cNvGrpSpPr/>
            <p:nvPr/>
          </p:nvGrpSpPr>
          <p:grpSpPr>
            <a:xfrm>
              <a:off x="6087783" y="718348"/>
              <a:ext cx="1548045" cy="1310460"/>
              <a:chOff x="5291825" y="3840050"/>
              <a:chExt cx="868225" cy="734975"/>
            </a:xfrm>
          </p:grpSpPr>
          <p:sp>
            <p:nvSpPr>
              <p:cNvPr id="637" name="Google Shape;637;p38"/>
              <p:cNvSpPr/>
              <p:nvPr/>
            </p:nvSpPr>
            <p:spPr>
              <a:xfrm>
                <a:off x="5528600" y="4297425"/>
                <a:ext cx="188825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4119" extrusionOk="0">
                    <a:moveTo>
                      <a:pt x="7094" y="1"/>
                    </a:moveTo>
                    <a:cubicBezTo>
                      <a:pt x="4215" y="1"/>
                      <a:pt x="1850" y="1898"/>
                      <a:pt x="46" y="3996"/>
                    </a:cubicBezTo>
                    <a:cubicBezTo>
                      <a:pt x="1" y="4048"/>
                      <a:pt x="46" y="4118"/>
                      <a:pt x="98" y="4118"/>
                    </a:cubicBezTo>
                    <a:cubicBezTo>
                      <a:pt x="114" y="4118"/>
                      <a:pt x="130" y="4112"/>
                      <a:pt x="145" y="4096"/>
                    </a:cubicBezTo>
                    <a:cubicBezTo>
                      <a:pt x="2153" y="1946"/>
                      <a:pt x="4354" y="304"/>
                      <a:pt x="7405" y="239"/>
                    </a:cubicBezTo>
                    <a:cubicBezTo>
                      <a:pt x="7553" y="236"/>
                      <a:pt x="7551" y="16"/>
                      <a:pt x="7403" y="8"/>
                    </a:cubicBezTo>
                    <a:cubicBezTo>
                      <a:pt x="7299" y="3"/>
                      <a:pt x="7196" y="1"/>
                      <a:pt x="7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5500225" y="4209825"/>
                <a:ext cx="184600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4151" extrusionOk="0">
                    <a:moveTo>
                      <a:pt x="7204" y="1"/>
                    </a:moveTo>
                    <a:cubicBezTo>
                      <a:pt x="4360" y="1"/>
                      <a:pt x="1550" y="1712"/>
                      <a:pt x="25" y="4065"/>
                    </a:cubicBezTo>
                    <a:cubicBezTo>
                      <a:pt x="1" y="4104"/>
                      <a:pt x="39" y="4150"/>
                      <a:pt x="77" y="4150"/>
                    </a:cubicBezTo>
                    <a:cubicBezTo>
                      <a:pt x="90" y="4150"/>
                      <a:pt x="103" y="4145"/>
                      <a:pt x="113" y="4132"/>
                    </a:cubicBezTo>
                    <a:cubicBezTo>
                      <a:pt x="1959" y="1768"/>
                      <a:pt x="4306" y="600"/>
                      <a:pt x="7245" y="211"/>
                    </a:cubicBezTo>
                    <a:cubicBezTo>
                      <a:pt x="7373" y="194"/>
                      <a:pt x="7384" y="2"/>
                      <a:pt x="7244" y="1"/>
                    </a:cubicBezTo>
                    <a:cubicBezTo>
                      <a:pt x="7231" y="1"/>
                      <a:pt x="7217" y="1"/>
                      <a:pt x="7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5465875" y="4141225"/>
                <a:ext cx="186675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4230" extrusionOk="0">
                    <a:moveTo>
                      <a:pt x="7284" y="0"/>
                    </a:moveTo>
                    <a:cubicBezTo>
                      <a:pt x="7278" y="0"/>
                      <a:pt x="7271" y="1"/>
                      <a:pt x="7265" y="2"/>
                    </a:cubicBezTo>
                    <a:cubicBezTo>
                      <a:pt x="4464" y="400"/>
                      <a:pt x="1865" y="1978"/>
                      <a:pt x="43" y="4112"/>
                    </a:cubicBezTo>
                    <a:cubicBezTo>
                      <a:pt x="0" y="4164"/>
                      <a:pt x="44" y="4230"/>
                      <a:pt x="94" y="4230"/>
                    </a:cubicBezTo>
                    <a:cubicBezTo>
                      <a:pt x="109" y="4230"/>
                      <a:pt x="125" y="4224"/>
                      <a:pt x="139" y="4209"/>
                    </a:cubicBezTo>
                    <a:cubicBezTo>
                      <a:pt x="2139" y="2077"/>
                      <a:pt x="4503" y="870"/>
                      <a:pt x="7327" y="225"/>
                    </a:cubicBezTo>
                    <a:cubicBezTo>
                      <a:pt x="7467" y="191"/>
                      <a:pt x="7412" y="0"/>
                      <a:pt x="7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8"/>
              <p:cNvSpPr/>
              <p:nvPr/>
            </p:nvSpPr>
            <p:spPr>
              <a:xfrm>
                <a:off x="5437400" y="4079975"/>
                <a:ext cx="175000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3925" extrusionOk="0">
                    <a:moveTo>
                      <a:pt x="6860" y="0"/>
                    </a:moveTo>
                    <a:cubicBezTo>
                      <a:pt x="6857" y="0"/>
                      <a:pt x="6854" y="0"/>
                      <a:pt x="6851" y="0"/>
                    </a:cubicBezTo>
                    <a:cubicBezTo>
                      <a:pt x="4193" y="212"/>
                      <a:pt x="1671" y="1731"/>
                      <a:pt x="41" y="3805"/>
                    </a:cubicBezTo>
                    <a:cubicBezTo>
                      <a:pt x="1" y="3856"/>
                      <a:pt x="44" y="3925"/>
                      <a:pt x="94" y="3925"/>
                    </a:cubicBezTo>
                    <a:cubicBezTo>
                      <a:pt x="109" y="3925"/>
                      <a:pt x="125" y="3918"/>
                      <a:pt x="140" y="3902"/>
                    </a:cubicBezTo>
                    <a:cubicBezTo>
                      <a:pt x="1976" y="1824"/>
                      <a:pt x="4191" y="737"/>
                      <a:pt x="6882" y="219"/>
                    </a:cubicBezTo>
                    <a:cubicBezTo>
                      <a:pt x="7000" y="197"/>
                      <a:pt x="6978" y="0"/>
                      <a:pt x="6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8"/>
              <p:cNvSpPr/>
              <p:nvPr/>
            </p:nvSpPr>
            <p:spPr>
              <a:xfrm>
                <a:off x="5404750" y="4007775"/>
                <a:ext cx="174325" cy="1156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4624" extrusionOk="0">
                    <a:moveTo>
                      <a:pt x="6837" y="0"/>
                    </a:moveTo>
                    <a:cubicBezTo>
                      <a:pt x="6837" y="0"/>
                      <a:pt x="6836" y="0"/>
                      <a:pt x="6836" y="0"/>
                    </a:cubicBezTo>
                    <a:cubicBezTo>
                      <a:pt x="3919" y="39"/>
                      <a:pt x="1635" y="2326"/>
                      <a:pt x="32" y="4528"/>
                    </a:cubicBezTo>
                    <a:cubicBezTo>
                      <a:pt x="1" y="4572"/>
                      <a:pt x="47" y="4624"/>
                      <a:pt x="92" y="4624"/>
                    </a:cubicBezTo>
                    <a:cubicBezTo>
                      <a:pt x="107" y="4624"/>
                      <a:pt x="121" y="4618"/>
                      <a:pt x="132" y="4605"/>
                    </a:cubicBezTo>
                    <a:cubicBezTo>
                      <a:pt x="1977" y="2377"/>
                      <a:pt x="3902" y="600"/>
                      <a:pt x="6863" y="195"/>
                    </a:cubicBezTo>
                    <a:cubicBezTo>
                      <a:pt x="6973" y="181"/>
                      <a:pt x="6945" y="0"/>
                      <a:pt x="6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5818975" y="4203025"/>
                <a:ext cx="2697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3360" extrusionOk="0">
                    <a:moveTo>
                      <a:pt x="7299" y="1"/>
                    </a:moveTo>
                    <a:cubicBezTo>
                      <a:pt x="4481" y="1"/>
                      <a:pt x="1439" y="1090"/>
                      <a:pt x="24" y="3279"/>
                    </a:cubicBezTo>
                    <a:cubicBezTo>
                      <a:pt x="0" y="3315"/>
                      <a:pt x="37" y="3359"/>
                      <a:pt x="74" y="3359"/>
                    </a:cubicBezTo>
                    <a:cubicBezTo>
                      <a:pt x="86" y="3359"/>
                      <a:pt x="99" y="3354"/>
                      <a:pt x="109" y="3342"/>
                    </a:cubicBezTo>
                    <a:cubicBezTo>
                      <a:pt x="1794" y="1311"/>
                      <a:pt x="4566" y="294"/>
                      <a:pt x="7267" y="294"/>
                    </a:cubicBezTo>
                    <a:cubicBezTo>
                      <a:pt x="8418" y="294"/>
                      <a:pt x="9556" y="479"/>
                      <a:pt x="10591" y="848"/>
                    </a:cubicBezTo>
                    <a:cubicBezTo>
                      <a:pt x="10607" y="853"/>
                      <a:pt x="10621" y="856"/>
                      <a:pt x="10635" y="856"/>
                    </a:cubicBezTo>
                    <a:cubicBezTo>
                      <a:pt x="10755" y="856"/>
                      <a:pt x="10790" y="657"/>
                      <a:pt x="10658" y="603"/>
                    </a:cubicBezTo>
                    <a:cubicBezTo>
                      <a:pt x="9677" y="202"/>
                      <a:pt x="8509" y="1"/>
                      <a:pt x="7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5805775" y="4147175"/>
                <a:ext cx="258750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10350" h="2748" extrusionOk="0">
                    <a:moveTo>
                      <a:pt x="7333" y="1"/>
                    </a:moveTo>
                    <a:cubicBezTo>
                      <a:pt x="4702" y="1"/>
                      <a:pt x="2053" y="982"/>
                      <a:pt x="44" y="2639"/>
                    </a:cubicBezTo>
                    <a:cubicBezTo>
                      <a:pt x="0" y="2676"/>
                      <a:pt x="41" y="2747"/>
                      <a:pt x="88" y="2747"/>
                    </a:cubicBezTo>
                    <a:cubicBezTo>
                      <a:pt x="99" y="2747"/>
                      <a:pt x="109" y="2744"/>
                      <a:pt x="119" y="2736"/>
                    </a:cubicBezTo>
                    <a:cubicBezTo>
                      <a:pt x="2307" y="1089"/>
                      <a:pt x="4716" y="339"/>
                      <a:pt x="7271" y="339"/>
                    </a:cubicBezTo>
                    <a:cubicBezTo>
                      <a:pt x="8215" y="339"/>
                      <a:pt x="9179" y="441"/>
                      <a:pt x="10160" y="639"/>
                    </a:cubicBezTo>
                    <a:cubicBezTo>
                      <a:pt x="10169" y="641"/>
                      <a:pt x="10178" y="642"/>
                      <a:pt x="10186" y="642"/>
                    </a:cubicBezTo>
                    <a:cubicBezTo>
                      <a:pt x="10308" y="642"/>
                      <a:pt x="10350" y="462"/>
                      <a:pt x="10220" y="422"/>
                    </a:cubicBezTo>
                    <a:cubicBezTo>
                      <a:pt x="9283" y="136"/>
                      <a:pt x="8309" y="1"/>
                      <a:pt x="7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5796325" y="4085075"/>
                <a:ext cx="238975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9559" h="2722" extrusionOk="0">
                    <a:moveTo>
                      <a:pt x="7090" y="0"/>
                    </a:moveTo>
                    <a:cubicBezTo>
                      <a:pt x="6046" y="0"/>
                      <a:pt x="4998" y="194"/>
                      <a:pt x="3981" y="496"/>
                    </a:cubicBezTo>
                    <a:cubicBezTo>
                      <a:pt x="2569" y="914"/>
                      <a:pt x="919" y="1414"/>
                      <a:pt x="23" y="2654"/>
                    </a:cubicBezTo>
                    <a:cubicBezTo>
                      <a:pt x="0" y="2684"/>
                      <a:pt x="33" y="2722"/>
                      <a:pt x="64" y="2722"/>
                    </a:cubicBezTo>
                    <a:cubicBezTo>
                      <a:pt x="74" y="2722"/>
                      <a:pt x="84" y="2718"/>
                      <a:pt x="92" y="2708"/>
                    </a:cubicBezTo>
                    <a:cubicBezTo>
                      <a:pt x="1082" y="1511"/>
                      <a:pt x="2825" y="1014"/>
                      <a:pt x="4280" y="628"/>
                    </a:cubicBezTo>
                    <a:cubicBezTo>
                      <a:pt x="5180" y="390"/>
                      <a:pt x="6062" y="261"/>
                      <a:pt x="6945" y="261"/>
                    </a:cubicBezTo>
                    <a:cubicBezTo>
                      <a:pt x="7748" y="261"/>
                      <a:pt x="8551" y="367"/>
                      <a:pt x="9368" y="592"/>
                    </a:cubicBezTo>
                    <a:cubicBezTo>
                      <a:pt x="9380" y="595"/>
                      <a:pt x="9391" y="597"/>
                      <a:pt x="9402" y="597"/>
                    </a:cubicBezTo>
                    <a:cubicBezTo>
                      <a:pt x="9521" y="597"/>
                      <a:pt x="9559" y="411"/>
                      <a:pt x="9430" y="367"/>
                    </a:cubicBezTo>
                    <a:cubicBezTo>
                      <a:pt x="8661" y="110"/>
                      <a:pt x="7876" y="0"/>
                      <a:pt x="7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8"/>
              <p:cNvSpPr/>
              <p:nvPr/>
            </p:nvSpPr>
            <p:spPr>
              <a:xfrm>
                <a:off x="5778125" y="4032550"/>
                <a:ext cx="211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2908" extrusionOk="0">
                    <a:moveTo>
                      <a:pt x="6811" y="1"/>
                    </a:moveTo>
                    <a:cubicBezTo>
                      <a:pt x="5494" y="1"/>
                      <a:pt x="4048" y="444"/>
                      <a:pt x="2970" y="842"/>
                    </a:cubicBezTo>
                    <a:cubicBezTo>
                      <a:pt x="2243" y="1112"/>
                      <a:pt x="101" y="1901"/>
                      <a:pt x="4" y="2847"/>
                    </a:cubicBezTo>
                    <a:cubicBezTo>
                      <a:pt x="0" y="2886"/>
                      <a:pt x="34" y="2908"/>
                      <a:pt x="67" y="2908"/>
                    </a:cubicBezTo>
                    <a:cubicBezTo>
                      <a:pt x="93" y="2908"/>
                      <a:pt x="118" y="2894"/>
                      <a:pt x="123" y="2865"/>
                    </a:cubicBezTo>
                    <a:cubicBezTo>
                      <a:pt x="326" y="1826"/>
                      <a:pt x="3064" y="1019"/>
                      <a:pt x="3877" y="798"/>
                    </a:cubicBezTo>
                    <a:cubicBezTo>
                      <a:pt x="4803" y="544"/>
                      <a:pt x="5844" y="286"/>
                      <a:pt x="6850" y="286"/>
                    </a:cubicBezTo>
                    <a:cubicBezTo>
                      <a:pt x="7333" y="286"/>
                      <a:pt x="7807" y="345"/>
                      <a:pt x="8257" y="493"/>
                    </a:cubicBezTo>
                    <a:cubicBezTo>
                      <a:pt x="8271" y="498"/>
                      <a:pt x="8286" y="501"/>
                      <a:pt x="8299" y="501"/>
                    </a:cubicBezTo>
                    <a:cubicBezTo>
                      <a:pt x="8419" y="501"/>
                      <a:pt x="8453" y="306"/>
                      <a:pt x="8322" y="254"/>
                    </a:cubicBezTo>
                    <a:cubicBezTo>
                      <a:pt x="7862" y="74"/>
                      <a:pt x="7347" y="1"/>
                      <a:pt x="6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5731825" y="3981900"/>
                <a:ext cx="271925" cy="67925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2717" extrusionOk="0">
                    <a:moveTo>
                      <a:pt x="8500" y="0"/>
                    </a:moveTo>
                    <a:cubicBezTo>
                      <a:pt x="7298" y="0"/>
                      <a:pt x="6101" y="202"/>
                      <a:pt x="4919" y="535"/>
                    </a:cubicBezTo>
                    <a:cubicBezTo>
                      <a:pt x="3370" y="972"/>
                      <a:pt x="1220" y="1451"/>
                      <a:pt x="39" y="2623"/>
                    </a:cubicBezTo>
                    <a:cubicBezTo>
                      <a:pt x="1" y="2662"/>
                      <a:pt x="38" y="2716"/>
                      <a:pt x="80" y="2716"/>
                    </a:cubicBezTo>
                    <a:cubicBezTo>
                      <a:pt x="93" y="2716"/>
                      <a:pt x="106" y="2712"/>
                      <a:pt x="117" y="2701"/>
                    </a:cubicBezTo>
                    <a:cubicBezTo>
                      <a:pt x="1284" y="1635"/>
                      <a:pt x="3458" y="1147"/>
                      <a:pt x="4975" y="736"/>
                    </a:cubicBezTo>
                    <a:cubicBezTo>
                      <a:pt x="6118" y="426"/>
                      <a:pt x="7262" y="244"/>
                      <a:pt x="8414" y="244"/>
                    </a:cubicBezTo>
                    <a:cubicBezTo>
                      <a:pt x="9161" y="244"/>
                      <a:pt x="9911" y="320"/>
                      <a:pt x="10665" y="487"/>
                    </a:cubicBezTo>
                    <a:cubicBezTo>
                      <a:pt x="10675" y="489"/>
                      <a:pt x="10685" y="490"/>
                      <a:pt x="10694" y="490"/>
                    </a:cubicBezTo>
                    <a:cubicBezTo>
                      <a:pt x="10827" y="490"/>
                      <a:pt x="10876" y="282"/>
                      <a:pt x="10730" y="248"/>
                    </a:cubicBezTo>
                    <a:cubicBezTo>
                      <a:pt x="9986" y="77"/>
                      <a:pt x="9242" y="0"/>
                      <a:pt x="8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5726525" y="3922475"/>
                <a:ext cx="276750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2285" extrusionOk="0">
                    <a:moveTo>
                      <a:pt x="6294" y="1"/>
                    </a:moveTo>
                    <a:cubicBezTo>
                      <a:pt x="5914" y="1"/>
                      <a:pt x="5527" y="24"/>
                      <a:pt x="5128" y="80"/>
                    </a:cubicBezTo>
                    <a:cubicBezTo>
                      <a:pt x="3282" y="335"/>
                      <a:pt x="1532" y="1058"/>
                      <a:pt x="45" y="2182"/>
                    </a:cubicBezTo>
                    <a:cubicBezTo>
                      <a:pt x="0" y="2215"/>
                      <a:pt x="27" y="2284"/>
                      <a:pt x="71" y="2284"/>
                    </a:cubicBezTo>
                    <a:cubicBezTo>
                      <a:pt x="80" y="2284"/>
                      <a:pt x="89" y="2281"/>
                      <a:pt x="100" y="2275"/>
                    </a:cubicBezTo>
                    <a:cubicBezTo>
                      <a:pt x="1763" y="1162"/>
                      <a:pt x="3609" y="418"/>
                      <a:pt x="5616" y="246"/>
                    </a:cubicBezTo>
                    <a:cubicBezTo>
                      <a:pt x="5819" y="228"/>
                      <a:pt x="6020" y="220"/>
                      <a:pt x="6220" y="220"/>
                    </a:cubicBezTo>
                    <a:cubicBezTo>
                      <a:pt x="7825" y="220"/>
                      <a:pt x="9316" y="732"/>
                      <a:pt x="10918" y="813"/>
                    </a:cubicBezTo>
                    <a:cubicBezTo>
                      <a:pt x="10921" y="813"/>
                      <a:pt x="10924" y="813"/>
                      <a:pt x="10926" y="813"/>
                    </a:cubicBezTo>
                    <a:cubicBezTo>
                      <a:pt x="11069" y="813"/>
                      <a:pt x="11059" y="601"/>
                      <a:pt x="10920" y="583"/>
                    </a:cubicBezTo>
                    <a:cubicBezTo>
                      <a:pt x="9299" y="401"/>
                      <a:pt x="7863" y="1"/>
                      <a:pt x="6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8"/>
              <p:cNvSpPr/>
              <p:nvPr/>
            </p:nvSpPr>
            <p:spPr>
              <a:xfrm>
                <a:off x="5291825" y="3840050"/>
                <a:ext cx="868225" cy="734975"/>
              </a:xfrm>
              <a:custGeom>
                <a:avLst/>
                <a:gdLst/>
                <a:ahLst/>
                <a:cxnLst/>
                <a:rect l="l" t="t" r="r" b="b"/>
                <a:pathLst>
                  <a:path w="34729" h="29399" extrusionOk="0">
                    <a:moveTo>
                      <a:pt x="27378" y="17735"/>
                    </a:moveTo>
                    <a:cubicBezTo>
                      <a:pt x="27714" y="17735"/>
                      <a:pt x="28060" y="17752"/>
                      <a:pt x="28416" y="17786"/>
                    </a:cubicBezTo>
                    <a:cubicBezTo>
                      <a:pt x="29591" y="17899"/>
                      <a:pt x="30985" y="18415"/>
                      <a:pt x="32249" y="18415"/>
                    </a:cubicBezTo>
                    <a:cubicBezTo>
                      <a:pt x="32883" y="18415"/>
                      <a:pt x="33485" y="18284"/>
                      <a:pt x="34009" y="17908"/>
                    </a:cubicBezTo>
                    <a:lnTo>
                      <a:pt x="34009" y="17908"/>
                    </a:lnTo>
                    <a:cubicBezTo>
                      <a:pt x="34265" y="18678"/>
                      <a:pt x="33229" y="18868"/>
                      <a:pt x="32111" y="18868"/>
                    </a:cubicBezTo>
                    <a:cubicBezTo>
                      <a:pt x="31112" y="18868"/>
                      <a:pt x="30048" y="18717"/>
                      <a:pt x="29780" y="18693"/>
                    </a:cubicBezTo>
                    <a:cubicBezTo>
                      <a:pt x="29000" y="18626"/>
                      <a:pt x="28205" y="18576"/>
                      <a:pt x="27414" y="18576"/>
                    </a:cubicBezTo>
                    <a:cubicBezTo>
                      <a:pt x="26885" y="18576"/>
                      <a:pt x="26357" y="18599"/>
                      <a:pt x="25836" y="18653"/>
                    </a:cubicBezTo>
                    <a:cubicBezTo>
                      <a:pt x="23866" y="18862"/>
                      <a:pt x="22081" y="19710"/>
                      <a:pt x="20691" y="21121"/>
                    </a:cubicBezTo>
                    <a:cubicBezTo>
                      <a:pt x="20686" y="21125"/>
                      <a:pt x="20688" y="21132"/>
                      <a:pt x="20686" y="21135"/>
                    </a:cubicBezTo>
                    <a:lnTo>
                      <a:pt x="20685" y="21135"/>
                    </a:lnTo>
                    <a:cubicBezTo>
                      <a:pt x="20693" y="21087"/>
                      <a:pt x="20694" y="21038"/>
                      <a:pt x="20689" y="20990"/>
                    </a:cubicBezTo>
                    <a:cubicBezTo>
                      <a:pt x="20725" y="20969"/>
                      <a:pt x="20748" y="20933"/>
                      <a:pt x="20752" y="20893"/>
                    </a:cubicBezTo>
                    <a:cubicBezTo>
                      <a:pt x="22638" y="18826"/>
                      <a:pt x="24694" y="17735"/>
                      <a:pt x="27378" y="17735"/>
                    </a:cubicBezTo>
                    <a:close/>
                    <a:moveTo>
                      <a:pt x="34233" y="18431"/>
                    </a:moveTo>
                    <a:lnTo>
                      <a:pt x="34233" y="18431"/>
                    </a:lnTo>
                    <a:cubicBezTo>
                      <a:pt x="34266" y="18476"/>
                      <a:pt x="34294" y="18523"/>
                      <a:pt x="34318" y="18572"/>
                    </a:cubicBezTo>
                    <a:cubicBezTo>
                      <a:pt x="34305" y="18579"/>
                      <a:pt x="34293" y="18588"/>
                      <a:pt x="34283" y="18601"/>
                    </a:cubicBezTo>
                    <a:cubicBezTo>
                      <a:pt x="33616" y="19417"/>
                      <a:pt x="32753" y="19646"/>
                      <a:pt x="31836" y="19646"/>
                    </a:cubicBezTo>
                    <a:cubicBezTo>
                      <a:pt x="31325" y="19646"/>
                      <a:pt x="30798" y="19575"/>
                      <a:pt x="30279" y="19495"/>
                    </a:cubicBezTo>
                    <a:cubicBezTo>
                      <a:pt x="29504" y="19375"/>
                      <a:pt x="28770" y="19296"/>
                      <a:pt x="28018" y="19296"/>
                    </a:cubicBezTo>
                    <a:cubicBezTo>
                      <a:pt x="27639" y="19296"/>
                      <a:pt x="27255" y="19316"/>
                      <a:pt x="26859" y="19361"/>
                    </a:cubicBezTo>
                    <a:cubicBezTo>
                      <a:pt x="26112" y="19449"/>
                      <a:pt x="25345" y="19520"/>
                      <a:pt x="24653" y="19833"/>
                    </a:cubicBezTo>
                    <a:cubicBezTo>
                      <a:pt x="23278" y="20454"/>
                      <a:pt x="22363" y="21183"/>
                      <a:pt x="20804" y="21213"/>
                    </a:cubicBezTo>
                    <a:cubicBezTo>
                      <a:pt x="22895" y="19427"/>
                      <a:pt x="25181" y="18871"/>
                      <a:pt x="27765" y="18871"/>
                    </a:cubicBezTo>
                    <a:cubicBezTo>
                      <a:pt x="28175" y="18871"/>
                      <a:pt x="28592" y="18885"/>
                      <a:pt x="29017" y="18910"/>
                    </a:cubicBezTo>
                    <a:cubicBezTo>
                      <a:pt x="29932" y="18964"/>
                      <a:pt x="30981" y="19199"/>
                      <a:pt x="31968" y="19199"/>
                    </a:cubicBezTo>
                    <a:cubicBezTo>
                      <a:pt x="32808" y="19199"/>
                      <a:pt x="33604" y="19029"/>
                      <a:pt x="34233" y="18431"/>
                    </a:cubicBezTo>
                    <a:close/>
                    <a:moveTo>
                      <a:pt x="11779" y="4207"/>
                    </a:moveTo>
                    <a:cubicBezTo>
                      <a:pt x="12541" y="4207"/>
                      <a:pt x="13324" y="4314"/>
                      <a:pt x="14126" y="4532"/>
                    </a:cubicBezTo>
                    <a:cubicBezTo>
                      <a:pt x="14139" y="4536"/>
                      <a:pt x="14152" y="4537"/>
                      <a:pt x="14165" y="4537"/>
                    </a:cubicBezTo>
                    <a:cubicBezTo>
                      <a:pt x="14179" y="4537"/>
                      <a:pt x="14192" y="4536"/>
                      <a:pt x="14206" y="4532"/>
                    </a:cubicBezTo>
                    <a:cubicBezTo>
                      <a:pt x="15624" y="10056"/>
                      <a:pt x="17966" y="15563"/>
                      <a:pt x="20446" y="20689"/>
                    </a:cubicBezTo>
                    <a:cubicBezTo>
                      <a:pt x="20454" y="20708"/>
                      <a:pt x="20466" y="20724"/>
                      <a:pt x="20482" y="20738"/>
                    </a:cubicBezTo>
                    <a:cubicBezTo>
                      <a:pt x="20127" y="20805"/>
                      <a:pt x="19772" y="20828"/>
                      <a:pt x="19416" y="20828"/>
                    </a:cubicBezTo>
                    <a:cubicBezTo>
                      <a:pt x="19188" y="20828"/>
                      <a:pt x="18960" y="20819"/>
                      <a:pt x="18732" y="20805"/>
                    </a:cubicBezTo>
                    <a:cubicBezTo>
                      <a:pt x="18758" y="20698"/>
                      <a:pt x="18801" y="20595"/>
                      <a:pt x="18855" y="20501"/>
                    </a:cubicBezTo>
                    <a:cubicBezTo>
                      <a:pt x="18933" y="20372"/>
                      <a:pt x="19043" y="20279"/>
                      <a:pt x="19137" y="20164"/>
                    </a:cubicBezTo>
                    <a:cubicBezTo>
                      <a:pt x="19182" y="20117"/>
                      <a:pt x="19142" y="20048"/>
                      <a:pt x="19089" y="20048"/>
                    </a:cubicBezTo>
                    <a:cubicBezTo>
                      <a:pt x="19078" y="20048"/>
                      <a:pt x="19066" y="20051"/>
                      <a:pt x="19054" y="20058"/>
                    </a:cubicBezTo>
                    <a:cubicBezTo>
                      <a:pt x="18790" y="20187"/>
                      <a:pt x="18648" y="20510"/>
                      <a:pt x="18602" y="20797"/>
                    </a:cubicBezTo>
                    <a:cubicBezTo>
                      <a:pt x="18318" y="20776"/>
                      <a:pt x="18033" y="20754"/>
                      <a:pt x="17749" y="20735"/>
                    </a:cubicBezTo>
                    <a:cubicBezTo>
                      <a:pt x="17867" y="20536"/>
                      <a:pt x="17974" y="20325"/>
                      <a:pt x="18025" y="20102"/>
                    </a:cubicBezTo>
                    <a:cubicBezTo>
                      <a:pt x="18036" y="20057"/>
                      <a:pt x="17996" y="20021"/>
                      <a:pt x="17957" y="20021"/>
                    </a:cubicBezTo>
                    <a:cubicBezTo>
                      <a:pt x="17937" y="20021"/>
                      <a:pt x="17918" y="20030"/>
                      <a:pt x="17905" y="20053"/>
                    </a:cubicBezTo>
                    <a:cubicBezTo>
                      <a:pt x="17789" y="20273"/>
                      <a:pt x="17695" y="20502"/>
                      <a:pt x="17585" y="20725"/>
                    </a:cubicBezTo>
                    <a:cubicBezTo>
                      <a:pt x="17383" y="20714"/>
                      <a:pt x="17181" y="20706"/>
                      <a:pt x="16979" y="20706"/>
                    </a:cubicBezTo>
                    <a:cubicBezTo>
                      <a:pt x="16875" y="20706"/>
                      <a:pt x="16772" y="20708"/>
                      <a:pt x="16668" y="20713"/>
                    </a:cubicBezTo>
                    <a:cubicBezTo>
                      <a:pt x="16788" y="20445"/>
                      <a:pt x="16912" y="20180"/>
                      <a:pt x="17043" y="19916"/>
                    </a:cubicBezTo>
                    <a:cubicBezTo>
                      <a:pt x="17068" y="19873"/>
                      <a:pt x="17032" y="19834"/>
                      <a:pt x="16994" y="19834"/>
                    </a:cubicBezTo>
                    <a:cubicBezTo>
                      <a:pt x="16977" y="19834"/>
                      <a:pt x="16960" y="19842"/>
                      <a:pt x="16949" y="19862"/>
                    </a:cubicBezTo>
                    <a:cubicBezTo>
                      <a:pt x="16778" y="20131"/>
                      <a:pt x="16640" y="20418"/>
                      <a:pt x="16536" y="20719"/>
                    </a:cubicBezTo>
                    <a:cubicBezTo>
                      <a:pt x="16431" y="20725"/>
                      <a:pt x="16326" y="20733"/>
                      <a:pt x="16220" y="20746"/>
                    </a:cubicBezTo>
                    <a:cubicBezTo>
                      <a:pt x="15981" y="20775"/>
                      <a:pt x="15747" y="20819"/>
                      <a:pt x="15513" y="20869"/>
                    </a:cubicBezTo>
                    <a:cubicBezTo>
                      <a:pt x="15644" y="20601"/>
                      <a:pt x="15779" y="20335"/>
                      <a:pt x="15918" y="20070"/>
                    </a:cubicBezTo>
                    <a:cubicBezTo>
                      <a:pt x="15943" y="20020"/>
                      <a:pt x="15902" y="19976"/>
                      <a:pt x="15861" y="19976"/>
                    </a:cubicBezTo>
                    <a:cubicBezTo>
                      <a:pt x="15842" y="19976"/>
                      <a:pt x="15823" y="19985"/>
                      <a:pt x="15809" y="20007"/>
                    </a:cubicBezTo>
                    <a:cubicBezTo>
                      <a:pt x="15629" y="20293"/>
                      <a:pt x="15475" y="20595"/>
                      <a:pt x="15342" y="20907"/>
                    </a:cubicBezTo>
                    <a:cubicBezTo>
                      <a:pt x="14963" y="20996"/>
                      <a:pt x="14590" y="21113"/>
                      <a:pt x="14227" y="21253"/>
                    </a:cubicBezTo>
                    <a:cubicBezTo>
                      <a:pt x="14391" y="20936"/>
                      <a:pt x="14553" y="20619"/>
                      <a:pt x="14703" y="20297"/>
                    </a:cubicBezTo>
                    <a:cubicBezTo>
                      <a:pt x="14724" y="20254"/>
                      <a:pt x="14687" y="20214"/>
                      <a:pt x="14652" y="20214"/>
                    </a:cubicBezTo>
                    <a:cubicBezTo>
                      <a:pt x="14636" y="20214"/>
                      <a:pt x="14621" y="20222"/>
                      <a:pt x="14611" y="20241"/>
                    </a:cubicBezTo>
                    <a:cubicBezTo>
                      <a:pt x="14431" y="20590"/>
                      <a:pt x="14265" y="20945"/>
                      <a:pt x="14102" y="21302"/>
                    </a:cubicBezTo>
                    <a:cubicBezTo>
                      <a:pt x="13817" y="21417"/>
                      <a:pt x="13538" y="21546"/>
                      <a:pt x="13266" y="21690"/>
                    </a:cubicBezTo>
                    <a:cubicBezTo>
                      <a:pt x="12815" y="21930"/>
                      <a:pt x="12384" y="22208"/>
                      <a:pt x="11979" y="22518"/>
                    </a:cubicBezTo>
                    <a:cubicBezTo>
                      <a:pt x="12218" y="21929"/>
                      <a:pt x="12486" y="21352"/>
                      <a:pt x="12759" y="20776"/>
                    </a:cubicBezTo>
                    <a:cubicBezTo>
                      <a:pt x="12777" y="20737"/>
                      <a:pt x="12745" y="20701"/>
                      <a:pt x="12713" y="20701"/>
                    </a:cubicBezTo>
                    <a:cubicBezTo>
                      <a:pt x="12698" y="20701"/>
                      <a:pt x="12684" y="20709"/>
                      <a:pt x="12674" y="20727"/>
                    </a:cubicBezTo>
                    <a:cubicBezTo>
                      <a:pt x="12351" y="21328"/>
                      <a:pt x="12089" y="21954"/>
                      <a:pt x="11855" y="22595"/>
                    </a:cubicBezTo>
                    <a:cubicBezTo>
                      <a:pt x="11852" y="22601"/>
                      <a:pt x="11853" y="22609"/>
                      <a:pt x="11857" y="22617"/>
                    </a:cubicBezTo>
                    <a:cubicBezTo>
                      <a:pt x="11567" y="22844"/>
                      <a:pt x="11289" y="23084"/>
                      <a:pt x="11025" y="23339"/>
                    </a:cubicBezTo>
                    <a:cubicBezTo>
                      <a:pt x="11187" y="22891"/>
                      <a:pt x="11364" y="22448"/>
                      <a:pt x="11568" y="22016"/>
                    </a:cubicBezTo>
                    <a:cubicBezTo>
                      <a:pt x="11588" y="21975"/>
                      <a:pt x="11552" y="21936"/>
                      <a:pt x="11518" y="21936"/>
                    </a:cubicBezTo>
                    <a:cubicBezTo>
                      <a:pt x="11502" y="21936"/>
                      <a:pt x="11487" y="21943"/>
                      <a:pt x="11477" y="21962"/>
                    </a:cubicBezTo>
                    <a:cubicBezTo>
                      <a:pt x="11225" y="22463"/>
                      <a:pt x="11015" y="22982"/>
                      <a:pt x="10846" y="23516"/>
                    </a:cubicBezTo>
                    <a:cubicBezTo>
                      <a:pt x="10468" y="23902"/>
                      <a:pt x="10116" y="24311"/>
                      <a:pt x="9794" y="24743"/>
                    </a:cubicBezTo>
                    <a:cubicBezTo>
                      <a:pt x="9979" y="23972"/>
                      <a:pt x="10217" y="23213"/>
                      <a:pt x="10504" y="22472"/>
                    </a:cubicBezTo>
                    <a:cubicBezTo>
                      <a:pt x="10513" y="22448"/>
                      <a:pt x="10488" y="22427"/>
                      <a:pt x="10466" y="22427"/>
                    </a:cubicBezTo>
                    <a:cubicBezTo>
                      <a:pt x="10454" y="22427"/>
                      <a:pt x="10444" y="22432"/>
                      <a:pt x="10438" y="22445"/>
                    </a:cubicBezTo>
                    <a:cubicBezTo>
                      <a:pt x="10100" y="23237"/>
                      <a:pt x="9844" y="24061"/>
                      <a:pt x="9673" y="24906"/>
                    </a:cubicBezTo>
                    <a:cubicBezTo>
                      <a:pt x="9257" y="25483"/>
                      <a:pt x="8883" y="26089"/>
                      <a:pt x="8554" y="26718"/>
                    </a:cubicBezTo>
                    <a:cubicBezTo>
                      <a:pt x="8397" y="26187"/>
                      <a:pt x="8197" y="25666"/>
                      <a:pt x="7984" y="25150"/>
                    </a:cubicBezTo>
                    <a:cubicBezTo>
                      <a:pt x="8124" y="24493"/>
                      <a:pt x="8280" y="23841"/>
                      <a:pt x="8478" y="23196"/>
                    </a:cubicBezTo>
                    <a:cubicBezTo>
                      <a:pt x="8489" y="23156"/>
                      <a:pt x="8458" y="23131"/>
                      <a:pt x="8426" y="23131"/>
                    </a:cubicBezTo>
                    <a:cubicBezTo>
                      <a:pt x="8405" y="23131"/>
                      <a:pt x="8385" y="23142"/>
                      <a:pt x="8376" y="23167"/>
                    </a:cubicBezTo>
                    <a:cubicBezTo>
                      <a:pt x="8167" y="23750"/>
                      <a:pt x="8009" y="24351"/>
                      <a:pt x="7906" y="24962"/>
                    </a:cubicBezTo>
                    <a:cubicBezTo>
                      <a:pt x="7786" y="24676"/>
                      <a:pt x="7663" y="24393"/>
                      <a:pt x="7539" y="24109"/>
                    </a:cubicBezTo>
                    <a:cubicBezTo>
                      <a:pt x="7582" y="23435"/>
                      <a:pt x="7757" y="22773"/>
                      <a:pt x="8052" y="22165"/>
                    </a:cubicBezTo>
                    <a:cubicBezTo>
                      <a:pt x="8072" y="22125"/>
                      <a:pt x="8039" y="22088"/>
                      <a:pt x="8005" y="22088"/>
                    </a:cubicBezTo>
                    <a:cubicBezTo>
                      <a:pt x="7990" y="22088"/>
                      <a:pt x="7975" y="22096"/>
                      <a:pt x="7965" y="22114"/>
                    </a:cubicBezTo>
                    <a:cubicBezTo>
                      <a:pt x="7646" y="22654"/>
                      <a:pt x="7466" y="23263"/>
                      <a:pt x="7442" y="23889"/>
                    </a:cubicBezTo>
                    <a:cubicBezTo>
                      <a:pt x="7289" y="23543"/>
                      <a:pt x="7139" y="23197"/>
                      <a:pt x="6996" y="22850"/>
                    </a:cubicBezTo>
                    <a:cubicBezTo>
                      <a:pt x="7182" y="22324"/>
                      <a:pt x="7380" y="21811"/>
                      <a:pt x="7616" y="21302"/>
                    </a:cubicBezTo>
                    <a:cubicBezTo>
                      <a:pt x="7634" y="21262"/>
                      <a:pt x="7600" y="21225"/>
                      <a:pt x="7567" y="21225"/>
                    </a:cubicBezTo>
                    <a:cubicBezTo>
                      <a:pt x="7552" y="21225"/>
                      <a:pt x="7537" y="21233"/>
                      <a:pt x="7528" y="21251"/>
                    </a:cubicBezTo>
                    <a:cubicBezTo>
                      <a:pt x="7282" y="21715"/>
                      <a:pt x="7085" y="22201"/>
                      <a:pt x="6935" y="22703"/>
                    </a:cubicBezTo>
                    <a:cubicBezTo>
                      <a:pt x="6932" y="22694"/>
                      <a:pt x="6929" y="22686"/>
                      <a:pt x="6924" y="22676"/>
                    </a:cubicBezTo>
                    <a:cubicBezTo>
                      <a:pt x="6650" y="21991"/>
                      <a:pt x="6384" y="21301"/>
                      <a:pt x="6121" y="20611"/>
                    </a:cubicBezTo>
                    <a:cubicBezTo>
                      <a:pt x="6293" y="20188"/>
                      <a:pt x="6463" y="19766"/>
                      <a:pt x="6618" y="19336"/>
                    </a:cubicBezTo>
                    <a:cubicBezTo>
                      <a:pt x="6629" y="19303"/>
                      <a:pt x="6597" y="19276"/>
                      <a:pt x="6567" y="19276"/>
                    </a:cubicBezTo>
                    <a:cubicBezTo>
                      <a:pt x="6552" y="19276"/>
                      <a:pt x="6538" y="19282"/>
                      <a:pt x="6530" y="19299"/>
                    </a:cubicBezTo>
                    <a:cubicBezTo>
                      <a:pt x="6366" y="19683"/>
                      <a:pt x="6215" y="20072"/>
                      <a:pt x="6065" y="20462"/>
                    </a:cubicBezTo>
                    <a:cubicBezTo>
                      <a:pt x="5866" y="19938"/>
                      <a:pt x="5665" y="19415"/>
                      <a:pt x="5466" y="18893"/>
                    </a:cubicBezTo>
                    <a:cubicBezTo>
                      <a:pt x="5626" y="18469"/>
                      <a:pt x="5797" y="18048"/>
                      <a:pt x="5932" y="17614"/>
                    </a:cubicBezTo>
                    <a:cubicBezTo>
                      <a:pt x="5943" y="17584"/>
                      <a:pt x="5920" y="17565"/>
                      <a:pt x="5895" y="17565"/>
                    </a:cubicBezTo>
                    <a:cubicBezTo>
                      <a:pt x="5879" y="17565"/>
                      <a:pt x="5862" y="17573"/>
                      <a:pt x="5854" y="17592"/>
                    </a:cubicBezTo>
                    <a:cubicBezTo>
                      <a:pt x="5692" y="17981"/>
                      <a:pt x="5558" y="18379"/>
                      <a:pt x="5419" y="18776"/>
                    </a:cubicBezTo>
                    <a:cubicBezTo>
                      <a:pt x="5335" y="18556"/>
                      <a:pt x="5250" y="18335"/>
                      <a:pt x="5163" y="18115"/>
                    </a:cubicBezTo>
                    <a:cubicBezTo>
                      <a:pt x="5147" y="18073"/>
                      <a:pt x="5129" y="18033"/>
                      <a:pt x="5112" y="17992"/>
                    </a:cubicBezTo>
                    <a:cubicBezTo>
                      <a:pt x="5252" y="17715"/>
                      <a:pt x="5383" y="17434"/>
                      <a:pt x="5510" y="17152"/>
                    </a:cubicBezTo>
                    <a:cubicBezTo>
                      <a:pt x="5527" y="17118"/>
                      <a:pt x="5497" y="17086"/>
                      <a:pt x="5469" y="17086"/>
                    </a:cubicBezTo>
                    <a:cubicBezTo>
                      <a:pt x="5457" y="17086"/>
                      <a:pt x="5444" y="17093"/>
                      <a:pt x="5437" y="17109"/>
                    </a:cubicBezTo>
                    <a:cubicBezTo>
                      <a:pt x="5311" y="17367"/>
                      <a:pt x="5188" y="17627"/>
                      <a:pt x="5070" y="17890"/>
                    </a:cubicBezTo>
                    <a:cubicBezTo>
                      <a:pt x="4959" y="17611"/>
                      <a:pt x="4844" y="17332"/>
                      <a:pt x="4726" y="17056"/>
                    </a:cubicBezTo>
                    <a:cubicBezTo>
                      <a:pt x="4852" y="16704"/>
                      <a:pt x="5018" y="16368"/>
                      <a:pt x="5220" y="16052"/>
                    </a:cubicBezTo>
                    <a:cubicBezTo>
                      <a:pt x="5238" y="16025"/>
                      <a:pt x="5210" y="15992"/>
                      <a:pt x="5183" y="15992"/>
                    </a:cubicBezTo>
                    <a:cubicBezTo>
                      <a:pt x="5174" y="15992"/>
                      <a:pt x="5165" y="15996"/>
                      <a:pt x="5158" y="16005"/>
                    </a:cubicBezTo>
                    <a:cubicBezTo>
                      <a:pt x="4943" y="16279"/>
                      <a:pt x="4777" y="16589"/>
                      <a:pt x="4665" y="16919"/>
                    </a:cubicBezTo>
                    <a:cubicBezTo>
                      <a:pt x="4565" y="16685"/>
                      <a:pt x="4463" y="16452"/>
                      <a:pt x="4359" y="16220"/>
                    </a:cubicBezTo>
                    <a:cubicBezTo>
                      <a:pt x="4493" y="15834"/>
                      <a:pt x="4648" y="15463"/>
                      <a:pt x="4849" y="15106"/>
                    </a:cubicBezTo>
                    <a:cubicBezTo>
                      <a:pt x="4868" y="15069"/>
                      <a:pt x="4836" y="15036"/>
                      <a:pt x="4804" y="15036"/>
                    </a:cubicBezTo>
                    <a:cubicBezTo>
                      <a:pt x="4790" y="15036"/>
                      <a:pt x="4776" y="15042"/>
                      <a:pt x="4766" y="15058"/>
                    </a:cubicBezTo>
                    <a:cubicBezTo>
                      <a:pt x="4567" y="15381"/>
                      <a:pt x="4410" y="15730"/>
                      <a:pt x="4304" y="16095"/>
                    </a:cubicBezTo>
                    <a:cubicBezTo>
                      <a:pt x="4181" y="15824"/>
                      <a:pt x="4063" y="15552"/>
                      <a:pt x="3935" y="15283"/>
                    </a:cubicBezTo>
                    <a:lnTo>
                      <a:pt x="3937" y="15281"/>
                    </a:lnTo>
                    <a:cubicBezTo>
                      <a:pt x="4085" y="14862"/>
                      <a:pt x="4267" y="14455"/>
                      <a:pt x="4481" y="14066"/>
                    </a:cubicBezTo>
                    <a:cubicBezTo>
                      <a:pt x="4506" y="14021"/>
                      <a:pt x="4468" y="13980"/>
                      <a:pt x="4429" y="13980"/>
                    </a:cubicBezTo>
                    <a:cubicBezTo>
                      <a:pt x="4411" y="13980"/>
                      <a:pt x="4394" y="13988"/>
                      <a:pt x="4382" y="14008"/>
                    </a:cubicBezTo>
                    <a:cubicBezTo>
                      <a:pt x="4160" y="14365"/>
                      <a:pt x="3990" y="14752"/>
                      <a:pt x="3875" y="15157"/>
                    </a:cubicBezTo>
                    <a:cubicBezTo>
                      <a:pt x="3601" y="14577"/>
                      <a:pt x="3317" y="14001"/>
                      <a:pt x="3022" y="13432"/>
                    </a:cubicBezTo>
                    <a:cubicBezTo>
                      <a:pt x="3287" y="12661"/>
                      <a:pt x="3574" y="11902"/>
                      <a:pt x="3910" y="11158"/>
                    </a:cubicBezTo>
                    <a:cubicBezTo>
                      <a:pt x="3926" y="11122"/>
                      <a:pt x="3895" y="11088"/>
                      <a:pt x="3865" y="11088"/>
                    </a:cubicBezTo>
                    <a:cubicBezTo>
                      <a:pt x="3852" y="11088"/>
                      <a:pt x="3839" y="11095"/>
                      <a:pt x="3830" y="11112"/>
                    </a:cubicBezTo>
                    <a:cubicBezTo>
                      <a:pt x="3481" y="11826"/>
                      <a:pt x="3193" y="12568"/>
                      <a:pt x="2968" y="13332"/>
                    </a:cubicBezTo>
                    <a:cubicBezTo>
                      <a:pt x="2836" y="13080"/>
                      <a:pt x="2707" y="12827"/>
                      <a:pt x="2570" y="12578"/>
                    </a:cubicBezTo>
                    <a:cubicBezTo>
                      <a:pt x="2796" y="12093"/>
                      <a:pt x="3056" y="11634"/>
                      <a:pt x="3378" y="11204"/>
                    </a:cubicBezTo>
                    <a:cubicBezTo>
                      <a:pt x="3406" y="11167"/>
                      <a:pt x="3365" y="11119"/>
                      <a:pt x="3326" y="11119"/>
                    </a:cubicBezTo>
                    <a:cubicBezTo>
                      <a:pt x="3313" y="11119"/>
                      <a:pt x="3300" y="11124"/>
                      <a:pt x="3290" y="11137"/>
                    </a:cubicBezTo>
                    <a:cubicBezTo>
                      <a:pt x="2968" y="11540"/>
                      <a:pt x="2703" y="11987"/>
                      <a:pt x="2506" y="12463"/>
                    </a:cubicBezTo>
                    <a:cubicBezTo>
                      <a:pt x="2399" y="12270"/>
                      <a:pt x="2287" y="12081"/>
                      <a:pt x="2178" y="11889"/>
                    </a:cubicBezTo>
                    <a:cubicBezTo>
                      <a:pt x="2213" y="11762"/>
                      <a:pt x="2275" y="11642"/>
                      <a:pt x="2361" y="11540"/>
                    </a:cubicBezTo>
                    <a:cubicBezTo>
                      <a:pt x="2375" y="11524"/>
                      <a:pt x="2375" y="11497"/>
                      <a:pt x="2359" y="11481"/>
                    </a:cubicBezTo>
                    <a:cubicBezTo>
                      <a:pt x="2547" y="11156"/>
                      <a:pt x="2758" y="10844"/>
                      <a:pt x="2987" y="10547"/>
                    </a:cubicBezTo>
                    <a:cubicBezTo>
                      <a:pt x="3019" y="10506"/>
                      <a:pt x="2984" y="10452"/>
                      <a:pt x="2946" y="10452"/>
                    </a:cubicBezTo>
                    <a:cubicBezTo>
                      <a:pt x="2934" y="10452"/>
                      <a:pt x="2922" y="10457"/>
                      <a:pt x="2911" y="10471"/>
                    </a:cubicBezTo>
                    <a:cubicBezTo>
                      <a:pt x="2629" y="10810"/>
                      <a:pt x="2383" y="11179"/>
                      <a:pt x="2176" y="11571"/>
                    </a:cubicBezTo>
                    <a:cubicBezTo>
                      <a:pt x="2165" y="11591"/>
                      <a:pt x="2170" y="11617"/>
                      <a:pt x="2189" y="11633"/>
                    </a:cubicBezTo>
                    <a:cubicBezTo>
                      <a:pt x="2160" y="11681"/>
                      <a:pt x="2138" y="11733"/>
                      <a:pt x="2120" y="11787"/>
                    </a:cubicBezTo>
                    <a:cubicBezTo>
                      <a:pt x="2004" y="11583"/>
                      <a:pt x="1891" y="11378"/>
                      <a:pt x="1771" y="11175"/>
                    </a:cubicBezTo>
                    <a:cubicBezTo>
                      <a:pt x="1962" y="10724"/>
                      <a:pt x="2211" y="10300"/>
                      <a:pt x="2509" y="9911"/>
                    </a:cubicBezTo>
                    <a:cubicBezTo>
                      <a:pt x="2533" y="9881"/>
                      <a:pt x="2500" y="9844"/>
                      <a:pt x="2468" y="9844"/>
                    </a:cubicBezTo>
                    <a:cubicBezTo>
                      <a:pt x="2458" y="9844"/>
                      <a:pt x="2448" y="9848"/>
                      <a:pt x="2440" y="9857"/>
                    </a:cubicBezTo>
                    <a:cubicBezTo>
                      <a:pt x="2131" y="10221"/>
                      <a:pt x="1884" y="10632"/>
                      <a:pt x="1709" y="11075"/>
                    </a:cubicBezTo>
                    <a:cubicBezTo>
                      <a:pt x="1537" y="10786"/>
                      <a:pt x="1361" y="10500"/>
                      <a:pt x="1183" y="10216"/>
                    </a:cubicBezTo>
                    <a:cubicBezTo>
                      <a:pt x="1173" y="10202"/>
                      <a:pt x="1162" y="10189"/>
                      <a:pt x="1148" y="10179"/>
                    </a:cubicBezTo>
                    <a:cubicBezTo>
                      <a:pt x="3081" y="9079"/>
                      <a:pt x="4675" y="7581"/>
                      <a:pt x="6404" y="6204"/>
                    </a:cubicBezTo>
                    <a:cubicBezTo>
                      <a:pt x="8043" y="4898"/>
                      <a:pt x="9843" y="4207"/>
                      <a:pt x="11779" y="4207"/>
                    </a:cubicBezTo>
                    <a:close/>
                    <a:moveTo>
                      <a:pt x="1228" y="10852"/>
                    </a:moveTo>
                    <a:cubicBezTo>
                      <a:pt x="2809" y="13432"/>
                      <a:pt x="4095" y="16135"/>
                      <a:pt x="5187" y="18963"/>
                    </a:cubicBezTo>
                    <a:cubicBezTo>
                      <a:pt x="6184" y="21546"/>
                      <a:pt x="7000" y="24456"/>
                      <a:pt x="8467" y="26820"/>
                    </a:cubicBezTo>
                    <a:cubicBezTo>
                      <a:pt x="8476" y="26834"/>
                      <a:pt x="8492" y="26844"/>
                      <a:pt x="8510" y="26846"/>
                    </a:cubicBezTo>
                    <a:cubicBezTo>
                      <a:pt x="8518" y="26879"/>
                      <a:pt x="8552" y="26904"/>
                      <a:pt x="8585" y="26904"/>
                    </a:cubicBezTo>
                    <a:cubicBezTo>
                      <a:pt x="8607" y="26904"/>
                      <a:pt x="8628" y="26894"/>
                      <a:pt x="8644" y="26868"/>
                    </a:cubicBezTo>
                    <a:cubicBezTo>
                      <a:pt x="8932" y="26393"/>
                      <a:pt x="9240" y="25926"/>
                      <a:pt x="9566" y="25473"/>
                    </a:cubicBezTo>
                    <a:lnTo>
                      <a:pt x="9566" y="25473"/>
                    </a:lnTo>
                    <a:cubicBezTo>
                      <a:pt x="9562" y="25500"/>
                      <a:pt x="9555" y="25528"/>
                      <a:pt x="9550" y="25555"/>
                    </a:cubicBezTo>
                    <a:cubicBezTo>
                      <a:pt x="9547" y="25582"/>
                      <a:pt x="9569" y="25599"/>
                      <a:pt x="9590" y="25599"/>
                    </a:cubicBezTo>
                    <a:cubicBezTo>
                      <a:pt x="9603" y="25599"/>
                      <a:pt x="9616" y="25591"/>
                      <a:pt x="9619" y="25574"/>
                    </a:cubicBezTo>
                    <a:cubicBezTo>
                      <a:pt x="9633" y="25492"/>
                      <a:pt x="9652" y="25413"/>
                      <a:pt x="9668" y="25331"/>
                    </a:cubicBezTo>
                    <a:cubicBezTo>
                      <a:pt x="9987" y="24900"/>
                      <a:pt x="10330" y="24487"/>
                      <a:pt x="10693" y="24093"/>
                    </a:cubicBezTo>
                    <a:cubicBezTo>
                      <a:pt x="10697" y="24114"/>
                      <a:pt x="10713" y="24125"/>
                      <a:pt x="10730" y="24125"/>
                    </a:cubicBezTo>
                    <a:cubicBezTo>
                      <a:pt x="10745" y="24125"/>
                      <a:pt x="10760" y="24117"/>
                      <a:pt x="10765" y="24099"/>
                    </a:cubicBezTo>
                    <a:cubicBezTo>
                      <a:pt x="10779" y="24056"/>
                      <a:pt x="10794" y="24017"/>
                      <a:pt x="10806" y="23974"/>
                    </a:cubicBezTo>
                    <a:cubicBezTo>
                      <a:pt x="11673" y="23062"/>
                      <a:pt x="12668" y="22281"/>
                      <a:pt x="13843" y="21745"/>
                    </a:cubicBezTo>
                    <a:cubicBezTo>
                      <a:pt x="14313" y="21530"/>
                      <a:pt x="14804" y="21361"/>
                      <a:pt x="15307" y="21242"/>
                    </a:cubicBezTo>
                    <a:cubicBezTo>
                      <a:pt x="15312" y="21242"/>
                      <a:pt x="15317" y="21240"/>
                      <a:pt x="15322" y="21239"/>
                    </a:cubicBezTo>
                    <a:cubicBezTo>
                      <a:pt x="15941" y="21093"/>
                      <a:pt x="16575" y="21023"/>
                      <a:pt x="17220" y="21023"/>
                    </a:cubicBezTo>
                    <a:cubicBezTo>
                      <a:pt x="17428" y="21023"/>
                      <a:pt x="17637" y="21030"/>
                      <a:pt x="17848" y="21044"/>
                    </a:cubicBezTo>
                    <a:cubicBezTo>
                      <a:pt x="18400" y="21082"/>
                      <a:pt x="18929" y="21140"/>
                      <a:pt x="19459" y="21140"/>
                    </a:cubicBezTo>
                    <a:cubicBezTo>
                      <a:pt x="19759" y="21140"/>
                      <a:pt x="20059" y="21122"/>
                      <a:pt x="20364" y="21070"/>
                    </a:cubicBezTo>
                    <a:lnTo>
                      <a:pt x="20364" y="21070"/>
                    </a:lnTo>
                    <a:cubicBezTo>
                      <a:pt x="19845" y="21417"/>
                      <a:pt x="16681" y="21591"/>
                      <a:pt x="16177" y="21714"/>
                    </a:cubicBezTo>
                    <a:cubicBezTo>
                      <a:pt x="15038" y="21992"/>
                      <a:pt x="13946" y="22463"/>
                      <a:pt x="12952" y="23083"/>
                    </a:cubicBezTo>
                    <a:cubicBezTo>
                      <a:pt x="11037" y="24273"/>
                      <a:pt x="9455" y="26028"/>
                      <a:pt x="8620" y="28132"/>
                    </a:cubicBezTo>
                    <a:cubicBezTo>
                      <a:pt x="7093" y="25064"/>
                      <a:pt x="5993" y="21827"/>
                      <a:pt x="4681" y="18666"/>
                    </a:cubicBezTo>
                    <a:cubicBezTo>
                      <a:pt x="4124" y="17324"/>
                      <a:pt x="3521" y="15998"/>
                      <a:pt x="2821" y="14725"/>
                    </a:cubicBezTo>
                    <a:cubicBezTo>
                      <a:pt x="2268" y="13719"/>
                      <a:pt x="504" y="11980"/>
                      <a:pt x="1228" y="10852"/>
                    </a:cubicBezTo>
                    <a:close/>
                    <a:moveTo>
                      <a:pt x="706" y="12057"/>
                    </a:moveTo>
                    <a:cubicBezTo>
                      <a:pt x="1395" y="13048"/>
                      <a:pt x="2120" y="13985"/>
                      <a:pt x="2705" y="15074"/>
                    </a:cubicBezTo>
                    <a:cubicBezTo>
                      <a:pt x="3535" y="16618"/>
                      <a:pt x="4222" y="18233"/>
                      <a:pt x="4874" y="19858"/>
                    </a:cubicBezTo>
                    <a:cubicBezTo>
                      <a:pt x="6017" y="22713"/>
                      <a:pt x="7035" y="25618"/>
                      <a:pt x="8451" y="28353"/>
                    </a:cubicBezTo>
                    <a:cubicBezTo>
                      <a:pt x="8474" y="28398"/>
                      <a:pt x="8510" y="28416"/>
                      <a:pt x="8547" y="28416"/>
                    </a:cubicBezTo>
                    <a:cubicBezTo>
                      <a:pt x="8609" y="28416"/>
                      <a:pt x="8673" y="28364"/>
                      <a:pt x="8679" y="28296"/>
                    </a:cubicBezTo>
                    <a:cubicBezTo>
                      <a:pt x="8696" y="28293"/>
                      <a:pt x="8712" y="28280"/>
                      <a:pt x="8720" y="28264"/>
                    </a:cubicBezTo>
                    <a:cubicBezTo>
                      <a:pt x="10135" y="25426"/>
                      <a:pt x="12403" y="23194"/>
                      <a:pt x="15465" y="22203"/>
                    </a:cubicBezTo>
                    <a:cubicBezTo>
                      <a:pt x="16879" y="21745"/>
                      <a:pt x="18289" y="21825"/>
                      <a:pt x="19736" y="21626"/>
                    </a:cubicBezTo>
                    <a:cubicBezTo>
                      <a:pt x="19810" y="21615"/>
                      <a:pt x="19885" y="21605"/>
                      <a:pt x="19960" y="21594"/>
                    </a:cubicBezTo>
                    <a:lnTo>
                      <a:pt x="19960" y="21594"/>
                    </a:lnTo>
                    <a:cubicBezTo>
                      <a:pt x="18992" y="22149"/>
                      <a:pt x="17609" y="22171"/>
                      <a:pt x="16582" y="22408"/>
                    </a:cubicBezTo>
                    <a:cubicBezTo>
                      <a:pt x="15435" y="22673"/>
                      <a:pt x="14313" y="23038"/>
                      <a:pt x="13329" y="23701"/>
                    </a:cubicBezTo>
                    <a:cubicBezTo>
                      <a:pt x="11364" y="25025"/>
                      <a:pt x="9936" y="27295"/>
                      <a:pt x="8624" y="29228"/>
                    </a:cubicBezTo>
                    <a:cubicBezTo>
                      <a:pt x="5733" y="23778"/>
                      <a:pt x="3703" y="17829"/>
                      <a:pt x="241" y="12691"/>
                    </a:cubicBezTo>
                    <a:cubicBezTo>
                      <a:pt x="222" y="12663"/>
                      <a:pt x="194" y="12651"/>
                      <a:pt x="168" y="12651"/>
                    </a:cubicBezTo>
                    <a:cubicBezTo>
                      <a:pt x="162" y="12651"/>
                      <a:pt x="156" y="12652"/>
                      <a:pt x="151" y="12653"/>
                    </a:cubicBezTo>
                    <a:lnTo>
                      <a:pt x="151" y="12653"/>
                    </a:lnTo>
                    <a:cubicBezTo>
                      <a:pt x="273" y="12604"/>
                      <a:pt x="369" y="12470"/>
                      <a:pt x="455" y="12375"/>
                    </a:cubicBezTo>
                    <a:cubicBezTo>
                      <a:pt x="545" y="12273"/>
                      <a:pt x="630" y="12167"/>
                      <a:pt x="706" y="12057"/>
                    </a:cubicBezTo>
                    <a:close/>
                    <a:moveTo>
                      <a:pt x="22078" y="0"/>
                    </a:moveTo>
                    <a:cubicBezTo>
                      <a:pt x="21430" y="0"/>
                      <a:pt x="20781" y="78"/>
                      <a:pt x="20148" y="218"/>
                    </a:cubicBezTo>
                    <a:cubicBezTo>
                      <a:pt x="17817" y="733"/>
                      <a:pt x="15385" y="2099"/>
                      <a:pt x="14150" y="4204"/>
                    </a:cubicBezTo>
                    <a:cubicBezTo>
                      <a:pt x="13362" y="3964"/>
                      <a:pt x="12546" y="3844"/>
                      <a:pt x="11732" y="3844"/>
                    </a:cubicBezTo>
                    <a:cubicBezTo>
                      <a:pt x="10373" y="3844"/>
                      <a:pt x="9020" y="4179"/>
                      <a:pt x="7812" y="4851"/>
                    </a:cubicBezTo>
                    <a:cubicBezTo>
                      <a:pt x="6806" y="5411"/>
                      <a:pt x="5945" y="6188"/>
                      <a:pt x="5077" y="6933"/>
                    </a:cubicBezTo>
                    <a:cubicBezTo>
                      <a:pt x="3760" y="8061"/>
                      <a:pt x="2356" y="9054"/>
                      <a:pt x="977" y="10101"/>
                    </a:cubicBezTo>
                    <a:cubicBezTo>
                      <a:pt x="945" y="10122"/>
                      <a:pt x="934" y="10163"/>
                      <a:pt x="949" y="10198"/>
                    </a:cubicBezTo>
                    <a:cubicBezTo>
                      <a:pt x="901" y="10241"/>
                      <a:pt x="894" y="10313"/>
                      <a:pt x="931" y="10366"/>
                    </a:cubicBezTo>
                    <a:cubicBezTo>
                      <a:pt x="1001" y="10477"/>
                      <a:pt x="1068" y="10592"/>
                      <a:pt x="1138" y="10704"/>
                    </a:cubicBezTo>
                    <a:cubicBezTo>
                      <a:pt x="867" y="10943"/>
                      <a:pt x="593" y="11167"/>
                      <a:pt x="400" y="11477"/>
                    </a:cubicBezTo>
                    <a:cubicBezTo>
                      <a:pt x="377" y="11516"/>
                      <a:pt x="377" y="11566"/>
                      <a:pt x="400" y="11606"/>
                    </a:cubicBezTo>
                    <a:cubicBezTo>
                      <a:pt x="472" y="11714"/>
                      <a:pt x="545" y="11821"/>
                      <a:pt x="619" y="11926"/>
                    </a:cubicBezTo>
                    <a:cubicBezTo>
                      <a:pt x="523" y="12034"/>
                      <a:pt x="428" y="12143"/>
                      <a:pt x="324" y="12243"/>
                    </a:cubicBezTo>
                    <a:cubicBezTo>
                      <a:pt x="230" y="12334"/>
                      <a:pt x="80" y="12420"/>
                      <a:pt x="26" y="12538"/>
                    </a:cubicBezTo>
                    <a:cubicBezTo>
                      <a:pt x="0" y="12596"/>
                      <a:pt x="35" y="12666"/>
                      <a:pt x="97" y="12666"/>
                    </a:cubicBezTo>
                    <a:cubicBezTo>
                      <a:pt x="105" y="12666"/>
                      <a:pt x="113" y="12665"/>
                      <a:pt x="122" y="12662"/>
                    </a:cubicBezTo>
                    <a:cubicBezTo>
                      <a:pt x="122" y="12662"/>
                      <a:pt x="123" y="12662"/>
                      <a:pt x="124" y="12662"/>
                    </a:cubicBezTo>
                    <a:lnTo>
                      <a:pt x="124" y="12662"/>
                    </a:lnTo>
                    <a:cubicBezTo>
                      <a:pt x="83" y="12682"/>
                      <a:pt x="57" y="12729"/>
                      <a:pt x="88" y="12780"/>
                    </a:cubicBezTo>
                    <a:cubicBezTo>
                      <a:pt x="3293" y="18099"/>
                      <a:pt x="5542" y="23872"/>
                      <a:pt x="8443" y="29346"/>
                    </a:cubicBezTo>
                    <a:cubicBezTo>
                      <a:pt x="8463" y="29383"/>
                      <a:pt x="8493" y="29399"/>
                      <a:pt x="8525" y="29399"/>
                    </a:cubicBezTo>
                    <a:cubicBezTo>
                      <a:pt x="8549" y="29399"/>
                      <a:pt x="8574" y="29390"/>
                      <a:pt x="8594" y="29375"/>
                    </a:cubicBezTo>
                    <a:cubicBezTo>
                      <a:pt x="8609" y="29389"/>
                      <a:pt x="8628" y="29396"/>
                      <a:pt x="8647" y="29396"/>
                    </a:cubicBezTo>
                    <a:cubicBezTo>
                      <a:pt x="8671" y="29396"/>
                      <a:pt x="8694" y="29384"/>
                      <a:pt x="8710" y="29364"/>
                    </a:cubicBezTo>
                    <a:cubicBezTo>
                      <a:pt x="10504" y="26994"/>
                      <a:pt x="12142" y="24143"/>
                      <a:pt x="15078" y="23081"/>
                    </a:cubicBezTo>
                    <a:cubicBezTo>
                      <a:pt x="16182" y="22681"/>
                      <a:pt x="17342" y="22510"/>
                      <a:pt x="18490" y="22289"/>
                    </a:cubicBezTo>
                    <a:cubicBezTo>
                      <a:pt x="19300" y="22133"/>
                      <a:pt x="20038" y="22007"/>
                      <a:pt x="20589" y="21388"/>
                    </a:cubicBezTo>
                    <a:cubicBezTo>
                      <a:pt x="20591" y="21388"/>
                      <a:pt x="20592" y="21392"/>
                      <a:pt x="20595" y="21392"/>
                    </a:cubicBezTo>
                    <a:cubicBezTo>
                      <a:pt x="20768" y="21408"/>
                      <a:pt x="20936" y="21415"/>
                      <a:pt x="21101" y="21415"/>
                    </a:cubicBezTo>
                    <a:cubicBezTo>
                      <a:pt x="22074" y="21415"/>
                      <a:pt x="22935" y="21142"/>
                      <a:pt x="23807" y="20630"/>
                    </a:cubicBezTo>
                    <a:cubicBezTo>
                      <a:pt x="25120" y="19859"/>
                      <a:pt x="26554" y="19523"/>
                      <a:pt x="28064" y="19523"/>
                    </a:cubicBezTo>
                    <a:cubicBezTo>
                      <a:pt x="28295" y="19523"/>
                      <a:pt x="28529" y="19531"/>
                      <a:pt x="28764" y="19546"/>
                    </a:cubicBezTo>
                    <a:cubicBezTo>
                      <a:pt x="29778" y="19613"/>
                      <a:pt x="30893" y="19900"/>
                      <a:pt x="31931" y="19900"/>
                    </a:cubicBezTo>
                    <a:cubicBezTo>
                      <a:pt x="32895" y="19900"/>
                      <a:pt x="33792" y="19652"/>
                      <a:pt x="34482" y="18752"/>
                    </a:cubicBezTo>
                    <a:cubicBezTo>
                      <a:pt x="34482" y="18751"/>
                      <a:pt x="34482" y="18749"/>
                      <a:pt x="34484" y="18747"/>
                    </a:cubicBezTo>
                    <a:cubicBezTo>
                      <a:pt x="34514" y="18741"/>
                      <a:pt x="34533" y="18712"/>
                      <a:pt x="34528" y="18682"/>
                    </a:cubicBezTo>
                    <a:cubicBezTo>
                      <a:pt x="34508" y="18543"/>
                      <a:pt x="34457" y="18411"/>
                      <a:pt x="34379" y="18295"/>
                    </a:cubicBezTo>
                    <a:cubicBezTo>
                      <a:pt x="34380" y="18292"/>
                      <a:pt x="34382" y="18290"/>
                      <a:pt x="34385" y="18288"/>
                    </a:cubicBezTo>
                    <a:cubicBezTo>
                      <a:pt x="34423" y="18247"/>
                      <a:pt x="34431" y="18185"/>
                      <a:pt x="34404" y="18135"/>
                    </a:cubicBezTo>
                    <a:lnTo>
                      <a:pt x="34218" y="17747"/>
                    </a:lnTo>
                    <a:cubicBezTo>
                      <a:pt x="34328" y="17651"/>
                      <a:pt x="34428" y="17546"/>
                      <a:pt x="34520" y="17434"/>
                    </a:cubicBezTo>
                    <a:cubicBezTo>
                      <a:pt x="34544" y="17407"/>
                      <a:pt x="34557" y="17374"/>
                      <a:pt x="34557" y="17339"/>
                    </a:cubicBezTo>
                    <a:cubicBezTo>
                      <a:pt x="34558" y="17339"/>
                      <a:pt x="34559" y="17339"/>
                      <a:pt x="34559" y="17339"/>
                    </a:cubicBezTo>
                    <a:cubicBezTo>
                      <a:pt x="34643" y="17339"/>
                      <a:pt x="34729" y="17253"/>
                      <a:pt x="34673" y="17155"/>
                    </a:cubicBezTo>
                    <a:cubicBezTo>
                      <a:pt x="34041" y="16016"/>
                      <a:pt x="33081" y="15141"/>
                      <a:pt x="32629" y="13886"/>
                    </a:cubicBezTo>
                    <a:cubicBezTo>
                      <a:pt x="32158" y="12581"/>
                      <a:pt x="31958" y="11151"/>
                      <a:pt x="31647" y="9803"/>
                    </a:cubicBezTo>
                    <a:cubicBezTo>
                      <a:pt x="30977" y="6907"/>
                      <a:pt x="30308" y="3994"/>
                      <a:pt x="29419" y="1157"/>
                    </a:cubicBezTo>
                    <a:cubicBezTo>
                      <a:pt x="29403" y="1107"/>
                      <a:pt x="29365" y="1086"/>
                      <a:pt x="29326" y="1086"/>
                    </a:cubicBezTo>
                    <a:cubicBezTo>
                      <a:pt x="29268" y="1086"/>
                      <a:pt x="29209" y="1134"/>
                      <a:pt x="29226" y="1209"/>
                    </a:cubicBezTo>
                    <a:cubicBezTo>
                      <a:pt x="29935" y="4285"/>
                      <a:pt x="30778" y="7331"/>
                      <a:pt x="31484" y="10409"/>
                    </a:cubicBezTo>
                    <a:cubicBezTo>
                      <a:pt x="31785" y="11722"/>
                      <a:pt x="31970" y="13131"/>
                      <a:pt x="32504" y="14376"/>
                    </a:cubicBezTo>
                    <a:cubicBezTo>
                      <a:pt x="32954" y="15421"/>
                      <a:pt x="33730" y="16232"/>
                      <a:pt x="34371" y="17155"/>
                    </a:cubicBezTo>
                    <a:cubicBezTo>
                      <a:pt x="34339" y="17162"/>
                      <a:pt x="34310" y="17178"/>
                      <a:pt x="34289" y="17203"/>
                    </a:cubicBezTo>
                    <a:cubicBezTo>
                      <a:pt x="33706" y="17861"/>
                      <a:pt x="32995" y="18067"/>
                      <a:pt x="32238" y="18067"/>
                    </a:cubicBezTo>
                    <a:cubicBezTo>
                      <a:pt x="31239" y="18067"/>
                      <a:pt x="30160" y="17708"/>
                      <a:pt x="29192" y="17562"/>
                    </a:cubicBezTo>
                    <a:cubicBezTo>
                      <a:pt x="28553" y="17464"/>
                      <a:pt x="27903" y="17408"/>
                      <a:pt x="27253" y="17408"/>
                    </a:cubicBezTo>
                    <a:cubicBezTo>
                      <a:pt x="26756" y="17408"/>
                      <a:pt x="26260" y="17441"/>
                      <a:pt x="25769" y="17514"/>
                    </a:cubicBezTo>
                    <a:cubicBezTo>
                      <a:pt x="23766" y="17812"/>
                      <a:pt x="21711" y="18953"/>
                      <a:pt x="20693" y="20756"/>
                    </a:cubicBezTo>
                    <a:cubicBezTo>
                      <a:pt x="20584" y="20727"/>
                      <a:pt x="20584" y="20574"/>
                      <a:pt x="20693" y="20547"/>
                    </a:cubicBezTo>
                    <a:cubicBezTo>
                      <a:pt x="18326" y="15238"/>
                      <a:pt x="16421" y="9838"/>
                      <a:pt x="14349" y="4419"/>
                    </a:cubicBezTo>
                    <a:cubicBezTo>
                      <a:pt x="14343" y="4406"/>
                      <a:pt x="14335" y="4394"/>
                      <a:pt x="14324" y="4384"/>
                    </a:cubicBezTo>
                    <a:cubicBezTo>
                      <a:pt x="14325" y="4363"/>
                      <a:pt x="14322" y="4341"/>
                      <a:pt x="14314" y="4320"/>
                    </a:cubicBezTo>
                    <a:cubicBezTo>
                      <a:pt x="16142" y="1967"/>
                      <a:pt x="18975" y="308"/>
                      <a:pt x="22005" y="308"/>
                    </a:cubicBezTo>
                    <a:cubicBezTo>
                      <a:pt x="22203" y="308"/>
                      <a:pt x="22402" y="315"/>
                      <a:pt x="22602" y="330"/>
                    </a:cubicBezTo>
                    <a:cubicBezTo>
                      <a:pt x="24324" y="455"/>
                      <a:pt x="26076" y="1845"/>
                      <a:pt x="27809" y="1845"/>
                    </a:cubicBezTo>
                    <a:cubicBezTo>
                      <a:pt x="28263" y="1845"/>
                      <a:pt x="28716" y="1750"/>
                      <a:pt x="29167" y="1511"/>
                    </a:cubicBezTo>
                    <a:cubicBezTo>
                      <a:pt x="29320" y="1431"/>
                      <a:pt x="29225" y="1230"/>
                      <a:pt x="29083" y="1230"/>
                    </a:cubicBezTo>
                    <a:cubicBezTo>
                      <a:pt x="29060" y="1230"/>
                      <a:pt x="29036" y="1235"/>
                      <a:pt x="29012" y="1246"/>
                    </a:cubicBezTo>
                    <a:cubicBezTo>
                      <a:pt x="28610" y="1436"/>
                      <a:pt x="28218" y="1513"/>
                      <a:pt x="27833" y="1513"/>
                    </a:cubicBezTo>
                    <a:cubicBezTo>
                      <a:pt x="26463" y="1513"/>
                      <a:pt x="25184" y="536"/>
                      <a:pt x="23834" y="205"/>
                    </a:cubicBezTo>
                    <a:cubicBezTo>
                      <a:pt x="23258" y="65"/>
                      <a:pt x="22668" y="0"/>
                      <a:pt x="2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5381775" y="4167150"/>
                <a:ext cx="1522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369" extrusionOk="0">
                    <a:moveTo>
                      <a:pt x="545" y="1"/>
                    </a:moveTo>
                    <a:cubicBezTo>
                      <a:pt x="531" y="1"/>
                      <a:pt x="516" y="7"/>
                      <a:pt x="506" y="23"/>
                    </a:cubicBezTo>
                    <a:cubicBezTo>
                      <a:pt x="250" y="414"/>
                      <a:pt x="79" y="853"/>
                      <a:pt x="6" y="1314"/>
                    </a:cubicBezTo>
                    <a:cubicBezTo>
                      <a:pt x="0" y="1347"/>
                      <a:pt x="26" y="1369"/>
                      <a:pt x="51" y="1369"/>
                    </a:cubicBezTo>
                    <a:cubicBezTo>
                      <a:pt x="67" y="1369"/>
                      <a:pt x="82" y="1359"/>
                      <a:pt x="87" y="1338"/>
                    </a:cubicBezTo>
                    <a:cubicBezTo>
                      <a:pt x="191" y="892"/>
                      <a:pt x="358" y="465"/>
                      <a:pt x="588" y="69"/>
                    </a:cubicBezTo>
                    <a:cubicBezTo>
                      <a:pt x="609" y="33"/>
                      <a:pt x="577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5435775" y="4298250"/>
                <a:ext cx="1202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369" extrusionOk="0">
                    <a:moveTo>
                      <a:pt x="428" y="0"/>
                    </a:moveTo>
                    <a:cubicBezTo>
                      <a:pt x="415" y="0"/>
                      <a:pt x="403" y="6"/>
                      <a:pt x="396" y="19"/>
                    </a:cubicBezTo>
                    <a:cubicBezTo>
                      <a:pt x="186" y="431"/>
                      <a:pt x="61" y="869"/>
                      <a:pt x="4" y="1326"/>
                    </a:cubicBezTo>
                    <a:cubicBezTo>
                      <a:pt x="0" y="1353"/>
                      <a:pt x="25" y="1369"/>
                      <a:pt x="48" y="1369"/>
                    </a:cubicBezTo>
                    <a:cubicBezTo>
                      <a:pt x="67" y="1369"/>
                      <a:pt x="85" y="1359"/>
                      <a:pt x="88" y="1338"/>
                    </a:cubicBezTo>
                    <a:cubicBezTo>
                      <a:pt x="167" y="896"/>
                      <a:pt x="294" y="464"/>
                      <a:pt x="469" y="51"/>
                    </a:cubicBezTo>
                    <a:cubicBezTo>
                      <a:pt x="481" y="23"/>
                      <a:pt x="454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5455125" y="4338700"/>
                <a:ext cx="141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699" extrusionOk="0">
                    <a:moveTo>
                      <a:pt x="509" y="0"/>
                    </a:moveTo>
                    <a:cubicBezTo>
                      <a:pt x="496" y="0"/>
                      <a:pt x="484" y="6"/>
                      <a:pt x="478" y="21"/>
                    </a:cubicBezTo>
                    <a:cubicBezTo>
                      <a:pt x="240" y="539"/>
                      <a:pt x="92" y="1090"/>
                      <a:pt x="5" y="1653"/>
                    </a:cubicBezTo>
                    <a:cubicBezTo>
                      <a:pt x="1" y="1680"/>
                      <a:pt x="24" y="1698"/>
                      <a:pt x="45" y="1698"/>
                    </a:cubicBezTo>
                    <a:cubicBezTo>
                      <a:pt x="58" y="1698"/>
                      <a:pt x="70" y="1691"/>
                      <a:pt x="73" y="1674"/>
                    </a:cubicBezTo>
                    <a:cubicBezTo>
                      <a:pt x="185" y="1116"/>
                      <a:pt x="354" y="587"/>
                      <a:pt x="553" y="54"/>
                    </a:cubicBezTo>
                    <a:cubicBezTo>
                      <a:pt x="563" y="24"/>
                      <a:pt x="535" y="0"/>
                      <a:pt x="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5501975" y="4446825"/>
                <a:ext cx="141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916" extrusionOk="0">
                    <a:moveTo>
                      <a:pt x="500" y="0"/>
                    </a:moveTo>
                    <a:cubicBezTo>
                      <a:pt x="478" y="0"/>
                      <a:pt x="456" y="12"/>
                      <a:pt x="446" y="39"/>
                    </a:cubicBezTo>
                    <a:cubicBezTo>
                      <a:pt x="239" y="627"/>
                      <a:pt x="104" y="1233"/>
                      <a:pt x="6" y="1848"/>
                    </a:cubicBezTo>
                    <a:cubicBezTo>
                      <a:pt x="1" y="1888"/>
                      <a:pt x="35" y="1915"/>
                      <a:pt x="66" y="1915"/>
                    </a:cubicBezTo>
                    <a:cubicBezTo>
                      <a:pt x="86" y="1915"/>
                      <a:pt x="105" y="1904"/>
                      <a:pt x="110" y="1877"/>
                    </a:cubicBezTo>
                    <a:cubicBezTo>
                      <a:pt x="230" y="1266"/>
                      <a:pt x="387" y="667"/>
                      <a:pt x="555" y="69"/>
                    </a:cubicBezTo>
                    <a:cubicBezTo>
                      <a:pt x="566" y="27"/>
                      <a:pt x="533" y="0"/>
                      <a:pt x="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8"/>
              <p:cNvSpPr/>
              <p:nvPr/>
            </p:nvSpPr>
            <p:spPr>
              <a:xfrm>
                <a:off x="5618700" y="4344750"/>
                <a:ext cx="1825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559" extrusionOk="0">
                    <a:moveTo>
                      <a:pt x="682" y="0"/>
                    </a:moveTo>
                    <a:cubicBezTo>
                      <a:pt x="671" y="0"/>
                      <a:pt x="660" y="5"/>
                      <a:pt x="653" y="18"/>
                    </a:cubicBezTo>
                    <a:cubicBezTo>
                      <a:pt x="383" y="493"/>
                      <a:pt x="178" y="993"/>
                      <a:pt x="10" y="1513"/>
                    </a:cubicBezTo>
                    <a:cubicBezTo>
                      <a:pt x="1" y="1541"/>
                      <a:pt x="23" y="1558"/>
                      <a:pt x="45" y="1558"/>
                    </a:cubicBezTo>
                    <a:cubicBezTo>
                      <a:pt x="60" y="1558"/>
                      <a:pt x="75" y="1551"/>
                      <a:pt x="81" y="1534"/>
                    </a:cubicBezTo>
                    <a:cubicBezTo>
                      <a:pt x="254" y="1024"/>
                      <a:pt x="473" y="534"/>
                      <a:pt x="715" y="53"/>
                    </a:cubicBezTo>
                    <a:cubicBezTo>
                      <a:pt x="729" y="25"/>
                      <a:pt x="706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06975" y="1235025"/>
            <a:ext cx="2800200" cy="2800200"/>
          </a:xfrm>
          <a:prstGeom prst="rect">
            <a:avLst/>
          </a:prstGeom>
        </p:spPr>
      </p:pic>
      <p:sp>
        <p:nvSpPr>
          <p:cNvPr id="659" name="Google Shape;659;p39"/>
          <p:cNvSpPr txBox="1">
            <a:spLocks noGrp="1"/>
          </p:cNvSpPr>
          <p:nvPr>
            <p:ph type="title"/>
          </p:nvPr>
        </p:nvSpPr>
        <p:spPr>
          <a:xfrm>
            <a:off x="720000" y="1369775"/>
            <a:ext cx="4030500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highlight>
                  <a:schemeClr val="dk2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CÙNG KIỂM TRA</a:t>
            </a:r>
            <a:endParaRPr sz="3200" b="1" dirty="0">
              <a:highlight>
                <a:schemeClr val="dk2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0" name="Google Shape;660;p39"/>
          <p:cNvSpPr txBox="1">
            <a:spLocks noGrp="1"/>
          </p:cNvSpPr>
          <p:nvPr>
            <p:ph type="subTitle" idx="1"/>
          </p:nvPr>
        </p:nvSpPr>
        <p:spPr>
          <a:xfrm>
            <a:off x="720000" y="2212199"/>
            <a:ext cx="4339572" cy="1743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-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61" name="Google Shape;661;p39"/>
          <p:cNvGrpSpPr/>
          <p:nvPr/>
        </p:nvGrpSpPr>
        <p:grpSpPr>
          <a:xfrm flipH="1">
            <a:off x="7417800" y="3221638"/>
            <a:ext cx="1506300" cy="1469575"/>
            <a:chOff x="65575" y="3544038"/>
            <a:chExt cx="1506300" cy="1469575"/>
          </a:xfrm>
        </p:grpSpPr>
        <p:sp>
          <p:nvSpPr>
            <p:cNvPr id="662" name="Google Shape;662;p3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3" name="Google Shape;663;p3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4" name="Google Shape;664;p3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5" name="Google Shape;665;p3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66" name="Google Shape;666;p39"/>
          <p:cNvGrpSpPr/>
          <p:nvPr/>
        </p:nvGrpSpPr>
        <p:grpSpPr>
          <a:xfrm>
            <a:off x="4750665" y="386985"/>
            <a:ext cx="1028627" cy="1070336"/>
            <a:chOff x="4750665" y="386985"/>
            <a:chExt cx="1028627" cy="1070336"/>
          </a:xfrm>
        </p:grpSpPr>
        <p:grpSp>
          <p:nvGrpSpPr>
            <p:cNvPr id="667" name="Google Shape;667;p39"/>
            <p:cNvGrpSpPr/>
            <p:nvPr/>
          </p:nvGrpSpPr>
          <p:grpSpPr>
            <a:xfrm>
              <a:off x="4912917" y="483349"/>
              <a:ext cx="758514" cy="837552"/>
              <a:chOff x="4903455" y="539500"/>
              <a:chExt cx="714770" cy="789250"/>
            </a:xfrm>
          </p:grpSpPr>
          <p:sp>
            <p:nvSpPr>
              <p:cNvPr id="668" name="Google Shape;668;p39"/>
              <p:cNvSpPr/>
              <p:nvPr/>
            </p:nvSpPr>
            <p:spPr>
              <a:xfrm>
                <a:off x="4921825" y="539500"/>
                <a:ext cx="314400" cy="31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9" name="Google Shape;669;p39"/>
              <p:cNvSpPr/>
              <p:nvPr/>
            </p:nvSpPr>
            <p:spPr>
              <a:xfrm>
                <a:off x="4903455" y="1014350"/>
                <a:ext cx="314400" cy="31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0" name="Google Shape;670;p39"/>
              <p:cNvSpPr/>
              <p:nvPr/>
            </p:nvSpPr>
            <p:spPr>
              <a:xfrm>
                <a:off x="5303825" y="661600"/>
                <a:ext cx="314400" cy="31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1" name="Google Shape;671;p39"/>
              <p:cNvSpPr/>
              <p:nvPr/>
            </p:nvSpPr>
            <p:spPr>
              <a:xfrm rot="148167">
                <a:off x="5006525" y="725898"/>
                <a:ext cx="111403" cy="394558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2" name="Google Shape;672;p39"/>
              <p:cNvSpPr/>
              <p:nvPr/>
            </p:nvSpPr>
            <p:spPr>
              <a:xfrm rot="-4472517">
                <a:off x="5275597" y="570379"/>
                <a:ext cx="111431" cy="394546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73" name="Google Shape;673;p39"/>
            <p:cNvGrpSpPr/>
            <p:nvPr/>
          </p:nvGrpSpPr>
          <p:grpSpPr>
            <a:xfrm rot="-3653418">
              <a:off x="4852260" y="563293"/>
              <a:ext cx="825438" cy="717721"/>
              <a:chOff x="2901200" y="1347775"/>
              <a:chExt cx="385450" cy="335150"/>
            </a:xfrm>
          </p:grpSpPr>
          <p:sp>
            <p:nvSpPr>
              <p:cNvPr id="674" name="Google Shape;674;p39"/>
              <p:cNvSpPr/>
              <p:nvPr/>
            </p:nvSpPr>
            <p:spPr>
              <a:xfrm>
                <a:off x="2918000" y="1486475"/>
                <a:ext cx="180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055" extrusionOk="0">
                    <a:moveTo>
                      <a:pt x="645" y="0"/>
                    </a:moveTo>
                    <a:cubicBezTo>
                      <a:pt x="632" y="0"/>
                      <a:pt x="620" y="6"/>
                      <a:pt x="608" y="19"/>
                    </a:cubicBezTo>
                    <a:cubicBezTo>
                      <a:pt x="366" y="309"/>
                      <a:pt x="167" y="633"/>
                      <a:pt x="17" y="978"/>
                    </a:cubicBezTo>
                    <a:cubicBezTo>
                      <a:pt x="1" y="1018"/>
                      <a:pt x="34" y="1054"/>
                      <a:pt x="65" y="1054"/>
                    </a:cubicBezTo>
                    <a:cubicBezTo>
                      <a:pt x="79" y="1054"/>
                      <a:pt x="93" y="1046"/>
                      <a:pt x="102" y="1028"/>
                    </a:cubicBezTo>
                    <a:cubicBezTo>
                      <a:pt x="258" y="695"/>
                      <a:pt x="454" y="382"/>
                      <a:pt x="688" y="99"/>
                    </a:cubicBezTo>
                    <a:cubicBezTo>
                      <a:pt x="722" y="56"/>
                      <a:pt x="685" y="0"/>
                      <a:pt x="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5" name="Google Shape;675;p39"/>
              <p:cNvSpPr/>
              <p:nvPr/>
            </p:nvSpPr>
            <p:spPr>
              <a:xfrm>
                <a:off x="2919400" y="1490150"/>
                <a:ext cx="27275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83" extrusionOk="0">
                    <a:moveTo>
                      <a:pt x="1016" y="0"/>
                    </a:moveTo>
                    <a:cubicBezTo>
                      <a:pt x="999" y="0"/>
                      <a:pt x="982" y="7"/>
                      <a:pt x="970" y="25"/>
                    </a:cubicBezTo>
                    <a:cubicBezTo>
                      <a:pt x="648" y="481"/>
                      <a:pt x="328" y="941"/>
                      <a:pt x="25" y="1412"/>
                    </a:cubicBezTo>
                    <a:cubicBezTo>
                      <a:pt x="1" y="1449"/>
                      <a:pt x="33" y="1482"/>
                      <a:pt x="68" y="1482"/>
                    </a:cubicBezTo>
                    <a:cubicBezTo>
                      <a:pt x="83" y="1482"/>
                      <a:pt x="98" y="1476"/>
                      <a:pt x="109" y="1461"/>
                    </a:cubicBezTo>
                    <a:cubicBezTo>
                      <a:pt x="439" y="1008"/>
                      <a:pt x="753" y="545"/>
                      <a:pt x="1064" y="79"/>
                    </a:cubicBezTo>
                    <a:cubicBezTo>
                      <a:pt x="1091" y="38"/>
                      <a:pt x="1054" y="0"/>
                      <a:pt x="1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6" name="Google Shape;676;p39"/>
              <p:cNvSpPr/>
              <p:nvPr/>
            </p:nvSpPr>
            <p:spPr>
              <a:xfrm>
                <a:off x="2901200" y="1347775"/>
                <a:ext cx="385450" cy="335150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3406" extrusionOk="0">
                    <a:moveTo>
                      <a:pt x="10683" y="390"/>
                    </a:moveTo>
                    <a:cubicBezTo>
                      <a:pt x="11501" y="390"/>
                      <a:pt x="12326" y="727"/>
                      <a:pt x="12818" y="1447"/>
                    </a:cubicBezTo>
                    <a:cubicBezTo>
                      <a:pt x="13632" y="2639"/>
                      <a:pt x="13256" y="3909"/>
                      <a:pt x="12410" y="4635"/>
                    </a:cubicBezTo>
                    <a:cubicBezTo>
                      <a:pt x="12410" y="4635"/>
                      <a:pt x="12410" y="4633"/>
                      <a:pt x="12410" y="4631"/>
                    </a:cubicBezTo>
                    <a:cubicBezTo>
                      <a:pt x="12545" y="4429"/>
                      <a:pt x="12679" y="4225"/>
                      <a:pt x="12810" y="4018"/>
                    </a:cubicBezTo>
                    <a:cubicBezTo>
                      <a:pt x="12840" y="3972"/>
                      <a:pt x="12799" y="3930"/>
                      <a:pt x="12757" y="3930"/>
                    </a:cubicBezTo>
                    <a:cubicBezTo>
                      <a:pt x="12738" y="3930"/>
                      <a:pt x="12719" y="3938"/>
                      <a:pt x="12706" y="3957"/>
                    </a:cubicBezTo>
                    <a:cubicBezTo>
                      <a:pt x="12588" y="4134"/>
                      <a:pt x="12475" y="4313"/>
                      <a:pt x="12361" y="4490"/>
                    </a:cubicBezTo>
                    <a:cubicBezTo>
                      <a:pt x="12347" y="4479"/>
                      <a:pt x="12330" y="4474"/>
                      <a:pt x="12313" y="4474"/>
                    </a:cubicBezTo>
                    <a:cubicBezTo>
                      <a:pt x="12264" y="4474"/>
                      <a:pt x="12211" y="4517"/>
                      <a:pt x="12222" y="4582"/>
                    </a:cubicBezTo>
                    <a:cubicBezTo>
                      <a:pt x="12227" y="4614"/>
                      <a:pt x="12233" y="4646"/>
                      <a:pt x="12238" y="4678"/>
                    </a:cubicBezTo>
                    <a:cubicBezTo>
                      <a:pt x="12219" y="4708"/>
                      <a:pt x="12200" y="4737"/>
                      <a:pt x="12180" y="4767"/>
                    </a:cubicBezTo>
                    <a:cubicBezTo>
                      <a:pt x="12172" y="4780"/>
                      <a:pt x="12169" y="4794"/>
                      <a:pt x="12174" y="4810"/>
                    </a:cubicBezTo>
                    <a:cubicBezTo>
                      <a:pt x="11976" y="4944"/>
                      <a:pt x="11760" y="5051"/>
                      <a:pt x="11533" y="5124"/>
                    </a:cubicBezTo>
                    <a:cubicBezTo>
                      <a:pt x="11983" y="4525"/>
                      <a:pt x="12420" y="3914"/>
                      <a:pt x="12843" y="3294"/>
                    </a:cubicBezTo>
                    <a:cubicBezTo>
                      <a:pt x="12874" y="3249"/>
                      <a:pt x="12833" y="3208"/>
                      <a:pt x="12790" y="3208"/>
                    </a:cubicBezTo>
                    <a:cubicBezTo>
                      <a:pt x="12772" y="3208"/>
                      <a:pt x="12753" y="3216"/>
                      <a:pt x="12740" y="3234"/>
                    </a:cubicBezTo>
                    <a:cubicBezTo>
                      <a:pt x="12270" y="3868"/>
                      <a:pt x="11811" y="4513"/>
                      <a:pt x="11372" y="5170"/>
                    </a:cubicBezTo>
                    <a:cubicBezTo>
                      <a:pt x="11192" y="5214"/>
                      <a:pt x="11008" y="5236"/>
                      <a:pt x="10823" y="5236"/>
                    </a:cubicBezTo>
                    <a:cubicBezTo>
                      <a:pt x="10737" y="5236"/>
                      <a:pt x="10650" y="5231"/>
                      <a:pt x="10564" y="5221"/>
                    </a:cubicBezTo>
                    <a:cubicBezTo>
                      <a:pt x="10998" y="4749"/>
                      <a:pt x="11388" y="4235"/>
                      <a:pt x="11784" y="3731"/>
                    </a:cubicBezTo>
                    <a:cubicBezTo>
                      <a:pt x="11810" y="3697"/>
                      <a:pt x="11782" y="3652"/>
                      <a:pt x="11750" y="3652"/>
                    </a:cubicBezTo>
                    <a:cubicBezTo>
                      <a:pt x="11739" y="3652"/>
                      <a:pt x="11729" y="3656"/>
                      <a:pt x="11720" y="3667"/>
                    </a:cubicBezTo>
                    <a:cubicBezTo>
                      <a:pt x="11304" y="4160"/>
                      <a:pt x="10877" y="4649"/>
                      <a:pt x="10499" y="5172"/>
                    </a:cubicBezTo>
                    <a:cubicBezTo>
                      <a:pt x="10489" y="5183"/>
                      <a:pt x="10489" y="5199"/>
                      <a:pt x="10499" y="5210"/>
                    </a:cubicBezTo>
                    <a:cubicBezTo>
                      <a:pt x="10325" y="5186"/>
                      <a:pt x="10155" y="5143"/>
                      <a:pt x="9992" y="5081"/>
                    </a:cubicBezTo>
                    <a:cubicBezTo>
                      <a:pt x="10172" y="4724"/>
                      <a:pt x="10410" y="4399"/>
                      <a:pt x="10693" y="4118"/>
                    </a:cubicBezTo>
                    <a:cubicBezTo>
                      <a:pt x="10728" y="4085"/>
                      <a:pt x="10696" y="4038"/>
                      <a:pt x="10658" y="4038"/>
                    </a:cubicBezTo>
                    <a:cubicBezTo>
                      <a:pt x="10648" y="4038"/>
                      <a:pt x="10637" y="4042"/>
                      <a:pt x="10627" y="4051"/>
                    </a:cubicBezTo>
                    <a:cubicBezTo>
                      <a:pt x="10324" y="4332"/>
                      <a:pt x="10077" y="4670"/>
                      <a:pt x="9903" y="5044"/>
                    </a:cubicBezTo>
                    <a:cubicBezTo>
                      <a:pt x="9708" y="4960"/>
                      <a:pt x="9525" y="4850"/>
                      <a:pt x="9358" y="4721"/>
                    </a:cubicBezTo>
                    <a:cubicBezTo>
                      <a:pt x="9619" y="4598"/>
                      <a:pt x="9881" y="4475"/>
                      <a:pt x="10134" y="4349"/>
                    </a:cubicBezTo>
                    <a:cubicBezTo>
                      <a:pt x="10160" y="4337"/>
                      <a:pt x="10180" y="4314"/>
                      <a:pt x="10191" y="4287"/>
                    </a:cubicBezTo>
                    <a:cubicBezTo>
                      <a:pt x="10422" y="4171"/>
                      <a:pt x="10599" y="3967"/>
                      <a:pt x="10684" y="3723"/>
                    </a:cubicBezTo>
                    <a:cubicBezTo>
                      <a:pt x="10845" y="3449"/>
                      <a:pt x="11039" y="3197"/>
                      <a:pt x="11264" y="2974"/>
                    </a:cubicBezTo>
                    <a:cubicBezTo>
                      <a:pt x="11298" y="2943"/>
                      <a:pt x="11267" y="2899"/>
                      <a:pt x="11231" y="2899"/>
                    </a:cubicBezTo>
                    <a:cubicBezTo>
                      <a:pt x="11221" y="2899"/>
                      <a:pt x="11211" y="2902"/>
                      <a:pt x="11202" y="2910"/>
                    </a:cubicBezTo>
                    <a:cubicBezTo>
                      <a:pt x="11020" y="3071"/>
                      <a:pt x="10864" y="3259"/>
                      <a:pt x="10740" y="3468"/>
                    </a:cubicBezTo>
                    <a:cubicBezTo>
                      <a:pt x="10760" y="3305"/>
                      <a:pt x="10744" y="3140"/>
                      <a:pt x="10693" y="2983"/>
                    </a:cubicBezTo>
                    <a:cubicBezTo>
                      <a:pt x="10856" y="2787"/>
                      <a:pt x="11011" y="2585"/>
                      <a:pt x="11162" y="2381"/>
                    </a:cubicBezTo>
                    <a:cubicBezTo>
                      <a:pt x="11185" y="2351"/>
                      <a:pt x="11151" y="2313"/>
                      <a:pt x="11121" y="2313"/>
                    </a:cubicBezTo>
                    <a:cubicBezTo>
                      <a:pt x="11111" y="2313"/>
                      <a:pt x="11101" y="2317"/>
                      <a:pt x="11093" y="2327"/>
                    </a:cubicBezTo>
                    <a:cubicBezTo>
                      <a:pt x="10942" y="2512"/>
                      <a:pt x="10797" y="2698"/>
                      <a:pt x="10657" y="2889"/>
                    </a:cubicBezTo>
                    <a:cubicBezTo>
                      <a:pt x="10615" y="2789"/>
                      <a:pt x="10558" y="2695"/>
                      <a:pt x="10488" y="2612"/>
                    </a:cubicBezTo>
                    <a:cubicBezTo>
                      <a:pt x="10459" y="2580"/>
                      <a:pt x="10427" y="2548"/>
                      <a:pt x="10394" y="2520"/>
                    </a:cubicBezTo>
                    <a:cubicBezTo>
                      <a:pt x="10529" y="2351"/>
                      <a:pt x="10665" y="2183"/>
                      <a:pt x="10792" y="2008"/>
                    </a:cubicBezTo>
                    <a:cubicBezTo>
                      <a:pt x="10815" y="1977"/>
                      <a:pt x="10781" y="1938"/>
                      <a:pt x="10749" y="1938"/>
                    </a:cubicBezTo>
                    <a:cubicBezTo>
                      <a:pt x="10739" y="1938"/>
                      <a:pt x="10728" y="1942"/>
                      <a:pt x="10721" y="1952"/>
                    </a:cubicBezTo>
                    <a:cubicBezTo>
                      <a:pt x="10585" y="2120"/>
                      <a:pt x="10456" y="2290"/>
                      <a:pt x="10327" y="2462"/>
                    </a:cubicBezTo>
                    <a:cubicBezTo>
                      <a:pt x="10174" y="2347"/>
                      <a:pt x="10000" y="2265"/>
                      <a:pt x="9815" y="2220"/>
                    </a:cubicBezTo>
                    <a:cubicBezTo>
                      <a:pt x="9984" y="2065"/>
                      <a:pt x="10121" y="1879"/>
                      <a:pt x="10218" y="1672"/>
                    </a:cubicBezTo>
                    <a:cubicBezTo>
                      <a:pt x="10236" y="1636"/>
                      <a:pt x="10205" y="1603"/>
                      <a:pt x="10174" y="1603"/>
                    </a:cubicBezTo>
                    <a:cubicBezTo>
                      <a:pt x="10161" y="1603"/>
                      <a:pt x="10148" y="1610"/>
                      <a:pt x="10139" y="1625"/>
                    </a:cubicBezTo>
                    <a:cubicBezTo>
                      <a:pt x="10027" y="1841"/>
                      <a:pt x="9881" y="2021"/>
                      <a:pt x="9716" y="2196"/>
                    </a:cubicBezTo>
                    <a:cubicBezTo>
                      <a:pt x="9627" y="2179"/>
                      <a:pt x="9536" y="2171"/>
                      <a:pt x="9445" y="2171"/>
                    </a:cubicBezTo>
                    <a:cubicBezTo>
                      <a:pt x="9355" y="2171"/>
                      <a:pt x="9264" y="2179"/>
                      <a:pt x="9175" y="2196"/>
                    </a:cubicBezTo>
                    <a:cubicBezTo>
                      <a:pt x="9351" y="1976"/>
                      <a:pt x="9527" y="1758"/>
                      <a:pt x="9696" y="1531"/>
                    </a:cubicBezTo>
                    <a:cubicBezTo>
                      <a:pt x="9719" y="1500"/>
                      <a:pt x="9685" y="1462"/>
                      <a:pt x="9653" y="1462"/>
                    </a:cubicBezTo>
                    <a:cubicBezTo>
                      <a:pt x="9643" y="1462"/>
                      <a:pt x="9632" y="1466"/>
                      <a:pt x="9624" y="1476"/>
                    </a:cubicBezTo>
                    <a:cubicBezTo>
                      <a:pt x="9422" y="1724"/>
                      <a:pt x="9224" y="1975"/>
                      <a:pt x="9031" y="2230"/>
                    </a:cubicBezTo>
                    <a:cubicBezTo>
                      <a:pt x="8739" y="2317"/>
                      <a:pt x="8489" y="2504"/>
                      <a:pt x="8359" y="2802"/>
                    </a:cubicBezTo>
                    <a:cubicBezTo>
                      <a:pt x="8311" y="2819"/>
                      <a:pt x="8264" y="2840"/>
                      <a:pt x="8218" y="2858"/>
                    </a:cubicBezTo>
                    <a:cubicBezTo>
                      <a:pt x="8212" y="2805"/>
                      <a:pt x="8210" y="2756"/>
                      <a:pt x="8207" y="2706"/>
                    </a:cubicBezTo>
                    <a:cubicBezTo>
                      <a:pt x="8534" y="2239"/>
                      <a:pt x="8853" y="1766"/>
                      <a:pt x="9163" y="1288"/>
                    </a:cubicBezTo>
                    <a:cubicBezTo>
                      <a:pt x="9186" y="1254"/>
                      <a:pt x="9156" y="1223"/>
                      <a:pt x="9124" y="1223"/>
                    </a:cubicBezTo>
                    <a:cubicBezTo>
                      <a:pt x="9111" y="1223"/>
                      <a:pt x="9097" y="1229"/>
                      <a:pt x="9087" y="1243"/>
                    </a:cubicBezTo>
                    <a:cubicBezTo>
                      <a:pt x="8786" y="1675"/>
                      <a:pt x="8492" y="2112"/>
                      <a:pt x="8204" y="2553"/>
                    </a:cubicBezTo>
                    <a:cubicBezTo>
                      <a:pt x="8218" y="1166"/>
                      <a:pt x="9442" y="390"/>
                      <a:pt x="10683" y="390"/>
                    </a:cubicBezTo>
                    <a:close/>
                    <a:moveTo>
                      <a:pt x="9542" y="2498"/>
                    </a:moveTo>
                    <a:cubicBezTo>
                      <a:pt x="9692" y="2498"/>
                      <a:pt x="9851" y="2541"/>
                      <a:pt x="10021" y="2647"/>
                    </a:cubicBezTo>
                    <a:cubicBezTo>
                      <a:pt x="10604" y="3011"/>
                      <a:pt x="10537" y="3784"/>
                      <a:pt x="9999" y="4096"/>
                    </a:cubicBezTo>
                    <a:cubicBezTo>
                      <a:pt x="8451" y="4606"/>
                      <a:pt x="6800" y="5315"/>
                      <a:pt x="5378" y="6098"/>
                    </a:cubicBezTo>
                    <a:cubicBezTo>
                      <a:pt x="5375" y="6099"/>
                      <a:pt x="5373" y="6101"/>
                      <a:pt x="5372" y="6102"/>
                    </a:cubicBezTo>
                    <a:cubicBezTo>
                      <a:pt x="5216" y="5577"/>
                      <a:pt x="4911" y="5106"/>
                      <a:pt x="4495" y="4749"/>
                    </a:cubicBezTo>
                    <a:cubicBezTo>
                      <a:pt x="5995" y="4172"/>
                      <a:pt x="7541" y="3603"/>
                      <a:pt x="8979" y="2889"/>
                    </a:cubicBezTo>
                    <a:cubicBezTo>
                      <a:pt x="9073" y="2842"/>
                      <a:pt x="9065" y="2724"/>
                      <a:pt x="9006" y="2658"/>
                    </a:cubicBezTo>
                    <a:cubicBezTo>
                      <a:pt x="9178" y="2565"/>
                      <a:pt x="9354" y="2498"/>
                      <a:pt x="9542" y="2498"/>
                    </a:cubicBezTo>
                    <a:close/>
                    <a:moveTo>
                      <a:pt x="12311" y="5129"/>
                    </a:moveTo>
                    <a:cubicBezTo>
                      <a:pt x="12509" y="6329"/>
                      <a:pt x="12706" y="7527"/>
                      <a:pt x="12899" y="8727"/>
                    </a:cubicBezTo>
                    <a:cubicBezTo>
                      <a:pt x="12883" y="8732"/>
                      <a:pt x="12867" y="8734"/>
                      <a:pt x="12851" y="8737"/>
                    </a:cubicBezTo>
                    <a:cubicBezTo>
                      <a:pt x="12702" y="8779"/>
                      <a:pt x="12723" y="9023"/>
                      <a:pt x="12879" y="9023"/>
                    </a:cubicBezTo>
                    <a:cubicBezTo>
                      <a:pt x="12883" y="9023"/>
                      <a:pt x="12886" y="9023"/>
                      <a:pt x="12890" y="9022"/>
                    </a:cubicBezTo>
                    <a:cubicBezTo>
                      <a:pt x="12900" y="9022"/>
                      <a:pt x="12909" y="9022"/>
                      <a:pt x="12918" y="9022"/>
                    </a:cubicBezTo>
                    <a:cubicBezTo>
                      <a:pt x="12927" y="9022"/>
                      <a:pt x="12936" y="9022"/>
                      <a:pt x="12945" y="9021"/>
                    </a:cubicBezTo>
                    <a:cubicBezTo>
                      <a:pt x="13004" y="9389"/>
                      <a:pt x="13065" y="9755"/>
                      <a:pt x="13121" y="10124"/>
                    </a:cubicBezTo>
                    <a:cubicBezTo>
                      <a:pt x="13124" y="10140"/>
                      <a:pt x="13130" y="10156"/>
                      <a:pt x="13138" y="10170"/>
                    </a:cubicBezTo>
                    <a:cubicBezTo>
                      <a:pt x="12902" y="10476"/>
                      <a:pt x="12569" y="10609"/>
                      <a:pt x="12188" y="10609"/>
                    </a:cubicBezTo>
                    <a:cubicBezTo>
                      <a:pt x="12143" y="10609"/>
                      <a:pt x="12097" y="10607"/>
                      <a:pt x="12050" y="10603"/>
                    </a:cubicBezTo>
                    <a:cubicBezTo>
                      <a:pt x="12050" y="10600"/>
                      <a:pt x="12047" y="10597"/>
                      <a:pt x="12047" y="10594"/>
                    </a:cubicBezTo>
                    <a:cubicBezTo>
                      <a:pt x="12051" y="10560"/>
                      <a:pt x="12058" y="10527"/>
                      <a:pt x="12063" y="10493"/>
                    </a:cubicBezTo>
                    <a:cubicBezTo>
                      <a:pt x="12070" y="10430"/>
                      <a:pt x="12032" y="10369"/>
                      <a:pt x="11970" y="10350"/>
                    </a:cubicBezTo>
                    <a:cubicBezTo>
                      <a:pt x="11927" y="10055"/>
                      <a:pt x="11884" y="9760"/>
                      <a:pt x="11841" y="9465"/>
                    </a:cubicBezTo>
                    <a:cubicBezTo>
                      <a:pt x="11900" y="9410"/>
                      <a:pt x="11890" y="9300"/>
                      <a:pt x="11811" y="9265"/>
                    </a:cubicBezTo>
                    <a:cubicBezTo>
                      <a:pt x="11627" y="8021"/>
                      <a:pt x="11439" y="6777"/>
                      <a:pt x="11205" y="5543"/>
                    </a:cubicBezTo>
                    <a:cubicBezTo>
                      <a:pt x="11599" y="5482"/>
                      <a:pt x="11975" y="5341"/>
                      <a:pt x="12311" y="5129"/>
                    </a:cubicBezTo>
                    <a:close/>
                    <a:moveTo>
                      <a:pt x="13259" y="9027"/>
                    </a:moveTo>
                    <a:lnTo>
                      <a:pt x="13259" y="9027"/>
                    </a:lnTo>
                    <a:cubicBezTo>
                      <a:pt x="15417" y="9174"/>
                      <a:pt x="15328" y="12062"/>
                      <a:pt x="13513" y="12868"/>
                    </a:cubicBezTo>
                    <a:cubicBezTo>
                      <a:pt x="13698" y="12436"/>
                      <a:pt x="13921" y="12025"/>
                      <a:pt x="14182" y="11636"/>
                    </a:cubicBezTo>
                    <a:cubicBezTo>
                      <a:pt x="14209" y="11595"/>
                      <a:pt x="14168" y="11549"/>
                      <a:pt x="14129" y="11549"/>
                    </a:cubicBezTo>
                    <a:cubicBezTo>
                      <a:pt x="14116" y="11549"/>
                      <a:pt x="14103" y="11554"/>
                      <a:pt x="14093" y="11566"/>
                    </a:cubicBezTo>
                    <a:cubicBezTo>
                      <a:pt x="13762" y="11979"/>
                      <a:pt x="13524" y="12439"/>
                      <a:pt x="13346" y="12934"/>
                    </a:cubicBezTo>
                    <a:cubicBezTo>
                      <a:pt x="13307" y="12948"/>
                      <a:pt x="13271" y="12962"/>
                      <a:pt x="13231" y="12973"/>
                    </a:cubicBezTo>
                    <a:cubicBezTo>
                      <a:pt x="13012" y="13037"/>
                      <a:pt x="12786" y="13071"/>
                      <a:pt x="12560" y="13075"/>
                    </a:cubicBezTo>
                    <a:cubicBezTo>
                      <a:pt x="12734" y="12739"/>
                      <a:pt x="12938" y="12419"/>
                      <a:pt x="13169" y="12119"/>
                    </a:cubicBezTo>
                    <a:cubicBezTo>
                      <a:pt x="13195" y="12085"/>
                      <a:pt x="13166" y="12038"/>
                      <a:pt x="13133" y="12038"/>
                    </a:cubicBezTo>
                    <a:cubicBezTo>
                      <a:pt x="13123" y="12038"/>
                      <a:pt x="13112" y="12043"/>
                      <a:pt x="13103" y="12054"/>
                    </a:cubicBezTo>
                    <a:cubicBezTo>
                      <a:pt x="12842" y="12366"/>
                      <a:pt x="12620" y="12709"/>
                      <a:pt x="12443" y="13075"/>
                    </a:cubicBezTo>
                    <a:cubicBezTo>
                      <a:pt x="12217" y="13072"/>
                      <a:pt x="11992" y="13039"/>
                      <a:pt x="11776" y="12975"/>
                    </a:cubicBezTo>
                    <a:cubicBezTo>
                      <a:pt x="11981" y="12613"/>
                      <a:pt x="12179" y="12245"/>
                      <a:pt x="12367" y="11874"/>
                    </a:cubicBezTo>
                    <a:cubicBezTo>
                      <a:pt x="12384" y="11839"/>
                      <a:pt x="12356" y="11807"/>
                      <a:pt x="12327" y="11807"/>
                    </a:cubicBezTo>
                    <a:cubicBezTo>
                      <a:pt x="12313" y="11807"/>
                      <a:pt x="12300" y="11814"/>
                      <a:pt x="12290" y="11829"/>
                    </a:cubicBezTo>
                    <a:cubicBezTo>
                      <a:pt x="12070" y="12191"/>
                      <a:pt x="11860" y="12559"/>
                      <a:pt x="11659" y="12934"/>
                    </a:cubicBezTo>
                    <a:cubicBezTo>
                      <a:pt x="11513" y="12879"/>
                      <a:pt x="11371" y="12811"/>
                      <a:pt x="11237" y="12730"/>
                    </a:cubicBezTo>
                    <a:cubicBezTo>
                      <a:pt x="11264" y="12690"/>
                      <a:pt x="11288" y="12647"/>
                      <a:pt x="11313" y="12605"/>
                    </a:cubicBezTo>
                    <a:cubicBezTo>
                      <a:pt x="11329" y="12605"/>
                      <a:pt x="11344" y="12597"/>
                      <a:pt x="11350" y="12583"/>
                    </a:cubicBezTo>
                    <a:cubicBezTo>
                      <a:pt x="11514" y="12218"/>
                      <a:pt x="11713" y="11870"/>
                      <a:pt x="11948" y="11547"/>
                    </a:cubicBezTo>
                    <a:cubicBezTo>
                      <a:pt x="11977" y="11507"/>
                      <a:pt x="11935" y="11460"/>
                      <a:pt x="11894" y="11460"/>
                    </a:cubicBezTo>
                    <a:cubicBezTo>
                      <a:pt x="11881" y="11460"/>
                      <a:pt x="11868" y="11465"/>
                      <a:pt x="11857" y="11477"/>
                    </a:cubicBezTo>
                    <a:cubicBezTo>
                      <a:pt x="11635" y="11732"/>
                      <a:pt x="11458" y="12022"/>
                      <a:pt x="11336" y="12336"/>
                    </a:cubicBezTo>
                    <a:cubicBezTo>
                      <a:pt x="11331" y="12341"/>
                      <a:pt x="11326" y="12341"/>
                      <a:pt x="11323" y="12345"/>
                    </a:cubicBezTo>
                    <a:cubicBezTo>
                      <a:pt x="11254" y="12449"/>
                      <a:pt x="11194" y="12557"/>
                      <a:pt x="11143" y="12671"/>
                    </a:cubicBezTo>
                    <a:cubicBezTo>
                      <a:pt x="11006" y="12578"/>
                      <a:pt x="10880" y="12473"/>
                      <a:pt x="10767" y="12353"/>
                    </a:cubicBezTo>
                    <a:cubicBezTo>
                      <a:pt x="10794" y="12312"/>
                      <a:pt x="10821" y="12271"/>
                      <a:pt x="10846" y="12229"/>
                    </a:cubicBezTo>
                    <a:cubicBezTo>
                      <a:pt x="10849" y="12229"/>
                      <a:pt x="10851" y="12230"/>
                      <a:pt x="10853" y="12230"/>
                    </a:cubicBezTo>
                    <a:cubicBezTo>
                      <a:pt x="10868" y="12230"/>
                      <a:pt x="10883" y="12221"/>
                      <a:pt x="10889" y="12207"/>
                    </a:cubicBezTo>
                    <a:cubicBezTo>
                      <a:pt x="11027" y="11958"/>
                      <a:pt x="11152" y="11703"/>
                      <a:pt x="11270" y="11445"/>
                    </a:cubicBezTo>
                    <a:cubicBezTo>
                      <a:pt x="11288" y="11406"/>
                      <a:pt x="11256" y="11371"/>
                      <a:pt x="11224" y="11371"/>
                    </a:cubicBezTo>
                    <a:cubicBezTo>
                      <a:pt x="11209" y="11371"/>
                      <a:pt x="11195" y="11378"/>
                      <a:pt x="11186" y="11396"/>
                    </a:cubicBezTo>
                    <a:cubicBezTo>
                      <a:pt x="11049" y="11644"/>
                      <a:pt x="10920" y="11898"/>
                      <a:pt x="10803" y="12157"/>
                    </a:cubicBezTo>
                    <a:lnTo>
                      <a:pt x="10803" y="12162"/>
                    </a:lnTo>
                    <a:cubicBezTo>
                      <a:pt x="10775" y="12207"/>
                      <a:pt x="10746" y="12253"/>
                      <a:pt x="10717" y="12301"/>
                    </a:cubicBezTo>
                    <a:cubicBezTo>
                      <a:pt x="10660" y="12239"/>
                      <a:pt x="10607" y="12172"/>
                      <a:pt x="10561" y="12102"/>
                    </a:cubicBezTo>
                    <a:cubicBezTo>
                      <a:pt x="10497" y="12006"/>
                      <a:pt x="10443" y="11906"/>
                      <a:pt x="10400" y="11802"/>
                    </a:cubicBezTo>
                    <a:cubicBezTo>
                      <a:pt x="10477" y="11593"/>
                      <a:pt x="10574" y="11392"/>
                      <a:pt x="10687" y="11201"/>
                    </a:cubicBezTo>
                    <a:cubicBezTo>
                      <a:pt x="10705" y="11173"/>
                      <a:pt x="10680" y="11148"/>
                      <a:pt x="10655" y="11148"/>
                    </a:cubicBezTo>
                    <a:cubicBezTo>
                      <a:pt x="10644" y="11148"/>
                      <a:pt x="10633" y="11153"/>
                      <a:pt x="10625" y="11164"/>
                    </a:cubicBezTo>
                    <a:cubicBezTo>
                      <a:pt x="10517" y="11332"/>
                      <a:pt x="10427" y="11510"/>
                      <a:pt x="10359" y="11697"/>
                    </a:cubicBezTo>
                    <a:cubicBezTo>
                      <a:pt x="10285" y="11502"/>
                      <a:pt x="10247" y="11297"/>
                      <a:pt x="10244" y="11089"/>
                    </a:cubicBezTo>
                    <a:cubicBezTo>
                      <a:pt x="10360" y="10917"/>
                      <a:pt x="10446" y="10726"/>
                      <a:pt x="10502" y="10527"/>
                    </a:cubicBezTo>
                    <a:cubicBezTo>
                      <a:pt x="10511" y="10497"/>
                      <a:pt x="10489" y="10479"/>
                      <a:pt x="10466" y="10479"/>
                    </a:cubicBezTo>
                    <a:cubicBezTo>
                      <a:pt x="10451" y="10479"/>
                      <a:pt x="10435" y="10488"/>
                      <a:pt x="10429" y="10506"/>
                    </a:cubicBezTo>
                    <a:cubicBezTo>
                      <a:pt x="10379" y="10637"/>
                      <a:pt x="10322" y="10764"/>
                      <a:pt x="10255" y="10887"/>
                    </a:cubicBezTo>
                    <a:cubicBezTo>
                      <a:pt x="10330" y="10226"/>
                      <a:pt x="10786" y="9649"/>
                      <a:pt x="11530" y="9526"/>
                    </a:cubicBezTo>
                    <a:cubicBezTo>
                      <a:pt x="11594" y="9937"/>
                      <a:pt x="11658" y="10348"/>
                      <a:pt x="11721" y="10761"/>
                    </a:cubicBezTo>
                    <a:cubicBezTo>
                      <a:pt x="11733" y="10834"/>
                      <a:pt x="11799" y="10870"/>
                      <a:pt x="11866" y="10870"/>
                    </a:cubicBezTo>
                    <a:cubicBezTo>
                      <a:pt x="11894" y="10870"/>
                      <a:pt x="11923" y="10863"/>
                      <a:pt x="11948" y="10850"/>
                    </a:cubicBezTo>
                    <a:cubicBezTo>
                      <a:pt x="12061" y="10890"/>
                      <a:pt x="12180" y="10909"/>
                      <a:pt x="12299" y="10909"/>
                    </a:cubicBezTo>
                    <a:cubicBezTo>
                      <a:pt x="12791" y="10909"/>
                      <a:pt x="13292" y="10593"/>
                      <a:pt x="13497" y="10156"/>
                    </a:cubicBezTo>
                    <a:cubicBezTo>
                      <a:pt x="13537" y="10073"/>
                      <a:pt x="13492" y="9972"/>
                      <a:pt x="13403" y="9947"/>
                    </a:cubicBezTo>
                    <a:cubicBezTo>
                      <a:pt x="13358" y="9641"/>
                      <a:pt x="13309" y="9335"/>
                      <a:pt x="13259" y="9027"/>
                    </a:cubicBezTo>
                    <a:close/>
                    <a:moveTo>
                      <a:pt x="10730" y="1"/>
                    </a:moveTo>
                    <a:cubicBezTo>
                      <a:pt x="10495" y="1"/>
                      <a:pt x="10256" y="29"/>
                      <a:pt x="10019" y="87"/>
                    </a:cubicBezTo>
                    <a:cubicBezTo>
                      <a:pt x="8749" y="398"/>
                      <a:pt x="7702" y="1547"/>
                      <a:pt x="7957" y="2896"/>
                    </a:cubicBezTo>
                    <a:cubicBezTo>
                      <a:pt x="7960" y="2915"/>
                      <a:pt x="7970" y="2934"/>
                      <a:pt x="7984" y="2948"/>
                    </a:cubicBezTo>
                    <a:cubicBezTo>
                      <a:pt x="6726" y="3433"/>
                      <a:pt x="5483" y="4010"/>
                      <a:pt x="4266" y="4558"/>
                    </a:cubicBezTo>
                    <a:cubicBezTo>
                      <a:pt x="4261" y="4561"/>
                      <a:pt x="4258" y="4564"/>
                      <a:pt x="4254" y="4568"/>
                    </a:cubicBezTo>
                    <a:cubicBezTo>
                      <a:pt x="4215" y="4539"/>
                      <a:pt x="4175" y="4510"/>
                      <a:pt x="4132" y="4485"/>
                    </a:cubicBezTo>
                    <a:cubicBezTo>
                      <a:pt x="4102" y="4467"/>
                      <a:pt x="4073" y="4459"/>
                      <a:pt x="4046" y="4459"/>
                    </a:cubicBezTo>
                    <a:cubicBezTo>
                      <a:pt x="3899" y="4459"/>
                      <a:pt x="3802" y="4683"/>
                      <a:pt x="3960" y="4778"/>
                    </a:cubicBezTo>
                    <a:cubicBezTo>
                      <a:pt x="4933" y="5368"/>
                      <a:pt x="5469" y="6684"/>
                      <a:pt x="4938" y="7755"/>
                    </a:cubicBezTo>
                    <a:cubicBezTo>
                      <a:pt x="4720" y="8198"/>
                      <a:pt x="4341" y="8543"/>
                      <a:pt x="3896" y="8758"/>
                    </a:cubicBezTo>
                    <a:cubicBezTo>
                      <a:pt x="4130" y="8398"/>
                      <a:pt x="4364" y="8037"/>
                      <a:pt x="4591" y="7672"/>
                    </a:cubicBezTo>
                    <a:cubicBezTo>
                      <a:pt x="4612" y="7637"/>
                      <a:pt x="4581" y="7605"/>
                      <a:pt x="4549" y="7605"/>
                    </a:cubicBezTo>
                    <a:cubicBezTo>
                      <a:pt x="4535" y="7605"/>
                      <a:pt x="4521" y="7611"/>
                      <a:pt x="4511" y="7626"/>
                    </a:cubicBezTo>
                    <a:cubicBezTo>
                      <a:pt x="4253" y="8020"/>
                      <a:pt x="4004" y="8418"/>
                      <a:pt x="3757" y="8820"/>
                    </a:cubicBezTo>
                    <a:cubicBezTo>
                      <a:pt x="3499" y="8928"/>
                      <a:pt x="3225" y="8990"/>
                      <a:pt x="2944" y="9003"/>
                    </a:cubicBezTo>
                    <a:cubicBezTo>
                      <a:pt x="3257" y="8562"/>
                      <a:pt x="3569" y="8119"/>
                      <a:pt x="3885" y="7679"/>
                    </a:cubicBezTo>
                    <a:cubicBezTo>
                      <a:pt x="3909" y="7645"/>
                      <a:pt x="3873" y="7605"/>
                      <a:pt x="3840" y="7605"/>
                    </a:cubicBezTo>
                    <a:cubicBezTo>
                      <a:pt x="3829" y="7605"/>
                      <a:pt x="3818" y="7609"/>
                      <a:pt x="3810" y="7620"/>
                    </a:cubicBezTo>
                    <a:cubicBezTo>
                      <a:pt x="3454" y="8064"/>
                      <a:pt x="3120" y="8527"/>
                      <a:pt x="2811" y="9005"/>
                    </a:cubicBezTo>
                    <a:cubicBezTo>
                      <a:pt x="2552" y="9003"/>
                      <a:pt x="2297" y="8951"/>
                      <a:pt x="2058" y="8853"/>
                    </a:cubicBezTo>
                    <a:cubicBezTo>
                      <a:pt x="2313" y="8546"/>
                      <a:pt x="2540" y="8214"/>
                      <a:pt x="2734" y="7864"/>
                    </a:cubicBezTo>
                    <a:cubicBezTo>
                      <a:pt x="2752" y="7832"/>
                      <a:pt x="2724" y="7802"/>
                      <a:pt x="2696" y="7802"/>
                    </a:cubicBezTo>
                    <a:cubicBezTo>
                      <a:pt x="2683" y="7802"/>
                      <a:pt x="2671" y="7808"/>
                      <a:pt x="2662" y="7822"/>
                    </a:cubicBezTo>
                    <a:cubicBezTo>
                      <a:pt x="2454" y="8168"/>
                      <a:pt x="2226" y="8501"/>
                      <a:pt x="1980" y="8823"/>
                    </a:cubicBezTo>
                    <a:cubicBezTo>
                      <a:pt x="1784" y="8731"/>
                      <a:pt x="1602" y="8610"/>
                      <a:pt x="1443" y="8465"/>
                    </a:cubicBezTo>
                    <a:cubicBezTo>
                      <a:pt x="1736" y="8147"/>
                      <a:pt x="1971" y="7741"/>
                      <a:pt x="2216" y="7392"/>
                    </a:cubicBezTo>
                    <a:cubicBezTo>
                      <a:pt x="2241" y="7357"/>
                      <a:pt x="2208" y="7324"/>
                      <a:pt x="2174" y="7324"/>
                    </a:cubicBezTo>
                    <a:cubicBezTo>
                      <a:pt x="2160" y="7324"/>
                      <a:pt x="2145" y="7330"/>
                      <a:pt x="2135" y="7344"/>
                    </a:cubicBezTo>
                    <a:cubicBezTo>
                      <a:pt x="1888" y="7679"/>
                      <a:pt x="1583" y="8025"/>
                      <a:pt x="1378" y="8396"/>
                    </a:cubicBezTo>
                    <a:cubicBezTo>
                      <a:pt x="1247" y="8268"/>
                      <a:pt x="1131" y="8127"/>
                      <a:pt x="1033" y="7972"/>
                    </a:cubicBezTo>
                    <a:cubicBezTo>
                      <a:pt x="1365" y="7425"/>
                      <a:pt x="1727" y="6896"/>
                      <a:pt x="2114" y="6388"/>
                    </a:cubicBezTo>
                    <a:cubicBezTo>
                      <a:pt x="2133" y="6363"/>
                      <a:pt x="2105" y="6332"/>
                      <a:pt x="2079" y="6332"/>
                    </a:cubicBezTo>
                    <a:cubicBezTo>
                      <a:pt x="2070" y="6332"/>
                      <a:pt x="2062" y="6335"/>
                      <a:pt x="2055" y="6343"/>
                    </a:cubicBezTo>
                    <a:cubicBezTo>
                      <a:pt x="1657" y="6829"/>
                      <a:pt x="1300" y="7347"/>
                      <a:pt x="989" y="7896"/>
                    </a:cubicBezTo>
                    <a:cubicBezTo>
                      <a:pt x="651" y="7309"/>
                      <a:pt x="562" y="6581"/>
                      <a:pt x="820" y="5934"/>
                    </a:cubicBezTo>
                    <a:cubicBezTo>
                      <a:pt x="1181" y="5029"/>
                      <a:pt x="2093" y="4536"/>
                      <a:pt x="3018" y="4536"/>
                    </a:cubicBezTo>
                    <a:cubicBezTo>
                      <a:pt x="3247" y="4536"/>
                      <a:pt x="3477" y="4567"/>
                      <a:pt x="3700" y="4628"/>
                    </a:cubicBezTo>
                    <a:cubicBezTo>
                      <a:pt x="3714" y="4632"/>
                      <a:pt x="3728" y="4634"/>
                      <a:pt x="3741" y="4634"/>
                    </a:cubicBezTo>
                    <a:cubicBezTo>
                      <a:pt x="3884" y="4634"/>
                      <a:pt x="3929" y="4411"/>
                      <a:pt x="3773" y="4359"/>
                    </a:cubicBezTo>
                    <a:cubicBezTo>
                      <a:pt x="3501" y="4268"/>
                      <a:pt x="3218" y="4225"/>
                      <a:pt x="2936" y="4225"/>
                    </a:cubicBezTo>
                    <a:cubicBezTo>
                      <a:pt x="1903" y="4225"/>
                      <a:pt x="888" y="4810"/>
                      <a:pt x="490" y="5817"/>
                    </a:cubicBezTo>
                    <a:cubicBezTo>
                      <a:pt x="1" y="7049"/>
                      <a:pt x="632" y="8613"/>
                      <a:pt x="1848" y="9148"/>
                    </a:cubicBezTo>
                    <a:cubicBezTo>
                      <a:pt x="2162" y="9286"/>
                      <a:pt x="2499" y="9351"/>
                      <a:pt x="2838" y="9351"/>
                    </a:cubicBezTo>
                    <a:cubicBezTo>
                      <a:pt x="3813" y="9351"/>
                      <a:pt x="4796" y="8813"/>
                      <a:pt x="5233" y="7927"/>
                    </a:cubicBezTo>
                    <a:cubicBezTo>
                      <a:pt x="5491" y="7403"/>
                      <a:pt x="5538" y="6834"/>
                      <a:pt x="5421" y="6297"/>
                    </a:cubicBezTo>
                    <a:lnTo>
                      <a:pt x="5421" y="6297"/>
                    </a:lnTo>
                    <a:cubicBezTo>
                      <a:pt x="5424" y="6297"/>
                      <a:pt x="5428" y="6298"/>
                      <a:pt x="5431" y="6298"/>
                    </a:cubicBezTo>
                    <a:cubicBezTo>
                      <a:pt x="5440" y="6298"/>
                      <a:pt x="5450" y="6296"/>
                      <a:pt x="5459" y="6292"/>
                    </a:cubicBezTo>
                    <a:cubicBezTo>
                      <a:pt x="6671" y="5886"/>
                      <a:pt x="7860" y="5416"/>
                      <a:pt x="9022" y="4882"/>
                    </a:cubicBezTo>
                    <a:cubicBezTo>
                      <a:pt x="9577" y="5364"/>
                      <a:pt x="10203" y="5571"/>
                      <a:pt x="10811" y="5571"/>
                    </a:cubicBezTo>
                    <a:cubicBezTo>
                      <a:pt x="10868" y="5571"/>
                      <a:pt x="10924" y="5569"/>
                      <a:pt x="10980" y="5565"/>
                    </a:cubicBezTo>
                    <a:cubicBezTo>
                      <a:pt x="11119" y="6801"/>
                      <a:pt x="11302" y="8033"/>
                      <a:pt x="11490" y="9261"/>
                    </a:cubicBezTo>
                    <a:cubicBezTo>
                      <a:pt x="10446" y="9373"/>
                      <a:pt x="9707" y="10396"/>
                      <a:pt x="9933" y="11464"/>
                    </a:cubicBezTo>
                    <a:cubicBezTo>
                      <a:pt x="10115" y="12318"/>
                      <a:pt x="10738" y="12932"/>
                      <a:pt x="11501" y="13222"/>
                    </a:cubicBezTo>
                    <a:cubicBezTo>
                      <a:pt x="11498" y="13227"/>
                      <a:pt x="11497" y="13232"/>
                      <a:pt x="11494" y="13236"/>
                    </a:cubicBezTo>
                    <a:cubicBezTo>
                      <a:pt x="11470" y="13283"/>
                      <a:pt x="11508" y="13323"/>
                      <a:pt x="11546" y="13323"/>
                    </a:cubicBezTo>
                    <a:cubicBezTo>
                      <a:pt x="11563" y="13323"/>
                      <a:pt x="11580" y="13315"/>
                      <a:pt x="11592" y="13295"/>
                    </a:cubicBezTo>
                    <a:cubicBezTo>
                      <a:pt x="11600" y="13283"/>
                      <a:pt x="11607" y="13271"/>
                      <a:pt x="11613" y="13259"/>
                    </a:cubicBezTo>
                    <a:cubicBezTo>
                      <a:pt x="11905" y="13356"/>
                      <a:pt x="12210" y="13406"/>
                      <a:pt x="12516" y="13406"/>
                    </a:cubicBezTo>
                    <a:cubicBezTo>
                      <a:pt x="12655" y="13406"/>
                      <a:pt x="12794" y="13395"/>
                      <a:pt x="12933" y="13375"/>
                    </a:cubicBezTo>
                    <a:cubicBezTo>
                      <a:pt x="14286" y="13171"/>
                      <a:pt x="15379" y="12009"/>
                      <a:pt x="15276" y="10600"/>
                    </a:cubicBezTo>
                    <a:cubicBezTo>
                      <a:pt x="15199" y="9570"/>
                      <a:pt x="14331" y="8678"/>
                      <a:pt x="13317" y="8678"/>
                    </a:cubicBezTo>
                    <a:cubicBezTo>
                      <a:pt x="13280" y="8678"/>
                      <a:pt x="13243" y="8679"/>
                      <a:pt x="13205" y="8681"/>
                    </a:cubicBezTo>
                    <a:cubicBezTo>
                      <a:pt x="13003" y="7449"/>
                      <a:pt x="12770" y="6222"/>
                      <a:pt x="12493" y="5006"/>
                    </a:cubicBezTo>
                    <a:cubicBezTo>
                      <a:pt x="13500" y="4266"/>
                      <a:pt x="14036" y="2902"/>
                      <a:pt x="13274" y="1509"/>
                    </a:cubicBezTo>
                    <a:cubicBezTo>
                      <a:pt x="12751" y="556"/>
                      <a:pt x="11772" y="1"/>
                      <a:pt x="10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677" name="Google Shape;677;p39"/>
          <p:cNvGrpSpPr/>
          <p:nvPr/>
        </p:nvGrpSpPr>
        <p:grpSpPr>
          <a:xfrm rot="8930148">
            <a:off x="4337880" y="3741308"/>
            <a:ext cx="743961" cy="684285"/>
            <a:chOff x="4232375" y="3335925"/>
            <a:chExt cx="743950" cy="684275"/>
          </a:xfrm>
        </p:grpSpPr>
        <p:sp>
          <p:nvSpPr>
            <p:cNvPr id="678" name="Google Shape;678;p39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79" name="Google Shape;679;p39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80" name="Google Shape;680;p39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6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56"/>
          <p:cNvSpPr txBox="1">
            <a:spLocks noGrp="1"/>
          </p:cNvSpPr>
          <p:nvPr>
            <p:ph type="title"/>
          </p:nvPr>
        </p:nvSpPr>
        <p:spPr>
          <a:xfrm>
            <a:off x="720000" y="1773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ảng kiểm chuẩn bị nói - nghe</a:t>
            </a:r>
            <a:endParaRPr sz="2400" b="1" dirty="0">
              <a:highlight>
                <a:schemeClr val="dk2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43" name="Google Shape;1243;p56"/>
          <p:cNvGraphicFramePr/>
          <p:nvPr>
            <p:extLst>
              <p:ext uri="{D42A27DB-BD31-4B8C-83A1-F6EECF244321}">
                <p14:modId xmlns:p14="http://schemas.microsoft.com/office/powerpoint/2010/main" val="2893496879"/>
              </p:ext>
            </p:extLst>
          </p:nvPr>
        </p:nvGraphicFramePr>
        <p:xfrm>
          <a:off x="204439" y="754675"/>
          <a:ext cx="8735121" cy="4211429"/>
        </p:xfrm>
        <a:graphic>
          <a:graphicData uri="http://schemas.openxmlformats.org/drawingml/2006/table">
            <a:tbl>
              <a:tblPr>
                <a:noFill/>
                <a:tableStyleId>{E6FDC044-4452-4A8D-B9DF-FC836C4FFCAB}</a:tableStyleId>
              </a:tblPr>
              <a:tblGrid>
                <a:gridCol w="291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52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Nội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 dung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Dela Gothic One"/>
                        <a:sym typeface="Dela Gothic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Các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phương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tiện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hỗ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trợ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Dela Gothic One"/>
                        <a:sym typeface="Dela Gothic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Tập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Dela Gothic One"/>
                          <a:sym typeface="Dela Gothic One"/>
                        </a:rPr>
                        <a:t>luyện</a:t>
                      </a:r>
                      <a:endParaRPr sz="160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Dela Gothic One"/>
                        <a:sym typeface="Dela Gothic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214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Em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xác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định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được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trò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chơi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hoạt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động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cho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bài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nói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.</a:t>
                      </a: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Em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tìm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hiểu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quy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tắc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luật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lệ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trò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chơi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hoạt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động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.</a:t>
                      </a: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Em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viết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/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gạch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ý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bài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nói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mình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trên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giấy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thành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ý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chính</a:t>
                      </a:r>
                      <a:endParaRPr sz="1600" b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Em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tìm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kiếm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tranh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ảnh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, Video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hoạt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động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trò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chơi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.</a:t>
                      </a: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Em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chuẩn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bị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Slide,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minh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họa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…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trình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chiếu</a:t>
                      </a:r>
                      <a:endParaRPr sz="1600" b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Em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tập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luyện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khi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tham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gia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hoạt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động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nói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nghe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.</a:t>
                      </a: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Char char="●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Em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nhận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được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góp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ý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và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sửa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chữa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Lato"/>
                          <a:sym typeface="Lato"/>
                        </a:rPr>
                        <a:t>.</a:t>
                      </a:r>
                      <a:endParaRPr sz="1600" b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9">
                <a:tc>
                  <a:txBody>
                    <a:bodyPr/>
                    <a:lstStyle/>
                    <a:p>
                      <a:pPr marL="2303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03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1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03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1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5"/>
          <p:cNvSpPr txBox="1">
            <a:spLocks noGrp="1"/>
          </p:cNvSpPr>
          <p:nvPr>
            <p:ph type="title"/>
          </p:nvPr>
        </p:nvSpPr>
        <p:spPr>
          <a:xfrm>
            <a:off x="1721100" y="1260950"/>
            <a:ext cx="6204602" cy="21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dk2"/>
                </a:highlight>
              </a:rPr>
              <a:t>P</a:t>
            </a:r>
            <a:r>
              <a:rPr lang="en" dirty="0">
                <a:highlight>
                  <a:schemeClr val="dk2"/>
                </a:highlight>
              </a:rPr>
              <a:t>hiếu gợi ý</a:t>
            </a:r>
            <a:endParaRPr dirty="0">
              <a:highlight>
                <a:schemeClr val="dk2"/>
              </a:highlight>
            </a:endParaRPr>
          </a:p>
        </p:txBody>
      </p:sp>
      <p:grpSp>
        <p:nvGrpSpPr>
          <p:cNvPr id="835" name="Google Shape;835;p45"/>
          <p:cNvGrpSpPr/>
          <p:nvPr/>
        </p:nvGrpSpPr>
        <p:grpSpPr>
          <a:xfrm>
            <a:off x="1004225" y="2601198"/>
            <a:ext cx="1118598" cy="1374967"/>
            <a:chOff x="1233850" y="2876748"/>
            <a:chExt cx="1118598" cy="1374967"/>
          </a:xfrm>
        </p:grpSpPr>
        <p:grpSp>
          <p:nvGrpSpPr>
            <p:cNvPr id="836" name="Google Shape;836;p45"/>
            <p:cNvGrpSpPr/>
            <p:nvPr/>
          </p:nvGrpSpPr>
          <p:grpSpPr>
            <a:xfrm>
              <a:off x="1233850" y="2876748"/>
              <a:ext cx="1064282" cy="1274152"/>
              <a:chOff x="1236324" y="3000746"/>
              <a:chExt cx="1015730" cy="1216026"/>
            </a:xfrm>
          </p:grpSpPr>
          <p:sp>
            <p:nvSpPr>
              <p:cNvPr id="837" name="Google Shape;837;p45"/>
              <p:cNvSpPr/>
              <p:nvPr/>
            </p:nvSpPr>
            <p:spPr>
              <a:xfrm>
                <a:off x="1342154" y="3000746"/>
                <a:ext cx="909900" cy="96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5"/>
              <p:cNvSpPr/>
              <p:nvPr/>
            </p:nvSpPr>
            <p:spPr>
              <a:xfrm>
                <a:off x="1236324" y="3126572"/>
                <a:ext cx="716400" cy="1090200"/>
              </a:xfrm>
              <a:prstGeom prst="teardrop">
                <a:avLst>
                  <a:gd name="adj" fmla="val 10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45"/>
            <p:cNvGrpSpPr/>
            <p:nvPr/>
          </p:nvGrpSpPr>
          <p:grpSpPr>
            <a:xfrm>
              <a:off x="1288204" y="3042812"/>
              <a:ext cx="1064244" cy="1208904"/>
              <a:chOff x="4562350" y="446975"/>
              <a:chExt cx="614850" cy="698425"/>
            </a:xfrm>
          </p:grpSpPr>
          <p:sp>
            <p:nvSpPr>
              <p:cNvPr id="840" name="Google Shape;840;p45"/>
              <p:cNvSpPr/>
              <p:nvPr/>
            </p:nvSpPr>
            <p:spPr>
              <a:xfrm>
                <a:off x="4562350" y="446975"/>
                <a:ext cx="614850" cy="698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27937" extrusionOk="0">
                    <a:moveTo>
                      <a:pt x="13082" y="326"/>
                    </a:moveTo>
                    <a:cubicBezTo>
                      <a:pt x="14192" y="326"/>
                      <a:pt x="15299" y="508"/>
                      <a:pt x="16362" y="895"/>
                    </a:cubicBezTo>
                    <a:cubicBezTo>
                      <a:pt x="16376" y="943"/>
                      <a:pt x="16418" y="978"/>
                      <a:pt x="16466" y="984"/>
                    </a:cubicBezTo>
                    <a:cubicBezTo>
                      <a:pt x="16550" y="998"/>
                      <a:pt x="16633" y="1016"/>
                      <a:pt x="16716" y="1033"/>
                    </a:cubicBezTo>
                    <a:cubicBezTo>
                      <a:pt x="17339" y="1289"/>
                      <a:pt x="17932" y="1612"/>
                      <a:pt x="18485" y="1996"/>
                    </a:cubicBezTo>
                    <a:cubicBezTo>
                      <a:pt x="22520" y="4803"/>
                      <a:pt x="24076" y="11977"/>
                      <a:pt x="20837" y="15916"/>
                    </a:cubicBezTo>
                    <a:cubicBezTo>
                      <a:pt x="19969" y="16973"/>
                      <a:pt x="18836" y="17789"/>
                      <a:pt x="17634" y="18428"/>
                    </a:cubicBezTo>
                    <a:cubicBezTo>
                      <a:pt x="16666" y="18945"/>
                      <a:pt x="15514" y="19251"/>
                      <a:pt x="14676" y="19982"/>
                    </a:cubicBezTo>
                    <a:cubicBezTo>
                      <a:pt x="13097" y="21360"/>
                      <a:pt x="13748" y="26228"/>
                      <a:pt x="11169" y="26228"/>
                    </a:cubicBezTo>
                    <a:cubicBezTo>
                      <a:pt x="11042" y="26228"/>
                      <a:pt x="10908" y="26216"/>
                      <a:pt x="10765" y="26192"/>
                    </a:cubicBezTo>
                    <a:cubicBezTo>
                      <a:pt x="10755" y="26190"/>
                      <a:pt x="10744" y="26189"/>
                      <a:pt x="10734" y="26189"/>
                    </a:cubicBezTo>
                    <a:cubicBezTo>
                      <a:pt x="10688" y="26189"/>
                      <a:pt x="10643" y="26209"/>
                      <a:pt x="10610" y="26243"/>
                    </a:cubicBezTo>
                    <a:cubicBezTo>
                      <a:pt x="10417" y="26255"/>
                      <a:pt x="10225" y="26261"/>
                      <a:pt x="10037" y="26261"/>
                    </a:cubicBezTo>
                    <a:cubicBezTo>
                      <a:pt x="4569" y="26261"/>
                      <a:pt x="1130" y="21213"/>
                      <a:pt x="609" y="16090"/>
                    </a:cubicBezTo>
                    <a:cubicBezTo>
                      <a:pt x="126" y="11328"/>
                      <a:pt x="1909" y="6362"/>
                      <a:pt x="5564" y="3217"/>
                    </a:cubicBezTo>
                    <a:cubicBezTo>
                      <a:pt x="7676" y="1400"/>
                      <a:pt x="10385" y="326"/>
                      <a:pt x="13082" y="326"/>
                    </a:cubicBezTo>
                    <a:close/>
                    <a:moveTo>
                      <a:pt x="18619" y="1661"/>
                    </a:moveTo>
                    <a:lnTo>
                      <a:pt x="18619" y="1661"/>
                    </a:lnTo>
                    <a:cubicBezTo>
                      <a:pt x="21872" y="3199"/>
                      <a:pt x="23762" y="6717"/>
                      <a:pt x="23851" y="10408"/>
                    </a:cubicBezTo>
                    <a:cubicBezTo>
                      <a:pt x="23905" y="12683"/>
                      <a:pt x="23343" y="15061"/>
                      <a:pt x="21747" y="16755"/>
                    </a:cubicBezTo>
                    <a:cubicBezTo>
                      <a:pt x="20311" y="18280"/>
                      <a:pt x="18401" y="18887"/>
                      <a:pt x="16686" y="19979"/>
                    </a:cubicBezTo>
                    <a:cubicBezTo>
                      <a:pt x="15538" y="20711"/>
                      <a:pt x="14912" y="21678"/>
                      <a:pt x="14539" y="22967"/>
                    </a:cubicBezTo>
                    <a:cubicBezTo>
                      <a:pt x="14282" y="23860"/>
                      <a:pt x="14163" y="24792"/>
                      <a:pt x="13759" y="25635"/>
                    </a:cubicBezTo>
                    <a:cubicBezTo>
                      <a:pt x="13082" y="27049"/>
                      <a:pt x="11801" y="27644"/>
                      <a:pt x="10282" y="27671"/>
                    </a:cubicBezTo>
                    <a:cubicBezTo>
                      <a:pt x="10239" y="27671"/>
                      <a:pt x="10196" y="27672"/>
                      <a:pt x="10154" y="27672"/>
                    </a:cubicBezTo>
                    <a:cubicBezTo>
                      <a:pt x="6678" y="27672"/>
                      <a:pt x="3646" y="25118"/>
                      <a:pt x="2281" y="22019"/>
                    </a:cubicBezTo>
                    <a:lnTo>
                      <a:pt x="2281" y="22019"/>
                    </a:lnTo>
                    <a:cubicBezTo>
                      <a:pt x="3883" y="24640"/>
                      <a:pt x="6361" y="26578"/>
                      <a:pt x="9550" y="26578"/>
                    </a:cubicBezTo>
                    <a:cubicBezTo>
                      <a:pt x="9904" y="26578"/>
                      <a:pt x="10267" y="26554"/>
                      <a:pt x="10639" y="26504"/>
                    </a:cubicBezTo>
                    <a:cubicBezTo>
                      <a:pt x="10650" y="26510"/>
                      <a:pt x="10663" y="26515"/>
                      <a:pt x="10675" y="26518"/>
                    </a:cubicBezTo>
                    <a:cubicBezTo>
                      <a:pt x="10845" y="26547"/>
                      <a:pt x="11004" y="26561"/>
                      <a:pt x="11154" y="26561"/>
                    </a:cubicBezTo>
                    <a:cubicBezTo>
                      <a:pt x="13169" y="26561"/>
                      <a:pt x="13497" y="24068"/>
                      <a:pt x="13826" y="22451"/>
                    </a:cubicBezTo>
                    <a:cubicBezTo>
                      <a:pt x="14239" y="20417"/>
                      <a:pt x="15536" y="19831"/>
                      <a:pt x="17221" y="19018"/>
                    </a:cubicBezTo>
                    <a:cubicBezTo>
                      <a:pt x="18412" y="18444"/>
                      <a:pt x="19551" y="17725"/>
                      <a:pt x="20496" y="16791"/>
                    </a:cubicBezTo>
                    <a:cubicBezTo>
                      <a:pt x="24051" y="13274"/>
                      <a:pt x="23437" y="6393"/>
                      <a:pt x="20090" y="2905"/>
                    </a:cubicBezTo>
                    <a:cubicBezTo>
                      <a:pt x="19644" y="2441"/>
                      <a:pt x="19151" y="2023"/>
                      <a:pt x="18619" y="1661"/>
                    </a:cubicBezTo>
                    <a:close/>
                    <a:moveTo>
                      <a:pt x="13033" y="1"/>
                    </a:moveTo>
                    <a:cubicBezTo>
                      <a:pt x="10967" y="1"/>
                      <a:pt x="8878" y="587"/>
                      <a:pt x="7078" y="1690"/>
                    </a:cubicBezTo>
                    <a:cubicBezTo>
                      <a:pt x="2509" y="4495"/>
                      <a:pt x="0" y="9858"/>
                      <a:pt x="203" y="15148"/>
                    </a:cubicBezTo>
                    <a:cubicBezTo>
                      <a:pt x="281" y="17184"/>
                      <a:pt x="853" y="19367"/>
                      <a:pt x="1857" y="21278"/>
                    </a:cubicBezTo>
                    <a:cubicBezTo>
                      <a:pt x="2633" y="23903"/>
                      <a:pt x="4526" y="26101"/>
                      <a:pt x="7056" y="27226"/>
                    </a:cubicBezTo>
                    <a:cubicBezTo>
                      <a:pt x="8025" y="27657"/>
                      <a:pt x="9154" y="27936"/>
                      <a:pt x="10238" y="27936"/>
                    </a:cubicBezTo>
                    <a:cubicBezTo>
                      <a:pt x="11883" y="27936"/>
                      <a:pt x="13424" y="27294"/>
                      <a:pt x="14142" y="25567"/>
                    </a:cubicBezTo>
                    <a:cubicBezTo>
                      <a:pt x="14961" y="23597"/>
                      <a:pt x="14837" y="21538"/>
                      <a:pt x="16847" y="20258"/>
                    </a:cubicBezTo>
                    <a:cubicBezTo>
                      <a:pt x="18385" y="19279"/>
                      <a:pt x="20106" y="18699"/>
                      <a:pt x="21491" y="17469"/>
                    </a:cubicBezTo>
                    <a:cubicBezTo>
                      <a:pt x="24039" y="15201"/>
                      <a:pt x="24594" y="11460"/>
                      <a:pt x="23933" y="8249"/>
                    </a:cubicBezTo>
                    <a:cubicBezTo>
                      <a:pt x="23190" y="4640"/>
                      <a:pt x="20608" y="1601"/>
                      <a:pt x="16985" y="778"/>
                    </a:cubicBezTo>
                    <a:cubicBezTo>
                      <a:pt x="15737" y="253"/>
                      <a:pt x="14390" y="1"/>
                      <a:pt x="130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5"/>
              <p:cNvSpPr/>
              <p:nvPr/>
            </p:nvSpPr>
            <p:spPr>
              <a:xfrm>
                <a:off x="4771175" y="852300"/>
                <a:ext cx="122825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629" extrusionOk="0">
                    <a:moveTo>
                      <a:pt x="2379" y="337"/>
                    </a:moveTo>
                    <a:cubicBezTo>
                      <a:pt x="2395" y="337"/>
                      <a:pt x="2411" y="337"/>
                      <a:pt x="2428" y="338"/>
                    </a:cubicBezTo>
                    <a:cubicBezTo>
                      <a:pt x="2969" y="349"/>
                      <a:pt x="3483" y="578"/>
                      <a:pt x="3852" y="975"/>
                    </a:cubicBezTo>
                    <a:cubicBezTo>
                      <a:pt x="3581" y="804"/>
                      <a:pt x="3263" y="724"/>
                      <a:pt x="2940" y="724"/>
                    </a:cubicBezTo>
                    <a:cubicBezTo>
                      <a:pt x="2312" y="724"/>
                      <a:pt x="1666" y="1026"/>
                      <a:pt x="1309" y="1547"/>
                    </a:cubicBezTo>
                    <a:cubicBezTo>
                      <a:pt x="674" y="2473"/>
                      <a:pt x="996" y="3646"/>
                      <a:pt x="1870" y="4188"/>
                    </a:cubicBezTo>
                    <a:cubicBezTo>
                      <a:pt x="1071" y="3997"/>
                      <a:pt x="405" y="3320"/>
                      <a:pt x="380" y="2446"/>
                    </a:cubicBezTo>
                    <a:cubicBezTo>
                      <a:pt x="350" y="1324"/>
                      <a:pt x="1254" y="337"/>
                      <a:pt x="2379" y="337"/>
                    </a:cubicBezTo>
                    <a:close/>
                    <a:moveTo>
                      <a:pt x="2755" y="1000"/>
                    </a:moveTo>
                    <a:cubicBezTo>
                      <a:pt x="3237" y="1000"/>
                      <a:pt x="3739" y="1226"/>
                      <a:pt x="4179" y="1546"/>
                    </a:cubicBezTo>
                    <a:cubicBezTo>
                      <a:pt x="4192" y="1556"/>
                      <a:pt x="4208" y="1561"/>
                      <a:pt x="4224" y="1561"/>
                    </a:cubicBezTo>
                    <a:cubicBezTo>
                      <a:pt x="4228" y="1561"/>
                      <a:pt x="4232" y="1561"/>
                      <a:pt x="4237" y="1560"/>
                    </a:cubicBezTo>
                    <a:cubicBezTo>
                      <a:pt x="4377" y="1897"/>
                      <a:pt x="4421" y="2265"/>
                      <a:pt x="4364" y="2625"/>
                    </a:cubicBezTo>
                    <a:cubicBezTo>
                      <a:pt x="4216" y="3589"/>
                      <a:pt x="3484" y="4155"/>
                      <a:pt x="2624" y="4266"/>
                    </a:cubicBezTo>
                    <a:cubicBezTo>
                      <a:pt x="2609" y="4242"/>
                      <a:pt x="2582" y="4229"/>
                      <a:pt x="2555" y="4229"/>
                    </a:cubicBezTo>
                    <a:cubicBezTo>
                      <a:pt x="2552" y="4229"/>
                      <a:pt x="2549" y="4230"/>
                      <a:pt x="2546" y="4230"/>
                    </a:cubicBezTo>
                    <a:cubicBezTo>
                      <a:pt x="2488" y="4238"/>
                      <a:pt x="2429" y="4241"/>
                      <a:pt x="2370" y="4243"/>
                    </a:cubicBezTo>
                    <a:cubicBezTo>
                      <a:pt x="1337" y="3801"/>
                      <a:pt x="856" y="2563"/>
                      <a:pt x="1581" y="1618"/>
                    </a:cubicBezTo>
                    <a:cubicBezTo>
                      <a:pt x="1921" y="1175"/>
                      <a:pt x="2330" y="1000"/>
                      <a:pt x="2755" y="1000"/>
                    </a:cubicBezTo>
                    <a:close/>
                    <a:moveTo>
                      <a:pt x="2392" y="0"/>
                    </a:moveTo>
                    <a:cubicBezTo>
                      <a:pt x="1094" y="0"/>
                      <a:pt x="0" y="1129"/>
                      <a:pt x="51" y="2446"/>
                    </a:cubicBezTo>
                    <a:cubicBezTo>
                      <a:pt x="88" y="3382"/>
                      <a:pt x="767" y="4195"/>
                      <a:pt x="1626" y="4423"/>
                    </a:cubicBezTo>
                    <a:cubicBezTo>
                      <a:pt x="1640" y="4463"/>
                      <a:pt x="1672" y="4494"/>
                      <a:pt x="1714" y="4507"/>
                    </a:cubicBezTo>
                    <a:cubicBezTo>
                      <a:pt x="1952" y="4590"/>
                      <a:pt x="2194" y="4629"/>
                      <a:pt x="2433" y="4629"/>
                    </a:cubicBezTo>
                    <a:cubicBezTo>
                      <a:pt x="3520" y="4629"/>
                      <a:pt x="4533" y="3825"/>
                      <a:pt x="4705" y="2695"/>
                    </a:cubicBezTo>
                    <a:cubicBezTo>
                      <a:pt x="4912" y="1334"/>
                      <a:pt x="3908" y="89"/>
                      <a:pt x="2536" y="5"/>
                    </a:cubicBezTo>
                    <a:cubicBezTo>
                      <a:pt x="2488" y="2"/>
                      <a:pt x="2439" y="0"/>
                      <a:pt x="2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5"/>
              <p:cNvSpPr/>
              <p:nvPr/>
            </p:nvSpPr>
            <p:spPr>
              <a:xfrm>
                <a:off x="4630450" y="919275"/>
                <a:ext cx="990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714" extrusionOk="0">
                    <a:moveTo>
                      <a:pt x="2720" y="255"/>
                    </a:moveTo>
                    <a:cubicBezTo>
                      <a:pt x="2749" y="255"/>
                      <a:pt x="2778" y="256"/>
                      <a:pt x="2808" y="258"/>
                    </a:cubicBezTo>
                    <a:cubicBezTo>
                      <a:pt x="3425" y="301"/>
                      <a:pt x="3741" y="744"/>
                      <a:pt x="3548" y="1344"/>
                    </a:cubicBezTo>
                    <a:cubicBezTo>
                      <a:pt x="3492" y="1516"/>
                      <a:pt x="3406" y="1637"/>
                      <a:pt x="3372" y="1822"/>
                    </a:cubicBezTo>
                    <a:cubicBezTo>
                      <a:pt x="3313" y="2152"/>
                      <a:pt x="3382" y="2493"/>
                      <a:pt x="3259" y="2812"/>
                    </a:cubicBezTo>
                    <a:cubicBezTo>
                      <a:pt x="3085" y="3263"/>
                      <a:pt x="2702" y="3436"/>
                      <a:pt x="2282" y="3436"/>
                    </a:cubicBezTo>
                    <a:cubicBezTo>
                      <a:pt x="2265" y="3436"/>
                      <a:pt x="2248" y="3435"/>
                      <a:pt x="2231" y="3435"/>
                    </a:cubicBezTo>
                    <a:cubicBezTo>
                      <a:pt x="2464" y="3215"/>
                      <a:pt x="2721" y="3020"/>
                      <a:pt x="2995" y="2858"/>
                    </a:cubicBezTo>
                    <a:cubicBezTo>
                      <a:pt x="3046" y="2827"/>
                      <a:pt x="3015" y="2756"/>
                      <a:pt x="2967" y="2756"/>
                    </a:cubicBezTo>
                    <a:cubicBezTo>
                      <a:pt x="2959" y="2756"/>
                      <a:pt x="2950" y="2759"/>
                      <a:pt x="2940" y="2764"/>
                    </a:cubicBezTo>
                    <a:cubicBezTo>
                      <a:pt x="2647" y="2925"/>
                      <a:pt x="2384" y="3135"/>
                      <a:pt x="2163" y="3385"/>
                    </a:cubicBezTo>
                    <a:cubicBezTo>
                      <a:pt x="2152" y="3396"/>
                      <a:pt x="2150" y="3414"/>
                      <a:pt x="2158" y="3428"/>
                    </a:cubicBezTo>
                    <a:cubicBezTo>
                      <a:pt x="2035" y="3420"/>
                      <a:pt x="1914" y="3400"/>
                      <a:pt x="1796" y="3369"/>
                    </a:cubicBezTo>
                    <a:cubicBezTo>
                      <a:pt x="2171" y="3087"/>
                      <a:pt x="2542" y="2804"/>
                      <a:pt x="2905" y="2509"/>
                    </a:cubicBezTo>
                    <a:cubicBezTo>
                      <a:pt x="2944" y="2477"/>
                      <a:pt x="2908" y="2416"/>
                      <a:pt x="2867" y="2416"/>
                    </a:cubicBezTo>
                    <a:cubicBezTo>
                      <a:pt x="2858" y="2416"/>
                      <a:pt x="2850" y="2418"/>
                      <a:pt x="2842" y="2424"/>
                    </a:cubicBezTo>
                    <a:cubicBezTo>
                      <a:pt x="2443" y="2717"/>
                      <a:pt x="2056" y="3022"/>
                      <a:pt x="1670" y="3331"/>
                    </a:cubicBezTo>
                    <a:cubicBezTo>
                      <a:pt x="1562" y="3294"/>
                      <a:pt x="1457" y="3248"/>
                      <a:pt x="1355" y="3197"/>
                    </a:cubicBezTo>
                    <a:cubicBezTo>
                      <a:pt x="1716" y="2961"/>
                      <a:pt x="2058" y="2698"/>
                      <a:pt x="2376" y="2408"/>
                    </a:cubicBezTo>
                    <a:cubicBezTo>
                      <a:pt x="2413" y="2375"/>
                      <a:pt x="2379" y="2328"/>
                      <a:pt x="2340" y="2328"/>
                    </a:cubicBezTo>
                    <a:cubicBezTo>
                      <a:pt x="2329" y="2328"/>
                      <a:pt x="2318" y="2332"/>
                      <a:pt x="2308" y="2340"/>
                    </a:cubicBezTo>
                    <a:cubicBezTo>
                      <a:pt x="1967" y="2619"/>
                      <a:pt x="1614" y="2882"/>
                      <a:pt x="1264" y="3148"/>
                    </a:cubicBezTo>
                    <a:cubicBezTo>
                      <a:pt x="1224" y="3124"/>
                      <a:pt x="1186" y="3100"/>
                      <a:pt x="1147" y="3075"/>
                    </a:cubicBezTo>
                    <a:cubicBezTo>
                      <a:pt x="1098" y="3041"/>
                      <a:pt x="1050" y="3001"/>
                      <a:pt x="1006" y="2960"/>
                    </a:cubicBezTo>
                    <a:cubicBezTo>
                      <a:pt x="1010" y="2958"/>
                      <a:pt x="1014" y="2957"/>
                      <a:pt x="1020" y="2953"/>
                    </a:cubicBezTo>
                    <a:cubicBezTo>
                      <a:pt x="1031" y="2947"/>
                      <a:pt x="1036" y="2933"/>
                      <a:pt x="1033" y="2920"/>
                    </a:cubicBezTo>
                    <a:lnTo>
                      <a:pt x="1030" y="2899"/>
                    </a:lnTo>
                    <a:cubicBezTo>
                      <a:pt x="1026" y="2888"/>
                      <a:pt x="1017" y="2880"/>
                      <a:pt x="1006" y="2880"/>
                    </a:cubicBezTo>
                    <a:cubicBezTo>
                      <a:pt x="1085" y="2823"/>
                      <a:pt x="1299" y="2689"/>
                      <a:pt x="1329" y="2666"/>
                    </a:cubicBezTo>
                    <a:cubicBezTo>
                      <a:pt x="1442" y="2584"/>
                      <a:pt x="1554" y="2499"/>
                      <a:pt x="1665" y="2415"/>
                    </a:cubicBezTo>
                    <a:cubicBezTo>
                      <a:pt x="1857" y="2271"/>
                      <a:pt x="2042" y="2121"/>
                      <a:pt x="2226" y="1968"/>
                    </a:cubicBezTo>
                    <a:cubicBezTo>
                      <a:pt x="2261" y="1941"/>
                      <a:pt x="2228" y="1886"/>
                      <a:pt x="2190" y="1886"/>
                    </a:cubicBezTo>
                    <a:cubicBezTo>
                      <a:pt x="2183" y="1886"/>
                      <a:pt x="2175" y="1888"/>
                      <a:pt x="2167" y="1893"/>
                    </a:cubicBezTo>
                    <a:cubicBezTo>
                      <a:pt x="1782" y="2161"/>
                      <a:pt x="1393" y="2439"/>
                      <a:pt x="1034" y="2743"/>
                    </a:cubicBezTo>
                    <a:cubicBezTo>
                      <a:pt x="1007" y="2767"/>
                      <a:pt x="935" y="2813"/>
                      <a:pt x="913" y="2867"/>
                    </a:cubicBezTo>
                    <a:cubicBezTo>
                      <a:pt x="840" y="2784"/>
                      <a:pt x="776" y="2695"/>
                      <a:pt x="722" y="2600"/>
                    </a:cubicBezTo>
                    <a:cubicBezTo>
                      <a:pt x="1124" y="2308"/>
                      <a:pt x="1519" y="2008"/>
                      <a:pt x="1898" y="1691"/>
                    </a:cubicBezTo>
                    <a:cubicBezTo>
                      <a:pt x="1935" y="1661"/>
                      <a:pt x="1901" y="1603"/>
                      <a:pt x="1862" y="1603"/>
                    </a:cubicBezTo>
                    <a:cubicBezTo>
                      <a:pt x="1854" y="1603"/>
                      <a:pt x="1846" y="1606"/>
                      <a:pt x="1838" y="1611"/>
                    </a:cubicBezTo>
                    <a:cubicBezTo>
                      <a:pt x="1442" y="1898"/>
                      <a:pt x="1058" y="2206"/>
                      <a:pt x="682" y="2520"/>
                    </a:cubicBezTo>
                    <a:cubicBezTo>
                      <a:pt x="621" y="2399"/>
                      <a:pt x="577" y="2273"/>
                      <a:pt x="550" y="2141"/>
                    </a:cubicBezTo>
                    <a:cubicBezTo>
                      <a:pt x="889" y="1881"/>
                      <a:pt x="1243" y="1642"/>
                      <a:pt x="1611" y="1425"/>
                    </a:cubicBezTo>
                    <a:cubicBezTo>
                      <a:pt x="1653" y="1400"/>
                      <a:pt x="1628" y="1345"/>
                      <a:pt x="1589" y="1345"/>
                    </a:cubicBezTo>
                    <a:cubicBezTo>
                      <a:pt x="1583" y="1345"/>
                      <a:pt x="1575" y="1346"/>
                      <a:pt x="1568" y="1350"/>
                    </a:cubicBezTo>
                    <a:cubicBezTo>
                      <a:pt x="1202" y="1543"/>
                      <a:pt x="854" y="1772"/>
                      <a:pt x="535" y="2035"/>
                    </a:cubicBezTo>
                    <a:cubicBezTo>
                      <a:pt x="523" y="1943"/>
                      <a:pt x="519" y="1850"/>
                      <a:pt x="526" y="1758"/>
                    </a:cubicBezTo>
                    <a:cubicBezTo>
                      <a:pt x="782" y="1591"/>
                      <a:pt x="1030" y="1409"/>
                      <a:pt x="1275" y="1229"/>
                    </a:cubicBezTo>
                    <a:cubicBezTo>
                      <a:pt x="1312" y="1201"/>
                      <a:pt x="1289" y="1145"/>
                      <a:pt x="1254" y="1145"/>
                    </a:cubicBezTo>
                    <a:cubicBezTo>
                      <a:pt x="1247" y="1145"/>
                      <a:pt x="1240" y="1147"/>
                      <a:pt x="1232" y="1152"/>
                    </a:cubicBezTo>
                    <a:cubicBezTo>
                      <a:pt x="998" y="1309"/>
                      <a:pt x="767" y="1468"/>
                      <a:pt x="540" y="1634"/>
                    </a:cubicBezTo>
                    <a:cubicBezTo>
                      <a:pt x="621" y="1172"/>
                      <a:pt x="955" y="794"/>
                      <a:pt x="1573" y="794"/>
                    </a:cubicBezTo>
                    <a:cubicBezTo>
                      <a:pt x="1604" y="794"/>
                      <a:pt x="1635" y="795"/>
                      <a:pt x="1667" y="797"/>
                    </a:cubicBezTo>
                    <a:cubicBezTo>
                      <a:pt x="1669" y="797"/>
                      <a:pt x="1670" y="797"/>
                      <a:pt x="1672" y="797"/>
                    </a:cubicBezTo>
                    <a:cubicBezTo>
                      <a:pt x="1744" y="797"/>
                      <a:pt x="1761" y="683"/>
                      <a:pt x="1693" y="660"/>
                    </a:cubicBezTo>
                    <a:cubicBezTo>
                      <a:pt x="1708" y="658"/>
                      <a:pt x="1724" y="652"/>
                      <a:pt x="1739" y="644"/>
                    </a:cubicBezTo>
                    <a:cubicBezTo>
                      <a:pt x="2045" y="432"/>
                      <a:pt x="2345" y="255"/>
                      <a:pt x="2720" y="255"/>
                    </a:cubicBezTo>
                    <a:close/>
                    <a:moveTo>
                      <a:pt x="2745" y="0"/>
                    </a:moveTo>
                    <a:cubicBezTo>
                      <a:pt x="2314" y="0"/>
                      <a:pt x="1872" y="170"/>
                      <a:pt x="1618" y="485"/>
                    </a:cubicBezTo>
                    <a:cubicBezTo>
                      <a:pt x="1578" y="539"/>
                      <a:pt x="1592" y="614"/>
                      <a:pt x="1649" y="649"/>
                    </a:cubicBezTo>
                    <a:cubicBezTo>
                      <a:pt x="1576" y="637"/>
                      <a:pt x="1504" y="631"/>
                      <a:pt x="1435" y="631"/>
                    </a:cubicBezTo>
                    <a:cubicBezTo>
                      <a:pt x="512" y="631"/>
                      <a:pt x="0" y="1652"/>
                      <a:pt x="363" y="2510"/>
                    </a:cubicBezTo>
                    <a:cubicBezTo>
                      <a:pt x="656" y="3202"/>
                      <a:pt x="1497" y="3713"/>
                      <a:pt x="2285" y="3713"/>
                    </a:cubicBezTo>
                    <a:cubicBezTo>
                      <a:pt x="2533" y="3713"/>
                      <a:pt x="2777" y="3662"/>
                      <a:pt x="2996" y="3549"/>
                    </a:cubicBezTo>
                    <a:cubicBezTo>
                      <a:pt x="3420" y="3331"/>
                      <a:pt x="3559" y="2934"/>
                      <a:pt x="3591" y="2485"/>
                    </a:cubicBezTo>
                    <a:cubicBezTo>
                      <a:pt x="3623" y="2034"/>
                      <a:pt x="3723" y="1693"/>
                      <a:pt x="3882" y="1280"/>
                    </a:cubicBezTo>
                    <a:cubicBezTo>
                      <a:pt x="3948" y="1114"/>
                      <a:pt x="3961" y="967"/>
                      <a:pt x="3916" y="795"/>
                    </a:cubicBezTo>
                    <a:cubicBezTo>
                      <a:pt x="3775" y="250"/>
                      <a:pt x="3268" y="0"/>
                      <a:pt x="2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5"/>
              <p:cNvSpPr/>
              <p:nvPr/>
            </p:nvSpPr>
            <p:spPr>
              <a:xfrm>
                <a:off x="4596200" y="753400"/>
                <a:ext cx="1157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4604" extrusionOk="0">
                    <a:moveTo>
                      <a:pt x="3888" y="3489"/>
                    </a:moveTo>
                    <a:cubicBezTo>
                      <a:pt x="3676" y="3867"/>
                      <a:pt x="3364" y="4134"/>
                      <a:pt x="2959" y="4134"/>
                    </a:cubicBezTo>
                    <a:cubicBezTo>
                      <a:pt x="2924" y="4134"/>
                      <a:pt x="2888" y="4132"/>
                      <a:pt x="2851" y="4128"/>
                    </a:cubicBezTo>
                    <a:lnTo>
                      <a:pt x="2852" y="4126"/>
                    </a:lnTo>
                    <a:cubicBezTo>
                      <a:pt x="3204" y="3930"/>
                      <a:pt x="3552" y="3712"/>
                      <a:pt x="3888" y="3489"/>
                    </a:cubicBezTo>
                    <a:close/>
                    <a:moveTo>
                      <a:pt x="2156" y="266"/>
                    </a:moveTo>
                    <a:cubicBezTo>
                      <a:pt x="2457" y="266"/>
                      <a:pt x="2766" y="330"/>
                      <a:pt x="2984" y="406"/>
                    </a:cubicBezTo>
                    <a:cubicBezTo>
                      <a:pt x="3509" y="593"/>
                      <a:pt x="3945" y="999"/>
                      <a:pt x="4132" y="1532"/>
                    </a:cubicBezTo>
                    <a:cubicBezTo>
                      <a:pt x="4307" y="2023"/>
                      <a:pt x="4226" y="2849"/>
                      <a:pt x="3915" y="3438"/>
                    </a:cubicBezTo>
                    <a:lnTo>
                      <a:pt x="3915" y="3438"/>
                    </a:lnTo>
                    <a:cubicBezTo>
                      <a:pt x="3914" y="3408"/>
                      <a:pt x="3891" y="3380"/>
                      <a:pt x="3861" y="3380"/>
                    </a:cubicBezTo>
                    <a:cubicBezTo>
                      <a:pt x="3851" y="3380"/>
                      <a:pt x="3841" y="3382"/>
                      <a:pt x="3831" y="3388"/>
                    </a:cubicBezTo>
                    <a:cubicBezTo>
                      <a:pt x="3475" y="3597"/>
                      <a:pt x="3120" y="3817"/>
                      <a:pt x="2782" y="4055"/>
                    </a:cubicBezTo>
                    <a:cubicBezTo>
                      <a:pt x="2763" y="4067"/>
                      <a:pt x="2755" y="4093"/>
                      <a:pt x="2764" y="4114"/>
                    </a:cubicBezTo>
                    <a:cubicBezTo>
                      <a:pt x="2645" y="4088"/>
                      <a:pt x="2530" y="4047"/>
                      <a:pt x="2422" y="3989"/>
                    </a:cubicBezTo>
                    <a:cubicBezTo>
                      <a:pt x="2417" y="3988"/>
                      <a:pt x="2414" y="3988"/>
                      <a:pt x="2409" y="3986"/>
                    </a:cubicBezTo>
                    <a:cubicBezTo>
                      <a:pt x="2811" y="3730"/>
                      <a:pt x="3206" y="3462"/>
                      <a:pt x="3598" y="3192"/>
                    </a:cubicBezTo>
                    <a:cubicBezTo>
                      <a:pt x="3641" y="3163"/>
                      <a:pt x="3614" y="3100"/>
                      <a:pt x="3574" y="3100"/>
                    </a:cubicBezTo>
                    <a:cubicBezTo>
                      <a:pt x="3566" y="3100"/>
                      <a:pt x="3557" y="3102"/>
                      <a:pt x="3549" y="3108"/>
                    </a:cubicBezTo>
                    <a:cubicBezTo>
                      <a:pt x="2962" y="3483"/>
                      <a:pt x="2376" y="3870"/>
                      <a:pt x="1813" y="4281"/>
                    </a:cubicBezTo>
                    <a:cubicBezTo>
                      <a:pt x="1681" y="4297"/>
                      <a:pt x="1544" y="4308"/>
                      <a:pt x="1411" y="4308"/>
                    </a:cubicBezTo>
                    <a:cubicBezTo>
                      <a:pt x="1272" y="4308"/>
                      <a:pt x="1136" y="4297"/>
                      <a:pt x="1011" y="4270"/>
                    </a:cubicBezTo>
                    <a:cubicBezTo>
                      <a:pt x="1709" y="3873"/>
                      <a:pt x="2380" y="3428"/>
                      <a:pt x="3018" y="2942"/>
                    </a:cubicBezTo>
                    <a:cubicBezTo>
                      <a:pt x="3051" y="2917"/>
                      <a:pt x="3031" y="2868"/>
                      <a:pt x="2999" y="2868"/>
                    </a:cubicBezTo>
                    <a:cubicBezTo>
                      <a:pt x="2993" y="2868"/>
                      <a:pt x="2986" y="2870"/>
                      <a:pt x="2978" y="2875"/>
                    </a:cubicBezTo>
                    <a:cubicBezTo>
                      <a:pt x="2301" y="3350"/>
                      <a:pt x="1609" y="3801"/>
                      <a:pt x="909" y="4243"/>
                    </a:cubicBezTo>
                    <a:cubicBezTo>
                      <a:pt x="801" y="4211"/>
                      <a:pt x="702" y="4168"/>
                      <a:pt x="626" y="4104"/>
                    </a:cubicBezTo>
                    <a:cubicBezTo>
                      <a:pt x="1231" y="3691"/>
                      <a:pt x="1821" y="3253"/>
                      <a:pt x="2407" y="2813"/>
                    </a:cubicBezTo>
                    <a:cubicBezTo>
                      <a:pt x="2451" y="2780"/>
                      <a:pt x="2425" y="2713"/>
                      <a:pt x="2382" y="2713"/>
                    </a:cubicBezTo>
                    <a:cubicBezTo>
                      <a:pt x="2374" y="2713"/>
                      <a:pt x="2364" y="2716"/>
                      <a:pt x="2355" y="2722"/>
                    </a:cubicBezTo>
                    <a:cubicBezTo>
                      <a:pt x="1744" y="3148"/>
                      <a:pt x="1137" y="3577"/>
                      <a:pt x="548" y="4029"/>
                    </a:cubicBezTo>
                    <a:cubicBezTo>
                      <a:pt x="471" y="3938"/>
                      <a:pt x="426" y="3825"/>
                      <a:pt x="422" y="3707"/>
                    </a:cubicBezTo>
                    <a:cubicBezTo>
                      <a:pt x="912" y="3350"/>
                      <a:pt x="1402" y="2990"/>
                      <a:pt x="1883" y="2622"/>
                    </a:cubicBezTo>
                    <a:cubicBezTo>
                      <a:pt x="1920" y="2594"/>
                      <a:pt x="1897" y="2539"/>
                      <a:pt x="1863" y="2539"/>
                    </a:cubicBezTo>
                    <a:cubicBezTo>
                      <a:pt x="1856" y="2539"/>
                      <a:pt x="1848" y="2541"/>
                      <a:pt x="1840" y="2547"/>
                    </a:cubicBezTo>
                    <a:cubicBezTo>
                      <a:pt x="1360" y="2899"/>
                      <a:pt x="889" y="3259"/>
                      <a:pt x="418" y="3623"/>
                    </a:cubicBezTo>
                    <a:cubicBezTo>
                      <a:pt x="425" y="3495"/>
                      <a:pt x="450" y="3369"/>
                      <a:pt x="495" y="3250"/>
                    </a:cubicBezTo>
                    <a:cubicBezTo>
                      <a:pt x="898" y="2832"/>
                      <a:pt x="1348" y="2461"/>
                      <a:pt x="1834" y="2144"/>
                    </a:cubicBezTo>
                    <a:cubicBezTo>
                      <a:pt x="1876" y="2116"/>
                      <a:pt x="1851" y="2055"/>
                      <a:pt x="1811" y="2055"/>
                    </a:cubicBezTo>
                    <a:cubicBezTo>
                      <a:pt x="1803" y="2055"/>
                      <a:pt x="1795" y="2057"/>
                      <a:pt x="1786" y="2062"/>
                    </a:cubicBezTo>
                    <a:cubicBezTo>
                      <a:pt x="1341" y="2341"/>
                      <a:pt x="935" y="2679"/>
                      <a:pt x="578" y="3065"/>
                    </a:cubicBezTo>
                    <a:cubicBezTo>
                      <a:pt x="742" y="2791"/>
                      <a:pt x="1056" y="2558"/>
                      <a:pt x="1206" y="2278"/>
                    </a:cubicBezTo>
                    <a:cubicBezTo>
                      <a:pt x="1215" y="2262"/>
                      <a:pt x="1222" y="2244"/>
                      <a:pt x="1230" y="2228"/>
                    </a:cubicBezTo>
                    <a:cubicBezTo>
                      <a:pt x="1485" y="1999"/>
                      <a:pt x="1748" y="1777"/>
                      <a:pt x="2025" y="1572"/>
                    </a:cubicBezTo>
                    <a:cubicBezTo>
                      <a:pt x="2064" y="1541"/>
                      <a:pt x="2041" y="1480"/>
                      <a:pt x="2002" y="1480"/>
                    </a:cubicBezTo>
                    <a:cubicBezTo>
                      <a:pt x="1994" y="1480"/>
                      <a:pt x="1985" y="1482"/>
                      <a:pt x="1976" y="1489"/>
                    </a:cubicBezTo>
                    <a:cubicBezTo>
                      <a:pt x="1748" y="1643"/>
                      <a:pt x="1531" y="1814"/>
                      <a:pt x="1327" y="1997"/>
                    </a:cubicBezTo>
                    <a:cubicBezTo>
                      <a:pt x="1367" y="1876"/>
                      <a:pt x="1387" y="1748"/>
                      <a:pt x="1367" y="1619"/>
                    </a:cubicBezTo>
                    <a:cubicBezTo>
                      <a:pt x="1365" y="1608"/>
                      <a:pt x="1359" y="1597"/>
                      <a:pt x="1357" y="1584"/>
                    </a:cubicBezTo>
                    <a:cubicBezTo>
                      <a:pt x="1497" y="1462"/>
                      <a:pt x="1639" y="1339"/>
                      <a:pt x="1780" y="1215"/>
                    </a:cubicBezTo>
                    <a:cubicBezTo>
                      <a:pt x="1802" y="1194"/>
                      <a:pt x="1781" y="1164"/>
                      <a:pt x="1756" y="1164"/>
                    </a:cubicBezTo>
                    <a:cubicBezTo>
                      <a:pt x="1750" y="1164"/>
                      <a:pt x="1743" y="1166"/>
                      <a:pt x="1736" y="1172"/>
                    </a:cubicBezTo>
                    <a:cubicBezTo>
                      <a:pt x="1603" y="1286"/>
                      <a:pt x="1470" y="1403"/>
                      <a:pt x="1336" y="1519"/>
                    </a:cubicBezTo>
                    <a:cubicBezTo>
                      <a:pt x="1311" y="1439"/>
                      <a:pt x="1277" y="1361"/>
                      <a:pt x="1239" y="1285"/>
                    </a:cubicBezTo>
                    <a:cubicBezTo>
                      <a:pt x="1249" y="1285"/>
                      <a:pt x="1258" y="1280"/>
                      <a:pt x="1265" y="1272"/>
                    </a:cubicBezTo>
                    <a:cubicBezTo>
                      <a:pt x="1408" y="1087"/>
                      <a:pt x="1583" y="929"/>
                      <a:pt x="1781" y="802"/>
                    </a:cubicBezTo>
                    <a:cubicBezTo>
                      <a:pt x="1817" y="777"/>
                      <a:pt x="1795" y="727"/>
                      <a:pt x="1759" y="727"/>
                    </a:cubicBezTo>
                    <a:cubicBezTo>
                      <a:pt x="1753" y="727"/>
                      <a:pt x="1746" y="728"/>
                      <a:pt x="1740" y="732"/>
                    </a:cubicBezTo>
                    <a:cubicBezTo>
                      <a:pt x="1526" y="848"/>
                      <a:pt x="1343" y="1012"/>
                      <a:pt x="1203" y="1211"/>
                    </a:cubicBezTo>
                    <a:cubicBezTo>
                      <a:pt x="1105" y="1003"/>
                      <a:pt x="1061" y="792"/>
                      <a:pt x="1383" y="499"/>
                    </a:cubicBezTo>
                    <a:cubicBezTo>
                      <a:pt x="1573" y="327"/>
                      <a:pt x="1861" y="266"/>
                      <a:pt x="2156" y="266"/>
                    </a:cubicBezTo>
                    <a:close/>
                    <a:moveTo>
                      <a:pt x="2281" y="0"/>
                    </a:moveTo>
                    <a:cubicBezTo>
                      <a:pt x="2242" y="0"/>
                      <a:pt x="2203" y="1"/>
                      <a:pt x="2164" y="3"/>
                    </a:cubicBezTo>
                    <a:cubicBezTo>
                      <a:pt x="1701" y="26"/>
                      <a:pt x="1077" y="207"/>
                      <a:pt x="852" y="655"/>
                    </a:cubicBezTo>
                    <a:cubicBezTo>
                      <a:pt x="726" y="909"/>
                      <a:pt x="815" y="1011"/>
                      <a:pt x="863" y="1240"/>
                    </a:cubicBezTo>
                    <a:cubicBezTo>
                      <a:pt x="949" y="1658"/>
                      <a:pt x="1003" y="2053"/>
                      <a:pt x="761" y="2439"/>
                    </a:cubicBezTo>
                    <a:cubicBezTo>
                      <a:pt x="669" y="2587"/>
                      <a:pt x="525" y="2705"/>
                      <a:pt x="426" y="2848"/>
                    </a:cubicBezTo>
                    <a:cubicBezTo>
                      <a:pt x="104" y="3315"/>
                      <a:pt x="1" y="3841"/>
                      <a:pt x="449" y="4270"/>
                    </a:cubicBezTo>
                    <a:cubicBezTo>
                      <a:pt x="706" y="4515"/>
                      <a:pt x="1013" y="4604"/>
                      <a:pt x="1331" y="4604"/>
                    </a:cubicBezTo>
                    <a:cubicBezTo>
                      <a:pt x="1725" y="4604"/>
                      <a:pt x="2137" y="4468"/>
                      <a:pt x="2495" y="4326"/>
                    </a:cubicBezTo>
                    <a:cubicBezTo>
                      <a:pt x="2631" y="4376"/>
                      <a:pt x="2763" y="4399"/>
                      <a:pt x="2892" y="4399"/>
                    </a:cubicBezTo>
                    <a:cubicBezTo>
                      <a:pt x="3767" y="4399"/>
                      <a:pt x="4451" y="3333"/>
                      <a:pt x="4519" y="2486"/>
                    </a:cubicBezTo>
                    <a:cubicBezTo>
                      <a:pt x="4629" y="1155"/>
                      <a:pt x="3620" y="0"/>
                      <a:pt x="2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5"/>
              <p:cNvSpPr/>
              <p:nvPr/>
            </p:nvSpPr>
            <p:spPr>
              <a:xfrm>
                <a:off x="4654625" y="616700"/>
                <a:ext cx="125450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5018" h="4232" extrusionOk="0">
                    <a:moveTo>
                      <a:pt x="3112" y="279"/>
                    </a:moveTo>
                    <a:cubicBezTo>
                      <a:pt x="3213" y="279"/>
                      <a:pt x="3314" y="293"/>
                      <a:pt x="3411" y="320"/>
                    </a:cubicBezTo>
                    <a:cubicBezTo>
                      <a:pt x="3993" y="484"/>
                      <a:pt x="4278" y="1064"/>
                      <a:pt x="4375" y="1606"/>
                    </a:cubicBezTo>
                    <a:cubicBezTo>
                      <a:pt x="4516" y="2386"/>
                      <a:pt x="4261" y="3460"/>
                      <a:pt x="3484" y="3838"/>
                    </a:cubicBezTo>
                    <a:cubicBezTo>
                      <a:pt x="3406" y="3874"/>
                      <a:pt x="3323" y="3901"/>
                      <a:pt x="3239" y="3920"/>
                    </a:cubicBezTo>
                    <a:cubicBezTo>
                      <a:pt x="3433" y="3779"/>
                      <a:pt x="3631" y="3643"/>
                      <a:pt x="3837" y="3519"/>
                    </a:cubicBezTo>
                    <a:cubicBezTo>
                      <a:pt x="3884" y="3489"/>
                      <a:pt x="3854" y="3423"/>
                      <a:pt x="3809" y="3423"/>
                    </a:cubicBezTo>
                    <a:cubicBezTo>
                      <a:pt x="3801" y="3423"/>
                      <a:pt x="3793" y="3425"/>
                      <a:pt x="3784" y="3430"/>
                    </a:cubicBezTo>
                    <a:cubicBezTo>
                      <a:pt x="3511" y="3581"/>
                      <a:pt x="3253" y="3756"/>
                      <a:pt x="3011" y="3952"/>
                    </a:cubicBezTo>
                    <a:cubicBezTo>
                      <a:pt x="2990" y="3953"/>
                      <a:pt x="2969" y="3954"/>
                      <a:pt x="2948" y="3954"/>
                    </a:cubicBezTo>
                    <a:cubicBezTo>
                      <a:pt x="2802" y="3954"/>
                      <a:pt x="2655" y="3929"/>
                      <a:pt x="2517" y="3881"/>
                    </a:cubicBezTo>
                    <a:cubicBezTo>
                      <a:pt x="2936" y="3634"/>
                      <a:pt x="3341" y="3366"/>
                      <a:pt x="3731" y="3074"/>
                    </a:cubicBezTo>
                    <a:cubicBezTo>
                      <a:pt x="3767" y="3048"/>
                      <a:pt x="3746" y="2992"/>
                      <a:pt x="3710" y="2992"/>
                    </a:cubicBezTo>
                    <a:cubicBezTo>
                      <a:pt x="3703" y="2992"/>
                      <a:pt x="3695" y="2994"/>
                      <a:pt x="3687" y="2999"/>
                    </a:cubicBezTo>
                    <a:cubicBezTo>
                      <a:pt x="3272" y="3289"/>
                      <a:pt x="2852" y="3570"/>
                      <a:pt x="2423" y="3839"/>
                    </a:cubicBezTo>
                    <a:cubicBezTo>
                      <a:pt x="2259" y="3764"/>
                      <a:pt x="2114" y="3651"/>
                      <a:pt x="2015" y="3495"/>
                    </a:cubicBezTo>
                    <a:cubicBezTo>
                      <a:pt x="1946" y="3383"/>
                      <a:pt x="1911" y="3262"/>
                      <a:pt x="1871" y="3143"/>
                    </a:cubicBezTo>
                    <a:cubicBezTo>
                      <a:pt x="2272" y="2886"/>
                      <a:pt x="2672" y="2626"/>
                      <a:pt x="3067" y="2362"/>
                    </a:cubicBezTo>
                    <a:cubicBezTo>
                      <a:pt x="3104" y="2336"/>
                      <a:pt x="3081" y="2283"/>
                      <a:pt x="3047" y="2283"/>
                    </a:cubicBezTo>
                    <a:cubicBezTo>
                      <a:pt x="3040" y="2283"/>
                      <a:pt x="3033" y="2285"/>
                      <a:pt x="3025" y="2290"/>
                    </a:cubicBezTo>
                    <a:cubicBezTo>
                      <a:pt x="2630" y="2550"/>
                      <a:pt x="2238" y="2814"/>
                      <a:pt x="1849" y="3081"/>
                    </a:cubicBezTo>
                    <a:cubicBezTo>
                      <a:pt x="1820" y="2998"/>
                      <a:pt x="1779" y="2918"/>
                      <a:pt x="1723" y="2848"/>
                    </a:cubicBezTo>
                    <a:cubicBezTo>
                      <a:pt x="1677" y="2794"/>
                      <a:pt x="1624" y="2747"/>
                      <a:pt x="1564" y="2708"/>
                    </a:cubicBezTo>
                    <a:cubicBezTo>
                      <a:pt x="2042" y="2416"/>
                      <a:pt x="2511" y="2107"/>
                      <a:pt x="2974" y="1793"/>
                    </a:cubicBezTo>
                    <a:cubicBezTo>
                      <a:pt x="3015" y="1766"/>
                      <a:pt x="2990" y="1706"/>
                      <a:pt x="2950" y="1706"/>
                    </a:cubicBezTo>
                    <a:cubicBezTo>
                      <a:pt x="2943" y="1706"/>
                      <a:pt x="2935" y="1708"/>
                      <a:pt x="2927" y="1713"/>
                    </a:cubicBezTo>
                    <a:cubicBezTo>
                      <a:pt x="2436" y="2013"/>
                      <a:pt x="1946" y="2320"/>
                      <a:pt x="1470" y="2645"/>
                    </a:cubicBezTo>
                    <a:cubicBezTo>
                      <a:pt x="1404" y="2606"/>
                      <a:pt x="1336" y="2566"/>
                      <a:pt x="1271" y="2521"/>
                    </a:cubicBezTo>
                    <a:cubicBezTo>
                      <a:pt x="1199" y="2470"/>
                      <a:pt x="1148" y="2438"/>
                      <a:pt x="1108" y="2411"/>
                    </a:cubicBezTo>
                    <a:cubicBezTo>
                      <a:pt x="1516" y="2100"/>
                      <a:pt x="1932" y="1801"/>
                      <a:pt x="2358" y="1514"/>
                    </a:cubicBezTo>
                    <a:cubicBezTo>
                      <a:pt x="2402" y="1484"/>
                      <a:pt x="2375" y="1422"/>
                      <a:pt x="2334" y="1422"/>
                    </a:cubicBezTo>
                    <a:cubicBezTo>
                      <a:pt x="2326" y="1422"/>
                      <a:pt x="2317" y="1424"/>
                      <a:pt x="2308" y="1429"/>
                    </a:cubicBezTo>
                    <a:cubicBezTo>
                      <a:pt x="1862" y="1707"/>
                      <a:pt x="1435" y="2016"/>
                      <a:pt x="1028" y="2351"/>
                    </a:cubicBezTo>
                    <a:cubicBezTo>
                      <a:pt x="974" y="2301"/>
                      <a:pt x="934" y="2231"/>
                      <a:pt x="837" y="2051"/>
                    </a:cubicBezTo>
                    <a:cubicBezTo>
                      <a:pt x="1162" y="1828"/>
                      <a:pt x="1478" y="1597"/>
                      <a:pt x="1787" y="1354"/>
                    </a:cubicBezTo>
                    <a:cubicBezTo>
                      <a:pt x="1811" y="1336"/>
                      <a:pt x="1789" y="1300"/>
                      <a:pt x="1763" y="1300"/>
                    </a:cubicBezTo>
                    <a:cubicBezTo>
                      <a:pt x="1758" y="1300"/>
                      <a:pt x="1752" y="1301"/>
                      <a:pt x="1747" y="1305"/>
                    </a:cubicBezTo>
                    <a:cubicBezTo>
                      <a:pt x="1424" y="1523"/>
                      <a:pt x="1108" y="1751"/>
                      <a:pt x="800" y="1990"/>
                    </a:cubicBezTo>
                    <a:cubicBezTo>
                      <a:pt x="714" y="1904"/>
                      <a:pt x="660" y="1821"/>
                      <a:pt x="636" y="1742"/>
                    </a:cubicBezTo>
                    <a:lnTo>
                      <a:pt x="636" y="1742"/>
                    </a:lnTo>
                    <a:cubicBezTo>
                      <a:pt x="643" y="1749"/>
                      <a:pt x="652" y="1752"/>
                      <a:pt x="662" y="1752"/>
                    </a:cubicBezTo>
                    <a:cubicBezTo>
                      <a:pt x="673" y="1752"/>
                      <a:pt x="685" y="1747"/>
                      <a:pt x="692" y="1737"/>
                    </a:cubicBezTo>
                    <a:cubicBezTo>
                      <a:pt x="907" y="1472"/>
                      <a:pt x="1185" y="1264"/>
                      <a:pt x="1497" y="1130"/>
                    </a:cubicBezTo>
                    <a:cubicBezTo>
                      <a:pt x="1539" y="1111"/>
                      <a:pt x="1515" y="1044"/>
                      <a:pt x="1475" y="1044"/>
                    </a:cubicBezTo>
                    <a:cubicBezTo>
                      <a:pt x="1471" y="1044"/>
                      <a:pt x="1467" y="1045"/>
                      <a:pt x="1462" y="1047"/>
                    </a:cubicBezTo>
                    <a:cubicBezTo>
                      <a:pt x="1130" y="1173"/>
                      <a:pt x="840" y="1390"/>
                      <a:pt x="625" y="1672"/>
                    </a:cubicBezTo>
                    <a:lnTo>
                      <a:pt x="625" y="1675"/>
                    </a:lnTo>
                    <a:cubicBezTo>
                      <a:pt x="617" y="1531"/>
                      <a:pt x="714" y="1397"/>
                      <a:pt x="925" y="1276"/>
                    </a:cubicBezTo>
                    <a:cubicBezTo>
                      <a:pt x="1041" y="1001"/>
                      <a:pt x="1209" y="863"/>
                      <a:pt x="1428" y="863"/>
                    </a:cubicBezTo>
                    <a:cubicBezTo>
                      <a:pt x="1566" y="863"/>
                      <a:pt x="1724" y="918"/>
                      <a:pt x="1903" y="1028"/>
                    </a:cubicBezTo>
                    <a:cubicBezTo>
                      <a:pt x="1918" y="1036"/>
                      <a:pt x="1935" y="1040"/>
                      <a:pt x="1951" y="1040"/>
                    </a:cubicBezTo>
                    <a:cubicBezTo>
                      <a:pt x="1982" y="1040"/>
                      <a:pt x="2012" y="1024"/>
                      <a:pt x="2029" y="996"/>
                    </a:cubicBezTo>
                    <a:cubicBezTo>
                      <a:pt x="2080" y="988"/>
                      <a:pt x="2123" y="953"/>
                      <a:pt x="2141" y="903"/>
                    </a:cubicBezTo>
                    <a:cubicBezTo>
                      <a:pt x="2292" y="501"/>
                      <a:pt x="2702" y="279"/>
                      <a:pt x="3112" y="279"/>
                    </a:cubicBezTo>
                    <a:close/>
                    <a:moveTo>
                      <a:pt x="3061" y="0"/>
                    </a:moveTo>
                    <a:cubicBezTo>
                      <a:pt x="2566" y="0"/>
                      <a:pt x="2091" y="253"/>
                      <a:pt x="1876" y="797"/>
                    </a:cubicBezTo>
                    <a:cubicBezTo>
                      <a:pt x="1722" y="724"/>
                      <a:pt x="1564" y="692"/>
                      <a:pt x="1411" y="692"/>
                    </a:cubicBezTo>
                    <a:cubicBezTo>
                      <a:pt x="643" y="692"/>
                      <a:pt x="1" y="1518"/>
                      <a:pt x="557" y="2303"/>
                    </a:cubicBezTo>
                    <a:cubicBezTo>
                      <a:pt x="732" y="2550"/>
                      <a:pt x="976" y="2673"/>
                      <a:pt x="1207" y="2827"/>
                    </a:cubicBezTo>
                    <a:cubicBezTo>
                      <a:pt x="1183" y="2857"/>
                      <a:pt x="1202" y="2902"/>
                      <a:pt x="1236" y="2902"/>
                    </a:cubicBezTo>
                    <a:cubicBezTo>
                      <a:pt x="1244" y="2902"/>
                      <a:pt x="1252" y="2899"/>
                      <a:pt x="1261" y="2894"/>
                    </a:cubicBezTo>
                    <a:cubicBezTo>
                      <a:pt x="1269" y="2891"/>
                      <a:pt x="1275" y="2886"/>
                      <a:pt x="1283" y="2881"/>
                    </a:cubicBezTo>
                    <a:cubicBezTo>
                      <a:pt x="1419" y="2980"/>
                      <a:pt x="1546" y="3096"/>
                      <a:pt x="1647" y="3269"/>
                    </a:cubicBezTo>
                    <a:cubicBezTo>
                      <a:pt x="1782" y="3501"/>
                      <a:pt x="1816" y="3739"/>
                      <a:pt x="2042" y="3925"/>
                    </a:cubicBezTo>
                    <a:cubicBezTo>
                      <a:pt x="2080" y="3956"/>
                      <a:pt x="2119" y="3983"/>
                      <a:pt x="2160" y="4008"/>
                    </a:cubicBezTo>
                    <a:cubicBezTo>
                      <a:pt x="2150" y="4015"/>
                      <a:pt x="2141" y="4021"/>
                      <a:pt x="2131" y="4027"/>
                    </a:cubicBezTo>
                    <a:cubicBezTo>
                      <a:pt x="2098" y="4047"/>
                      <a:pt x="2117" y="4095"/>
                      <a:pt x="2149" y="4095"/>
                    </a:cubicBezTo>
                    <a:cubicBezTo>
                      <a:pt x="2155" y="4095"/>
                      <a:pt x="2161" y="4093"/>
                      <a:pt x="2168" y="4089"/>
                    </a:cubicBezTo>
                    <a:cubicBezTo>
                      <a:pt x="2190" y="4078"/>
                      <a:pt x="2211" y="4064"/>
                      <a:pt x="2232" y="4051"/>
                    </a:cubicBezTo>
                    <a:cubicBezTo>
                      <a:pt x="2447" y="4172"/>
                      <a:pt x="2698" y="4231"/>
                      <a:pt x="2946" y="4231"/>
                    </a:cubicBezTo>
                    <a:cubicBezTo>
                      <a:pt x="3119" y="4231"/>
                      <a:pt x="3291" y="4203"/>
                      <a:pt x="3449" y="4145"/>
                    </a:cubicBezTo>
                    <a:cubicBezTo>
                      <a:pt x="4734" y="3680"/>
                      <a:pt x="5018" y="1754"/>
                      <a:pt x="4348" y="704"/>
                    </a:cubicBezTo>
                    <a:cubicBezTo>
                      <a:pt x="4057" y="248"/>
                      <a:pt x="3550" y="0"/>
                      <a:pt x="3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5"/>
              <p:cNvSpPr/>
              <p:nvPr/>
            </p:nvSpPr>
            <p:spPr>
              <a:xfrm>
                <a:off x="4706725" y="681700"/>
                <a:ext cx="3667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966" extrusionOk="0">
                    <a:moveTo>
                      <a:pt x="1389" y="1"/>
                    </a:moveTo>
                    <a:cubicBezTo>
                      <a:pt x="1380" y="1"/>
                      <a:pt x="1370" y="4"/>
                      <a:pt x="1361" y="10"/>
                    </a:cubicBezTo>
                    <a:cubicBezTo>
                      <a:pt x="919" y="300"/>
                      <a:pt x="473" y="586"/>
                      <a:pt x="38" y="887"/>
                    </a:cubicBezTo>
                    <a:cubicBezTo>
                      <a:pt x="0" y="912"/>
                      <a:pt x="22" y="965"/>
                      <a:pt x="58" y="965"/>
                    </a:cubicBezTo>
                    <a:cubicBezTo>
                      <a:pt x="65" y="965"/>
                      <a:pt x="73" y="963"/>
                      <a:pt x="81" y="959"/>
                    </a:cubicBezTo>
                    <a:cubicBezTo>
                      <a:pt x="530" y="683"/>
                      <a:pt x="972" y="391"/>
                      <a:pt x="1416" y="106"/>
                    </a:cubicBezTo>
                    <a:cubicBezTo>
                      <a:pt x="1467" y="74"/>
                      <a:pt x="1435" y="1"/>
                      <a:pt x="1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6" name="Google Shape;846;p45"/>
          <p:cNvGrpSpPr/>
          <p:nvPr/>
        </p:nvGrpSpPr>
        <p:grpSpPr>
          <a:xfrm>
            <a:off x="1905083" y="2941755"/>
            <a:ext cx="1299351" cy="1510481"/>
            <a:chOff x="2134708" y="3217305"/>
            <a:chExt cx="1299351" cy="1510481"/>
          </a:xfrm>
        </p:grpSpPr>
        <p:grpSp>
          <p:nvGrpSpPr>
            <p:cNvPr id="847" name="Google Shape;847;p45"/>
            <p:cNvGrpSpPr/>
            <p:nvPr/>
          </p:nvGrpSpPr>
          <p:grpSpPr>
            <a:xfrm rot="121031">
              <a:off x="2157708" y="3377911"/>
              <a:ext cx="1234127" cy="1328566"/>
              <a:chOff x="2116610" y="3367693"/>
              <a:chExt cx="1234103" cy="1328540"/>
            </a:xfrm>
          </p:grpSpPr>
          <p:sp>
            <p:nvSpPr>
              <p:cNvPr id="848" name="Google Shape;848;p45"/>
              <p:cNvSpPr/>
              <p:nvPr/>
            </p:nvSpPr>
            <p:spPr>
              <a:xfrm rot="-458724">
                <a:off x="3042220" y="3385783"/>
                <a:ext cx="290886" cy="284819"/>
              </a:xfrm>
              <a:prstGeom prst="teardrop">
                <a:avLst>
                  <a:gd name="adj" fmla="val 18407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5"/>
              <p:cNvSpPr/>
              <p:nvPr/>
            </p:nvSpPr>
            <p:spPr>
              <a:xfrm rot="-2875911">
                <a:off x="1918069" y="3994270"/>
                <a:ext cx="1546982" cy="1529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0" name="Google Shape;850;p45"/>
            <p:cNvSpPr/>
            <p:nvPr/>
          </p:nvSpPr>
          <p:spPr>
            <a:xfrm rot="7892079">
              <a:off x="1962559" y="3810814"/>
              <a:ext cx="1677681" cy="204251"/>
            </a:xfrm>
            <a:custGeom>
              <a:avLst/>
              <a:gdLst/>
              <a:ahLst/>
              <a:cxnLst/>
              <a:rect l="l" t="t" r="r" b="b"/>
              <a:pathLst>
                <a:path w="34268" h="4172" extrusionOk="0">
                  <a:moveTo>
                    <a:pt x="12933" y="1023"/>
                  </a:moveTo>
                  <a:lnTo>
                    <a:pt x="12933" y="1023"/>
                  </a:lnTo>
                  <a:cubicBezTo>
                    <a:pt x="13480" y="1624"/>
                    <a:pt x="13457" y="2561"/>
                    <a:pt x="12863" y="3127"/>
                  </a:cubicBezTo>
                  <a:cubicBezTo>
                    <a:pt x="11186" y="2950"/>
                    <a:pt x="9503" y="2736"/>
                    <a:pt x="7817" y="2485"/>
                  </a:cubicBezTo>
                  <a:cubicBezTo>
                    <a:pt x="7845" y="2400"/>
                    <a:pt x="7869" y="2314"/>
                    <a:pt x="7888" y="2226"/>
                  </a:cubicBezTo>
                  <a:cubicBezTo>
                    <a:pt x="7931" y="2016"/>
                    <a:pt x="7933" y="1799"/>
                    <a:pt x="7893" y="1589"/>
                  </a:cubicBezTo>
                  <a:cubicBezTo>
                    <a:pt x="9572" y="1377"/>
                    <a:pt x="11251" y="1181"/>
                    <a:pt x="12933" y="1023"/>
                  </a:cubicBezTo>
                  <a:close/>
                  <a:moveTo>
                    <a:pt x="5206" y="330"/>
                  </a:moveTo>
                  <a:cubicBezTo>
                    <a:pt x="5524" y="330"/>
                    <a:pt x="5839" y="364"/>
                    <a:pt x="6145" y="446"/>
                  </a:cubicBezTo>
                  <a:cubicBezTo>
                    <a:pt x="7296" y="668"/>
                    <a:pt x="7603" y="1508"/>
                    <a:pt x="7072" y="2969"/>
                  </a:cubicBezTo>
                  <a:cubicBezTo>
                    <a:pt x="6897" y="3079"/>
                    <a:pt x="6711" y="3171"/>
                    <a:pt x="6516" y="3242"/>
                  </a:cubicBezTo>
                  <a:cubicBezTo>
                    <a:pt x="6704" y="2716"/>
                    <a:pt x="6811" y="2164"/>
                    <a:pt x="6835" y="1608"/>
                  </a:cubicBezTo>
                  <a:cubicBezTo>
                    <a:pt x="6837" y="1567"/>
                    <a:pt x="6807" y="1546"/>
                    <a:pt x="6777" y="1546"/>
                  </a:cubicBezTo>
                  <a:cubicBezTo>
                    <a:pt x="6748" y="1546"/>
                    <a:pt x="6718" y="1564"/>
                    <a:pt x="6712" y="1602"/>
                  </a:cubicBezTo>
                  <a:cubicBezTo>
                    <a:pt x="6628" y="2158"/>
                    <a:pt x="6516" y="2703"/>
                    <a:pt x="6390" y="3251"/>
                  </a:cubicBezTo>
                  <a:cubicBezTo>
                    <a:pt x="6389" y="3262"/>
                    <a:pt x="6390" y="3275"/>
                    <a:pt x="6395" y="3286"/>
                  </a:cubicBezTo>
                  <a:cubicBezTo>
                    <a:pt x="6217" y="3343"/>
                    <a:pt x="6031" y="3370"/>
                    <a:pt x="5844" y="3370"/>
                  </a:cubicBezTo>
                  <a:cubicBezTo>
                    <a:pt x="5820" y="3370"/>
                    <a:pt x="5796" y="3370"/>
                    <a:pt x="5772" y="3369"/>
                  </a:cubicBezTo>
                  <a:cubicBezTo>
                    <a:pt x="5809" y="3367"/>
                    <a:pt x="5839" y="3340"/>
                    <a:pt x="5845" y="3304"/>
                  </a:cubicBezTo>
                  <a:cubicBezTo>
                    <a:pt x="5919" y="2845"/>
                    <a:pt x="5995" y="2379"/>
                    <a:pt x="6014" y="1914"/>
                  </a:cubicBezTo>
                  <a:cubicBezTo>
                    <a:pt x="6016" y="1877"/>
                    <a:pt x="5982" y="1853"/>
                    <a:pt x="5951" y="1853"/>
                  </a:cubicBezTo>
                  <a:cubicBezTo>
                    <a:pt x="5928" y="1853"/>
                    <a:pt x="5907" y="1865"/>
                    <a:pt x="5901" y="1893"/>
                  </a:cubicBezTo>
                  <a:cubicBezTo>
                    <a:pt x="5797" y="2354"/>
                    <a:pt x="5748" y="2829"/>
                    <a:pt x="5699" y="3297"/>
                  </a:cubicBezTo>
                  <a:cubicBezTo>
                    <a:pt x="5692" y="3329"/>
                    <a:pt x="5713" y="3361"/>
                    <a:pt x="5746" y="3367"/>
                  </a:cubicBezTo>
                  <a:cubicBezTo>
                    <a:pt x="5538" y="3356"/>
                    <a:pt x="5332" y="3307"/>
                    <a:pt x="5141" y="3221"/>
                  </a:cubicBezTo>
                  <a:cubicBezTo>
                    <a:pt x="5265" y="2806"/>
                    <a:pt x="5372" y="2383"/>
                    <a:pt x="5458" y="1962"/>
                  </a:cubicBezTo>
                  <a:cubicBezTo>
                    <a:pt x="5465" y="1923"/>
                    <a:pt x="5434" y="1897"/>
                    <a:pt x="5405" y="1897"/>
                  </a:cubicBezTo>
                  <a:cubicBezTo>
                    <a:pt x="5387" y="1897"/>
                    <a:pt x="5370" y="1907"/>
                    <a:pt x="5362" y="1931"/>
                  </a:cubicBezTo>
                  <a:cubicBezTo>
                    <a:pt x="5236" y="2336"/>
                    <a:pt x="5123" y="2752"/>
                    <a:pt x="5034" y="3170"/>
                  </a:cubicBezTo>
                  <a:cubicBezTo>
                    <a:pt x="5007" y="3156"/>
                    <a:pt x="4980" y="3144"/>
                    <a:pt x="4953" y="3130"/>
                  </a:cubicBezTo>
                  <a:cubicBezTo>
                    <a:pt x="4793" y="3063"/>
                    <a:pt x="4639" y="2987"/>
                    <a:pt x="4490" y="2899"/>
                  </a:cubicBezTo>
                  <a:cubicBezTo>
                    <a:pt x="4556" y="2658"/>
                    <a:pt x="4620" y="2418"/>
                    <a:pt x="4671" y="2172"/>
                  </a:cubicBezTo>
                  <a:cubicBezTo>
                    <a:pt x="4677" y="2138"/>
                    <a:pt x="4649" y="2114"/>
                    <a:pt x="4622" y="2114"/>
                  </a:cubicBezTo>
                  <a:cubicBezTo>
                    <a:pt x="4606" y="2114"/>
                    <a:pt x="4590" y="2123"/>
                    <a:pt x="4583" y="2145"/>
                  </a:cubicBezTo>
                  <a:cubicBezTo>
                    <a:pt x="4511" y="2376"/>
                    <a:pt x="4451" y="2607"/>
                    <a:pt x="4393" y="2842"/>
                  </a:cubicBezTo>
                  <a:cubicBezTo>
                    <a:pt x="4240" y="2749"/>
                    <a:pt x="4092" y="2649"/>
                    <a:pt x="3944" y="2545"/>
                  </a:cubicBezTo>
                  <a:cubicBezTo>
                    <a:pt x="3974" y="2354"/>
                    <a:pt x="4008" y="2163"/>
                    <a:pt x="4047" y="1973"/>
                  </a:cubicBezTo>
                  <a:cubicBezTo>
                    <a:pt x="4053" y="1946"/>
                    <a:pt x="4033" y="1928"/>
                    <a:pt x="4013" y="1928"/>
                  </a:cubicBezTo>
                  <a:cubicBezTo>
                    <a:pt x="4000" y="1928"/>
                    <a:pt x="3988" y="1936"/>
                    <a:pt x="3982" y="1952"/>
                  </a:cubicBezTo>
                  <a:cubicBezTo>
                    <a:pt x="3926" y="2126"/>
                    <a:pt x="3886" y="2306"/>
                    <a:pt x="3861" y="2488"/>
                  </a:cubicBezTo>
                  <a:cubicBezTo>
                    <a:pt x="3738" y="2403"/>
                    <a:pt x="3614" y="2317"/>
                    <a:pt x="3490" y="2234"/>
                  </a:cubicBezTo>
                  <a:cubicBezTo>
                    <a:pt x="3501" y="2127"/>
                    <a:pt x="3518" y="2022"/>
                    <a:pt x="3541" y="1917"/>
                  </a:cubicBezTo>
                  <a:cubicBezTo>
                    <a:pt x="3549" y="1881"/>
                    <a:pt x="3521" y="1855"/>
                    <a:pt x="3493" y="1855"/>
                  </a:cubicBezTo>
                  <a:cubicBezTo>
                    <a:pt x="3475" y="1855"/>
                    <a:pt x="3458" y="1865"/>
                    <a:pt x="3450" y="1888"/>
                  </a:cubicBezTo>
                  <a:cubicBezTo>
                    <a:pt x="3418" y="1978"/>
                    <a:pt x="3394" y="2069"/>
                    <a:pt x="3376" y="2163"/>
                  </a:cubicBezTo>
                  <a:cubicBezTo>
                    <a:pt x="3231" y="2067"/>
                    <a:pt x="3080" y="1982"/>
                    <a:pt x="2925" y="1906"/>
                  </a:cubicBezTo>
                  <a:cubicBezTo>
                    <a:pt x="2921" y="1829"/>
                    <a:pt x="2922" y="1753"/>
                    <a:pt x="2933" y="1678"/>
                  </a:cubicBezTo>
                  <a:cubicBezTo>
                    <a:pt x="2937" y="1654"/>
                    <a:pt x="2915" y="1640"/>
                    <a:pt x="2895" y="1640"/>
                  </a:cubicBezTo>
                  <a:cubicBezTo>
                    <a:pt x="2880" y="1640"/>
                    <a:pt x="2865" y="1648"/>
                    <a:pt x="2862" y="1665"/>
                  </a:cubicBezTo>
                  <a:cubicBezTo>
                    <a:pt x="2849" y="1731"/>
                    <a:pt x="2842" y="1798"/>
                    <a:pt x="2842" y="1865"/>
                  </a:cubicBezTo>
                  <a:cubicBezTo>
                    <a:pt x="2723" y="1810"/>
                    <a:pt x="2600" y="1766"/>
                    <a:pt x="2474" y="1729"/>
                  </a:cubicBezTo>
                  <a:cubicBezTo>
                    <a:pt x="2449" y="1721"/>
                    <a:pt x="2423" y="1718"/>
                    <a:pt x="2398" y="1710"/>
                  </a:cubicBezTo>
                  <a:cubicBezTo>
                    <a:pt x="2414" y="1566"/>
                    <a:pt x="2430" y="1421"/>
                    <a:pt x="2439" y="1276"/>
                  </a:cubicBezTo>
                  <a:cubicBezTo>
                    <a:pt x="2441" y="1256"/>
                    <a:pt x="2425" y="1245"/>
                    <a:pt x="2409" y="1245"/>
                  </a:cubicBezTo>
                  <a:cubicBezTo>
                    <a:pt x="2395" y="1245"/>
                    <a:pt x="2379" y="1254"/>
                    <a:pt x="2377" y="1273"/>
                  </a:cubicBezTo>
                  <a:cubicBezTo>
                    <a:pt x="2358" y="1413"/>
                    <a:pt x="2345" y="1554"/>
                    <a:pt x="2331" y="1696"/>
                  </a:cubicBezTo>
                  <a:cubicBezTo>
                    <a:pt x="2168" y="1654"/>
                    <a:pt x="2001" y="1625"/>
                    <a:pt x="1834" y="1606"/>
                  </a:cubicBezTo>
                  <a:cubicBezTo>
                    <a:pt x="1838" y="1589"/>
                    <a:pt x="1845" y="1571"/>
                    <a:pt x="1850" y="1554"/>
                  </a:cubicBezTo>
                  <a:cubicBezTo>
                    <a:pt x="1860" y="1518"/>
                    <a:pt x="1832" y="1494"/>
                    <a:pt x="1804" y="1494"/>
                  </a:cubicBezTo>
                  <a:cubicBezTo>
                    <a:pt x="1786" y="1494"/>
                    <a:pt x="1769" y="1503"/>
                    <a:pt x="1762" y="1525"/>
                  </a:cubicBezTo>
                  <a:cubicBezTo>
                    <a:pt x="1752" y="1551"/>
                    <a:pt x="1746" y="1576"/>
                    <a:pt x="1736" y="1600"/>
                  </a:cubicBezTo>
                  <a:cubicBezTo>
                    <a:pt x="1633" y="1592"/>
                    <a:pt x="1529" y="1588"/>
                    <a:pt x="1425" y="1588"/>
                  </a:cubicBezTo>
                  <a:cubicBezTo>
                    <a:pt x="1351" y="1588"/>
                    <a:pt x="1277" y="1590"/>
                    <a:pt x="1202" y="1594"/>
                  </a:cubicBezTo>
                  <a:cubicBezTo>
                    <a:pt x="1199" y="1594"/>
                    <a:pt x="1156" y="1603"/>
                    <a:pt x="1089" y="1617"/>
                  </a:cubicBezTo>
                  <a:lnTo>
                    <a:pt x="1089" y="1617"/>
                  </a:lnTo>
                  <a:cubicBezTo>
                    <a:pt x="1947" y="1171"/>
                    <a:pt x="2828" y="754"/>
                    <a:pt x="3765" y="524"/>
                  </a:cubicBezTo>
                  <a:cubicBezTo>
                    <a:pt x="4229" y="410"/>
                    <a:pt x="4720" y="330"/>
                    <a:pt x="5206" y="330"/>
                  </a:cubicBezTo>
                  <a:close/>
                  <a:moveTo>
                    <a:pt x="20028" y="656"/>
                  </a:moveTo>
                  <a:cubicBezTo>
                    <a:pt x="20345" y="656"/>
                    <a:pt x="20662" y="659"/>
                    <a:pt x="20980" y="664"/>
                  </a:cubicBezTo>
                  <a:cubicBezTo>
                    <a:pt x="23044" y="701"/>
                    <a:pt x="25108" y="840"/>
                    <a:pt x="27154" y="1111"/>
                  </a:cubicBezTo>
                  <a:cubicBezTo>
                    <a:pt x="29363" y="1404"/>
                    <a:pt x="32086" y="1619"/>
                    <a:pt x="33950" y="2947"/>
                  </a:cubicBezTo>
                  <a:cubicBezTo>
                    <a:pt x="33384" y="3026"/>
                    <a:pt x="32817" y="3090"/>
                    <a:pt x="32251" y="3151"/>
                  </a:cubicBezTo>
                  <a:cubicBezTo>
                    <a:pt x="32331" y="2969"/>
                    <a:pt x="32409" y="2787"/>
                    <a:pt x="32476" y="2599"/>
                  </a:cubicBezTo>
                  <a:cubicBezTo>
                    <a:pt x="32492" y="2556"/>
                    <a:pt x="32452" y="2520"/>
                    <a:pt x="32414" y="2520"/>
                  </a:cubicBezTo>
                  <a:cubicBezTo>
                    <a:pt x="32396" y="2520"/>
                    <a:pt x="32378" y="2528"/>
                    <a:pt x="32368" y="2548"/>
                  </a:cubicBezTo>
                  <a:cubicBezTo>
                    <a:pt x="32261" y="2751"/>
                    <a:pt x="32168" y="2958"/>
                    <a:pt x="32078" y="3168"/>
                  </a:cubicBezTo>
                  <a:cubicBezTo>
                    <a:pt x="31740" y="3203"/>
                    <a:pt x="31399" y="3238"/>
                    <a:pt x="31059" y="3270"/>
                  </a:cubicBezTo>
                  <a:cubicBezTo>
                    <a:pt x="31121" y="3105"/>
                    <a:pt x="31183" y="2939"/>
                    <a:pt x="31239" y="2771"/>
                  </a:cubicBezTo>
                  <a:cubicBezTo>
                    <a:pt x="31257" y="2718"/>
                    <a:pt x="31215" y="2682"/>
                    <a:pt x="31172" y="2682"/>
                  </a:cubicBezTo>
                  <a:cubicBezTo>
                    <a:pt x="31145" y="2682"/>
                    <a:pt x="31118" y="2696"/>
                    <a:pt x="31105" y="2728"/>
                  </a:cubicBezTo>
                  <a:cubicBezTo>
                    <a:pt x="31032" y="2912"/>
                    <a:pt x="30967" y="3098"/>
                    <a:pt x="30901" y="3285"/>
                  </a:cubicBezTo>
                  <a:cubicBezTo>
                    <a:pt x="30602" y="3312"/>
                    <a:pt x="30300" y="3344"/>
                    <a:pt x="30001" y="3367"/>
                  </a:cubicBezTo>
                  <a:cubicBezTo>
                    <a:pt x="30047" y="3111"/>
                    <a:pt x="30125" y="2862"/>
                    <a:pt x="30235" y="2628"/>
                  </a:cubicBezTo>
                  <a:cubicBezTo>
                    <a:pt x="30252" y="2591"/>
                    <a:pt x="30218" y="2562"/>
                    <a:pt x="30185" y="2562"/>
                  </a:cubicBezTo>
                  <a:cubicBezTo>
                    <a:pt x="30168" y="2562"/>
                    <a:pt x="30153" y="2569"/>
                    <a:pt x="30143" y="2585"/>
                  </a:cubicBezTo>
                  <a:cubicBezTo>
                    <a:pt x="29996" y="2827"/>
                    <a:pt x="29913" y="3097"/>
                    <a:pt x="29873" y="3375"/>
                  </a:cubicBezTo>
                  <a:cubicBezTo>
                    <a:pt x="29598" y="3398"/>
                    <a:pt x="29322" y="3418"/>
                    <a:pt x="29046" y="3438"/>
                  </a:cubicBezTo>
                  <a:cubicBezTo>
                    <a:pt x="29145" y="3167"/>
                    <a:pt x="29237" y="2894"/>
                    <a:pt x="29323" y="2618"/>
                  </a:cubicBezTo>
                  <a:cubicBezTo>
                    <a:pt x="29337" y="2575"/>
                    <a:pt x="29304" y="2547"/>
                    <a:pt x="29269" y="2547"/>
                  </a:cubicBezTo>
                  <a:cubicBezTo>
                    <a:pt x="29248" y="2547"/>
                    <a:pt x="29226" y="2558"/>
                    <a:pt x="29215" y="2585"/>
                  </a:cubicBezTo>
                  <a:cubicBezTo>
                    <a:pt x="29102" y="2870"/>
                    <a:pt x="28995" y="3157"/>
                    <a:pt x="28896" y="3447"/>
                  </a:cubicBezTo>
                  <a:cubicBezTo>
                    <a:pt x="28573" y="3468"/>
                    <a:pt x="28249" y="3490"/>
                    <a:pt x="27927" y="3506"/>
                  </a:cubicBezTo>
                  <a:cubicBezTo>
                    <a:pt x="27954" y="3218"/>
                    <a:pt x="27978" y="2931"/>
                    <a:pt x="27991" y="2641"/>
                  </a:cubicBezTo>
                  <a:cubicBezTo>
                    <a:pt x="27993" y="2603"/>
                    <a:pt x="27965" y="2584"/>
                    <a:pt x="27937" y="2584"/>
                  </a:cubicBezTo>
                  <a:cubicBezTo>
                    <a:pt x="27911" y="2584"/>
                    <a:pt x="27885" y="2601"/>
                    <a:pt x="27881" y="2634"/>
                  </a:cubicBezTo>
                  <a:cubicBezTo>
                    <a:pt x="27848" y="2928"/>
                    <a:pt x="27825" y="3219"/>
                    <a:pt x="27808" y="3513"/>
                  </a:cubicBezTo>
                  <a:cubicBezTo>
                    <a:pt x="27484" y="3530"/>
                    <a:pt x="27161" y="3549"/>
                    <a:pt x="26837" y="3564"/>
                  </a:cubicBezTo>
                  <a:cubicBezTo>
                    <a:pt x="26856" y="3026"/>
                    <a:pt x="26993" y="2513"/>
                    <a:pt x="27223" y="2029"/>
                  </a:cubicBezTo>
                  <a:cubicBezTo>
                    <a:pt x="27240" y="1993"/>
                    <a:pt x="27210" y="1959"/>
                    <a:pt x="27182" y="1959"/>
                  </a:cubicBezTo>
                  <a:cubicBezTo>
                    <a:pt x="27169" y="1959"/>
                    <a:pt x="27157" y="1965"/>
                    <a:pt x="27148" y="1981"/>
                  </a:cubicBezTo>
                  <a:cubicBezTo>
                    <a:pt x="26879" y="2470"/>
                    <a:pt x="26756" y="3010"/>
                    <a:pt x="26749" y="3567"/>
                  </a:cubicBezTo>
                  <a:cubicBezTo>
                    <a:pt x="26418" y="3581"/>
                    <a:pt x="26085" y="3599"/>
                    <a:pt x="25753" y="3607"/>
                  </a:cubicBezTo>
                  <a:cubicBezTo>
                    <a:pt x="25758" y="3600"/>
                    <a:pt x="25765" y="3595"/>
                    <a:pt x="25766" y="3587"/>
                  </a:cubicBezTo>
                  <a:cubicBezTo>
                    <a:pt x="25862" y="3071"/>
                    <a:pt x="26007" y="2567"/>
                    <a:pt x="26201" y="2080"/>
                  </a:cubicBezTo>
                  <a:cubicBezTo>
                    <a:pt x="26218" y="2037"/>
                    <a:pt x="26184" y="2008"/>
                    <a:pt x="26148" y="2008"/>
                  </a:cubicBezTo>
                  <a:cubicBezTo>
                    <a:pt x="26126" y="2008"/>
                    <a:pt x="26103" y="2019"/>
                    <a:pt x="26091" y="2045"/>
                  </a:cubicBezTo>
                  <a:cubicBezTo>
                    <a:pt x="25871" y="2532"/>
                    <a:pt x="25723" y="3050"/>
                    <a:pt x="25651" y="3581"/>
                  </a:cubicBezTo>
                  <a:cubicBezTo>
                    <a:pt x="25650" y="3591"/>
                    <a:pt x="25653" y="3600"/>
                    <a:pt x="25659" y="3608"/>
                  </a:cubicBezTo>
                  <a:cubicBezTo>
                    <a:pt x="25344" y="3618"/>
                    <a:pt x="25028" y="3626"/>
                    <a:pt x="24713" y="3630"/>
                  </a:cubicBezTo>
                  <a:cubicBezTo>
                    <a:pt x="24824" y="3237"/>
                    <a:pt x="24907" y="2835"/>
                    <a:pt x="24988" y="2435"/>
                  </a:cubicBezTo>
                  <a:cubicBezTo>
                    <a:pt x="24996" y="2397"/>
                    <a:pt x="24964" y="2369"/>
                    <a:pt x="24934" y="2369"/>
                  </a:cubicBezTo>
                  <a:cubicBezTo>
                    <a:pt x="24915" y="2369"/>
                    <a:pt x="24898" y="2380"/>
                    <a:pt x="24891" y="2405"/>
                  </a:cubicBezTo>
                  <a:cubicBezTo>
                    <a:pt x="24786" y="2810"/>
                    <a:pt x="24681" y="3218"/>
                    <a:pt x="24606" y="3632"/>
                  </a:cubicBezTo>
                  <a:cubicBezTo>
                    <a:pt x="24365" y="3635"/>
                    <a:pt x="24124" y="3640"/>
                    <a:pt x="23884" y="3642"/>
                  </a:cubicBezTo>
                  <a:lnTo>
                    <a:pt x="23884" y="3642"/>
                  </a:lnTo>
                  <a:cubicBezTo>
                    <a:pt x="23884" y="3642"/>
                    <a:pt x="23885" y="3642"/>
                    <a:pt x="23885" y="3640"/>
                  </a:cubicBezTo>
                  <a:cubicBezTo>
                    <a:pt x="23956" y="3355"/>
                    <a:pt x="24027" y="3071"/>
                    <a:pt x="24089" y="2786"/>
                  </a:cubicBezTo>
                  <a:cubicBezTo>
                    <a:pt x="24097" y="2746"/>
                    <a:pt x="24064" y="2718"/>
                    <a:pt x="24033" y="2718"/>
                  </a:cubicBezTo>
                  <a:cubicBezTo>
                    <a:pt x="24014" y="2718"/>
                    <a:pt x="23997" y="2729"/>
                    <a:pt x="23991" y="2754"/>
                  </a:cubicBezTo>
                  <a:cubicBezTo>
                    <a:pt x="23919" y="3038"/>
                    <a:pt x="23854" y="3323"/>
                    <a:pt x="23790" y="3610"/>
                  </a:cubicBezTo>
                  <a:cubicBezTo>
                    <a:pt x="23788" y="3621"/>
                    <a:pt x="23790" y="3632"/>
                    <a:pt x="23796" y="3642"/>
                  </a:cubicBezTo>
                  <a:cubicBezTo>
                    <a:pt x="23541" y="3643"/>
                    <a:pt x="23285" y="3646"/>
                    <a:pt x="23030" y="3646"/>
                  </a:cubicBezTo>
                  <a:cubicBezTo>
                    <a:pt x="23053" y="3411"/>
                    <a:pt x="23098" y="3176"/>
                    <a:pt x="23163" y="2948"/>
                  </a:cubicBezTo>
                  <a:cubicBezTo>
                    <a:pt x="23176" y="2907"/>
                    <a:pt x="23143" y="2880"/>
                    <a:pt x="23111" y="2880"/>
                  </a:cubicBezTo>
                  <a:cubicBezTo>
                    <a:pt x="23090" y="2880"/>
                    <a:pt x="23069" y="2891"/>
                    <a:pt x="23060" y="2916"/>
                  </a:cubicBezTo>
                  <a:cubicBezTo>
                    <a:pt x="22972" y="3152"/>
                    <a:pt x="22926" y="3396"/>
                    <a:pt x="22904" y="3645"/>
                  </a:cubicBezTo>
                  <a:cubicBezTo>
                    <a:pt x="22539" y="3645"/>
                    <a:pt x="22175" y="3643"/>
                    <a:pt x="21810" y="3637"/>
                  </a:cubicBezTo>
                  <a:cubicBezTo>
                    <a:pt x="21847" y="3511"/>
                    <a:pt x="21885" y="3385"/>
                    <a:pt x="21914" y="3258"/>
                  </a:cubicBezTo>
                  <a:cubicBezTo>
                    <a:pt x="21917" y="3245"/>
                    <a:pt x="21914" y="3234"/>
                    <a:pt x="21908" y="3224"/>
                  </a:cubicBezTo>
                  <a:cubicBezTo>
                    <a:pt x="22041" y="2711"/>
                    <a:pt x="22156" y="2193"/>
                    <a:pt x="22272" y="1675"/>
                  </a:cubicBezTo>
                  <a:cubicBezTo>
                    <a:pt x="22281" y="1635"/>
                    <a:pt x="22248" y="1608"/>
                    <a:pt x="22216" y="1608"/>
                  </a:cubicBezTo>
                  <a:cubicBezTo>
                    <a:pt x="22197" y="1608"/>
                    <a:pt x="22179" y="1618"/>
                    <a:pt x="22172" y="1643"/>
                  </a:cubicBezTo>
                  <a:cubicBezTo>
                    <a:pt x="22021" y="2220"/>
                    <a:pt x="21866" y="2795"/>
                    <a:pt x="21742" y="3379"/>
                  </a:cubicBezTo>
                  <a:cubicBezTo>
                    <a:pt x="21735" y="3406"/>
                    <a:pt x="21750" y="3434"/>
                    <a:pt x="21775" y="3447"/>
                  </a:cubicBezTo>
                  <a:cubicBezTo>
                    <a:pt x="21756" y="3509"/>
                    <a:pt x="21737" y="3573"/>
                    <a:pt x="21721" y="3635"/>
                  </a:cubicBezTo>
                  <a:cubicBezTo>
                    <a:pt x="21458" y="3632"/>
                    <a:pt x="21195" y="3629"/>
                    <a:pt x="20934" y="3622"/>
                  </a:cubicBezTo>
                  <a:cubicBezTo>
                    <a:pt x="20974" y="3296"/>
                    <a:pt x="21056" y="2974"/>
                    <a:pt x="21179" y="2668"/>
                  </a:cubicBezTo>
                  <a:cubicBezTo>
                    <a:pt x="21190" y="2640"/>
                    <a:pt x="21167" y="2622"/>
                    <a:pt x="21144" y="2622"/>
                  </a:cubicBezTo>
                  <a:cubicBezTo>
                    <a:pt x="21130" y="2622"/>
                    <a:pt x="21115" y="2629"/>
                    <a:pt x="21107" y="2645"/>
                  </a:cubicBezTo>
                  <a:cubicBezTo>
                    <a:pt x="20969" y="2955"/>
                    <a:pt x="20881" y="3285"/>
                    <a:pt x="20848" y="3621"/>
                  </a:cubicBezTo>
                  <a:cubicBezTo>
                    <a:pt x="20556" y="3613"/>
                    <a:pt x="20263" y="3608"/>
                    <a:pt x="19969" y="3599"/>
                  </a:cubicBezTo>
                  <a:cubicBezTo>
                    <a:pt x="20041" y="3299"/>
                    <a:pt x="20111" y="3002"/>
                    <a:pt x="20178" y="2703"/>
                  </a:cubicBezTo>
                  <a:cubicBezTo>
                    <a:pt x="20185" y="2674"/>
                    <a:pt x="20161" y="2653"/>
                    <a:pt x="20139" y="2653"/>
                  </a:cubicBezTo>
                  <a:cubicBezTo>
                    <a:pt x="20125" y="2653"/>
                    <a:pt x="20111" y="2661"/>
                    <a:pt x="20107" y="2681"/>
                  </a:cubicBezTo>
                  <a:cubicBezTo>
                    <a:pt x="20027" y="2985"/>
                    <a:pt x="19950" y="3289"/>
                    <a:pt x="19875" y="3595"/>
                  </a:cubicBezTo>
                  <a:cubicBezTo>
                    <a:pt x="19624" y="3586"/>
                    <a:pt x="19372" y="3581"/>
                    <a:pt x="19118" y="3570"/>
                  </a:cubicBezTo>
                  <a:cubicBezTo>
                    <a:pt x="19222" y="3291"/>
                    <a:pt x="19295" y="3001"/>
                    <a:pt x="19335" y="2704"/>
                  </a:cubicBezTo>
                  <a:cubicBezTo>
                    <a:pt x="19339" y="2676"/>
                    <a:pt x="19318" y="2661"/>
                    <a:pt x="19295" y="2661"/>
                  </a:cubicBezTo>
                  <a:cubicBezTo>
                    <a:pt x="19274" y="2661"/>
                    <a:pt x="19251" y="2674"/>
                    <a:pt x="19247" y="2700"/>
                  </a:cubicBezTo>
                  <a:cubicBezTo>
                    <a:pt x="19200" y="2995"/>
                    <a:pt x="19126" y="3285"/>
                    <a:pt x="19028" y="3565"/>
                  </a:cubicBezTo>
                  <a:cubicBezTo>
                    <a:pt x="18790" y="3556"/>
                    <a:pt x="18553" y="3548"/>
                    <a:pt x="18315" y="3536"/>
                  </a:cubicBezTo>
                  <a:cubicBezTo>
                    <a:pt x="18474" y="2856"/>
                    <a:pt x="18616" y="2166"/>
                    <a:pt x="18718" y="1477"/>
                  </a:cubicBezTo>
                  <a:cubicBezTo>
                    <a:pt x="18725" y="1435"/>
                    <a:pt x="18687" y="1410"/>
                    <a:pt x="18650" y="1410"/>
                  </a:cubicBezTo>
                  <a:cubicBezTo>
                    <a:pt x="18624" y="1410"/>
                    <a:pt x="18597" y="1423"/>
                    <a:pt x="18589" y="1453"/>
                  </a:cubicBezTo>
                  <a:cubicBezTo>
                    <a:pt x="18416" y="2134"/>
                    <a:pt x="18278" y="2834"/>
                    <a:pt x="18162" y="3528"/>
                  </a:cubicBezTo>
                  <a:cubicBezTo>
                    <a:pt x="17972" y="3519"/>
                    <a:pt x="17784" y="3513"/>
                    <a:pt x="17593" y="3501"/>
                  </a:cubicBezTo>
                  <a:cubicBezTo>
                    <a:pt x="17721" y="3156"/>
                    <a:pt x="17792" y="2794"/>
                    <a:pt x="17803" y="2427"/>
                  </a:cubicBezTo>
                  <a:cubicBezTo>
                    <a:pt x="17805" y="2396"/>
                    <a:pt x="17782" y="2379"/>
                    <a:pt x="17759" y="2379"/>
                  </a:cubicBezTo>
                  <a:cubicBezTo>
                    <a:pt x="17737" y="2379"/>
                    <a:pt x="17716" y="2393"/>
                    <a:pt x="17714" y="2422"/>
                  </a:cubicBezTo>
                  <a:cubicBezTo>
                    <a:pt x="17684" y="2779"/>
                    <a:pt x="17619" y="3135"/>
                    <a:pt x="17517" y="3479"/>
                  </a:cubicBezTo>
                  <a:cubicBezTo>
                    <a:pt x="17517" y="3485"/>
                    <a:pt x="17517" y="3492"/>
                    <a:pt x="17520" y="3497"/>
                  </a:cubicBezTo>
                  <a:cubicBezTo>
                    <a:pt x="17308" y="3484"/>
                    <a:pt x="17097" y="3476"/>
                    <a:pt x="16887" y="3462"/>
                  </a:cubicBezTo>
                  <a:cubicBezTo>
                    <a:pt x="16938" y="3141"/>
                    <a:pt x="16987" y="2821"/>
                    <a:pt x="17023" y="2499"/>
                  </a:cubicBezTo>
                  <a:cubicBezTo>
                    <a:pt x="17026" y="2468"/>
                    <a:pt x="17005" y="2453"/>
                    <a:pt x="16982" y="2453"/>
                  </a:cubicBezTo>
                  <a:cubicBezTo>
                    <a:pt x="16961" y="2453"/>
                    <a:pt x="16937" y="2467"/>
                    <a:pt x="16932" y="2494"/>
                  </a:cubicBezTo>
                  <a:cubicBezTo>
                    <a:pt x="16876" y="2813"/>
                    <a:pt x="16833" y="3133"/>
                    <a:pt x="16791" y="3455"/>
                  </a:cubicBezTo>
                  <a:cubicBezTo>
                    <a:pt x="16536" y="3438"/>
                    <a:pt x="16281" y="3425"/>
                    <a:pt x="16028" y="3407"/>
                  </a:cubicBezTo>
                  <a:cubicBezTo>
                    <a:pt x="16068" y="3232"/>
                    <a:pt x="16087" y="3052"/>
                    <a:pt x="16087" y="2873"/>
                  </a:cubicBezTo>
                  <a:cubicBezTo>
                    <a:pt x="16088" y="2850"/>
                    <a:pt x="16070" y="2838"/>
                    <a:pt x="16053" y="2838"/>
                  </a:cubicBezTo>
                  <a:cubicBezTo>
                    <a:pt x="16037" y="2838"/>
                    <a:pt x="16021" y="2849"/>
                    <a:pt x="16020" y="2870"/>
                  </a:cubicBezTo>
                  <a:cubicBezTo>
                    <a:pt x="16006" y="3047"/>
                    <a:pt x="15980" y="3226"/>
                    <a:pt x="15942" y="3399"/>
                  </a:cubicBezTo>
                  <a:cubicBezTo>
                    <a:pt x="15590" y="3372"/>
                    <a:pt x="15239" y="3345"/>
                    <a:pt x="14887" y="3315"/>
                  </a:cubicBezTo>
                  <a:cubicBezTo>
                    <a:pt x="14967" y="3044"/>
                    <a:pt x="15038" y="2771"/>
                    <a:pt x="15091" y="2492"/>
                  </a:cubicBezTo>
                  <a:cubicBezTo>
                    <a:pt x="15097" y="2458"/>
                    <a:pt x="15070" y="2434"/>
                    <a:pt x="15044" y="2434"/>
                  </a:cubicBezTo>
                  <a:cubicBezTo>
                    <a:pt x="15028" y="2434"/>
                    <a:pt x="15012" y="2443"/>
                    <a:pt x="15005" y="2465"/>
                  </a:cubicBezTo>
                  <a:cubicBezTo>
                    <a:pt x="14912" y="2741"/>
                    <a:pt x="14834" y="3022"/>
                    <a:pt x="14770" y="3305"/>
                  </a:cubicBezTo>
                  <a:cubicBezTo>
                    <a:pt x="14477" y="3278"/>
                    <a:pt x="14184" y="3254"/>
                    <a:pt x="13889" y="3226"/>
                  </a:cubicBezTo>
                  <a:cubicBezTo>
                    <a:pt x="13959" y="2958"/>
                    <a:pt x="14028" y="2689"/>
                    <a:pt x="14085" y="2418"/>
                  </a:cubicBezTo>
                  <a:cubicBezTo>
                    <a:pt x="14092" y="2384"/>
                    <a:pt x="14063" y="2360"/>
                    <a:pt x="14036" y="2360"/>
                  </a:cubicBezTo>
                  <a:cubicBezTo>
                    <a:pt x="14020" y="2360"/>
                    <a:pt x="14005" y="2369"/>
                    <a:pt x="13999" y="2390"/>
                  </a:cubicBezTo>
                  <a:cubicBezTo>
                    <a:pt x="13934" y="2666"/>
                    <a:pt x="13880" y="2942"/>
                    <a:pt x="13825" y="3219"/>
                  </a:cubicBezTo>
                  <a:cubicBezTo>
                    <a:pt x="13625" y="3199"/>
                    <a:pt x="13424" y="3181"/>
                    <a:pt x="13223" y="3160"/>
                  </a:cubicBezTo>
                  <a:cubicBezTo>
                    <a:pt x="13754" y="2572"/>
                    <a:pt x="13806" y="1629"/>
                    <a:pt x="13342" y="985"/>
                  </a:cubicBezTo>
                  <a:cubicBezTo>
                    <a:pt x="15564" y="785"/>
                    <a:pt x="17791" y="656"/>
                    <a:pt x="20028" y="656"/>
                  </a:cubicBezTo>
                  <a:close/>
                  <a:moveTo>
                    <a:pt x="5154" y="0"/>
                  </a:moveTo>
                  <a:cubicBezTo>
                    <a:pt x="3424" y="0"/>
                    <a:pt x="1807" y="870"/>
                    <a:pt x="345" y="1729"/>
                  </a:cubicBezTo>
                  <a:lnTo>
                    <a:pt x="337" y="1723"/>
                  </a:lnTo>
                  <a:cubicBezTo>
                    <a:pt x="307" y="1693"/>
                    <a:pt x="260" y="1674"/>
                    <a:pt x="216" y="1674"/>
                  </a:cubicBezTo>
                  <a:cubicBezTo>
                    <a:pt x="181" y="1674"/>
                    <a:pt x="148" y="1685"/>
                    <a:pt x="123" y="1713"/>
                  </a:cubicBezTo>
                  <a:lnTo>
                    <a:pt x="72" y="1769"/>
                  </a:lnTo>
                  <a:cubicBezTo>
                    <a:pt x="6" y="1845"/>
                    <a:pt x="1" y="1965"/>
                    <a:pt x="96" y="2024"/>
                  </a:cubicBezTo>
                  <a:cubicBezTo>
                    <a:pt x="128" y="2045"/>
                    <a:pt x="286" y="2083"/>
                    <a:pt x="305" y="2099"/>
                  </a:cubicBezTo>
                  <a:cubicBezTo>
                    <a:pt x="480" y="2075"/>
                    <a:pt x="653" y="2037"/>
                    <a:pt x="820" y="1981"/>
                  </a:cubicBezTo>
                  <a:cubicBezTo>
                    <a:pt x="1026" y="1943"/>
                    <a:pt x="1234" y="1925"/>
                    <a:pt x="1441" y="1925"/>
                  </a:cubicBezTo>
                  <a:cubicBezTo>
                    <a:pt x="1754" y="1925"/>
                    <a:pt x="2067" y="1967"/>
                    <a:pt x="2371" y="2053"/>
                  </a:cubicBezTo>
                  <a:cubicBezTo>
                    <a:pt x="3324" y="2320"/>
                    <a:pt x="3923" y="3085"/>
                    <a:pt x="4804" y="3466"/>
                  </a:cubicBezTo>
                  <a:cubicBezTo>
                    <a:pt x="4859" y="3489"/>
                    <a:pt x="4914" y="3509"/>
                    <a:pt x="4970" y="3530"/>
                  </a:cubicBezTo>
                  <a:cubicBezTo>
                    <a:pt x="4976" y="3547"/>
                    <a:pt x="4992" y="3557"/>
                    <a:pt x="5009" y="3557"/>
                  </a:cubicBezTo>
                  <a:cubicBezTo>
                    <a:pt x="5017" y="3557"/>
                    <a:pt x="5025" y="3555"/>
                    <a:pt x="5032" y="3551"/>
                  </a:cubicBezTo>
                  <a:cubicBezTo>
                    <a:pt x="5309" y="3641"/>
                    <a:pt x="5604" y="3688"/>
                    <a:pt x="5895" y="3688"/>
                  </a:cubicBezTo>
                  <a:cubicBezTo>
                    <a:pt x="6642" y="3688"/>
                    <a:pt x="7370" y="3382"/>
                    <a:pt x="7718" y="2712"/>
                  </a:cubicBezTo>
                  <a:cubicBezTo>
                    <a:pt x="12372" y="3718"/>
                    <a:pt x="17202" y="4172"/>
                    <a:pt x="22030" y="4172"/>
                  </a:cubicBezTo>
                  <a:cubicBezTo>
                    <a:pt x="25346" y="4172"/>
                    <a:pt x="28661" y="3958"/>
                    <a:pt x="31917" y="3560"/>
                  </a:cubicBezTo>
                  <a:lnTo>
                    <a:pt x="31917" y="3560"/>
                  </a:lnTo>
                  <a:cubicBezTo>
                    <a:pt x="31903" y="3605"/>
                    <a:pt x="31947" y="3643"/>
                    <a:pt x="31987" y="3643"/>
                  </a:cubicBezTo>
                  <a:cubicBezTo>
                    <a:pt x="32007" y="3643"/>
                    <a:pt x="32026" y="3634"/>
                    <a:pt x="32036" y="3611"/>
                  </a:cubicBezTo>
                  <a:cubicBezTo>
                    <a:pt x="32047" y="3587"/>
                    <a:pt x="32057" y="3565"/>
                    <a:pt x="32068" y="3541"/>
                  </a:cubicBezTo>
                  <a:cubicBezTo>
                    <a:pt x="32749" y="3457"/>
                    <a:pt x="33427" y="3367"/>
                    <a:pt x="34100" y="3267"/>
                  </a:cubicBezTo>
                  <a:cubicBezTo>
                    <a:pt x="34267" y="3243"/>
                    <a:pt x="34259" y="3041"/>
                    <a:pt x="34148" y="2966"/>
                  </a:cubicBezTo>
                  <a:cubicBezTo>
                    <a:pt x="34213" y="2916"/>
                    <a:pt x="34244" y="2821"/>
                    <a:pt x="34173" y="2757"/>
                  </a:cubicBezTo>
                  <a:cubicBezTo>
                    <a:pt x="32776" y="1458"/>
                    <a:pt x="30453" y="1283"/>
                    <a:pt x="28645" y="988"/>
                  </a:cubicBezTo>
                  <a:cubicBezTo>
                    <a:pt x="26362" y="615"/>
                    <a:pt x="24056" y="411"/>
                    <a:pt x="21745" y="342"/>
                  </a:cubicBezTo>
                  <a:cubicBezTo>
                    <a:pt x="21094" y="323"/>
                    <a:pt x="20442" y="313"/>
                    <a:pt x="19790" y="313"/>
                  </a:cubicBezTo>
                  <a:cubicBezTo>
                    <a:pt x="15788" y="313"/>
                    <a:pt x="11769" y="673"/>
                    <a:pt x="7826" y="1311"/>
                  </a:cubicBezTo>
                  <a:cubicBezTo>
                    <a:pt x="7822" y="1313"/>
                    <a:pt x="7818" y="1315"/>
                    <a:pt x="7814" y="1316"/>
                  </a:cubicBezTo>
                  <a:cubicBezTo>
                    <a:pt x="7482" y="521"/>
                    <a:pt x="6465" y="95"/>
                    <a:pt x="5590" y="19"/>
                  </a:cubicBezTo>
                  <a:cubicBezTo>
                    <a:pt x="5444" y="6"/>
                    <a:pt x="5299" y="0"/>
                    <a:pt x="5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45"/>
          <p:cNvGrpSpPr/>
          <p:nvPr/>
        </p:nvGrpSpPr>
        <p:grpSpPr>
          <a:xfrm>
            <a:off x="7422900" y="3440750"/>
            <a:ext cx="955225" cy="881750"/>
            <a:chOff x="7432350" y="3624325"/>
            <a:chExt cx="955225" cy="881750"/>
          </a:xfrm>
        </p:grpSpPr>
        <p:sp>
          <p:nvSpPr>
            <p:cNvPr id="852" name="Google Shape;852;p45"/>
            <p:cNvSpPr/>
            <p:nvPr/>
          </p:nvSpPr>
          <p:spPr>
            <a:xfrm>
              <a:off x="7432350" y="3927425"/>
              <a:ext cx="146975" cy="578650"/>
            </a:xfrm>
            <a:custGeom>
              <a:avLst/>
              <a:gdLst/>
              <a:ahLst/>
              <a:cxnLst/>
              <a:rect l="l" t="t" r="r" b="b"/>
              <a:pathLst>
                <a:path w="5879" h="23146" extrusionOk="0">
                  <a:moveTo>
                    <a:pt x="0" y="0"/>
                  </a:moveTo>
                  <a:cubicBezTo>
                    <a:pt x="722" y="7928"/>
                    <a:pt x="5879" y="15186"/>
                    <a:pt x="5879" y="2314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53" name="Google Shape;853;p45"/>
            <p:cNvSpPr/>
            <p:nvPr/>
          </p:nvSpPr>
          <p:spPr>
            <a:xfrm>
              <a:off x="7515025" y="3771300"/>
              <a:ext cx="339825" cy="440850"/>
            </a:xfrm>
            <a:custGeom>
              <a:avLst/>
              <a:gdLst/>
              <a:ahLst/>
              <a:cxnLst/>
              <a:rect l="l" t="t" r="r" b="b"/>
              <a:pathLst>
                <a:path w="13593" h="17634" extrusionOk="0">
                  <a:moveTo>
                    <a:pt x="0" y="0"/>
                  </a:moveTo>
                  <a:cubicBezTo>
                    <a:pt x="4752" y="5701"/>
                    <a:pt x="9139" y="11697"/>
                    <a:pt x="13593" y="1763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54" name="Google Shape;854;p45"/>
            <p:cNvSpPr/>
            <p:nvPr/>
          </p:nvSpPr>
          <p:spPr>
            <a:xfrm>
              <a:off x="7652800" y="3624325"/>
              <a:ext cx="734775" cy="220450"/>
            </a:xfrm>
            <a:custGeom>
              <a:avLst/>
              <a:gdLst/>
              <a:ahLst/>
              <a:cxnLst/>
              <a:rect l="l" t="t" r="r" b="b"/>
              <a:pathLst>
                <a:path w="29391" h="8818" extrusionOk="0">
                  <a:moveTo>
                    <a:pt x="0" y="0"/>
                  </a:moveTo>
                  <a:cubicBezTo>
                    <a:pt x="10109" y="1556"/>
                    <a:pt x="19469" y="6332"/>
                    <a:pt x="29391" y="881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57"/>
          <p:cNvSpPr txBox="1">
            <a:spLocks noGrp="1"/>
          </p:cNvSpPr>
          <p:nvPr>
            <p:ph type="title"/>
          </p:nvPr>
        </p:nvSpPr>
        <p:spPr>
          <a:xfrm>
            <a:off x="720000" y="1882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5W1H</a:t>
            </a:r>
            <a:endParaRPr b="1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9" name="Google Shape;1249;p57"/>
          <p:cNvSpPr/>
          <p:nvPr/>
        </p:nvSpPr>
        <p:spPr>
          <a:xfrm flipH="1">
            <a:off x="3121650" y="2690825"/>
            <a:ext cx="29007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Tên hoạt động:……………………………….</a:t>
            </a:r>
            <a:endParaRPr sz="12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250" name="Google Shape;1250;p57"/>
          <p:cNvSpPr txBox="1"/>
          <p:nvPr/>
        </p:nvSpPr>
        <p:spPr>
          <a:xfrm>
            <a:off x="722100" y="1425275"/>
            <a:ext cx="1923300" cy="8108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What: 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251" name="Google Shape;1251;p57"/>
          <p:cNvSpPr txBox="1"/>
          <p:nvPr/>
        </p:nvSpPr>
        <p:spPr>
          <a:xfrm>
            <a:off x="724200" y="3718175"/>
            <a:ext cx="1923300" cy="8984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How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254" name="Google Shape;1254;p57"/>
          <p:cNvSpPr txBox="1"/>
          <p:nvPr/>
        </p:nvSpPr>
        <p:spPr>
          <a:xfrm>
            <a:off x="3581900" y="950675"/>
            <a:ext cx="1923300" cy="8108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When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255" name="Google Shape;1255;p57"/>
          <p:cNvSpPr txBox="1"/>
          <p:nvPr/>
        </p:nvSpPr>
        <p:spPr>
          <a:xfrm>
            <a:off x="3578775" y="4192775"/>
            <a:ext cx="1923300" cy="8984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Who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258" name="Google Shape;1258;p57"/>
          <p:cNvSpPr txBox="1"/>
          <p:nvPr/>
        </p:nvSpPr>
        <p:spPr>
          <a:xfrm>
            <a:off x="6500625" y="1425325"/>
            <a:ext cx="1923300" cy="8108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Where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259" name="Google Shape;1259;p57"/>
          <p:cNvSpPr txBox="1"/>
          <p:nvPr/>
        </p:nvSpPr>
        <p:spPr>
          <a:xfrm>
            <a:off x="6496500" y="3718175"/>
            <a:ext cx="1923300" cy="8984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Why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grpSp>
        <p:nvGrpSpPr>
          <p:cNvPr id="1262" name="Google Shape;1262;p57"/>
          <p:cNvGrpSpPr/>
          <p:nvPr/>
        </p:nvGrpSpPr>
        <p:grpSpPr>
          <a:xfrm rot="5416733" flipH="1">
            <a:off x="2763599" y="2232996"/>
            <a:ext cx="316438" cy="398119"/>
            <a:chOff x="7358875" y="1006660"/>
            <a:chExt cx="358200" cy="538290"/>
          </a:xfrm>
        </p:grpSpPr>
        <p:sp>
          <p:nvSpPr>
            <p:cNvPr id="1263" name="Google Shape;1263;p57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4" name="Google Shape;1264;p57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5" name="Google Shape;1265;p57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66" name="Google Shape;1266;p57"/>
          <p:cNvGrpSpPr/>
          <p:nvPr/>
        </p:nvGrpSpPr>
        <p:grpSpPr>
          <a:xfrm rot="-5416733">
            <a:off x="6063962" y="2232996"/>
            <a:ext cx="316438" cy="398119"/>
            <a:chOff x="7358875" y="1006660"/>
            <a:chExt cx="358200" cy="538290"/>
          </a:xfrm>
        </p:grpSpPr>
        <p:sp>
          <p:nvSpPr>
            <p:cNvPr id="1267" name="Google Shape;1267;p57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8" name="Google Shape;1268;p57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9" name="Google Shape;1269;p57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0" name="Google Shape;1270;p57"/>
          <p:cNvGrpSpPr/>
          <p:nvPr/>
        </p:nvGrpSpPr>
        <p:grpSpPr>
          <a:xfrm rot="-5383267" flipH="1">
            <a:off x="6063962" y="3323231"/>
            <a:ext cx="316438" cy="398119"/>
            <a:chOff x="7358875" y="1006660"/>
            <a:chExt cx="358200" cy="538290"/>
          </a:xfrm>
        </p:grpSpPr>
        <p:sp>
          <p:nvSpPr>
            <p:cNvPr id="1271" name="Google Shape;1271;p57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2" name="Google Shape;1272;p57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3" name="Google Shape;1273;p57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4" name="Google Shape;1274;p57"/>
          <p:cNvGrpSpPr/>
          <p:nvPr/>
        </p:nvGrpSpPr>
        <p:grpSpPr>
          <a:xfrm rot="5383267">
            <a:off x="2763599" y="3323231"/>
            <a:ext cx="316438" cy="398119"/>
            <a:chOff x="7358875" y="1006660"/>
            <a:chExt cx="358200" cy="538290"/>
          </a:xfrm>
        </p:grpSpPr>
        <p:sp>
          <p:nvSpPr>
            <p:cNvPr id="1275" name="Google Shape;1275;p57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6" name="Google Shape;1276;p57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7" name="Google Shape;1277;p57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8" name="Google Shape;1278;p57"/>
          <p:cNvGrpSpPr/>
          <p:nvPr/>
        </p:nvGrpSpPr>
        <p:grpSpPr>
          <a:xfrm rot="5400000" flipH="1">
            <a:off x="4331068" y="2018921"/>
            <a:ext cx="699257" cy="488146"/>
            <a:chOff x="2833209" y="3403892"/>
            <a:chExt cx="252891" cy="127693"/>
          </a:xfrm>
        </p:grpSpPr>
        <p:sp>
          <p:nvSpPr>
            <p:cNvPr id="1279" name="Google Shape;1279;p57"/>
            <p:cNvSpPr/>
            <p:nvPr/>
          </p:nvSpPr>
          <p:spPr>
            <a:xfrm>
              <a:off x="2833209" y="3452486"/>
              <a:ext cx="248300" cy="79100"/>
            </a:xfrm>
            <a:custGeom>
              <a:avLst/>
              <a:gdLst/>
              <a:ahLst/>
              <a:cxnLst/>
              <a:rect l="l" t="t" r="r" b="b"/>
              <a:pathLst>
                <a:path w="14512" h="3164" extrusionOk="0">
                  <a:moveTo>
                    <a:pt x="0" y="3164"/>
                  </a:moveTo>
                  <a:cubicBezTo>
                    <a:pt x="2191" y="-1211"/>
                    <a:pt x="9714" y="2"/>
                    <a:pt x="14512" y="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0" name="Google Shape;1280;p57"/>
            <p:cNvSpPr/>
            <p:nvPr/>
          </p:nvSpPr>
          <p:spPr>
            <a:xfrm>
              <a:off x="2985075" y="3477383"/>
              <a:ext cx="96425" cy="32150"/>
            </a:xfrm>
            <a:custGeom>
              <a:avLst/>
              <a:gdLst/>
              <a:ahLst/>
              <a:cxnLst/>
              <a:rect l="l" t="t" r="r" b="b"/>
              <a:pathLst>
                <a:path w="3857" h="1286" extrusionOk="0">
                  <a:moveTo>
                    <a:pt x="3857" y="0"/>
                  </a:moveTo>
                  <a:cubicBezTo>
                    <a:pt x="2542" y="329"/>
                    <a:pt x="1238" y="735"/>
                    <a:pt x="0" y="12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1" name="Google Shape;1281;p57"/>
            <p:cNvSpPr/>
            <p:nvPr/>
          </p:nvSpPr>
          <p:spPr>
            <a:xfrm>
              <a:off x="3044775" y="3403892"/>
              <a:ext cx="41325" cy="78075"/>
            </a:xfrm>
            <a:custGeom>
              <a:avLst/>
              <a:gdLst/>
              <a:ahLst/>
              <a:cxnLst/>
              <a:rect l="l" t="t" r="r" b="b"/>
              <a:pathLst>
                <a:path w="1653" h="3123" extrusionOk="0">
                  <a:moveTo>
                    <a:pt x="1653" y="3123"/>
                  </a:moveTo>
                  <a:cubicBezTo>
                    <a:pt x="711" y="2417"/>
                    <a:pt x="706" y="9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82" name="Google Shape;1282;p57"/>
          <p:cNvGrpSpPr/>
          <p:nvPr/>
        </p:nvGrpSpPr>
        <p:grpSpPr>
          <a:xfrm rot="5400000">
            <a:off x="4286482" y="3498549"/>
            <a:ext cx="695768" cy="395485"/>
            <a:chOff x="2833209" y="3403892"/>
            <a:chExt cx="252891" cy="127693"/>
          </a:xfrm>
        </p:grpSpPr>
        <p:sp>
          <p:nvSpPr>
            <p:cNvPr id="1283" name="Google Shape;1283;p57"/>
            <p:cNvSpPr/>
            <p:nvPr/>
          </p:nvSpPr>
          <p:spPr>
            <a:xfrm>
              <a:off x="2833209" y="3452486"/>
              <a:ext cx="248300" cy="79100"/>
            </a:xfrm>
            <a:custGeom>
              <a:avLst/>
              <a:gdLst/>
              <a:ahLst/>
              <a:cxnLst/>
              <a:rect l="l" t="t" r="r" b="b"/>
              <a:pathLst>
                <a:path w="14512" h="3164" extrusionOk="0">
                  <a:moveTo>
                    <a:pt x="0" y="3164"/>
                  </a:moveTo>
                  <a:cubicBezTo>
                    <a:pt x="2191" y="-1211"/>
                    <a:pt x="9714" y="2"/>
                    <a:pt x="14512" y="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4" name="Google Shape;1284;p57"/>
            <p:cNvSpPr/>
            <p:nvPr/>
          </p:nvSpPr>
          <p:spPr>
            <a:xfrm>
              <a:off x="2985075" y="3477383"/>
              <a:ext cx="96425" cy="32150"/>
            </a:xfrm>
            <a:custGeom>
              <a:avLst/>
              <a:gdLst/>
              <a:ahLst/>
              <a:cxnLst/>
              <a:rect l="l" t="t" r="r" b="b"/>
              <a:pathLst>
                <a:path w="3857" h="1286" extrusionOk="0">
                  <a:moveTo>
                    <a:pt x="3857" y="0"/>
                  </a:moveTo>
                  <a:cubicBezTo>
                    <a:pt x="2542" y="329"/>
                    <a:pt x="1238" y="735"/>
                    <a:pt x="0" y="12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5" name="Google Shape;1285;p57"/>
            <p:cNvSpPr/>
            <p:nvPr/>
          </p:nvSpPr>
          <p:spPr>
            <a:xfrm>
              <a:off x="3044775" y="3403892"/>
              <a:ext cx="41325" cy="78075"/>
            </a:xfrm>
            <a:custGeom>
              <a:avLst/>
              <a:gdLst/>
              <a:ahLst/>
              <a:cxnLst/>
              <a:rect l="l" t="t" r="r" b="b"/>
              <a:pathLst>
                <a:path w="1653" h="3123" extrusionOk="0">
                  <a:moveTo>
                    <a:pt x="1653" y="3123"/>
                  </a:moveTo>
                  <a:cubicBezTo>
                    <a:pt x="711" y="2417"/>
                    <a:pt x="706" y="9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53"/>
          <p:cNvSpPr/>
          <p:nvPr/>
        </p:nvSpPr>
        <p:spPr>
          <a:xfrm>
            <a:off x="3255325" y="139358"/>
            <a:ext cx="2633400" cy="109066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Tên</a:t>
            </a:r>
            <a:r>
              <a:rPr lang="en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 hoạt động</a:t>
            </a:r>
            <a:endParaRPr sz="16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120" name="Google Shape;1120;p53"/>
          <p:cNvSpPr txBox="1"/>
          <p:nvPr/>
        </p:nvSpPr>
        <p:spPr>
          <a:xfrm>
            <a:off x="1136900" y="2247282"/>
            <a:ext cx="2185800" cy="201248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Quy tắc</a:t>
            </a:r>
            <a:endParaRPr sz="16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121" name="Google Shape;1121;p53"/>
          <p:cNvSpPr txBox="1"/>
          <p:nvPr/>
        </p:nvSpPr>
        <p:spPr>
          <a:xfrm>
            <a:off x="3479117" y="2247282"/>
            <a:ext cx="2185800" cy="201248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Luật lệ</a:t>
            </a:r>
            <a:endParaRPr sz="16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sp>
        <p:nvSpPr>
          <p:cNvPr id="1122" name="Google Shape;1122;p53"/>
          <p:cNvSpPr txBox="1"/>
          <p:nvPr/>
        </p:nvSpPr>
        <p:spPr>
          <a:xfrm>
            <a:off x="5821335" y="2247282"/>
            <a:ext cx="2185800" cy="201248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Dela Gothic One"/>
                <a:sym typeface="Dela Gothic One"/>
              </a:rPr>
              <a:t>Cách chơi</a:t>
            </a:r>
            <a:endParaRPr sz="16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Dela Gothic One"/>
              <a:sym typeface="Dela Gothic One"/>
            </a:endParaRPr>
          </a:p>
        </p:txBody>
      </p:sp>
      <p:grpSp>
        <p:nvGrpSpPr>
          <p:cNvPr id="1123" name="Google Shape;1123;p53"/>
          <p:cNvGrpSpPr/>
          <p:nvPr/>
        </p:nvGrpSpPr>
        <p:grpSpPr>
          <a:xfrm>
            <a:off x="2273582" y="1069663"/>
            <a:ext cx="935730" cy="444680"/>
            <a:chOff x="2127504" y="1761437"/>
            <a:chExt cx="987995" cy="549463"/>
          </a:xfrm>
        </p:grpSpPr>
        <p:sp>
          <p:nvSpPr>
            <p:cNvPr id="1124" name="Google Shape;1124;p53"/>
            <p:cNvSpPr/>
            <p:nvPr/>
          </p:nvSpPr>
          <p:spPr>
            <a:xfrm>
              <a:off x="2141899" y="1761437"/>
              <a:ext cx="973600" cy="540277"/>
            </a:xfrm>
            <a:custGeom>
              <a:avLst/>
              <a:gdLst/>
              <a:ahLst/>
              <a:cxnLst/>
              <a:rect l="l" t="t" r="r" b="b"/>
              <a:pathLst>
                <a:path w="38944" h="25953" extrusionOk="0">
                  <a:moveTo>
                    <a:pt x="38944" y="235"/>
                  </a:moveTo>
                  <a:cubicBezTo>
                    <a:pt x="31736" y="235"/>
                    <a:pt x="23173" y="-705"/>
                    <a:pt x="17635" y="3909"/>
                  </a:cubicBezTo>
                  <a:cubicBezTo>
                    <a:pt x="14805" y="6267"/>
                    <a:pt x="17079" y="15728"/>
                    <a:pt x="20574" y="14563"/>
                  </a:cubicBezTo>
                  <a:cubicBezTo>
                    <a:pt x="22316" y="13982"/>
                    <a:pt x="21985" y="10229"/>
                    <a:pt x="20574" y="9053"/>
                  </a:cubicBezTo>
                  <a:cubicBezTo>
                    <a:pt x="18690" y="7483"/>
                    <a:pt x="15419" y="7588"/>
                    <a:pt x="13226" y="8685"/>
                  </a:cubicBezTo>
                  <a:cubicBezTo>
                    <a:pt x="6741" y="11927"/>
                    <a:pt x="3239" y="19466"/>
                    <a:pt x="0" y="25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5" name="Google Shape;1125;p53"/>
            <p:cNvSpPr/>
            <p:nvPr/>
          </p:nvSpPr>
          <p:spPr>
            <a:xfrm>
              <a:off x="2141900" y="2255790"/>
              <a:ext cx="165325" cy="45925"/>
            </a:xfrm>
            <a:custGeom>
              <a:avLst/>
              <a:gdLst/>
              <a:ahLst/>
              <a:cxnLst/>
              <a:rect l="l" t="t" r="r" b="b"/>
              <a:pathLst>
                <a:path w="6613" h="1837" extrusionOk="0">
                  <a:moveTo>
                    <a:pt x="0" y="1837"/>
                  </a:moveTo>
                  <a:cubicBezTo>
                    <a:pt x="2257" y="1461"/>
                    <a:pt x="4710" y="1269"/>
                    <a:pt x="66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6" name="Google Shape;1126;p53"/>
            <p:cNvSpPr/>
            <p:nvPr/>
          </p:nvSpPr>
          <p:spPr>
            <a:xfrm>
              <a:off x="2127504" y="2081275"/>
              <a:ext cx="14400" cy="229625"/>
            </a:xfrm>
            <a:custGeom>
              <a:avLst/>
              <a:gdLst/>
              <a:ahLst/>
              <a:cxnLst/>
              <a:rect l="l" t="t" r="r" b="b"/>
              <a:pathLst>
                <a:path w="576" h="9185" extrusionOk="0">
                  <a:moveTo>
                    <a:pt x="576" y="9185"/>
                  </a:moveTo>
                  <a:cubicBezTo>
                    <a:pt x="-392" y="6278"/>
                    <a:pt x="209" y="3064"/>
                    <a:pt x="20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27" name="Google Shape;1127;p53"/>
          <p:cNvGrpSpPr/>
          <p:nvPr/>
        </p:nvGrpSpPr>
        <p:grpSpPr>
          <a:xfrm rot="5400000">
            <a:off x="4417310" y="1395407"/>
            <a:ext cx="309424" cy="127693"/>
            <a:chOff x="2776676" y="3403892"/>
            <a:chExt cx="309424" cy="127693"/>
          </a:xfrm>
        </p:grpSpPr>
        <p:sp>
          <p:nvSpPr>
            <p:cNvPr id="1128" name="Google Shape;1128;p53"/>
            <p:cNvSpPr/>
            <p:nvPr/>
          </p:nvSpPr>
          <p:spPr>
            <a:xfrm>
              <a:off x="2776676" y="3452486"/>
              <a:ext cx="304825" cy="79100"/>
            </a:xfrm>
            <a:custGeom>
              <a:avLst/>
              <a:gdLst/>
              <a:ahLst/>
              <a:cxnLst/>
              <a:rect l="l" t="t" r="r" b="b"/>
              <a:pathLst>
                <a:path w="14512" h="3164" extrusionOk="0">
                  <a:moveTo>
                    <a:pt x="0" y="3164"/>
                  </a:moveTo>
                  <a:cubicBezTo>
                    <a:pt x="2191" y="-1211"/>
                    <a:pt x="9714" y="2"/>
                    <a:pt x="14512" y="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" name="Google Shape;1129;p53"/>
            <p:cNvSpPr/>
            <p:nvPr/>
          </p:nvSpPr>
          <p:spPr>
            <a:xfrm>
              <a:off x="2985075" y="3477383"/>
              <a:ext cx="96425" cy="32150"/>
            </a:xfrm>
            <a:custGeom>
              <a:avLst/>
              <a:gdLst/>
              <a:ahLst/>
              <a:cxnLst/>
              <a:rect l="l" t="t" r="r" b="b"/>
              <a:pathLst>
                <a:path w="3857" h="1286" extrusionOk="0">
                  <a:moveTo>
                    <a:pt x="3857" y="0"/>
                  </a:moveTo>
                  <a:cubicBezTo>
                    <a:pt x="2542" y="329"/>
                    <a:pt x="1238" y="735"/>
                    <a:pt x="0" y="12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0" name="Google Shape;1130;p53"/>
            <p:cNvSpPr/>
            <p:nvPr/>
          </p:nvSpPr>
          <p:spPr>
            <a:xfrm>
              <a:off x="3044775" y="3403892"/>
              <a:ext cx="41325" cy="78075"/>
            </a:xfrm>
            <a:custGeom>
              <a:avLst/>
              <a:gdLst/>
              <a:ahLst/>
              <a:cxnLst/>
              <a:rect l="l" t="t" r="r" b="b"/>
              <a:pathLst>
                <a:path w="1653" h="3123" extrusionOk="0">
                  <a:moveTo>
                    <a:pt x="1653" y="3123"/>
                  </a:moveTo>
                  <a:cubicBezTo>
                    <a:pt x="711" y="2417"/>
                    <a:pt x="706" y="9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31" name="Google Shape;1131;p53"/>
          <p:cNvGrpSpPr/>
          <p:nvPr/>
        </p:nvGrpSpPr>
        <p:grpSpPr>
          <a:xfrm rot="-915639">
            <a:off x="6053233" y="961288"/>
            <a:ext cx="790434" cy="657963"/>
            <a:chOff x="5934650" y="1760250"/>
            <a:chExt cx="790465" cy="657990"/>
          </a:xfrm>
        </p:grpSpPr>
        <p:sp>
          <p:nvSpPr>
            <p:cNvPr id="1132" name="Google Shape;1132;p53"/>
            <p:cNvSpPr/>
            <p:nvPr/>
          </p:nvSpPr>
          <p:spPr>
            <a:xfrm>
              <a:off x="5934650" y="1760250"/>
              <a:ext cx="680239" cy="657990"/>
            </a:xfrm>
            <a:custGeom>
              <a:avLst/>
              <a:gdLst/>
              <a:ahLst/>
              <a:cxnLst/>
              <a:rect l="l" t="t" r="r" b="b"/>
              <a:pathLst>
                <a:path w="26453" h="27554" extrusionOk="0">
                  <a:moveTo>
                    <a:pt x="0" y="0"/>
                  </a:moveTo>
                  <a:cubicBezTo>
                    <a:pt x="5035" y="0"/>
                    <a:pt x="12077" y="273"/>
                    <a:pt x="14329" y="4776"/>
                  </a:cubicBezTo>
                  <a:cubicBezTo>
                    <a:pt x="15184" y="6487"/>
                    <a:pt x="11850" y="10677"/>
                    <a:pt x="10655" y="9184"/>
                  </a:cubicBezTo>
                  <a:cubicBezTo>
                    <a:pt x="9125" y="7272"/>
                    <a:pt x="15729" y="8275"/>
                    <a:pt x="18003" y="9184"/>
                  </a:cubicBezTo>
                  <a:cubicBezTo>
                    <a:pt x="24262" y="11685"/>
                    <a:pt x="26453" y="20814"/>
                    <a:pt x="26453" y="275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3" name="Google Shape;1133;p53"/>
            <p:cNvSpPr/>
            <p:nvPr/>
          </p:nvSpPr>
          <p:spPr>
            <a:xfrm>
              <a:off x="6614915" y="2301725"/>
              <a:ext cx="110200" cy="110200"/>
            </a:xfrm>
            <a:custGeom>
              <a:avLst/>
              <a:gdLst/>
              <a:ahLst/>
              <a:cxnLst/>
              <a:rect l="l" t="t" r="r" b="b"/>
              <a:pathLst>
                <a:path w="4408" h="4408" extrusionOk="0">
                  <a:moveTo>
                    <a:pt x="0" y="4408"/>
                  </a:moveTo>
                  <a:cubicBezTo>
                    <a:pt x="1662" y="3161"/>
                    <a:pt x="3904" y="2016"/>
                    <a:pt x="440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4" name="Google Shape;1134;p53"/>
            <p:cNvSpPr/>
            <p:nvPr/>
          </p:nvSpPr>
          <p:spPr>
            <a:xfrm>
              <a:off x="6504685" y="2329265"/>
              <a:ext cx="119400" cy="82675"/>
            </a:xfrm>
            <a:custGeom>
              <a:avLst/>
              <a:gdLst/>
              <a:ahLst/>
              <a:cxnLst/>
              <a:rect l="l" t="t" r="r" b="b"/>
              <a:pathLst>
                <a:path w="4776" h="3307" extrusionOk="0">
                  <a:moveTo>
                    <a:pt x="4776" y="3307"/>
                  </a:moveTo>
                  <a:cubicBezTo>
                    <a:pt x="3044" y="2441"/>
                    <a:pt x="1369" y="1369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35" name="Google Shape;1135;p53"/>
          <p:cNvSpPr/>
          <p:nvPr/>
        </p:nvSpPr>
        <p:spPr>
          <a:xfrm>
            <a:off x="4404063" y="1665739"/>
            <a:ext cx="395100" cy="3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36" name="Google Shape;1136;p53"/>
          <p:cNvGrpSpPr/>
          <p:nvPr/>
        </p:nvGrpSpPr>
        <p:grpSpPr>
          <a:xfrm>
            <a:off x="4344826" y="1807470"/>
            <a:ext cx="361172" cy="237638"/>
            <a:chOff x="6272250" y="2176550"/>
            <a:chExt cx="340825" cy="224250"/>
          </a:xfrm>
        </p:grpSpPr>
        <p:sp>
          <p:nvSpPr>
            <p:cNvPr id="1137" name="Google Shape;1137;p53"/>
            <p:cNvSpPr/>
            <p:nvPr/>
          </p:nvSpPr>
          <p:spPr>
            <a:xfrm>
              <a:off x="6272250" y="2176550"/>
              <a:ext cx="340825" cy="224250"/>
            </a:xfrm>
            <a:custGeom>
              <a:avLst/>
              <a:gdLst/>
              <a:ahLst/>
              <a:cxnLst/>
              <a:rect l="l" t="t" r="r" b="b"/>
              <a:pathLst>
                <a:path w="13633" h="8970" extrusionOk="0">
                  <a:moveTo>
                    <a:pt x="6528" y="582"/>
                  </a:moveTo>
                  <a:cubicBezTo>
                    <a:pt x="7022" y="582"/>
                    <a:pt x="7518" y="709"/>
                    <a:pt x="7966" y="969"/>
                  </a:cubicBezTo>
                  <a:cubicBezTo>
                    <a:pt x="7584" y="1242"/>
                    <a:pt x="7381" y="1702"/>
                    <a:pt x="7440" y="2169"/>
                  </a:cubicBezTo>
                  <a:cubicBezTo>
                    <a:pt x="7459" y="2309"/>
                    <a:pt x="7579" y="2415"/>
                    <a:pt x="7721" y="2415"/>
                  </a:cubicBezTo>
                  <a:cubicBezTo>
                    <a:pt x="7734" y="2415"/>
                    <a:pt x="7746" y="2415"/>
                    <a:pt x="7759" y="2414"/>
                  </a:cubicBezTo>
                  <a:cubicBezTo>
                    <a:pt x="7913" y="2393"/>
                    <a:pt x="8024" y="2251"/>
                    <a:pt x="8003" y="2097"/>
                  </a:cubicBezTo>
                  <a:cubicBezTo>
                    <a:pt x="7955" y="1710"/>
                    <a:pt x="8228" y="1356"/>
                    <a:pt x="8615" y="1306"/>
                  </a:cubicBezTo>
                  <a:cubicBezTo>
                    <a:pt x="8629" y="1304"/>
                    <a:pt x="8643" y="1301"/>
                    <a:pt x="8657" y="1297"/>
                  </a:cubicBezTo>
                  <a:cubicBezTo>
                    <a:pt x="8776" y="1278"/>
                    <a:pt x="8894" y="1269"/>
                    <a:pt x="9014" y="1269"/>
                  </a:cubicBezTo>
                  <a:cubicBezTo>
                    <a:pt x="10198" y="1269"/>
                    <a:pt x="11208" y="2106"/>
                    <a:pt x="11456" y="3233"/>
                  </a:cubicBezTo>
                  <a:cubicBezTo>
                    <a:pt x="11453" y="3233"/>
                    <a:pt x="11451" y="3233"/>
                    <a:pt x="11448" y="3233"/>
                  </a:cubicBezTo>
                  <a:cubicBezTo>
                    <a:pt x="10852" y="3233"/>
                    <a:pt x="10318" y="3600"/>
                    <a:pt x="10102" y="4156"/>
                  </a:cubicBezTo>
                  <a:cubicBezTo>
                    <a:pt x="10042" y="4304"/>
                    <a:pt x="10116" y="4471"/>
                    <a:pt x="10264" y="4529"/>
                  </a:cubicBezTo>
                  <a:cubicBezTo>
                    <a:pt x="10297" y="4542"/>
                    <a:pt x="10332" y="4548"/>
                    <a:pt x="10365" y="4548"/>
                  </a:cubicBezTo>
                  <a:cubicBezTo>
                    <a:pt x="10481" y="4548"/>
                    <a:pt x="10590" y="4477"/>
                    <a:pt x="10632" y="4360"/>
                  </a:cubicBezTo>
                  <a:cubicBezTo>
                    <a:pt x="10765" y="4016"/>
                    <a:pt x="11095" y="3799"/>
                    <a:pt x="11451" y="3799"/>
                  </a:cubicBezTo>
                  <a:cubicBezTo>
                    <a:pt x="11513" y="3799"/>
                    <a:pt x="11576" y="3806"/>
                    <a:pt x="11638" y="3819"/>
                  </a:cubicBezTo>
                  <a:cubicBezTo>
                    <a:pt x="11660" y="3836"/>
                    <a:pt x="11685" y="3849"/>
                    <a:pt x="11712" y="3857"/>
                  </a:cubicBezTo>
                  <a:cubicBezTo>
                    <a:pt x="12610" y="4158"/>
                    <a:pt x="13156" y="5064"/>
                    <a:pt x="13005" y="5999"/>
                  </a:cubicBezTo>
                  <a:cubicBezTo>
                    <a:pt x="12854" y="6933"/>
                    <a:pt x="12047" y="7619"/>
                    <a:pt x="11100" y="7621"/>
                  </a:cubicBezTo>
                  <a:lnTo>
                    <a:pt x="11100" y="7623"/>
                  </a:lnTo>
                  <a:cubicBezTo>
                    <a:pt x="10755" y="7621"/>
                    <a:pt x="10415" y="7527"/>
                    <a:pt x="10117" y="7351"/>
                  </a:cubicBezTo>
                  <a:cubicBezTo>
                    <a:pt x="10072" y="7325"/>
                    <a:pt x="10021" y="7311"/>
                    <a:pt x="9968" y="7311"/>
                  </a:cubicBezTo>
                  <a:lnTo>
                    <a:pt x="7724" y="7311"/>
                  </a:lnTo>
                  <a:cubicBezTo>
                    <a:pt x="7930" y="6777"/>
                    <a:pt x="7802" y="6173"/>
                    <a:pt x="7398" y="5769"/>
                  </a:cubicBezTo>
                  <a:cubicBezTo>
                    <a:pt x="7343" y="5713"/>
                    <a:pt x="7270" y="5686"/>
                    <a:pt x="7198" y="5686"/>
                  </a:cubicBezTo>
                  <a:cubicBezTo>
                    <a:pt x="7115" y="5686"/>
                    <a:pt x="7033" y="5722"/>
                    <a:pt x="6977" y="5793"/>
                  </a:cubicBezTo>
                  <a:cubicBezTo>
                    <a:pt x="6886" y="5906"/>
                    <a:pt x="6897" y="6070"/>
                    <a:pt x="6999" y="6172"/>
                  </a:cubicBezTo>
                  <a:cubicBezTo>
                    <a:pt x="7317" y="6491"/>
                    <a:pt x="7340" y="7000"/>
                    <a:pt x="7053" y="7346"/>
                  </a:cubicBezTo>
                  <a:cubicBezTo>
                    <a:pt x="7030" y="7359"/>
                    <a:pt x="7010" y="7374"/>
                    <a:pt x="6991" y="7392"/>
                  </a:cubicBezTo>
                  <a:cubicBezTo>
                    <a:pt x="6324" y="8030"/>
                    <a:pt x="5457" y="8357"/>
                    <a:pt x="4585" y="8357"/>
                  </a:cubicBezTo>
                  <a:cubicBezTo>
                    <a:pt x="3896" y="8357"/>
                    <a:pt x="3204" y="8153"/>
                    <a:pt x="2604" y="7736"/>
                  </a:cubicBezTo>
                  <a:cubicBezTo>
                    <a:pt x="2596" y="7730"/>
                    <a:pt x="2587" y="7725"/>
                    <a:pt x="2579" y="7721"/>
                  </a:cubicBezTo>
                  <a:cubicBezTo>
                    <a:pt x="2191" y="7270"/>
                    <a:pt x="2213" y="6598"/>
                    <a:pt x="2631" y="6175"/>
                  </a:cubicBezTo>
                  <a:cubicBezTo>
                    <a:pt x="2735" y="6072"/>
                    <a:pt x="2745" y="5908"/>
                    <a:pt x="2656" y="5793"/>
                  </a:cubicBezTo>
                  <a:cubicBezTo>
                    <a:pt x="2599" y="5722"/>
                    <a:pt x="2517" y="5686"/>
                    <a:pt x="2434" y="5686"/>
                  </a:cubicBezTo>
                  <a:cubicBezTo>
                    <a:pt x="2362" y="5686"/>
                    <a:pt x="2289" y="5714"/>
                    <a:pt x="2233" y="5769"/>
                  </a:cubicBezTo>
                  <a:cubicBezTo>
                    <a:pt x="1759" y="6245"/>
                    <a:pt x="1607" y="6955"/>
                    <a:pt x="1846" y="7584"/>
                  </a:cubicBezTo>
                  <a:cubicBezTo>
                    <a:pt x="1264" y="7385"/>
                    <a:pt x="819" y="6910"/>
                    <a:pt x="659" y="6315"/>
                  </a:cubicBezTo>
                  <a:cubicBezTo>
                    <a:pt x="500" y="5722"/>
                    <a:pt x="648" y="5087"/>
                    <a:pt x="1052" y="4626"/>
                  </a:cubicBezTo>
                  <a:cubicBezTo>
                    <a:pt x="1092" y="4580"/>
                    <a:pt x="1117" y="4523"/>
                    <a:pt x="1124" y="4463"/>
                  </a:cubicBezTo>
                  <a:cubicBezTo>
                    <a:pt x="1297" y="2986"/>
                    <a:pt x="2389" y="1782"/>
                    <a:pt x="3843" y="1465"/>
                  </a:cubicBezTo>
                  <a:lnTo>
                    <a:pt x="3843" y="1465"/>
                  </a:lnTo>
                  <a:cubicBezTo>
                    <a:pt x="3607" y="2075"/>
                    <a:pt x="3754" y="2766"/>
                    <a:pt x="4217" y="3229"/>
                  </a:cubicBezTo>
                  <a:cubicBezTo>
                    <a:pt x="4273" y="3285"/>
                    <a:pt x="4346" y="3313"/>
                    <a:pt x="4418" y="3313"/>
                  </a:cubicBezTo>
                  <a:cubicBezTo>
                    <a:pt x="4505" y="3313"/>
                    <a:pt x="4591" y="3273"/>
                    <a:pt x="4648" y="3195"/>
                  </a:cubicBezTo>
                  <a:cubicBezTo>
                    <a:pt x="4729" y="3081"/>
                    <a:pt x="4715" y="2925"/>
                    <a:pt x="4617" y="2825"/>
                  </a:cubicBezTo>
                  <a:cubicBezTo>
                    <a:pt x="4214" y="2423"/>
                    <a:pt x="4192" y="1779"/>
                    <a:pt x="4564" y="1350"/>
                  </a:cubicBezTo>
                  <a:cubicBezTo>
                    <a:pt x="4582" y="1339"/>
                    <a:pt x="4599" y="1326"/>
                    <a:pt x="4615" y="1312"/>
                  </a:cubicBezTo>
                  <a:cubicBezTo>
                    <a:pt x="5154" y="830"/>
                    <a:pt x="5839" y="582"/>
                    <a:pt x="6528" y="582"/>
                  </a:cubicBezTo>
                  <a:close/>
                  <a:moveTo>
                    <a:pt x="6528" y="0"/>
                  </a:moveTo>
                  <a:cubicBezTo>
                    <a:pt x="5734" y="0"/>
                    <a:pt x="4942" y="272"/>
                    <a:pt x="4298" y="813"/>
                  </a:cubicBezTo>
                  <a:cubicBezTo>
                    <a:pt x="2376" y="947"/>
                    <a:pt x="810" y="2410"/>
                    <a:pt x="543" y="4320"/>
                  </a:cubicBezTo>
                  <a:cubicBezTo>
                    <a:pt x="192" y="4754"/>
                    <a:pt x="0" y="5295"/>
                    <a:pt x="0" y="5853"/>
                  </a:cubicBezTo>
                  <a:cubicBezTo>
                    <a:pt x="0" y="7162"/>
                    <a:pt x="1041" y="8239"/>
                    <a:pt x="2341" y="8293"/>
                  </a:cubicBezTo>
                  <a:cubicBezTo>
                    <a:pt x="3025" y="8747"/>
                    <a:pt x="3807" y="8970"/>
                    <a:pt x="4586" y="8970"/>
                  </a:cubicBezTo>
                  <a:cubicBezTo>
                    <a:pt x="5569" y="8970"/>
                    <a:pt x="6546" y="8615"/>
                    <a:pt x="7315" y="7922"/>
                  </a:cubicBezTo>
                  <a:lnTo>
                    <a:pt x="9890" y="7922"/>
                  </a:lnTo>
                  <a:cubicBezTo>
                    <a:pt x="10261" y="8126"/>
                    <a:pt x="10677" y="8234"/>
                    <a:pt x="11102" y="8234"/>
                  </a:cubicBezTo>
                  <a:cubicBezTo>
                    <a:pt x="12496" y="8234"/>
                    <a:pt x="13630" y="7100"/>
                    <a:pt x="13630" y="5705"/>
                  </a:cubicBezTo>
                  <a:cubicBezTo>
                    <a:pt x="13632" y="4688"/>
                    <a:pt x="13022" y="3769"/>
                    <a:pt x="12086" y="3376"/>
                  </a:cubicBezTo>
                  <a:cubicBezTo>
                    <a:pt x="11880" y="1836"/>
                    <a:pt x="10567" y="687"/>
                    <a:pt x="9014" y="687"/>
                  </a:cubicBezTo>
                  <a:cubicBezTo>
                    <a:pt x="8886" y="687"/>
                    <a:pt x="8760" y="696"/>
                    <a:pt x="8632" y="713"/>
                  </a:cubicBezTo>
                  <a:cubicBezTo>
                    <a:pt x="8010" y="237"/>
                    <a:pt x="7268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8" name="Google Shape;1138;p53"/>
            <p:cNvSpPr/>
            <p:nvPr/>
          </p:nvSpPr>
          <p:spPr>
            <a:xfrm>
              <a:off x="6538150" y="2309325"/>
              <a:ext cx="33500" cy="33125"/>
            </a:xfrm>
            <a:custGeom>
              <a:avLst/>
              <a:gdLst/>
              <a:ahLst/>
              <a:cxnLst/>
              <a:rect l="l" t="t" r="r" b="b"/>
              <a:pathLst>
                <a:path w="1340" h="1325" extrusionOk="0">
                  <a:moveTo>
                    <a:pt x="1056" y="1"/>
                  </a:moveTo>
                  <a:cubicBezTo>
                    <a:pt x="1053" y="1"/>
                    <a:pt x="1050" y="1"/>
                    <a:pt x="1048" y="1"/>
                  </a:cubicBezTo>
                  <a:cubicBezTo>
                    <a:pt x="470" y="1"/>
                    <a:pt x="1" y="471"/>
                    <a:pt x="1" y="1048"/>
                  </a:cubicBezTo>
                  <a:cubicBezTo>
                    <a:pt x="4" y="1202"/>
                    <a:pt x="130" y="1324"/>
                    <a:pt x="283" y="1324"/>
                  </a:cubicBezTo>
                  <a:cubicBezTo>
                    <a:pt x="438" y="1324"/>
                    <a:pt x="564" y="1202"/>
                    <a:pt x="567" y="1048"/>
                  </a:cubicBezTo>
                  <a:cubicBezTo>
                    <a:pt x="567" y="783"/>
                    <a:pt x="782" y="567"/>
                    <a:pt x="1048" y="567"/>
                  </a:cubicBezTo>
                  <a:cubicBezTo>
                    <a:pt x="1050" y="567"/>
                    <a:pt x="1053" y="568"/>
                    <a:pt x="1056" y="568"/>
                  </a:cubicBezTo>
                  <a:cubicBezTo>
                    <a:pt x="1213" y="568"/>
                    <a:pt x="1339" y="441"/>
                    <a:pt x="1339" y="283"/>
                  </a:cubicBezTo>
                  <a:cubicBezTo>
                    <a:pt x="1339" y="127"/>
                    <a:pt x="1213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9" name="Google Shape;1139;p53"/>
            <p:cNvSpPr/>
            <p:nvPr/>
          </p:nvSpPr>
          <p:spPr>
            <a:xfrm>
              <a:off x="6369950" y="2300850"/>
              <a:ext cx="38050" cy="38050"/>
            </a:xfrm>
            <a:custGeom>
              <a:avLst/>
              <a:gdLst/>
              <a:ahLst/>
              <a:cxnLst/>
              <a:rect l="l" t="t" r="r" b="b"/>
              <a:pathLst>
                <a:path w="1522" h="1522" extrusionOk="0">
                  <a:moveTo>
                    <a:pt x="1245" y="0"/>
                  </a:moveTo>
                  <a:cubicBezTo>
                    <a:pt x="557" y="0"/>
                    <a:pt x="0" y="557"/>
                    <a:pt x="0" y="1243"/>
                  </a:cubicBezTo>
                  <a:cubicBezTo>
                    <a:pt x="3" y="1398"/>
                    <a:pt x="130" y="1521"/>
                    <a:pt x="284" y="1521"/>
                  </a:cubicBezTo>
                  <a:cubicBezTo>
                    <a:pt x="437" y="1521"/>
                    <a:pt x="564" y="1398"/>
                    <a:pt x="568" y="1243"/>
                  </a:cubicBezTo>
                  <a:cubicBezTo>
                    <a:pt x="568" y="871"/>
                    <a:pt x="871" y="568"/>
                    <a:pt x="1245" y="566"/>
                  </a:cubicBezTo>
                  <a:cubicBezTo>
                    <a:pt x="1398" y="563"/>
                    <a:pt x="1521" y="437"/>
                    <a:pt x="1521" y="282"/>
                  </a:cubicBezTo>
                  <a:cubicBezTo>
                    <a:pt x="1521" y="130"/>
                    <a:pt x="1398" y="3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0" name="Google Shape;1140;p53"/>
            <p:cNvSpPr/>
            <p:nvPr/>
          </p:nvSpPr>
          <p:spPr>
            <a:xfrm>
              <a:off x="6431575" y="2256125"/>
              <a:ext cx="55875" cy="31950"/>
            </a:xfrm>
            <a:custGeom>
              <a:avLst/>
              <a:gdLst/>
              <a:ahLst/>
              <a:cxnLst/>
              <a:rect l="l" t="t" r="r" b="b"/>
              <a:pathLst>
                <a:path w="2235" h="1278" extrusionOk="0">
                  <a:moveTo>
                    <a:pt x="813" y="0"/>
                  </a:moveTo>
                  <a:cubicBezTo>
                    <a:pt x="610" y="0"/>
                    <a:pt x="404" y="42"/>
                    <a:pt x="206" y="131"/>
                  </a:cubicBezTo>
                  <a:cubicBezTo>
                    <a:pt x="64" y="195"/>
                    <a:pt x="0" y="363"/>
                    <a:pt x="64" y="505"/>
                  </a:cubicBezTo>
                  <a:cubicBezTo>
                    <a:pt x="111" y="611"/>
                    <a:pt x="215" y="673"/>
                    <a:pt x="323" y="673"/>
                  </a:cubicBezTo>
                  <a:cubicBezTo>
                    <a:pt x="362" y="673"/>
                    <a:pt x="401" y="665"/>
                    <a:pt x="439" y="649"/>
                  </a:cubicBezTo>
                  <a:cubicBezTo>
                    <a:pt x="561" y="594"/>
                    <a:pt x="689" y="568"/>
                    <a:pt x="815" y="568"/>
                  </a:cubicBezTo>
                  <a:cubicBezTo>
                    <a:pt x="1165" y="568"/>
                    <a:pt x="1500" y="769"/>
                    <a:pt x="1654" y="1110"/>
                  </a:cubicBezTo>
                  <a:cubicBezTo>
                    <a:pt x="1701" y="1215"/>
                    <a:pt x="1804" y="1277"/>
                    <a:pt x="1912" y="1277"/>
                  </a:cubicBezTo>
                  <a:cubicBezTo>
                    <a:pt x="1951" y="1277"/>
                    <a:pt x="1990" y="1269"/>
                    <a:pt x="2028" y="1252"/>
                  </a:cubicBezTo>
                  <a:cubicBezTo>
                    <a:pt x="2172" y="1188"/>
                    <a:pt x="2234" y="1020"/>
                    <a:pt x="2170" y="878"/>
                  </a:cubicBezTo>
                  <a:cubicBezTo>
                    <a:pt x="1922" y="327"/>
                    <a:pt x="1381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41" name="Google Shape;1141;p53"/>
          <p:cNvSpPr/>
          <p:nvPr/>
        </p:nvSpPr>
        <p:spPr>
          <a:xfrm>
            <a:off x="6750438" y="1659556"/>
            <a:ext cx="395100" cy="36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42" name="Google Shape;1142;p53"/>
          <p:cNvGrpSpPr/>
          <p:nvPr/>
        </p:nvGrpSpPr>
        <p:grpSpPr>
          <a:xfrm>
            <a:off x="6682922" y="1739547"/>
            <a:ext cx="377730" cy="361119"/>
            <a:chOff x="3266250" y="3245500"/>
            <a:chExt cx="356450" cy="340775"/>
          </a:xfrm>
        </p:grpSpPr>
        <p:sp>
          <p:nvSpPr>
            <p:cNvPr id="1143" name="Google Shape;1143;p53"/>
            <p:cNvSpPr/>
            <p:nvPr/>
          </p:nvSpPr>
          <p:spPr>
            <a:xfrm>
              <a:off x="3266250" y="3245500"/>
              <a:ext cx="356450" cy="340775"/>
            </a:xfrm>
            <a:custGeom>
              <a:avLst/>
              <a:gdLst/>
              <a:ahLst/>
              <a:cxnLst/>
              <a:rect l="l" t="t" r="r" b="b"/>
              <a:pathLst>
                <a:path w="14258" h="13631" extrusionOk="0">
                  <a:moveTo>
                    <a:pt x="8699" y="719"/>
                  </a:moveTo>
                  <a:cubicBezTo>
                    <a:pt x="9812" y="719"/>
                    <a:pt x="10925" y="1143"/>
                    <a:pt x="11774" y="1992"/>
                  </a:cubicBezTo>
                  <a:cubicBezTo>
                    <a:pt x="13470" y="3687"/>
                    <a:pt x="13470" y="6447"/>
                    <a:pt x="11774" y="8143"/>
                  </a:cubicBezTo>
                  <a:cubicBezTo>
                    <a:pt x="10926" y="8991"/>
                    <a:pt x="9812" y="9415"/>
                    <a:pt x="8698" y="9415"/>
                  </a:cubicBezTo>
                  <a:cubicBezTo>
                    <a:pt x="7585" y="9415"/>
                    <a:pt x="6471" y="8991"/>
                    <a:pt x="5623" y="8143"/>
                  </a:cubicBezTo>
                  <a:cubicBezTo>
                    <a:pt x="3929" y="6445"/>
                    <a:pt x="3929" y="3687"/>
                    <a:pt x="5623" y="1992"/>
                  </a:cubicBezTo>
                  <a:cubicBezTo>
                    <a:pt x="6473" y="1143"/>
                    <a:pt x="7586" y="719"/>
                    <a:pt x="8699" y="719"/>
                  </a:cubicBezTo>
                  <a:close/>
                  <a:moveTo>
                    <a:pt x="4678" y="8149"/>
                  </a:moveTo>
                  <a:cubicBezTo>
                    <a:pt x="4948" y="8502"/>
                    <a:pt x="5264" y="8818"/>
                    <a:pt x="5617" y="9088"/>
                  </a:cubicBezTo>
                  <a:lnTo>
                    <a:pt x="4901" y="9804"/>
                  </a:lnTo>
                  <a:lnTo>
                    <a:pt x="3962" y="8865"/>
                  </a:lnTo>
                  <a:lnTo>
                    <a:pt x="4678" y="8149"/>
                  </a:lnTo>
                  <a:close/>
                  <a:moveTo>
                    <a:pt x="3455" y="9374"/>
                  </a:moveTo>
                  <a:lnTo>
                    <a:pt x="4394" y="10313"/>
                  </a:lnTo>
                  <a:lnTo>
                    <a:pt x="1987" y="12718"/>
                  </a:lnTo>
                  <a:cubicBezTo>
                    <a:pt x="1857" y="12849"/>
                    <a:pt x="1687" y="12914"/>
                    <a:pt x="1517" y="12914"/>
                  </a:cubicBezTo>
                  <a:cubicBezTo>
                    <a:pt x="1347" y="12914"/>
                    <a:pt x="1177" y="12849"/>
                    <a:pt x="1048" y="12718"/>
                  </a:cubicBezTo>
                  <a:cubicBezTo>
                    <a:pt x="789" y="12459"/>
                    <a:pt x="789" y="12040"/>
                    <a:pt x="1048" y="11781"/>
                  </a:cubicBezTo>
                  <a:lnTo>
                    <a:pt x="3455" y="9374"/>
                  </a:lnTo>
                  <a:close/>
                  <a:moveTo>
                    <a:pt x="8700" y="1"/>
                  </a:moveTo>
                  <a:cubicBezTo>
                    <a:pt x="7403" y="1"/>
                    <a:pt x="6107" y="496"/>
                    <a:pt x="5118" y="1485"/>
                  </a:cubicBezTo>
                  <a:cubicBezTo>
                    <a:pt x="3480" y="3121"/>
                    <a:pt x="3200" y="5609"/>
                    <a:pt x="4275" y="7537"/>
                  </a:cubicBezTo>
                  <a:lnTo>
                    <a:pt x="541" y="11272"/>
                  </a:lnTo>
                  <a:cubicBezTo>
                    <a:pt x="1" y="11812"/>
                    <a:pt x="1" y="12686"/>
                    <a:pt x="541" y="13225"/>
                  </a:cubicBezTo>
                  <a:cubicBezTo>
                    <a:pt x="810" y="13495"/>
                    <a:pt x="1164" y="13630"/>
                    <a:pt x="1518" y="13630"/>
                  </a:cubicBezTo>
                  <a:cubicBezTo>
                    <a:pt x="1872" y="13630"/>
                    <a:pt x="2225" y="13495"/>
                    <a:pt x="2495" y="13225"/>
                  </a:cubicBezTo>
                  <a:lnTo>
                    <a:pt x="5155" y="10565"/>
                  </a:lnTo>
                  <a:lnTo>
                    <a:pt x="6230" y="9491"/>
                  </a:lnTo>
                  <a:cubicBezTo>
                    <a:pt x="7004" y="9922"/>
                    <a:pt x="7853" y="10131"/>
                    <a:pt x="8696" y="10131"/>
                  </a:cubicBezTo>
                  <a:cubicBezTo>
                    <a:pt x="10008" y="10131"/>
                    <a:pt x="11305" y="9623"/>
                    <a:pt x="12281" y="8650"/>
                  </a:cubicBezTo>
                  <a:cubicBezTo>
                    <a:pt x="14258" y="6675"/>
                    <a:pt x="14258" y="3460"/>
                    <a:pt x="12283" y="1485"/>
                  </a:cubicBezTo>
                  <a:cubicBezTo>
                    <a:pt x="11293" y="496"/>
                    <a:pt x="9996" y="1"/>
                    <a:pt x="8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4" name="Google Shape;1144;p53"/>
            <p:cNvSpPr/>
            <p:nvPr/>
          </p:nvSpPr>
          <p:spPr>
            <a:xfrm>
              <a:off x="3389800" y="3286550"/>
              <a:ext cx="187750" cy="171050"/>
            </a:xfrm>
            <a:custGeom>
              <a:avLst/>
              <a:gdLst/>
              <a:ahLst/>
              <a:cxnLst/>
              <a:rect l="l" t="t" r="r" b="b"/>
              <a:pathLst>
                <a:path w="7510" h="6842" extrusionOk="0">
                  <a:moveTo>
                    <a:pt x="3758" y="718"/>
                  </a:moveTo>
                  <a:cubicBezTo>
                    <a:pt x="3933" y="718"/>
                    <a:pt x="4111" y="735"/>
                    <a:pt x="4288" y="771"/>
                  </a:cubicBezTo>
                  <a:cubicBezTo>
                    <a:pt x="5553" y="1022"/>
                    <a:pt x="6466" y="2134"/>
                    <a:pt x="6466" y="3426"/>
                  </a:cubicBezTo>
                  <a:cubicBezTo>
                    <a:pt x="6467" y="4144"/>
                    <a:pt x="6182" y="4833"/>
                    <a:pt x="5672" y="5340"/>
                  </a:cubicBezTo>
                  <a:lnTo>
                    <a:pt x="5673" y="5340"/>
                  </a:lnTo>
                  <a:cubicBezTo>
                    <a:pt x="5150" y="5863"/>
                    <a:pt x="4457" y="6132"/>
                    <a:pt x="3759" y="6132"/>
                  </a:cubicBezTo>
                  <a:cubicBezTo>
                    <a:pt x="3238" y="6132"/>
                    <a:pt x="2714" y="5982"/>
                    <a:pt x="2255" y="5676"/>
                  </a:cubicBezTo>
                  <a:cubicBezTo>
                    <a:pt x="1182" y="4958"/>
                    <a:pt x="764" y="3582"/>
                    <a:pt x="1258" y="2390"/>
                  </a:cubicBezTo>
                  <a:cubicBezTo>
                    <a:pt x="1684" y="1364"/>
                    <a:pt x="2681" y="718"/>
                    <a:pt x="3758" y="718"/>
                  </a:cubicBezTo>
                  <a:close/>
                  <a:moveTo>
                    <a:pt x="3758" y="1"/>
                  </a:moveTo>
                  <a:cubicBezTo>
                    <a:pt x="2881" y="1"/>
                    <a:pt x="2005" y="335"/>
                    <a:pt x="1336" y="1003"/>
                  </a:cubicBezTo>
                  <a:cubicBezTo>
                    <a:pt x="1" y="2339"/>
                    <a:pt x="1" y="4512"/>
                    <a:pt x="1336" y="5847"/>
                  </a:cubicBezTo>
                  <a:cubicBezTo>
                    <a:pt x="2004" y="6510"/>
                    <a:pt x="2877" y="6842"/>
                    <a:pt x="3749" y="6842"/>
                  </a:cubicBezTo>
                  <a:cubicBezTo>
                    <a:pt x="4626" y="6842"/>
                    <a:pt x="5502" y="6507"/>
                    <a:pt x="6171" y="5838"/>
                  </a:cubicBezTo>
                  <a:cubicBezTo>
                    <a:pt x="7505" y="4504"/>
                    <a:pt x="7509" y="2342"/>
                    <a:pt x="6180" y="1003"/>
                  </a:cubicBezTo>
                  <a:cubicBezTo>
                    <a:pt x="5511" y="335"/>
                    <a:pt x="4634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5" name="Google Shape;1145;p53"/>
            <p:cNvSpPr/>
            <p:nvPr/>
          </p:nvSpPr>
          <p:spPr>
            <a:xfrm>
              <a:off x="3442200" y="3317950"/>
              <a:ext cx="83750" cy="31475"/>
            </a:xfrm>
            <a:custGeom>
              <a:avLst/>
              <a:gdLst/>
              <a:ahLst/>
              <a:cxnLst/>
              <a:rect l="l" t="t" r="r" b="b"/>
              <a:pathLst>
                <a:path w="3350" h="1259" extrusionOk="0">
                  <a:moveTo>
                    <a:pt x="1662" y="1"/>
                  </a:moveTo>
                  <a:cubicBezTo>
                    <a:pt x="1107" y="1"/>
                    <a:pt x="552" y="212"/>
                    <a:pt x="128" y="635"/>
                  </a:cubicBezTo>
                  <a:cubicBezTo>
                    <a:pt x="0" y="777"/>
                    <a:pt x="6" y="995"/>
                    <a:pt x="141" y="1129"/>
                  </a:cubicBezTo>
                  <a:cubicBezTo>
                    <a:pt x="211" y="1199"/>
                    <a:pt x="302" y="1235"/>
                    <a:pt x="394" y="1235"/>
                  </a:cubicBezTo>
                  <a:cubicBezTo>
                    <a:pt x="480" y="1235"/>
                    <a:pt x="566" y="1204"/>
                    <a:pt x="635" y="1142"/>
                  </a:cubicBezTo>
                  <a:cubicBezTo>
                    <a:pt x="919" y="860"/>
                    <a:pt x="1290" y="718"/>
                    <a:pt x="1662" y="718"/>
                  </a:cubicBezTo>
                  <a:cubicBezTo>
                    <a:pt x="2033" y="718"/>
                    <a:pt x="2404" y="860"/>
                    <a:pt x="2688" y="1142"/>
                  </a:cubicBezTo>
                  <a:cubicBezTo>
                    <a:pt x="2759" y="1219"/>
                    <a:pt x="2855" y="1258"/>
                    <a:pt x="2952" y="1258"/>
                  </a:cubicBezTo>
                  <a:cubicBezTo>
                    <a:pt x="3043" y="1258"/>
                    <a:pt x="3135" y="1223"/>
                    <a:pt x="3204" y="1153"/>
                  </a:cubicBezTo>
                  <a:cubicBezTo>
                    <a:pt x="3349" y="1009"/>
                    <a:pt x="3345" y="774"/>
                    <a:pt x="3195" y="635"/>
                  </a:cubicBezTo>
                  <a:cubicBezTo>
                    <a:pt x="2772" y="212"/>
                    <a:pt x="2217" y="1"/>
                    <a:pt x="1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46" name="Google Shape;1146;p53"/>
          <p:cNvSpPr/>
          <p:nvPr/>
        </p:nvSpPr>
        <p:spPr>
          <a:xfrm>
            <a:off x="2063225" y="1657764"/>
            <a:ext cx="395100" cy="3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47" name="Google Shape;1147;p53"/>
          <p:cNvGrpSpPr/>
          <p:nvPr/>
        </p:nvGrpSpPr>
        <p:grpSpPr>
          <a:xfrm>
            <a:off x="2001276" y="1741224"/>
            <a:ext cx="364192" cy="361252"/>
            <a:chOff x="237125" y="2681775"/>
            <a:chExt cx="343675" cy="340900"/>
          </a:xfrm>
        </p:grpSpPr>
        <p:sp>
          <p:nvSpPr>
            <p:cNvPr id="1148" name="Google Shape;1148;p53"/>
            <p:cNvSpPr/>
            <p:nvPr/>
          </p:nvSpPr>
          <p:spPr>
            <a:xfrm>
              <a:off x="252750" y="2926400"/>
              <a:ext cx="34800" cy="33175"/>
            </a:xfrm>
            <a:custGeom>
              <a:avLst/>
              <a:gdLst/>
              <a:ahLst/>
              <a:cxnLst/>
              <a:rect l="l" t="t" r="r" b="b"/>
              <a:pathLst>
                <a:path w="1392" h="1327" extrusionOk="0">
                  <a:moveTo>
                    <a:pt x="1032" y="0"/>
                  </a:moveTo>
                  <a:cubicBezTo>
                    <a:pt x="948" y="0"/>
                    <a:pt x="864" y="32"/>
                    <a:pt x="800" y="96"/>
                  </a:cubicBezTo>
                  <a:lnTo>
                    <a:pt x="128" y="768"/>
                  </a:lnTo>
                  <a:cubicBezTo>
                    <a:pt x="0" y="896"/>
                    <a:pt x="0" y="1104"/>
                    <a:pt x="128" y="1232"/>
                  </a:cubicBezTo>
                  <a:cubicBezTo>
                    <a:pt x="192" y="1295"/>
                    <a:pt x="275" y="1327"/>
                    <a:pt x="358" y="1327"/>
                  </a:cubicBezTo>
                  <a:cubicBezTo>
                    <a:pt x="442" y="1327"/>
                    <a:pt x="527" y="1295"/>
                    <a:pt x="591" y="1230"/>
                  </a:cubicBezTo>
                  <a:lnTo>
                    <a:pt x="1264" y="559"/>
                  </a:lnTo>
                  <a:cubicBezTo>
                    <a:pt x="1392" y="431"/>
                    <a:pt x="1392" y="224"/>
                    <a:pt x="1264" y="96"/>
                  </a:cubicBezTo>
                  <a:cubicBezTo>
                    <a:pt x="1200" y="32"/>
                    <a:pt x="111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9" name="Google Shape;1149;p53"/>
            <p:cNvSpPr/>
            <p:nvPr/>
          </p:nvSpPr>
          <p:spPr>
            <a:xfrm>
              <a:off x="237125" y="2950175"/>
              <a:ext cx="74225" cy="72500"/>
            </a:xfrm>
            <a:custGeom>
              <a:avLst/>
              <a:gdLst/>
              <a:ahLst/>
              <a:cxnLst/>
              <a:rect l="l" t="t" r="r" b="b"/>
              <a:pathLst>
                <a:path w="2969" h="2900" extrusionOk="0">
                  <a:moveTo>
                    <a:pt x="2609" y="0"/>
                  </a:moveTo>
                  <a:cubicBezTo>
                    <a:pt x="2525" y="0"/>
                    <a:pt x="2441" y="32"/>
                    <a:pt x="2377" y="95"/>
                  </a:cubicBezTo>
                  <a:lnTo>
                    <a:pt x="135" y="2337"/>
                  </a:lnTo>
                  <a:cubicBezTo>
                    <a:pt x="4" y="2463"/>
                    <a:pt x="1" y="2674"/>
                    <a:pt x="132" y="2803"/>
                  </a:cubicBezTo>
                  <a:cubicBezTo>
                    <a:pt x="196" y="2867"/>
                    <a:pt x="280" y="2899"/>
                    <a:pt x="363" y="2899"/>
                  </a:cubicBezTo>
                  <a:cubicBezTo>
                    <a:pt x="449" y="2899"/>
                    <a:pt x="535" y="2866"/>
                    <a:pt x="598" y="2799"/>
                  </a:cubicBezTo>
                  <a:lnTo>
                    <a:pt x="2840" y="558"/>
                  </a:lnTo>
                  <a:cubicBezTo>
                    <a:pt x="2968" y="430"/>
                    <a:pt x="2968" y="223"/>
                    <a:pt x="2840" y="95"/>
                  </a:cubicBezTo>
                  <a:cubicBezTo>
                    <a:pt x="2776" y="32"/>
                    <a:pt x="2692" y="0"/>
                    <a:pt x="2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288925" y="2973925"/>
              <a:ext cx="46175" cy="44525"/>
            </a:xfrm>
            <a:custGeom>
              <a:avLst/>
              <a:gdLst/>
              <a:ahLst/>
              <a:cxnLst/>
              <a:rect l="l" t="t" r="r" b="b"/>
              <a:pathLst>
                <a:path w="1847" h="1781" extrusionOk="0">
                  <a:moveTo>
                    <a:pt x="1488" y="1"/>
                  </a:moveTo>
                  <a:cubicBezTo>
                    <a:pt x="1404" y="1"/>
                    <a:pt x="1321" y="33"/>
                    <a:pt x="1257" y="97"/>
                  </a:cubicBezTo>
                  <a:lnTo>
                    <a:pt x="135" y="1217"/>
                  </a:lnTo>
                  <a:cubicBezTo>
                    <a:pt x="4" y="1345"/>
                    <a:pt x="1" y="1555"/>
                    <a:pt x="132" y="1685"/>
                  </a:cubicBezTo>
                  <a:cubicBezTo>
                    <a:pt x="196" y="1749"/>
                    <a:pt x="280" y="1781"/>
                    <a:pt x="363" y="1781"/>
                  </a:cubicBezTo>
                  <a:cubicBezTo>
                    <a:pt x="449" y="1781"/>
                    <a:pt x="534" y="1747"/>
                    <a:pt x="598" y="1680"/>
                  </a:cubicBezTo>
                  <a:lnTo>
                    <a:pt x="1720" y="560"/>
                  </a:lnTo>
                  <a:cubicBezTo>
                    <a:pt x="1846" y="432"/>
                    <a:pt x="1846" y="225"/>
                    <a:pt x="1720" y="97"/>
                  </a:cubicBezTo>
                  <a:cubicBezTo>
                    <a:pt x="1656" y="33"/>
                    <a:pt x="1572" y="1"/>
                    <a:pt x="1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1" name="Google Shape;1151;p53"/>
            <p:cNvSpPr/>
            <p:nvPr/>
          </p:nvSpPr>
          <p:spPr>
            <a:xfrm>
              <a:off x="400075" y="2759650"/>
              <a:ext cx="106075" cy="100950"/>
            </a:xfrm>
            <a:custGeom>
              <a:avLst/>
              <a:gdLst/>
              <a:ahLst/>
              <a:cxnLst/>
              <a:rect l="l" t="t" r="r" b="b"/>
              <a:pathLst>
                <a:path w="4243" h="4038" extrusionOk="0">
                  <a:moveTo>
                    <a:pt x="2020" y="655"/>
                  </a:moveTo>
                  <a:cubicBezTo>
                    <a:pt x="2374" y="655"/>
                    <a:pt x="2723" y="794"/>
                    <a:pt x="2984" y="1055"/>
                  </a:cubicBezTo>
                  <a:cubicBezTo>
                    <a:pt x="3522" y="1585"/>
                    <a:pt x="3522" y="2453"/>
                    <a:pt x="2984" y="2985"/>
                  </a:cubicBezTo>
                  <a:cubicBezTo>
                    <a:pt x="2723" y="3245"/>
                    <a:pt x="2374" y="3383"/>
                    <a:pt x="2020" y="3383"/>
                  </a:cubicBezTo>
                  <a:cubicBezTo>
                    <a:pt x="1844" y="3383"/>
                    <a:pt x="1667" y="3349"/>
                    <a:pt x="1498" y="3279"/>
                  </a:cubicBezTo>
                  <a:cubicBezTo>
                    <a:pt x="988" y="3069"/>
                    <a:pt x="656" y="2571"/>
                    <a:pt x="656" y="2019"/>
                  </a:cubicBezTo>
                  <a:cubicBezTo>
                    <a:pt x="656" y="1468"/>
                    <a:pt x="988" y="971"/>
                    <a:pt x="1498" y="760"/>
                  </a:cubicBezTo>
                  <a:cubicBezTo>
                    <a:pt x="1667" y="690"/>
                    <a:pt x="1844" y="655"/>
                    <a:pt x="2020" y="655"/>
                  </a:cubicBezTo>
                  <a:close/>
                  <a:moveTo>
                    <a:pt x="2019" y="1"/>
                  </a:moveTo>
                  <a:cubicBezTo>
                    <a:pt x="1759" y="1"/>
                    <a:pt x="1497" y="51"/>
                    <a:pt x="1247" y="155"/>
                  </a:cubicBezTo>
                  <a:cubicBezTo>
                    <a:pt x="492" y="467"/>
                    <a:pt x="1" y="1203"/>
                    <a:pt x="1" y="2019"/>
                  </a:cubicBezTo>
                  <a:cubicBezTo>
                    <a:pt x="1" y="2836"/>
                    <a:pt x="492" y="3573"/>
                    <a:pt x="1247" y="3885"/>
                  </a:cubicBezTo>
                  <a:cubicBezTo>
                    <a:pt x="1496" y="3988"/>
                    <a:pt x="1758" y="4038"/>
                    <a:pt x="2018" y="4038"/>
                  </a:cubicBezTo>
                  <a:cubicBezTo>
                    <a:pt x="2544" y="4038"/>
                    <a:pt x="3061" y="3833"/>
                    <a:pt x="3447" y="3446"/>
                  </a:cubicBezTo>
                  <a:cubicBezTo>
                    <a:pt x="4243" y="2662"/>
                    <a:pt x="4243" y="1378"/>
                    <a:pt x="3447" y="593"/>
                  </a:cubicBezTo>
                  <a:cubicBezTo>
                    <a:pt x="3061" y="206"/>
                    <a:pt x="2544" y="1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2" name="Google Shape;1152;p53"/>
            <p:cNvSpPr/>
            <p:nvPr/>
          </p:nvSpPr>
          <p:spPr>
            <a:xfrm>
              <a:off x="247875" y="2681775"/>
              <a:ext cx="332925" cy="329475"/>
            </a:xfrm>
            <a:custGeom>
              <a:avLst/>
              <a:gdLst/>
              <a:ahLst/>
              <a:cxnLst/>
              <a:rect l="l" t="t" r="r" b="b"/>
              <a:pathLst>
                <a:path w="13317" h="13179" extrusionOk="0">
                  <a:moveTo>
                    <a:pt x="11041" y="656"/>
                  </a:moveTo>
                  <a:cubicBezTo>
                    <a:pt x="11506" y="656"/>
                    <a:pt x="11971" y="709"/>
                    <a:pt x="12427" y="816"/>
                  </a:cubicBezTo>
                  <a:cubicBezTo>
                    <a:pt x="12649" y="1766"/>
                    <a:pt x="12639" y="2755"/>
                    <a:pt x="12399" y="3702"/>
                  </a:cubicBezTo>
                  <a:lnTo>
                    <a:pt x="9541" y="844"/>
                  </a:lnTo>
                  <a:cubicBezTo>
                    <a:pt x="10033" y="719"/>
                    <a:pt x="10537" y="656"/>
                    <a:pt x="11041" y="656"/>
                  </a:cubicBezTo>
                  <a:close/>
                  <a:moveTo>
                    <a:pt x="4683" y="3836"/>
                  </a:moveTo>
                  <a:lnTo>
                    <a:pt x="2448" y="6440"/>
                  </a:lnTo>
                  <a:lnTo>
                    <a:pt x="911" y="6048"/>
                  </a:lnTo>
                  <a:cubicBezTo>
                    <a:pt x="1786" y="4795"/>
                    <a:pt x="3164" y="3989"/>
                    <a:pt x="4683" y="3836"/>
                  </a:cubicBezTo>
                  <a:close/>
                  <a:moveTo>
                    <a:pt x="2693" y="7399"/>
                  </a:moveTo>
                  <a:lnTo>
                    <a:pt x="3117" y="7822"/>
                  </a:lnTo>
                  <a:lnTo>
                    <a:pt x="2477" y="8844"/>
                  </a:lnTo>
                  <a:cubicBezTo>
                    <a:pt x="2346" y="8666"/>
                    <a:pt x="2314" y="8435"/>
                    <a:pt x="2388" y="8227"/>
                  </a:cubicBezTo>
                  <a:lnTo>
                    <a:pt x="2693" y="7399"/>
                  </a:lnTo>
                  <a:close/>
                  <a:moveTo>
                    <a:pt x="3591" y="8298"/>
                  </a:moveTo>
                  <a:lnTo>
                    <a:pt x="4037" y="8744"/>
                  </a:lnTo>
                  <a:lnTo>
                    <a:pt x="3201" y="9578"/>
                  </a:lnTo>
                  <a:lnTo>
                    <a:pt x="2948" y="9324"/>
                  </a:lnTo>
                  <a:lnTo>
                    <a:pt x="3591" y="8298"/>
                  </a:lnTo>
                  <a:close/>
                  <a:moveTo>
                    <a:pt x="8839" y="1068"/>
                  </a:moveTo>
                  <a:lnTo>
                    <a:pt x="12173" y="4402"/>
                  </a:lnTo>
                  <a:cubicBezTo>
                    <a:pt x="11869" y="5182"/>
                    <a:pt x="11407" y="5890"/>
                    <a:pt x="10816" y="6485"/>
                  </a:cubicBezTo>
                  <a:lnTo>
                    <a:pt x="10817" y="6485"/>
                  </a:lnTo>
                  <a:lnTo>
                    <a:pt x="6452" y="10234"/>
                  </a:lnTo>
                  <a:lnTo>
                    <a:pt x="3009" y="6789"/>
                  </a:lnTo>
                  <a:lnTo>
                    <a:pt x="5658" y="3706"/>
                  </a:lnTo>
                  <a:cubicBezTo>
                    <a:pt x="5660" y="3705"/>
                    <a:pt x="5663" y="3702"/>
                    <a:pt x="5664" y="3699"/>
                  </a:cubicBezTo>
                  <a:lnTo>
                    <a:pt x="6757" y="2426"/>
                  </a:lnTo>
                  <a:cubicBezTo>
                    <a:pt x="7351" y="1834"/>
                    <a:pt x="8059" y="1373"/>
                    <a:pt x="8839" y="1068"/>
                  </a:cubicBezTo>
                  <a:close/>
                  <a:moveTo>
                    <a:pt x="4499" y="9206"/>
                  </a:moveTo>
                  <a:lnTo>
                    <a:pt x="4945" y="9652"/>
                  </a:lnTo>
                  <a:lnTo>
                    <a:pt x="3917" y="10293"/>
                  </a:lnTo>
                  <a:lnTo>
                    <a:pt x="3665" y="10040"/>
                  </a:lnTo>
                  <a:lnTo>
                    <a:pt x="4499" y="9206"/>
                  </a:lnTo>
                  <a:close/>
                  <a:moveTo>
                    <a:pt x="5421" y="10126"/>
                  </a:moveTo>
                  <a:lnTo>
                    <a:pt x="5842" y="10549"/>
                  </a:lnTo>
                  <a:lnTo>
                    <a:pt x="5016" y="10853"/>
                  </a:lnTo>
                  <a:cubicBezTo>
                    <a:pt x="4942" y="10880"/>
                    <a:pt x="4865" y="10894"/>
                    <a:pt x="4788" y="10894"/>
                  </a:cubicBezTo>
                  <a:cubicBezTo>
                    <a:pt x="4650" y="10894"/>
                    <a:pt x="4514" y="10850"/>
                    <a:pt x="4399" y="10766"/>
                  </a:cubicBezTo>
                  <a:lnTo>
                    <a:pt x="5421" y="10126"/>
                  </a:lnTo>
                  <a:close/>
                  <a:moveTo>
                    <a:pt x="9407" y="8558"/>
                  </a:moveTo>
                  <a:lnTo>
                    <a:pt x="9407" y="8558"/>
                  </a:lnTo>
                  <a:cubicBezTo>
                    <a:pt x="9285" y="9761"/>
                    <a:pt x="8753" y="10884"/>
                    <a:pt x="7900" y="11739"/>
                  </a:cubicBezTo>
                  <a:lnTo>
                    <a:pt x="7902" y="11739"/>
                  </a:lnTo>
                  <a:cubicBezTo>
                    <a:pt x="7683" y="11957"/>
                    <a:pt x="7448" y="12156"/>
                    <a:pt x="7195" y="12332"/>
                  </a:cubicBezTo>
                  <a:lnTo>
                    <a:pt x="6805" y="10795"/>
                  </a:lnTo>
                  <a:lnTo>
                    <a:pt x="9407" y="8558"/>
                  </a:lnTo>
                  <a:close/>
                  <a:moveTo>
                    <a:pt x="11041" y="1"/>
                  </a:moveTo>
                  <a:cubicBezTo>
                    <a:pt x="10474" y="1"/>
                    <a:pt x="9907" y="72"/>
                    <a:pt x="9354" y="215"/>
                  </a:cubicBezTo>
                  <a:cubicBezTo>
                    <a:pt x="9178" y="260"/>
                    <a:pt x="9006" y="313"/>
                    <a:pt x="8836" y="373"/>
                  </a:cubicBezTo>
                  <a:cubicBezTo>
                    <a:pt x="8822" y="377"/>
                    <a:pt x="8806" y="382"/>
                    <a:pt x="8792" y="388"/>
                  </a:cubicBezTo>
                  <a:cubicBezTo>
                    <a:pt x="7853" y="722"/>
                    <a:pt x="7000" y="1260"/>
                    <a:pt x="6295" y="1964"/>
                  </a:cubicBezTo>
                  <a:lnTo>
                    <a:pt x="6293" y="1964"/>
                  </a:lnTo>
                  <a:lnTo>
                    <a:pt x="6289" y="1970"/>
                  </a:lnTo>
                  <a:cubicBezTo>
                    <a:pt x="6285" y="1973"/>
                    <a:pt x="6282" y="1976"/>
                    <a:pt x="6279" y="1979"/>
                  </a:cubicBezTo>
                  <a:cubicBezTo>
                    <a:pt x="6276" y="1983"/>
                    <a:pt x="6274" y="1984"/>
                    <a:pt x="6271" y="1987"/>
                  </a:cubicBezTo>
                  <a:lnTo>
                    <a:pt x="5268" y="3154"/>
                  </a:lnTo>
                  <a:cubicBezTo>
                    <a:pt x="5248" y="3154"/>
                    <a:pt x="5228" y="3154"/>
                    <a:pt x="5207" y="3154"/>
                  </a:cubicBezTo>
                  <a:cubicBezTo>
                    <a:pt x="3107" y="3154"/>
                    <a:pt x="1165" y="4272"/>
                    <a:pt x="108" y="6089"/>
                  </a:cubicBezTo>
                  <a:cubicBezTo>
                    <a:pt x="0" y="6277"/>
                    <a:pt x="100" y="6518"/>
                    <a:pt x="310" y="6571"/>
                  </a:cubicBezTo>
                  <a:lnTo>
                    <a:pt x="2131" y="7034"/>
                  </a:lnTo>
                  <a:lnTo>
                    <a:pt x="1774" y="8001"/>
                  </a:lnTo>
                  <a:cubicBezTo>
                    <a:pt x="1599" y="8480"/>
                    <a:pt x="1718" y="9017"/>
                    <a:pt x="2078" y="9379"/>
                  </a:cubicBezTo>
                  <a:lnTo>
                    <a:pt x="3863" y="11165"/>
                  </a:lnTo>
                  <a:cubicBezTo>
                    <a:pt x="4113" y="11414"/>
                    <a:pt x="4449" y="11548"/>
                    <a:pt x="4790" y="11548"/>
                  </a:cubicBezTo>
                  <a:cubicBezTo>
                    <a:pt x="4942" y="11548"/>
                    <a:pt x="5094" y="11522"/>
                    <a:pt x="5242" y="11468"/>
                  </a:cubicBezTo>
                  <a:lnTo>
                    <a:pt x="6209" y="11112"/>
                  </a:lnTo>
                  <a:lnTo>
                    <a:pt x="6672" y="12931"/>
                  </a:lnTo>
                  <a:cubicBezTo>
                    <a:pt x="6711" y="13083"/>
                    <a:pt x="6847" y="13178"/>
                    <a:pt x="6990" y="13178"/>
                  </a:cubicBezTo>
                  <a:cubicBezTo>
                    <a:pt x="7045" y="13178"/>
                    <a:pt x="7101" y="13164"/>
                    <a:pt x="7153" y="13134"/>
                  </a:cubicBezTo>
                  <a:cubicBezTo>
                    <a:pt x="8989" y="12068"/>
                    <a:pt x="10111" y="10096"/>
                    <a:pt x="10087" y="7973"/>
                  </a:cubicBezTo>
                  <a:lnTo>
                    <a:pt x="11254" y="6972"/>
                  </a:lnTo>
                  <a:cubicBezTo>
                    <a:pt x="11257" y="6968"/>
                    <a:pt x="11260" y="6965"/>
                    <a:pt x="11263" y="6962"/>
                  </a:cubicBezTo>
                  <a:cubicBezTo>
                    <a:pt x="11267" y="6961"/>
                    <a:pt x="11270" y="6958"/>
                    <a:pt x="11273" y="6954"/>
                  </a:cubicBezTo>
                  <a:lnTo>
                    <a:pt x="11278" y="6948"/>
                  </a:lnTo>
                  <a:lnTo>
                    <a:pt x="11279" y="6948"/>
                  </a:lnTo>
                  <a:cubicBezTo>
                    <a:pt x="11983" y="6241"/>
                    <a:pt x="12521" y="5388"/>
                    <a:pt x="12855" y="4449"/>
                  </a:cubicBezTo>
                  <a:cubicBezTo>
                    <a:pt x="12861" y="4435"/>
                    <a:pt x="12866" y="4421"/>
                    <a:pt x="12870" y="4405"/>
                  </a:cubicBezTo>
                  <a:cubicBezTo>
                    <a:pt x="12928" y="4235"/>
                    <a:pt x="12981" y="4064"/>
                    <a:pt x="13026" y="3889"/>
                  </a:cubicBezTo>
                  <a:cubicBezTo>
                    <a:pt x="13316" y="2764"/>
                    <a:pt x="13312" y="1583"/>
                    <a:pt x="13012" y="462"/>
                  </a:cubicBezTo>
                  <a:cubicBezTo>
                    <a:pt x="12983" y="348"/>
                    <a:pt x="12894" y="260"/>
                    <a:pt x="12781" y="229"/>
                  </a:cubicBezTo>
                  <a:cubicBezTo>
                    <a:pt x="12211" y="77"/>
                    <a:pt x="11626" y="1"/>
                    <a:pt x="1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8"/>
          <p:cNvSpPr txBox="1">
            <a:spLocks noGrp="1"/>
          </p:cNvSpPr>
          <p:nvPr>
            <p:ph type="title"/>
          </p:nvPr>
        </p:nvSpPr>
        <p:spPr>
          <a:xfrm>
            <a:off x="519212" y="2486285"/>
            <a:ext cx="750939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highlight>
                  <a:schemeClr val="dk2"/>
                </a:highlight>
              </a:rPr>
              <a:t>TRÌNH BÀY BÀI NÓI</a:t>
            </a:r>
            <a:endParaRPr sz="4400" dirty="0">
              <a:highlight>
                <a:schemeClr val="dk2"/>
              </a:highlight>
            </a:endParaRPr>
          </a:p>
        </p:txBody>
      </p:sp>
      <p:sp>
        <p:nvSpPr>
          <p:cNvPr id="613" name="Google Shape;613;p38"/>
          <p:cNvSpPr txBox="1">
            <a:spLocks noGrp="1"/>
          </p:cNvSpPr>
          <p:nvPr>
            <p:ph type="title" idx="2"/>
          </p:nvPr>
        </p:nvSpPr>
        <p:spPr>
          <a:xfrm>
            <a:off x="852692" y="711250"/>
            <a:ext cx="1453533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grpSp>
        <p:nvGrpSpPr>
          <p:cNvPr id="615" name="Google Shape;615;p38"/>
          <p:cNvGrpSpPr/>
          <p:nvPr/>
        </p:nvGrpSpPr>
        <p:grpSpPr>
          <a:xfrm rot="-157232">
            <a:off x="2322355" y="1639078"/>
            <a:ext cx="477120" cy="716999"/>
            <a:chOff x="7358875" y="1006660"/>
            <a:chExt cx="358200" cy="538290"/>
          </a:xfrm>
        </p:grpSpPr>
        <p:sp>
          <p:nvSpPr>
            <p:cNvPr id="616" name="Google Shape;616;p38"/>
            <p:cNvSpPr/>
            <p:nvPr/>
          </p:nvSpPr>
          <p:spPr>
            <a:xfrm>
              <a:off x="7358875" y="1006660"/>
              <a:ext cx="345900" cy="532725"/>
            </a:xfrm>
            <a:custGeom>
              <a:avLst/>
              <a:gdLst/>
              <a:ahLst/>
              <a:cxnLst/>
              <a:rect l="l" t="t" r="r" b="b"/>
              <a:pathLst>
                <a:path w="13836" h="21309" extrusionOk="0">
                  <a:moveTo>
                    <a:pt x="0" y="0"/>
                  </a:moveTo>
                  <a:cubicBezTo>
                    <a:pt x="3507" y="0"/>
                    <a:pt x="7548" y="14"/>
                    <a:pt x="10287" y="2204"/>
                  </a:cubicBezTo>
                  <a:cubicBezTo>
                    <a:pt x="15269" y="6188"/>
                    <a:pt x="14889" y="18453"/>
                    <a:pt x="9185" y="2130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7" name="Google Shape;617;p38"/>
            <p:cNvSpPr/>
            <p:nvPr/>
          </p:nvSpPr>
          <p:spPr>
            <a:xfrm>
              <a:off x="7588500" y="1383225"/>
              <a:ext cx="17175" cy="146975"/>
            </a:xfrm>
            <a:custGeom>
              <a:avLst/>
              <a:gdLst/>
              <a:ahLst/>
              <a:cxnLst/>
              <a:rect l="l" t="t" r="r" b="b"/>
              <a:pathLst>
                <a:path w="687" h="5879" extrusionOk="0">
                  <a:moveTo>
                    <a:pt x="367" y="0"/>
                  </a:moveTo>
                  <a:cubicBezTo>
                    <a:pt x="753" y="1925"/>
                    <a:pt x="877" y="4122"/>
                    <a:pt x="0" y="587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8" name="Google Shape;618;p38"/>
            <p:cNvSpPr/>
            <p:nvPr/>
          </p:nvSpPr>
          <p:spPr>
            <a:xfrm>
              <a:off x="7579325" y="1530200"/>
              <a:ext cx="137750" cy="14750"/>
            </a:xfrm>
            <a:custGeom>
              <a:avLst/>
              <a:gdLst/>
              <a:ahLst/>
              <a:cxnLst/>
              <a:rect l="l" t="t" r="r" b="b"/>
              <a:pathLst>
                <a:path w="5510" h="590" extrusionOk="0">
                  <a:moveTo>
                    <a:pt x="0" y="367"/>
                  </a:moveTo>
                  <a:cubicBezTo>
                    <a:pt x="1786" y="813"/>
                    <a:pt x="3669" y="0"/>
                    <a:pt x="551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23" name="Google Shape;623;p38"/>
          <p:cNvGrpSpPr/>
          <p:nvPr/>
        </p:nvGrpSpPr>
        <p:grpSpPr>
          <a:xfrm>
            <a:off x="525375" y="4418829"/>
            <a:ext cx="1083800" cy="197490"/>
            <a:chOff x="525375" y="4180010"/>
            <a:chExt cx="1083800" cy="197490"/>
          </a:xfrm>
        </p:grpSpPr>
        <p:sp>
          <p:nvSpPr>
            <p:cNvPr id="624" name="Google Shape;624;p38"/>
            <p:cNvSpPr/>
            <p:nvPr/>
          </p:nvSpPr>
          <p:spPr>
            <a:xfrm>
              <a:off x="525375" y="4180010"/>
              <a:ext cx="973600" cy="32150"/>
            </a:xfrm>
            <a:custGeom>
              <a:avLst/>
              <a:gdLst/>
              <a:ahLst/>
              <a:cxnLst/>
              <a:rect l="l" t="t" r="r" b="b"/>
              <a:pathLst>
                <a:path w="38944" h="1286" extrusionOk="0">
                  <a:moveTo>
                    <a:pt x="0" y="1286"/>
                  </a:moveTo>
                  <a:cubicBezTo>
                    <a:pt x="12856" y="-550"/>
                    <a:pt x="25957" y="184"/>
                    <a:pt x="38944" y="1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25" name="Google Shape;625;p38"/>
            <p:cNvSpPr/>
            <p:nvPr/>
          </p:nvSpPr>
          <p:spPr>
            <a:xfrm>
              <a:off x="626400" y="4276475"/>
              <a:ext cx="982775" cy="101025"/>
            </a:xfrm>
            <a:custGeom>
              <a:avLst/>
              <a:gdLst/>
              <a:ahLst/>
              <a:cxnLst/>
              <a:rect l="l" t="t" r="r" b="b"/>
              <a:pathLst>
                <a:path w="39311" h="4041" extrusionOk="0">
                  <a:moveTo>
                    <a:pt x="0" y="4041"/>
                  </a:moveTo>
                  <a:cubicBezTo>
                    <a:pt x="12880" y="1282"/>
                    <a:pt x="26138" y="0"/>
                    <a:pt x="3931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26" name="Google Shape;626;p38"/>
          <p:cNvGrpSpPr/>
          <p:nvPr/>
        </p:nvGrpSpPr>
        <p:grpSpPr>
          <a:xfrm>
            <a:off x="7142971" y="1369591"/>
            <a:ext cx="1500953" cy="1501085"/>
            <a:chOff x="7142971" y="1369591"/>
            <a:chExt cx="1500953" cy="1501085"/>
          </a:xfrm>
        </p:grpSpPr>
        <p:sp>
          <p:nvSpPr>
            <p:cNvPr id="627" name="Google Shape;627;p38"/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8"/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629" name="Google Shape;629;p38"/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4" name="Google Shape;634;p38"/>
          <p:cNvGrpSpPr/>
          <p:nvPr/>
        </p:nvGrpSpPr>
        <p:grpSpPr>
          <a:xfrm>
            <a:off x="6087783" y="649555"/>
            <a:ext cx="1668475" cy="1394400"/>
            <a:chOff x="6087783" y="649555"/>
            <a:chExt cx="1668475" cy="1394400"/>
          </a:xfrm>
        </p:grpSpPr>
        <p:sp>
          <p:nvSpPr>
            <p:cNvPr id="635" name="Google Shape;635;p38"/>
            <p:cNvSpPr/>
            <p:nvPr/>
          </p:nvSpPr>
          <p:spPr>
            <a:xfrm rot="-1341286">
              <a:off x="6296405" y="865688"/>
              <a:ext cx="1326707" cy="96213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6" name="Google Shape;636;p38"/>
            <p:cNvGrpSpPr/>
            <p:nvPr/>
          </p:nvGrpSpPr>
          <p:grpSpPr>
            <a:xfrm>
              <a:off x="6087783" y="718348"/>
              <a:ext cx="1548045" cy="1310460"/>
              <a:chOff x="5291825" y="3840050"/>
              <a:chExt cx="868225" cy="734975"/>
            </a:xfrm>
          </p:grpSpPr>
          <p:sp>
            <p:nvSpPr>
              <p:cNvPr id="637" name="Google Shape;637;p38"/>
              <p:cNvSpPr/>
              <p:nvPr/>
            </p:nvSpPr>
            <p:spPr>
              <a:xfrm>
                <a:off x="5528600" y="4297425"/>
                <a:ext cx="188825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4119" extrusionOk="0">
                    <a:moveTo>
                      <a:pt x="7094" y="1"/>
                    </a:moveTo>
                    <a:cubicBezTo>
                      <a:pt x="4215" y="1"/>
                      <a:pt x="1850" y="1898"/>
                      <a:pt x="46" y="3996"/>
                    </a:cubicBezTo>
                    <a:cubicBezTo>
                      <a:pt x="1" y="4048"/>
                      <a:pt x="46" y="4118"/>
                      <a:pt x="98" y="4118"/>
                    </a:cubicBezTo>
                    <a:cubicBezTo>
                      <a:pt x="114" y="4118"/>
                      <a:pt x="130" y="4112"/>
                      <a:pt x="145" y="4096"/>
                    </a:cubicBezTo>
                    <a:cubicBezTo>
                      <a:pt x="2153" y="1946"/>
                      <a:pt x="4354" y="304"/>
                      <a:pt x="7405" y="239"/>
                    </a:cubicBezTo>
                    <a:cubicBezTo>
                      <a:pt x="7553" y="236"/>
                      <a:pt x="7551" y="16"/>
                      <a:pt x="7403" y="8"/>
                    </a:cubicBezTo>
                    <a:cubicBezTo>
                      <a:pt x="7299" y="3"/>
                      <a:pt x="7196" y="1"/>
                      <a:pt x="7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5500225" y="4209825"/>
                <a:ext cx="184600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4151" extrusionOk="0">
                    <a:moveTo>
                      <a:pt x="7204" y="1"/>
                    </a:moveTo>
                    <a:cubicBezTo>
                      <a:pt x="4360" y="1"/>
                      <a:pt x="1550" y="1712"/>
                      <a:pt x="25" y="4065"/>
                    </a:cubicBezTo>
                    <a:cubicBezTo>
                      <a:pt x="1" y="4104"/>
                      <a:pt x="39" y="4150"/>
                      <a:pt x="77" y="4150"/>
                    </a:cubicBezTo>
                    <a:cubicBezTo>
                      <a:pt x="90" y="4150"/>
                      <a:pt x="103" y="4145"/>
                      <a:pt x="113" y="4132"/>
                    </a:cubicBezTo>
                    <a:cubicBezTo>
                      <a:pt x="1959" y="1768"/>
                      <a:pt x="4306" y="600"/>
                      <a:pt x="7245" y="211"/>
                    </a:cubicBezTo>
                    <a:cubicBezTo>
                      <a:pt x="7373" y="194"/>
                      <a:pt x="7384" y="2"/>
                      <a:pt x="7244" y="1"/>
                    </a:cubicBezTo>
                    <a:cubicBezTo>
                      <a:pt x="7231" y="1"/>
                      <a:pt x="7217" y="1"/>
                      <a:pt x="7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5465875" y="4141225"/>
                <a:ext cx="186675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4230" extrusionOk="0">
                    <a:moveTo>
                      <a:pt x="7284" y="0"/>
                    </a:moveTo>
                    <a:cubicBezTo>
                      <a:pt x="7278" y="0"/>
                      <a:pt x="7271" y="1"/>
                      <a:pt x="7265" y="2"/>
                    </a:cubicBezTo>
                    <a:cubicBezTo>
                      <a:pt x="4464" y="400"/>
                      <a:pt x="1865" y="1978"/>
                      <a:pt x="43" y="4112"/>
                    </a:cubicBezTo>
                    <a:cubicBezTo>
                      <a:pt x="0" y="4164"/>
                      <a:pt x="44" y="4230"/>
                      <a:pt x="94" y="4230"/>
                    </a:cubicBezTo>
                    <a:cubicBezTo>
                      <a:pt x="109" y="4230"/>
                      <a:pt x="125" y="4224"/>
                      <a:pt x="139" y="4209"/>
                    </a:cubicBezTo>
                    <a:cubicBezTo>
                      <a:pt x="2139" y="2077"/>
                      <a:pt x="4503" y="870"/>
                      <a:pt x="7327" y="225"/>
                    </a:cubicBezTo>
                    <a:cubicBezTo>
                      <a:pt x="7467" y="191"/>
                      <a:pt x="7412" y="0"/>
                      <a:pt x="7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8"/>
              <p:cNvSpPr/>
              <p:nvPr/>
            </p:nvSpPr>
            <p:spPr>
              <a:xfrm>
                <a:off x="5437400" y="4079975"/>
                <a:ext cx="175000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3925" extrusionOk="0">
                    <a:moveTo>
                      <a:pt x="6860" y="0"/>
                    </a:moveTo>
                    <a:cubicBezTo>
                      <a:pt x="6857" y="0"/>
                      <a:pt x="6854" y="0"/>
                      <a:pt x="6851" y="0"/>
                    </a:cubicBezTo>
                    <a:cubicBezTo>
                      <a:pt x="4193" y="212"/>
                      <a:pt x="1671" y="1731"/>
                      <a:pt x="41" y="3805"/>
                    </a:cubicBezTo>
                    <a:cubicBezTo>
                      <a:pt x="1" y="3856"/>
                      <a:pt x="44" y="3925"/>
                      <a:pt x="94" y="3925"/>
                    </a:cubicBezTo>
                    <a:cubicBezTo>
                      <a:pt x="109" y="3925"/>
                      <a:pt x="125" y="3918"/>
                      <a:pt x="140" y="3902"/>
                    </a:cubicBezTo>
                    <a:cubicBezTo>
                      <a:pt x="1976" y="1824"/>
                      <a:pt x="4191" y="737"/>
                      <a:pt x="6882" y="219"/>
                    </a:cubicBezTo>
                    <a:cubicBezTo>
                      <a:pt x="7000" y="197"/>
                      <a:pt x="6978" y="0"/>
                      <a:pt x="6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8"/>
              <p:cNvSpPr/>
              <p:nvPr/>
            </p:nvSpPr>
            <p:spPr>
              <a:xfrm>
                <a:off x="5404750" y="4007775"/>
                <a:ext cx="174325" cy="1156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4624" extrusionOk="0">
                    <a:moveTo>
                      <a:pt x="6837" y="0"/>
                    </a:moveTo>
                    <a:cubicBezTo>
                      <a:pt x="6837" y="0"/>
                      <a:pt x="6836" y="0"/>
                      <a:pt x="6836" y="0"/>
                    </a:cubicBezTo>
                    <a:cubicBezTo>
                      <a:pt x="3919" y="39"/>
                      <a:pt x="1635" y="2326"/>
                      <a:pt x="32" y="4528"/>
                    </a:cubicBezTo>
                    <a:cubicBezTo>
                      <a:pt x="1" y="4572"/>
                      <a:pt x="47" y="4624"/>
                      <a:pt x="92" y="4624"/>
                    </a:cubicBezTo>
                    <a:cubicBezTo>
                      <a:pt x="107" y="4624"/>
                      <a:pt x="121" y="4618"/>
                      <a:pt x="132" y="4605"/>
                    </a:cubicBezTo>
                    <a:cubicBezTo>
                      <a:pt x="1977" y="2377"/>
                      <a:pt x="3902" y="600"/>
                      <a:pt x="6863" y="195"/>
                    </a:cubicBezTo>
                    <a:cubicBezTo>
                      <a:pt x="6973" y="181"/>
                      <a:pt x="6945" y="0"/>
                      <a:pt x="6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5818975" y="4203025"/>
                <a:ext cx="2697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3360" extrusionOk="0">
                    <a:moveTo>
                      <a:pt x="7299" y="1"/>
                    </a:moveTo>
                    <a:cubicBezTo>
                      <a:pt x="4481" y="1"/>
                      <a:pt x="1439" y="1090"/>
                      <a:pt x="24" y="3279"/>
                    </a:cubicBezTo>
                    <a:cubicBezTo>
                      <a:pt x="0" y="3315"/>
                      <a:pt x="37" y="3359"/>
                      <a:pt x="74" y="3359"/>
                    </a:cubicBezTo>
                    <a:cubicBezTo>
                      <a:pt x="86" y="3359"/>
                      <a:pt x="99" y="3354"/>
                      <a:pt x="109" y="3342"/>
                    </a:cubicBezTo>
                    <a:cubicBezTo>
                      <a:pt x="1794" y="1311"/>
                      <a:pt x="4566" y="294"/>
                      <a:pt x="7267" y="294"/>
                    </a:cubicBezTo>
                    <a:cubicBezTo>
                      <a:pt x="8418" y="294"/>
                      <a:pt x="9556" y="479"/>
                      <a:pt x="10591" y="848"/>
                    </a:cubicBezTo>
                    <a:cubicBezTo>
                      <a:pt x="10607" y="853"/>
                      <a:pt x="10621" y="856"/>
                      <a:pt x="10635" y="856"/>
                    </a:cubicBezTo>
                    <a:cubicBezTo>
                      <a:pt x="10755" y="856"/>
                      <a:pt x="10790" y="657"/>
                      <a:pt x="10658" y="603"/>
                    </a:cubicBezTo>
                    <a:cubicBezTo>
                      <a:pt x="9677" y="202"/>
                      <a:pt x="8509" y="1"/>
                      <a:pt x="7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5805775" y="4147175"/>
                <a:ext cx="258750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10350" h="2748" extrusionOk="0">
                    <a:moveTo>
                      <a:pt x="7333" y="1"/>
                    </a:moveTo>
                    <a:cubicBezTo>
                      <a:pt x="4702" y="1"/>
                      <a:pt x="2053" y="982"/>
                      <a:pt x="44" y="2639"/>
                    </a:cubicBezTo>
                    <a:cubicBezTo>
                      <a:pt x="0" y="2676"/>
                      <a:pt x="41" y="2747"/>
                      <a:pt x="88" y="2747"/>
                    </a:cubicBezTo>
                    <a:cubicBezTo>
                      <a:pt x="99" y="2747"/>
                      <a:pt x="109" y="2744"/>
                      <a:pt x="119" y="2736"/>
                    </a:cubicBezTo>
                    <a:cubicBezTo>
                      <a:pt x="2307" y="1089"/>
                      <a:pt x="4716" y="339"/>
                      <a:pt x="7271" y="339"/>
                    </a:cubicBezTo>
                    <a:cubicBezTo>
                      <a:pt x="8215" y="339"/>
                      <a:pt x="9179" y="441"/>
                      <a:pt x="10160" y="639"/>
                    </a:cubicBezTo>
                    <a:cubicBezTo>
                      <a:pt x="10169" y="641"/>
                      <a:pt x="10178" y="642"/>
                      <a:pt x="10186" y="642"/>
                    </a:cubicBezTo>
                    <a:cubicBezTo>
                      <a:pt x="10308" y="642"/>
                      <a:pt x="10350" y="462"/>
                      <a:pt x="10220" y="422"/>
                    </a:cubicBezTo>
                    <a:cubicBezTo>
                      <a:pt x="9283" y="136"/>
                      <a:pt x="8309" y="1"/>
                      <a:pt x="7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5796325" y="4085075"/>
                <a:ext cx="238975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9559" h="2722" extrusionOk="0">
                    <a:moveTo>
                      <a:pt x="7090" y="0"/>
                    </a:moveTo>
                    <a:cubicBezTo>
                      <a:pt x="6046" y="0"/>
                      <a:pt x="4998" y="194"/>
                      <a:pt x="3981" y="496"/>
                    </a:cubicBezTo>
                    <a:cubicBezTo>
                      <a:pt x="2569" y="914"/>
                      <a:pt x="919" y="1414"/>
                      <a:pt x="23" y="2654"/>
                    </a:cubicBezTo>
                    <a:cubicBezTo>
                      <a:pt x="0" y="2684"/>
                      <a:pt x="33" y="2722"/>
                      <a:pt x="64" y="2722"/>
                    </a:cubicBezTo>
                    <a:cubicBezTo>
                      <a:pt x="74" y="2722"/>
                      <a:pt x="84" y="2718"/>
                      <a:pt x="92" y="2708"/>
                    </a:cubicBezTo>
                    <a:cubicBezTo>
                      <a:pt x="1082" y="1511"/>
                      <a:pt x="2825" y="1014"/>
                      <a:pt x="4280" y="628"/>
                    </a:cubicBezTo>
                    <a:cubicBezTo>
                      <a:pt x="5180" y="390"/>
                      <a:pt x="6062" y="261"/>
                      <a:pt x="6945" y="261"/>
                    </a:cubicBezTo>
                    <a:cubicBezTo>
                      <a:pt x="7748" y="261"/>
                      <a:pt x="8551" y="367"/>
                      <a:pt x="9368" y="592"/>
                    </a:cubicBezTo>
                    <a:cubicBezTo>
                      <a:pt x="9380" y="595"/>
                      <a:pt x="9391" y="597"/>
                      <a:pt x="9402" y="597"/>
                    </a:cubicBezTo>
                    <a:cubicBezTo>
                      <a:pt x="9521" y="597"/>
                      <a:pt x="9559" y="411"/>
                      <a:pt x="9430" y="367"/>
                    </a:cubicBezTo>
                    <a:cubicBezTo>
                      <a:pt x="8661" y="110"/>
                      <a:pt x="7876" y="0"/>
                      <a:pt x="7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8"/>
              <p:cNvSpPr/>
              <p:nvPr/>
            </p:nvSpPr>
            <p:spPr>
              <a:xfrm>
                <a:off x="5778125" y="4032550"/>
                <a:ext cx="211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2908" extrusionOk="0">
                    <a:moveTo>
                      <a:pt x="6811" y="1"/>
                    </a:moveTo>
                    <a:cubicBezTo>
                      <a:pt x="5494" y="1"/>
                      <a:pt x="4048" y="444"/>
                      <a:pt x="2970" y="842"/>
                    </a:cubicBezTo>
                    <a:cubicBezTo>
                      <a:pt x="2243" y="1112"/>
                      <a:pt x="101" y="1901"/>
                      <a:pt x="4" y="2847"/>
                    </a:cubicBezTo>
                    <a:cubicBezTo>
                      <a:pt x="0" y="2886"/>
                      <a:pt x="34" y="2908"/>
                      <a:pt x="67" y="2908"/>
                    </a:cubicBezTo>
                    <a:cubicBezTo>
                      <a:pt x="93" y="2908"/>
                      <a:pt x="118" y="2894"/>
                      <a:pt x="123" y="2865"/>
                    </a:cubicBezTo>
                    <a:cubicBezTo>
                      <a:pt x="326" y="1826"/>
                      <a:pt x="3064" y="1019"/>
                      <a:pt x="3877" y="798"/>
                    </a:cubicBezTo>
                    <a:cubicBezTo>
                      <a:pt x="4803" y="544"/>
                      <a:pt x="5844" y="286"/>
                      <a:pt x="6850" y="286"/>
                    </a:cubicBezTo>
                    <a:cubicBezTo>
                      <a:pt x="7333" y="286"/>
                      <a:pt x="7807" y="345"/>
                      <a:pt x="8257" y="493"/>
                    </a:cubicBezTo>
                    <a:cubicBezTo>
                      <a:pt x="8271" y="498"/>
                      <a:pt x="8286" y="501"/>
                      <a:pt x="8299" y="501"/>
                    </a:cubicBezTo>
                    <a:cubicBezTo>
                      <a:pt x="8419" y="501"/>
                      <a:pt x="8453" y="306"/>
                      <a:pt x="8322" y="254"/>
                    </a:cubicBezTo>
                    <a:cubicBezTo>
                      <a:pt x="7862" y="74"/>
                      <a:pt x="7347" y="1"/>
                      <a:pt x="6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5731825" y="3981900"/>
                <a:ext cx="271925" cy="67925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2717" extrusionOk="0">
                    <a:moveTo>
                      <a:pt x="8500" y="0"/>
                    </a:moveTo>
                    <a:cubicBezTo>
                      <a:pt x="7298" y="0"/>
                      <a:pt x="6101" y="202"/>
                      <a:pt x="4919" y="535"/>
                    </a:cubicBezTo>
                    <a:cubicBezTo>
                      <a:pt x="3370" y="972"/>
                      <a:pt x="1220" y="1451"/>
                      <a:pt x="39" y="2623"/>
                    </a:cubicBezTo>
                    <a:cubicBezTo>
                      <a:pt x="1" y="2662"/>
                      <a:pt x="38" y="2716"/>
                      <a:pt x="80" y="2716"/>
                    </a:cubicBezTo>
                    <a:cubicBezTo>
                      <a:pt x="93" y="2716"/>
                      <a:pt x="106" y="2712"/>
                      <a:pt x="117" y="2701"/>
                    </a:cubicBezTo>
                    <a:cubicBezTo>
                      <a:pt x="1284" y="1635"/>
                      <a:pt x="3458" y="1147"/>
                      <a:pt x="4975" y="736"/>
                    </a:cubicBezTo>
                    <a:cubicBezTo>
                      <a:pt x="6118" y="426"/>
                      <a:pt x="7262" y="244"/>
                      <a:pt x="8414" y="244"/>
                    </a:cubicBezTo>
                    <a:cubicBezTo>
                      <a:pt x="9161" y="244"/>
                      <a:pt x="9911" y="320"/>
                      <a:pt x="10665" y="487"/>
                    </a:cubicBezTo>
                    <a:cubicBezTo>
                      <a:pt x="10675" y="489"/>
                      <a:pt x="10685" y="490"/>
                      <a:pt x="10694" y="490"/>
                    </a:cubicBezTo>
                    <a:cubicBezTo>
                      <a:pt x="10827" y="490"/>
                      <a:pt x="10876" y="282"/>
                      <a:pt x="10730" y="248"/>
                    </a:cubicBezTo>
                    <a:cubicBezTo>
                      <a:pt x="9986" y="77"/>
                      <a:pt x="9242" y="0"/>
                      <a:pt x="8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5726525" y="3922475"/>
                <a:ext cx="276750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2285" extrusionOk="0">
                    <a:moveTo>
                      <a:pt x="6294" y="1"/>
                    </a:moveTo>
                    <a:cubicBezTo>
                      <a:pt x="5914" y="1"/>
                      <a:pt x="5527" y="24"/>
                      <a:pt x="5128" y="80"/>
                    </a:cubicBezTo>
                    <a:cubicBezTo>
                      <a:pt x="3282" y="335"/>
                      <a:pt x="1532" y="1058"/>
                      <a:pt x="45" y="2182"/>
                    </a:cubicBezTo>
                    <a:cubicBezTo>
                      <a:pt x="0" y="2215"/>
                      <a:pt x="27" y="2284"/>
                      <a:pt x="71" y="2284"/>
                    </a:cubicBezTo>
                    <a:cubicBezTo>
                      <a:pt x="80" y="2284"/>
                      <a:pt x="89" y="2281"/>
                      <a:pt x="100" y="2275"/>
                    </a:cubicBezTo>
                    <a:cubicBezTo>
                      <a:pt x="1763" y="1162"/>
                      <a:pt x="3609" y="418"/>
                      <a:pt x="5616" y="246"/>
                    </a:cubicBezTo>
                    <a:cubicBezTo>
                      <a:pt x="5819" y="228"/>
                      <a:pt x="6020" y="220"/>
                      <a:pt x="6220" y="220"/>
                    </a:cubicBezTo>
                    <a:cubicBezTo>
                      <a:pt x="7825" y="220"/>
                      <a:pt x="9316" y="732"/>
                      <a:pt x="10918" y="813"/>
                    </a:cubicBezTo>
                    <a:cubicBezTo>
                      <a:pt x="10921" y="813"/>
                      <a:pt x="10924" y="813"/>
                      <a:pt x="10926" y="813"/>
                    </a:cubicBezTo>
                    <a:cubicBezTo>
                      <a:pt x="11069" y="813"/>
                      <a:pt x="11059" y="601"/>
                      <a:pt x="10920" y="583"/>
                    </a:cubicBezTo>
                    <a:cubicBezTo>
                      <a:pt x="9299" y="401"/>
                      <a:pt x="7863" y="1"/>
                      <a:pt x="6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8"/>
              <p:cNvSpPr/>
              <p:nvPr/>
            </p:nvSpPr>
            <p:spPr>
              <a:xfrm>
                <a:off x="5291825" y="3840050"/>
                <a:ext cx="868225" cy="734975"/>
              </a:xfrm>
              <a:custGeom>
                <a:avLst/>
                <a:gdLst/>
                <a:ahLst/>
                <a:cxnLst/>
                <a:rect l="l" t="t" r="r" b="b"/>
                <a:pathLst>
                  <a:path w="34729" h="29399" extrusionOk="0">
                    <a:moveTo>
                      <a:pt x="27378" y="17735"/>
                    </a:moveTo>
                    <a:cubicBezTo>
                      <a:pt x="27714" y="17735"/>
                      <a:pt x="28060" y="17752"/>
                      <a:pt x="28416" y="17786"/>
                    </a:cubicBezTo>
                    <a:cubicBezTo>
                      <a:pt x="29591" y="17899"/>
                      <a:pt x="30985" y="18415"/>
                      <a:pt x="32249" y="18415"/>
                    </a:cubicBezTo>
                    <a:cubicBezTo>
                      <a:pt x="32883" y="18415"/>
                      <a:pt x="33485" y="18284"/>
                      <a:pt x="34009" y="17908"/>
                    </a:cubicBezTo>
                    <a:lnTo>
                      <a:pt x="34009" y="17908"/>
                    </a:lnTo>
                    <a:cubicBezTo>
                      <a:pt x="34265" y="18678"/>
                      <a:pt x="33229" y="18868"/>
                      <a:pt x="32111" y="18868"/>
                    </a:cubicBezTo>
                    <a:cubicBezTo>
                      <a:pt x="31112" y="18868"/>
                      <a:pt x="30048" y="18717"/>
                      <a:pt x="29780" y="18693"/>
                    </a:cubicBezTo>
                    <a:cubicBezTo>
                      <a:pt x="29000" y="18626"/>
                      <a:pt x="28205" y="18576"/>
                      <a:pt x="27414" y="18576"/>
                    </a:cubicBezTo>
                    <a:cubicBezTo>
                      <a:pt x="26885" y="18576"/>
                      <a:pt x="26357" y="18599"/>
                      <a:pt x="25836" y="18653"/>
                    </a:cubicBezTo>
                    <a:cubicBezTo>
                      <a:pt x="23866" y="18862"/>
                      <a:pt x="22081" y="19710"/>
                      <a:pt x="20691" y="21121"/>
                    </a:cubicBezTo>
                    <a:cubicBezTo>
                      <a:pt x="20686" y="21125"/>
                      <a:pt x="20688" y="21132"/>
                      <a:pt x="20686" y="21135"/>
                    </a:cubicBezTo>
                    <a:lnTo>
                      <a:pt x="20685" y="21135"/>
                    </a:lnTo>
                    <a:cubicBezTo>
                      <a:pt x="20693" y="21087"/>
                      <a:pt x="20694" y="21038"/>
                      <a:pt x="20689" y="20990"/>
                    </a:cubicBezTo>
                    <a:cubicBezTo>
                      <a:pt x="20725" y="20969"/>
                      <a:pt x="20748" y="20933"/>
                      <a:pt x="20752" y="20893"/>
                    </a:cubicBezTo>
                    <a:cubicBezTo>
                      <a:pt x="22638" y="18826"/>
                      <a:pt x="24694" y="17735"/>
                      <a:pt x="27378" y="17735"/>
                    </a:cubicBezTo>
                    <a:close/>
                    <a:moveTo>
                      <a:pt x="34233" y="18431"/>
                    </a:moveTo>
                    <a:lnTo>
                      <a:pt x="34233" y="18431"/>
                    </a:lnTo>
                    <a:cubicBezTo>
                      <a:pt x="34266" y="18476"/>
                      <a:pt x="34294" y="18523"/>
                      <a:pt x="34318" y="18572"/>
                    </a:cubicBezTo>
                    <a:cubicBezTo>
                      <a:pt x="34305" y="18579"/>
                      <a:pt x="34293" y="18588"/>
                      <a:pt x="34283" y="18601"/>
                    </a:cubicBezTo>
                    <a:cubicBezTo>
                      <a:pt x="33616" y="19417"/>
                      <a:pt x="32753" y="19646"/>
                      <a:pt x="31836" y="19646"/>
                    </a:cubicBezTo>
                    <a:cubicBezTo>
                      <a:pt x="31325" y="19646"/>
                      <a:pt x="30798" y="19575"/>
                      <a:pt x="30279" y="19495"/>
                    </a:cubicBezTo>
                    <a:cubicBezTo>
                      <a:pt x="29504" y="19375"/>
                      <a:pt x="28770" y="19296"/>
                      <a:pt x="28018" y="19296"/>
                    </a:cubicBezTo>
                    <a:cubicBezTo>
                      <a:pt x="27639" y="19296"/>
                      <a:pt x="27255" y="19316"/>
                      <a:pt x="26859" y="19361"/>
                    </a:cubicBezTo>
                    <a:cubicBezTo>
                      <a:pt x="26112" y="19449"/>
                      <a:pt x="25345" y="19520"/>
                      <a:pt x="24653" y="19833"/>
                    </a:cubicBezTo>
                    <a:cubicBezTo>
                      <a:pt x="23278" y="20454"/>
                      <a:pt x="22363" y="21183"/>
                      <a:pt x="20804" y="21213"/>
                    </a:cubicBezTo>
                    <a:cubicBezTo>
                      <a:pt x="22895" y="19427"/>
                      <a:pt x="25181" y="18871"/>
                      <a:pt x="27765" y="18871"/>
                    </a:cubicBezTo>
                    <a:cubicBezTo>
                      <a:pt x="28175" y="18871"/>
                      <a:pt x="28592" y="18885"/>
                      <a:pt x="29017" y="18910"/>
                    </a:cubicBezTo>
                    <a:cubicBezTo>
                      <a:pt x="29932" y="18964"/>
                      <a:pt x="30981" y="19199"/>
                      <a:pt x="31968" y="19199"/>
                    </a:cubicBezTo>
                    <a:cubicBezTo>
                      <a:pt x="32808" y="19199"/>
                      <a:pt x="33604" y="19029"/>
                      <a:pt x="34233" y="18431"/>
                    </a:cubicBezTo>
                    <a:close/>
                    <a:moveTo>
                      <a:pt x="11779" y="4207"/>
                    </a:moveTo>
                    <a:cubicBezTo>
                      <a:pt x="12541" y="4207"/>
                      <a:pt x="13324" y="4314"/>
                      <a:pt x="14126" y="4532"/>
                    </a:cubicBezTo>
                    <a:cubicBezTo>
                      <a:pt x="14139" y="4536"/>
                      <a:pt x="14152" y="4537"/>
                      <a:pt x="14165" y="4537"/>
                    </a:cubicBezTo>
                    <a:cubicBezTo>
                      <a:pt x="14179" y="4537"/>
                      <a:pt x="14192" y="4536"/>
                      <a:pt x="14206" y="4532"/>
                    </a:cubicBezTo>
                    <a:cubicBezTo>
                      <a:pt x="15624" y="10056"/>
                      <a:pt x="17966" y="15563"/>
                      <a:pt x="20446" y="20689"/>
                    </a:cubicBezTo>
                    <a:cubicBezTo>
                      <a:pt x="20454" y="20708"/>
                      <a:pt x="20466" y="20724"/>
                      <a:pt x="20482" y="20738"/>
                    </a:cubicBezTo>
                    <a:cubicBezTo>
                      <a:pt x="20127" y="20805"/>
                      <a:pt x="19772" y="20828"/>
                      <a:pt x="19416" y="20828"/>
                    </a:cubicBezTo>
                    <a:cubicBezTo>
                      <a:pt x="19188" y="20828"/>
                      <a:pt x="18960" y="20819"/>
                      <a:pt x="18732" y="20805"/>
                    </a:cubicBezTo>
                    <a:cubicBezTo>
                      <a:pt x="18758" y="20698"/>
                      <a:pt x="18801" y="20595"/>
                      <a:pt x="18855" y="20501"/>
                    </a:cubicBezTo>
                    <a:cubicBezTo>
                      <a:pt x="18933" y="20372"/>
                      <a:pt x="19043" y="20279"/>
                      <a:pt x="19137" y="20164"/>
                    </a:cubicBezTo>
                    <a:cubicBezTo>
                      <a:pt x="19182" y="20117"/>
                      <a:pt x="19142" y="20048"/>
                      <a:pt x="19089" y="20048"/>
                    </a:cubicBezTo>
                    <a:cubicBezTo>
                      <a:pt x="19078" y="20048"/>
                      <a:pt x="19066" y="20051"/>
                      <a:pt x="19054" y="20058"/>
                    </a:cubicBezTo>
                    <a:cubicBezTo>
                      <a:pt x="18790" y="20187"/>
                      <a:pt x="18648" y="20510"/>
                      <a:pt x="18602" y="20797"/>
                    </a:cubicBezTo>
                    <a:cubicBezTo>
                      <a:pt x="18318" y="20776"/>
                      <a:pt x="18033" y="20754"/>
                      <a:pt x="17749" y="20735"/>
                    </a:cubicBezTo>
                    <a:cubicBezTo>
                      <a:pt x="17867" y="20536"/>
                      <a:pt x="17974" y="20325"/>
                      <a:pt x="18025" y="20102"/>
                    </a:cubicBezTo>
                    <a:cubicBezTo>
                      <a:pt x="18036" y="20057"/>
                      <a:pt x="17996" y="20021"/>
                      <a:pt x="17957" y="20021"/>
                    </a:cubicBezTo>
                    <a:cubicBezTo>
                      <a:pt x="17937" y="20021"/>
                      <a:pt x="17918" y="20030"/>
                      <a:pt x="17905" y="20053"/>
                    </a:cubicBezTo>
                    <a:cubicBezTo>
                      <a:pt x="17789" y="20273"/>
                      <a:pt x="17695" y="20502"/>
                      <a:pt x="17585" y="20725"/>
                    </a:cubicBezTo>
                    <a:cubicBezTo>
                      <a:pt x="17383" y="20714"/>
                      <a:pt x="17181" y="20706"/>
                      <a:pt x="16979" y="20706"/>
                    </a:cubicBezTo>
                    <a:cubicBezTo>
                      <a:pt x="16875" y="20706"/>
                      <a:pt x="16772" y="20708"/>
                      <a:pt x="16668" y="20713"/>
                    </a:cubicBezTo>
                    <a:cubicBezTo>
                      <a:pt x="16788" y="20445"/>
                      <a:pt x="16912" y="20180"/>
                      <a:pt x="17043" y="19916"/>
                    </a:cubicBezTo>
                    <a:cubicBezTo>
                      <a:pt x="17068" y="19873"/>
                      <a:pt x="17032" y="19834"/>
                      <a:pt x="16994" y="19834"/>
                    </a:cubicBezTo>
                    <a:cubicBezTo>
                      <a:pt x="16977" y="19834"/>
                      <a:pt x="16960" y="19842"/>
                      <a:pt x="16949" y="19862"/>
                    </a:cubicBezTo>
                    <a:cubicBezTo>
                      <a:pt x="16778" y="20131"/>
                      <a:pt x="16640" y="20418"/>
                      <a:pt x="16536" y="20719"/>
                    </a:cubicBezTo>
                    <a:cubicBezTo>
                      <a:pt x="16431" y="20725"/>
                      <a:pt x="16326" y="20733"/>
                      <a:pt x="16220" y="20746"/>
                    </a:cubicBezTo>
                    <a:cubicBezTo>
                      <a:pt x="15981" y="20775"/>
                      <a:pt x="15747" y="20819"/>
                      <a:pt x="15513" y="20869"/>
                    </a:cubicBezTo>
                    <a:cubicBezTo>
                      <a:pt x="15644" y="20601"/>
                      <a:pt x="15779" y="20335"/>
                      <a:pt x="15918" y="20070"/>
                    </a:cubicBezTo>
                    <a:cubicBezTo>
                      <a:pt x="15943" y="20020"/>
                      <a:pt x="15902" y="19976"/>
                      <a:pt x="15861" y="19976"/>
                    </a:cubicBezTo>
                    <a:cubicBezTo>
                      <a:pt x="15842" y="19976"/>
                      <a:pt x="15823" y="19985"/>
                      <a:pt x="15809" y="20007"/>
                    </a:cubicBezTo>
                    <a:cubicBezTo>
                      <a:pt x="15629" y="20293"/>
                      <a:pt x="15475" y="20595"/>
                      <a:pt x="15342" y="20907"/>
                    </a:cubicBezTo>
                    <a:cubicBezTo>
                      <a:pt x="14963" y="20996"/>
                      <a:pt x="14590" y="21113"/>
                      <a:pt x="14227" y="21253"/>
                    </a:cubicBezTo>
                    <a:cubicBezTo>
                      <a:pt x="14391" y="20936"/>
                      <a:pt x="14553" y="20619"/>
                      <a:pt x="14703" y="20297"/>
                    </a:cubicBezTo>
                    <a:cubicBezTo>
                      <a:pt x="14724" y="20254"/>
                      <a:pt x="14687" y="20214"/>
                      <a:pt x="14652" y="20214"/>
                    </a:cubicBezTo>
                    <a:cubicBezTo>
                      <a:pt x="14636" y="20214"/>
                      <a:pt x="14621" y="20222"/>
                      <a:pt x="14611" y="20241"/>
                    </a:cubicBezTo>
                    <a:cubicBezTo>
                      <a:pt x="14431" y="20590"/>
                      <a:pt x="14265" y="20945"/>
                      <a:pt x="14102" y="21302"/>
                    </a:cubicBezTo>
                    <a:cubicBezTo>
                      <a:pt x="13817" y="21417"/>
                      <a:pt x="13538" y="21546"/>
                      <a:pt x="13266" y="21690"/>
                    </a:cubicBezTo>
                    <a:cubicBezTo>
                      <a:pt x="12815" y="21930"/>
                      <a:pt x="12384" y="22208"/>
                      <a:pt x="11979" y="22518"/>
                    </a:cubicBezTo>
                    <a:cubicBezTo>
                      <a:pt x="12218" y="21929"/>
                      <a:pt x="12486" y="21352"/>
                      <a:pt x="12759" y="20776"/>
                    </a:cubicBezTo>
                    <a:cubicBezTo>
                      <a:pt x="12777" y="20737"/>
                      <a:pt x="12745" y="20701"/>
                      <a:pt x="12713" y="20701"/>
                    </a:cubicBezTo>
                    <a:cubicBezTo>
                      <a:pt x="12698" y="20701"/>
                      <a:pt x="12684" y="20709"/>
                      <a:pt x="12674" y="20727"/>
                    </a:cubicBezTo>
                    <a:cubicBezTo>
                      <a:pt x="12351" y="21328"/>
                      <a:pt x="12089" y="21954"/>
                      <a:pt x="11855" y="22595"/>
                    </a:cubicBezTo>
                    <a:cubicBezTo>
                      <a:pt x="11852" y="22601"/>
                      <a:pt x="11853" y="22609"/>
                      <a:pt x="11857" y="22617"/>
                    </a:cubicBezTo>
                    <a:cubicBezTo>
                      <a:pt x="11567" y="22844"/>
                      <a:pt x="11289" y="23084"/>
                      <a:pt x="11025" y="23339"/>
                    </a:cubicBezTo>
                    <a:cubicBezTo>
                      <a:pt x="11187" y="22891"/>
                      <a:pt x="11364" y="22448"/>
                      <a:pt x="11568" y="22016"/>
                    </a:cubicBezTo>
                    <a:cubicBezTo>
                      <a:pt x="11588" y="21975"/>
                      <a:pt x="11552" y="21936"/>
                      <a:pt x="11518" y="21936"/>
                    </a:cubicBezTo>
                    <a:cubicBezTo>
                      <a:pt x="11502" y="21936"/>
                      <a:pt x="11487" y="21943"/>
                      <a:pt x="11477" y="21962"/>
                    </a:cubicBezTo>
                    <a:cubicBezTo>
                      <a:pt x="11225" y="22463"/>
                      <a:pt x="11015" y="22982"/>
                      <a:pt x="10846" y="23516"/>
                    </a:cubicBezTo>
                    <a:cubicBezTo>
                      <a:pt x="10468" y="23902"/>
                      <a:pt x="10116" y="24311"/>
                      <a:pt x="9794" y="24743"/>
                    </a:cubicBezTo>
                    <a:cubicBezTo>
                      <a:pt x="9979" y="23972"/>
                      <a:pt x="10217" y="23213"/>
                      <a:pt x="10504" y="22472"/>
                    </a:cubicBezTo>
                    <a:cubicBezTo>
                      <a:pt x="10513" y="22448"/>
                      <a:pt x="10488" y="22427"/>
                      <a:pt x="10466" y="22427"/>
                    </a:cubicBezTo>
                    <a:cubicBezTo>
                      <a:pt x="10454" y="22427"/>
                      <a:pt x="10444" y="22432"/>
                      <a:pt x="10438" y="22445"/>
                    </a:cubicBezTo>
                    <a:cubicBezTo>
                      <a:pt x="10100" y="23237"/>
                      <a:pt x="9844" y="24061"/>
                      <a:pt x="9673" y="24906"/>
                    </a:cubicBezTo>
                    <a:cubicBezTo>
                      <a:pt x="9257" y="25483"/>
                      <a:pt x="8883" y="26089"/>
                      <a:pt x="8554" y="26718"/>
                    </a:cubicBezTo>
                    <a:cubicBezTo>
                      <a:pt x="8397" y="26187"/>
                      <a:pt x="8197" y="25666"/>
                      <a:pt x="7984" y="25150"/>
                    </a:cubicBezTo>
                    <a:cubicBezTo>
                      <a:pt x="8124" y="24493"/>
                      <a:pt x="8280" y="23841"/>
                      <a:pt x="8478" y="23196"/>
                    </a:cubicBezTo>
                    <a:cubicBezTo>
                      <a:pt x="8489" y="23156"/>
                      <a:pt x="8458" y="23131"/>
                      <a:pt x="8426" y="23131"/>
                    </a:cubicBezTo>
                    <a:cubicBezTo>
                      <a:pt x="8405" y="23131"/>
                      <a:pt x="8385" y="23142"/>
                      <a:pt x="8376" y="23167"/>
                    </a:cubicBezTo>
                    <a:cubicBezTo>
                      <a:pt x="8167" y="23750"/>
                      <a:pt x="8009" y="24351"/>
                      <a:pt x="7906" y="24962"/>
                    </a:cubicBezTo>
                    <a:cubicBezTo>
                      <a:pt x="7786" y="24676"/>
                      <a:pt x="7663" y="24393"/>
                      <a:pt x="7539" y="24109"/>
                    </a:cubicBezTo>
                    <a:cubicBezTo>
                      <a:pt x="7582" y="23435"/>
                      <a:pt x="7757" y="22773"/>
                      <a:pt x="8052" y="22165"/>
                    </a:cubicBezTo>
                    <a:cubicBezTo>
                      <a:pt x="8072" y="22125"/>
                      <a:pt x="8039" y="22088"/>
                      <a:pt x="8005" y="22088"/>
                    </a:cubicBezTo>
                    <a:cubicBezTo>
                      <a:pt x="7990" y="22088"/>
                      <a:pt x="7975" y="22096"/>
                      <a:pt x="7965" y="22114"/>
                    </a:cubicBezTo>
                    <a:cubicBezTo>
                      <a:pt x="7646" y="22654"/>
                      <a:pt x="7466" y="23263"/>
                      <a:pt x="7442" y="23889"/>
                    </a:cubicBezTo>
                    <a:cubicBezTo>
                      <a:pt x="7289" y="23543"/>
                      <a:pt x="7139" y="23197"/>
                      <a:pt x="6996" y="22850"/>
                    </a:cubicBezTo>
                    <a:cubicBezTo>
                      <a:pt x="7182" y="22324"/>
                      <a:pt x="7380" y="21811"/>
                      <a:pt x="7616" y="21302"/>
                    </a:cubicBezTo>
                    <a:cubicBezTo>
                      <a:pt x="7634" y="21262"/>
                      <a:pt x="7600" y="21225"/>
                      <a:pt x="7567" y="21225"/>
                    </a:cubicBezTo>
                    <a:cubicBezTo>
                      <a:pt x="7552" y="21225"/>
                      <a:pt x="7537" y="21233"/>
                      <a:pt x="7528" y="21251"/>
                    </a:cubicBezTo>
                    <a:cubicBezTo>
                      <a:pt x="7282" y="21715"/>
                      <a:pt x="7085" y="22201"/>
                      <a:pt x="6935" y="22703"/>
                    </a:cubicBezTo>
                    <a:cubicBezTo>
                      <a:pt x="6932" y="22694"/>
                      <a:pt x="6929" y="22686"/>
                      <a:pt x="6924" y="22676"/>
                    </a:cubicBezTo>
                    <a:cubicBezTo>
                      <a:pt x="6650" y="21991"/>
                      <a:pt x="6384" y="21301"/>
                      <a:pt x="6121" y="20611"/>
                    </a:cubicBezTo>
                    <a:cubicBezTo>
                      <a:pt x="6293" y="20188"/>
                      <a:pt x="6463" y="19766"/>
                      <a:pt x="6618" y="19336"/>
                    </a:cubicBezTo>
                    <a:cubicBezTo>
                      <a:pt x="6629" y="19303"/>
                      <a:pt x="6597" y="19276"/>
                      <a:pt x="6567" y="19276"/>
                    </a:cubicBezTo>
                    <a:cubicBezTo>
                      <a:pt x="6552" y="19276"/>
                      <a:pt x="6538" y="19282"/>
                      <a:pt x="6530" y="19299"/>
                    </a:cubicBezTo>
                    <a:cubicBezTo>
                      <a:pt x="6366" y="19683"/>
                      <a:pt x="6215" y="20072"/>
                      <a:pt x="6065" y="20462"/>
                    </a:cubicBezTo>
                    <a:cubicBezTo>
                      <a:pt x="5866" y="19938"/>
                      <a:pt x="5665" y="19415"/>
                      <a:pt x="5466" y="18893"/>
                    </a:cubicBezTo>
                    <a:cubicBezTo>
                      <a:pt x="5626" y="18469"/>
                      <a:pt x="5797" y="18048"/>
                      <a:pt x="5932" y="17614"/>
                    </a:cubicBezTo>
                    <a:cubicBezTo>
                      <a:pt x="5943" y="17584"/>
                      <a:pt x="5920" y="17565"/>
                      <a:pt x="5895" y="17565"/>
                    </a:cubicBezTo>
                    <a:cubicBezTo>
                      <a:pt x="5879" y="17565"/>
                      <a:pt x="5862" y="17573"/>
                      <a:pt x="5854" y="17592"/>
                    </a:cubicBezTo>
                    <a:cubicBezTo>
                      <a:pt x="5692" y="17981"/>
                      <a:pt x="5558" y="18379"/>
                      <a:pt x="5419" y="18776"/>
                    </a:cubicBezTo>
                    <a:cubicBezTo>
                      <a:pt x="5335" y="18556"/>
                      <a:pt x="5250" y="18335"/>
                      <a:pt x="5163" y="18115"/>
                    </a:cubicBezTo>
                    <a:cubicBezTo>
                      <a:pt x="5147" y="18073"/>
                      <a:pt x="5129" y="18033"/>
                      <a:pt x="5112" y="17992"/>
                    </a:cubicBezTo>
                    <a:cubicBezTo>
                      <a:pt x="5252" y="17715"/>
                      <a:pt x="5383" y="17434"/>
                      <a:pt x="5510" y="17152"/>
                    </a:cubicBezTo>
                    <a:cubicBezTo>
                      <a:pt x="5527" y="17118"/>
                      <a:pt x="5497" y="17086"/>
                      <a:pt x="5469" y="17086"/>
                    </a:cubicBezTo>
                    <a:cubicBezTo>
                      <a:pt x="5457" y="17086"/>
                      <a:pt x="5444" y="17093"/>
                      <a:pt x="5437" y="17109"/>
                    </a:cubicBezTo>
                    <a:cubicBezTo>
                      <a:pt x="5311" y="17367"/>
                      <a:pt x="5188" y="17627"/>
                      <a:pt x="5070" y="17890"/>
                    </a:cubicBezTo>
                    <a:cubicBezTo>
                      <a:pt x="4959" y="17611"/>
                      <a:pt x="4844" y="17332"/>
                      <a:pt x="4726" y="17056"/>
                    </a:cubicBezTo>
                    <a:cubicBezTo>
                      <a:pt x="4852" y="16704"/>
                      <a:pt x="5018" y="16368"/>
                      <a:pt x="5220" y="16052"/>
                    </a:cubicBezTo>
                    <a:cubicBezTo>
                      <a:pt x="5238" y="16025"/>
                      <a:pt x="5210" y="15992"/>
                      <a:pt x="5183" y="15992"/>
                    </a:cubicBezTo>
                    <a:cubicBezTo>
                      <a:pt x="5174" y="15992"/>
                      <a:pt x="5165" y="15996"/>
                      <a:pt x="5158" y="16005"/>
                    </a:cubicBezTo>
                    <a:cubicBezTo>
                      <a:pt x="4943" y="16279"/>
                      <a:pt x="4777" y="16589"/>
                      <a:pt x="4665" y="16919"/>
                    </a:cubicBezTo>
                    <a:cubicBezTo>
                      <a:pt x="4565" y="16685"/>
                      <a:pt x="4463" y="16452"/>
                      <a:pt x="4359" y="16220"/>
                    </a:cubicBezTo>
                    <a:cubicBezTo>
                      <a:pt x="4493" y="15834"/>
                      <a:pt x="4648" y="15463"/>
                      <a:pt x="4849" y="15106"/>
                    </a:cubicBezTo>
                    <a:cubicBezTo>
                      <a:pt x="4868" y="15069"/>
                      <a:pt x="4836" y="15036"/>
                      <a:pt x="4804" y="15036"/>
                    </a:cubicBezTo>
                    <a:cubicBezTo>
                      <a:pt x="4790" y="15036"/>
                      <a:pt x="4776" y="15042"/>
                      <a:pt x="4766" y="15058"/>
                    </a:cubicBezTo>
                    <a:cubicBezTo>
                      <a:pt x="4567" y="15381"/>
                      <a:pt x="4410" y="15730"/>
                      <a:pt x="4304" y="16095"/>
                    </a:cubicBezTo>
                    <a:cubicBezTo>
                      <a:pt x="4181" y="15824"/>
                      <a:pt x="4063" y="15552"/>
                      <a:pt x="3935" y="15283"/>
                    </a:cubicBezTo>
                    <a:lnTo>
                      <a:pt x="3937" y="15281"/>
                    </a:lnTo>
                    <a:cubicBezTo>
                      <a:pt x="4085" y="14862"/>
                      <a:pt x="4267" y="14455"/>
                      <a:pt x="4481" y="14066"/>
                    </a:cubicBezTo>
                    <a:cubicBezTo>
                      <a:pt x="4506" y="14021"/>
                      <a:pt x="4468" y="13980"/>
                      <a:pt x="4429" y="13980"/>
                    </a:cubicBezTo>
                    <a:cubicBezTo>
                      <a:pt x="4411" y="13980"/>
                      <a:pt x="4394" y="13988"/>
                      <a:pt x="4382" y="14008"/>
                    </a:cubicBezTo>
                    <a:cubicBezTo>
                      <a:pt x="4160" y="14365"/>
                      <a:pt x="3990" y="14752"/>
                      <a:pt x="3875" y="15157"/>
                    </a:cubicBezTo>
                    <a:cubicBezTo>
                      <a:pt x="3601" y="14577"/>
                      <a:pt x="3317" y="14001"/>
                      <a:pt x="3022" y="13432"/>
                    </a:cubicBezTo>
                    <a:cubicBezTo>
                      <a:pt x="3287" y="12661"/>
                      <a:pt x="3574" y="11902"/>
                      <a:pt x="3910" y="11158"/>
                    </a:cubicBezTo>
                    <a:cubicBezTo>
                      <a:pt x="3926" y="11122"/>
                      <a:pt x="3895" y="11088"/>
                      <a:pt x="3865" y="11088"/>
                    </a:cubicBezTo>
                    <a:cubicBezTo>
                      <a:pt x="3852" y="11088"/>
                      <a:pt x="3839" y="11095"/>
                      <a:pt x="3830" y="11112"/>
                    </a:cubicBezTo>
                    <a:cubicBezTo>
                      <a:pt x="3481" y="11826"/>
                      <a:pt x="3193" y="12568"/>
                      <a:pt x="2968" y="13332"/>
                    </a:cubicBezTo>
                    <a:cubicBezTo>
                      <a:pt x="2836" y="13080"/>
                      <a:pt x="2707" y="12827"/>
                      <a:pt x="2570" y="12578"/>
                    </a:cubicBezTo>
                    <a:cubicBezTo>
                      <a:pt x="2796" y="12093"/>
                      <a:pt x="3056" y="11634"/>
                      <a:pt x="3378" y="11204"/>
                    </a:cubicBezTo>
                    <a:cubicBezTo>
                      <a:pt x="3406" y="11167"/>
                      <a:pt x="3365" y="11119"/>
                      <a:pt x="3326" y="11119"/>
                    </a:cubicBezTo>
                    <a:cubicBezTo>
                      <a:pt x="3313" y="11119"/>
                      <a:pt x="3300" y="11124"/>
                      <a:pt x="3290" y="11137"/>
                    </a:cubicBezTo>
                    <a:cubicBezTo>
                      <a:pt x="2968" y="11540"/>
                      <a:pt x="2703" y="11987"/>
                      <a:pt x="2506" y="12463"/>
                    </a:cubicBezTo>
                    <a:cubicBezTo>
                      <a:pt x="2399" y="12270"/>
                      <a:pt x="2287" y="12081"/>
                      <a:pt x="2178" y="11889"/>
                    </a:cubicBezTo>
                    <a:cubicBezTo>
                      <a:pt x="2213" y="11762"/>
                      <a:pt x="2275" y="11642"/>
                      <a:pt x="2361" y="11540"/>
                    </a:cubicBezTo>
                    <a:cubicBezTo>
                      <a:pt x="2375" y="11524"/>
                      <a:pt x="2375" y="11497"/>
                      <a:pt x="2359" y="11481"/>
                    </a:cubicBezTo>
                    <a:cubicBezTo>
                      <a:pt x="2547" y="11156"/>
                      <a:pt x="2758" y="10844"/>
                      <a:pt x="2987" y="10547"/>
                    </a:cubicBezTo>
                    <a:cubicBezTo>
                      <a:pt x="3019" y="10506"/>
                      <a:pt x="2984" y="10452"/>
                      <a:pt x="2946" y="10452"/>
                    </a:cubicBezTo>
                    <a:cubicBezTo>
                      <a:pt x="2934" y="10452"/>
                      <a:pt x="2922" y="10457"/>
                      <a:pt x="2911" y="10471"/>
                    </a:cubicBezTo>
                    <a:cubicBezTo>
                      <a:pt x="2629" y="10810"/>
                      <a:pt x="2383" y="11179"/>
                      <a:pt x="2176" y="11571"/>
                    </a:cubicBezTo>
                    <a:cubicBezTo>
                      <a:pt x="2165" y="11591"/>
                      <a:pt x="2170" y="11617"/>
                      <a:pt x="2189" y="11633"/>
                    </a:cubicBezTo>
                    <a:cubicBezTo>
                      <a:pt x="2160" y="11681"/>
                      <a:pt x="2138" y="11733"/>
                      <a:pt x="2120" y="11787"/>
                    </a:cubicBezTo>
                    <a:cubicBezTo>
                      <a:pt x="2004" y="11583"/>
                      <a:pt x="1891" y="11378"/>
                      <a:pt x="1771" y="11175"/>
                    </a:cubicBezTo>
                    <a:cubicBezTo>
                      <a:pt x="1962" y="10724"/>
                      <a:pt x="2211" y="10300"/>
                      <a:pt x="2509" y="9911"/>
                    </a:cubicBezTo>
                    <a:cubicBezTo>
                      <a:pt x="2533" y="9881"/>
                      <a:pt x="2500" y="9844"/>
                      <a:pt x="2468" y="9844"/>
                    </a:cubicBezTo>
                    <a:cubicBezTo>
                      <a:pt x="2458" y="9844"/>
                      <a:pt x="2448" y="9848"/>
                      <a:pt x="2440" y="9857"/>
                    </a:cubicBezTo>
                    <a:cubicBezTo>
                      <a:pt x="2131" y="10221"/>
                      <a:pt x="1884" y="10632"/>
                      <a:pt x="1709" y="11075"/>
                    </a:cubicBezTo>
                    <a:cubicBezTo>
                      <a:pt x="1537" y="10786"/>
                      <a:pt x="1361" y="10500"/>
                      <a:pt x="1183" y="10216"/>
                    </a:cubicBezTo>
                    <a:cubicBezTo>
                      <a:pt x="1173" y="10202"/>
                      <a:pt x="1162" y="10189"/>
                      <a:pt x="1148" y="10179"/>
                    </a:cubicBezTo>
                    <a:cubicBezTo>
                      <a:pt x="3081" y="9079"/>
                      <a:pt x="4675" y="7581"/>
                      <a:pt x="6404" y="6204"/>
                    </a:cubicBezTo>
                    <a:cubicBezTo>
                      <a:pt x="8043" y="4898"/>
                      <a:pt x="9843" y="4207"/>
                      <a:pt x="11779" y="4207"/>
                    </a:cubicBezTo>
                    <a:close/>
                    <a:moveTo>
                      <a:pt x="1228" y="10852"/>
                    </a:moveTo>
                    <a:cubicBezTo>
                      <a:pt x="2809" y="13432"/>
                      <a:pt x="4095" y="16135"/>
                      <a:pt x="5187" y="18963"/>
                    </a:cubicBezTo>
                    <a:cubicBezTo>
                      <a:pt x="6184" y="21546"/>
                      <a:pt x="7000" y="24456"/>
                      <a:pt x="8467" y="26820"/>
                    </a:cubicBezTo>
                    <a:cubicBezTo>
                      <a:pt x="8476" y="26834"/>
                      <a:pt x="8492" y="26844"/>
                      <a:pt x="8510" y="26846"/>
                    </a:cubicBezTo>
                    <a:cubicBezTo>
                      <a:pt x="8518" y="26879"/>
                      <a:pt x="8552" y="26904"/>
                      <a:pt x="8585" y="26904"/>
                    </a:cubicBezTo>
                    <a:cubicBezTo>
                      <a:pt x="8607" y="26904"/>
                      <a:pt x="8628" y="26894"/>
                      <a:pt x="8644" y="26868"/>
                    </a:cubicBezTo>
                    <a:cubicBezTo>
                      <a:pt x="8932" y="26393"/>
                      <a:pt x="9240" y="25926"/>
                      <a:pt x="9566" y="25473"/>
                    </a:cubicBezTo>
                    <a:lnTo>
                      <a:pt x="9566" y="25473"/>
                    </a:lnTo>
                    <a:cubicBezTo>
                      <a:pt x="9562" y="25500"/>
                      <a:pt x="9555" y="25528"/>
                      <a:pt x="9550" y="25555"/>
                    </a:cubicBezTo>
                    <a:cubicBezTo>
                      <a:pt x="9547" y="25582"/>
                      <a:pt x="9569" y="25599"/>
                      <a:pt x="9590" y="25599"/>
                    </a:cubicBezTo>
                    <a:cubicBezTo>
                      <a:pt x="9603" y="25599"/>
                      <a:pt x="9616" y="25591"/>
                      <a:pt x="9619" y="25574"/>
                    </a:cubicBezTo>
                    <a:cubicBezTo>
                      <a:pt x="9633" y="25492"/>
                      <a:pt x="9652" y="25413"/>
                      <a:pt x="9668" y="25331"/>
                    </a:cubicBezTo>
                    <a:cubicBezTo>
                      <a:pt x="9987" y="24900"/>
                      <a:pt x="10330" y="24487"/>
                      <a:pt x="10693" y="24093"/>
                    </a:cubicBezTo>
                    <a:cubicBezTo>
                      <a:pt x="10697" y="24114"/>
                      <a:pt x="10713" y="24125"/>
                      <a:pt x="10730" y="24125"/>
                    </a:cubicBezTo>
                    <a:cubicBezTo>
                      <a:pt x="10745" y="24125"/>
                      <a:pt x="10760" y="24117"/>
                      <a:pt x="10765" y="24099"/>
                    </a:cubicBezTo>
                    <a:cubicBezTo>
                      <a:pt x="10779" y="24056"/>
                      <a:pt x="10794" y="24017"/>
                      <a:pt x="10806" y="23974"/>
                    </a:cubicBezTo>
                    <a:cubicBezTo>
                      <a:pt x="11673" y="23062"/>
                      <a:pt x="12668" y="22281"/>
                      <a:pt x="13843" y="21745"/>
                    </a:cubicBezTo>
                    <a:cubicBezTo>
                      <a:pt x="14313" y="21530"/>
                      <a:pt x="14804" y="21361"/>
                      <a:pt x="15307" y="21242"/>
                    </a:cubicBezTo>
                    <a:cubicBezTo>
                      <a:pt x="15312" y="21242"/>
                      <a:pt x="15317" y="21240"/>
                      <a:pt x="15322" y="21239"/>
                    </a:cubicBezTo>
                    <a:cubicBezTo>
                      <a:pt x="15941" y="21093"/>
                      <a:pt x="16575" y="21023"/>
                      <a:pt x="17220" y="21023"/>
                    </a:cubicBezTo>
                    <a:cubicBezTo>
                      <a:pt x="17428" y="21023"/>
                      <a:pt x="17637" y="21030"/>
                      <a:pt x="17848" y="21044"/>
                    </a:cubicBezTo>
                    <a:cubicBezTo>
                      <a:pt x="18400" y="21082"/>
                      <a:pt x="18929" y="21140"/>
                      <a:pt x="19459" y="21140"/>
                    </a:cubicBezTo>
                    <a:cubicBezTo>
                      <a:pt x="19759" y="21140"/>
                      <a:pt x="20059" y="21122"/>
                      <a:pt x="20364" y="21070"/>
                    </a:cubicBezTo>
                    <a:lnTo>
                      <a:pt x="20364" y="21070"/>
                    </a:lnTo>
                    <a:cubicBezTo>
                      <a:pt x="19845" y="21417"/>
                      <a:pt x="16681" y="21591"/>
                      <a:pt x="16177" y="21714"/>
                    </a:cubicBezTo>
                    <a:cubicBezTo>
                      <a:pt x="15038" y="21992"/>
                      <a:pt x="13946" y="22463"/>
                      <a:pt x="12952" y="23083"/>
                    </a:cubicBezTo>
                    <a:cubicBezTo>
                      <a:pt x="11037" y="24273"/>
                      <a:pt x="9455" y="26028"/>
                      <a:pt x="8620" y="28132"/>
                    </a:cubicBezTo>
                    <a:cubicBezTo>
                      <a:pt x="7093" y="25064"/>
                      <a:pt x="5993" y="21827"/>
                      <a:pt x="4681" y="18666"/>
                    </a:cubicBezTo>
                    <a:cubicBezTo>
                      <a:pt x="4124" y="17324"/>
                      <a:pt x="3521" y="15998"/>
                      <a:pt x="2821" y="14725"/>
                    </a:cubicBezTo>
                    <a:cubicBezTo>
                      <a:pt x="2268" y="13719"/>
                      <a:pt x="504" y="11980"/>
                      <a:pt x="1228" y="10852"/>
                    </a:cubicBezTo>
                    <a:close/>
                    <a:moveTo>
                      <a:pt x="706" y="12057"/>
                    </a:moveTo>
                    <a:cubicBezTo>
                      <a:pt x="1395" y="13048"/>
                      <a:pt x="2120" y="13985"/>
                      <a:pt x="2705" y="15074"/>
                    </a:cubicBezTo>
                    <a:cubicBezTo>
                      <a:pt x="3535" y="16618"/>
                      <a:pt x="4222" y="18233"/>
                      <a:pt x="4874" y="19858"/>
                    </a:cubicBezTo>
                    <a:cubicBezTo>
                      <a:pt x="6017" y="22713"/>
                      <a:pt x="7035" y="25618"/>
                      <a:pt x="8451" y="28353"/>
                    </a:cubicBezTo>
                    <a:cubicBezTo>
                      <a:pt x="8474" y="28398"/>
                      <a:pt x="8510" y="28416"/>
                      <a:pt x="8547" y="28416"/>
                    </a:cubicBezTo>
                    <a:cubicBezTo>
                      <a:pt x="8609" y="28416"/>
                      <a:pt x="8673" y="28364"/>
                      <a:pt x="8679" y="28296"/>
                    </a:cubicBezTo>
                    <a:cubicBezTo>
                      <a:pt x="8696" y="28293"/>
                      <a:pt x="8712" y="28280"/>
                      <a:pt x="8720" y="28264"/>
                    </a:cubicBezTo>
                    <a:cubicBezTo>
                      <a:pt x="10135" y="25426"/>
                      <a:pt x="12403" y="23194"/>
                      <a:pt x="15465" y="22203"/>
                    </a:cubicBezTo>
                    <a:cubicBezTo>
                      <a:pt x="16879" y="21745"/>
                      <a:pt x="18289" y="21825"/>
                      <a:pt x="19736" y="21626"/>
                    </a:cubicBezTo>
                    <a:cubicBezTo>
                      <a:pt x="19810" y="21615"/>
                      <a:pt x="19885" y="21605"/>
                      <a:pt x="19960" y="21594"/>
                    </a:cubicBezTo>
                    <a:lnTo>
                      <a:pt x="19960" y="21594"/>
                    </a:lnTo>
                    <a:cubicBezTo>
                      <a:pt x="18992" y="22149"/>
                      <a:pt x="17609" y="22171"/>
                      <a:pt x="16582" y="22408"/>
                    </a:cubicBezTo>
                    <a:cubicBezTo>
                      <a:pt x="15435" y="22673"/>
                      <a:pt x="14313" y="23038"/>
                      <a:pt x="13329" y="23701"/>
                    </a:cubicBezTo>
                    <a:cubicBezTo>
                      <a:pt x="11364" y="25025"/>
                      <a:pt x="9936" y="27295"/>
                      <a:pt x="8624" y="29228"/>
                    </a:cubicBezTo>
                    <a:cubicBezTo>
                      <a:pt x="5733" y="23778"/>
                      <a:pt x="3703" y="17829"/>
                      <a:pt x="241" y="12691"/>
                    </a:cubicBezTo>
                    <a:cubicBezTo>
                      <a:pt x="222" y="12663"/>
                      <a:pt x="194" y="12651"/>
                      <a:pt x="168" y="12651"/>
                    </a:cubicBezTo>
                    <a:cubicBezTo>
                      <a:pt x="162" y="12651"/>
                      <a:pt x="156" y="12652"/>
                      <a:pt x="151" y="12653"/>
                    </a:cubicBezTo>
                    <a:lnTo>
                      <a:pt x="151" y="12653"/>
                    </a:lnTo>
                    <a:cubicBezTo>
                      <a:pt x="273" y="12604"/>
                      <a:pt x="369" y="12470"/>
                      <a:pt x="455" y="12375"/>
                    </a:cubicBezTo>
                    <a:cubicBezTo>
                      <a:pt x="545" y="12273"/>
                      <a:pt x="630" y="12167"/>
                      <a:pt x="706" y="12057"/>
                    </a:cubicBezTo>
                    <a:close/>
                    <a:moveTo>
                      <a:pt x="22078" y="0"/>
                    </a:moveTo>
                    <a:cubicBezTo>
                      <a:pt x="21430" y="0"/>
                      <a:pt x="20781" y="78"/>
                      <a:pt x="20148" y="218"/>
                    </a:cubicBezTo>
                    <a:cubicBezTo>
                      <a:pt x="17817" y="733"/>
                      <a:pt x="15385" y="2099"/>
                      <a:pt x="14150" y="4204"/>
                    </a:cubicBezTo>
                    <a:cubicBezTo>
                      <a:pt x="13362" y="3964"/>
                      <a:pt x="12546" y="3844"/>
                      <a:pt x="11732" y="3844"/>
                    </a:cubicBezTo>
                    <a:cubicBezTo>
                      <a:pt x="10373" y="3844"/>
                      <a:pt x="9020" y="4179"/>
                      <a:pt x="7812" y="4851"/>
                    </a:cubicBezTo>
                    <a:cubicBezTo>
                      <a:pt x="6806" y="5411"/>
                      <a:pt x="5945" y="6188"/>
                      <a:pt x="5077" y="6933"/>
                    </a:cubicBezTo>
                    <a:cubicBezTo>
                      <a:pt x="3760" y="8061"/>
                      <a:pt x="2356" y="9054"/>
                      <a:pt x="977" y="10101"/>
                    </a:cubicBezTo>
                    <a:cubicBezTo>
                      <a:pt x="945" y="10122"/>
                      <a:pt x="934" y="10163"/>
                      <a:pt x="949" y="10198"/>
                    </a:cubicBezTo>
                    <a:cubicBezTo>
                      <a:pt x="901" y="10241"/>
                      <a:pt x="894" y="10313"/>
                      <a:pt x="931" y="10366"/>
                    </a:cubicBezTo>
                    <a:cubicBezTo>
                      <a:pt x="1001" y="10477"/>
                      <a:pt x="1068" y="10592"/>
                      <a:pt x="1138" y="10704"/>
                    </a:cubicBezTo>
                    <a:cubicBezTo>
                      <a:pt x="867" y="10943"/>
                      <a:pt x="593" y="11167"/>
                      <a:pt x="400" y="11477"/>
                    </a:cubicBezTo>
                    <a:cubicBezTo>
                      <a:pt x="377" y="11516"/>
                      <a:pt x="377" y="11566"/>
                      <a:pt x="400" y="11606"/>
                    </a:cubicBezTo>
                    <a:cubicBezTo>
                      <a:pt x="472" y="11714"/>
                      <a:pt x="545" y="11821"/>
                      <a:pt x="619" y="11926"/>
                    </a:cubicBezTo>
                    <a:cubicBezTo>
                      <a:pt x="523" y="12034"/>
                      <a:pt x="428" y="12143"/>
                      <a:pt x="324" y="12243"/>
                    </a:cubicBezTo>
                    <a:cubicBezTo>
                      <a:pt x="230" y="12334"/>
                      <a:pt x="80" y="12420"/>
                      <a:pt x="26" y="12538"/>
                    </a:cubicBezTo>
                    <a:cubicBezTo>
                      <a:pt x="0" y="12596"/>
                      <a:pt x="35" y="12666"/>
                      <a:pt x="97" y="12666"/>
                    </a:cubicBezTo>
                    <a:cubicBezTo>
                      <a:pt x="105" y="12666"/>
                      <a:pt x="113" y="12665"/>
                      <a:pt x="122" y="12662"/>
                    </a:cubicBezTo>
                    <a:cubicBezTo>
                      <a:pt x="122" y="12662"/>
                      <a:pt x="123" y="12662"/>
                      <a:pt x="124" y="12662"/>
                    </a:cubicBezTo>
                    <a:lnTo>
                      <a:pt x="124" y="12662"/>
                    </a:lnTo>
                    <a:cubicBezTo>
                      <a:pt x="83" y="12682"/>
                      <a:pt x="57" y="12729"/>
                      <a:pt x="88" y="12780"/>
                    </a:cubicBezTo>
                    <a:cubicBezTo>
                      <a:pt x="3293" y="18099"/>
                      <a:pt x="5542" y="23872"/>
                      <a:pt x="8443" y="29346"/>
                    </a:cubicBezTo>
                    <a:cubicBezTo>
                      <a:pt x="8463" y="29383"/>
                      <a:pt x="8493" y="29399"/>
                      <a:pt x="8525" y="29399"/>
                    </a:cubicBezTo>
                    <a:cubicBezTo>
                      <a:pt x="8549" y="29399"/>
                      <a:pt x="8574" y="29390"/>
                      <a:pt x="8594" y="29375"/>
                    </a:cubicBezTo>
                    <a:cubicBezTo>
                      <a:pt x="8609" y="29389"/>
                      <a:pt x="8628" y="29396"/>
                      <a:pt x="8647" y="29396"/>
                    </a:cubicBezTo>
                    <a:cubicBezTo>
                      <a:pt x="8671" y="29396"/>
                      <a:pt x="8694" y="29384"/>
                      <a:pt x="8710" y="29364"/>
                    </a:cubicBezTo>
                    <a:cubicBezTo>
                      <a:pt x="10504" y="26994"/>
                      <a:pt x="12142" y="24143"/>
                      <a:pt x="15078" y="23081"/>
                    </a:cubicBezTo>
                    <a:cubicBezTo>
                      <a:pt x="16182" y="22681"/>
                      <a:pt x="17342" y="22510"/>
                      <a:pt x="18490" y="22289"/>
                    </a:cubicBezTo>
                    <a:cubicBezTo>
                      <a:pt x="19300" y="22133"/>
                      <a:pt x="20038" y="22007"/>
                      <a:pt x="20589" y="21388"/>
                    </a:cubicBezTo>
                    <a:cubicBezTo>
                      <a:pt x="20591" y="21388"/>
                      <a:pt x="20592" y="21392"/>
                      <a:pt x="20595" y="21392"/>
                    </a:cubicBezTo>
                    <a:cubicBezTo>
                      <a:pt x="20768" y="21408"/>
                      <a:pt x="20936" y="21415"/>
                      <a:pt x="21101" y="21415"/>
                    </a:cubicBezTo>
                    <a:cubicBezTo>
                      <a:pt x="22074" y="21415"/>
                      <a:pt x="22935" y="21142"/>
                      <a:pt x="23807" y="20630"/>
                    </a:cubicBezTo>
                    <a:cubicBezTo>
                      <a:pt x="25120" y="19859"/>
                      <a:pt x="26554" y="19523"/>
                      <a:pt x="28064" y="19523"/>
                    </a:cubicBezTo>
                    <a:cubicBezTo>
                      <a:pt x="28295" y="19523"/>
                      <a:pt x="28529" y="19531"/>
                      <a:pt x="28764" y="19546"/>
                    </a:cubicBezTo>
                    <a:cubicBezTo>
                      <a:pt x="29778" y="19613"/>
                      <a:pt x="30893" y="19900"/>
                      <a:pt x="31931" y="19900"/>
                    </a:cubicBezTo>
                    <a:cubicBezTo>
                      <a:pt x="32895" y="19900"/>
                      <a:pt x="33792" y="19652"/>
                      <a:pt x="34482" y="18752"/>
                    </a:cubicBezTo>
                    <a:cubicBezTo>
                      <a:pt x="34482" y="18751"/>
                      <a:pt x="34482" y="18749"/>
                      <a:pt x="34484" y="18747"/>
                    </a:cubicBezTo>
                    <a:cubicBezTo>
                      <a:pt x="34514" y="18741"/>
                      <a:pt x="34533" y="18712"/>
                      <a:pt x="34528" y="18682"/>
                    </a:cubicBezTo>
                    <a:cubicBezTo>
                      <a:pt x="34508" y="18543"/>
                      <a:pt x="34457" y="18411"/>
                      <a:pt x="34379" y="18295"/>
                    </a:cubicBezTo>
                    <a:cubicBezTo>
                      <a:pt x="34380" y="18292"/>
                      <a:pt x="34382" y="18290"/>
                      <a:pt x="34385" y="18288"/>
                    </a:cubicBezTo>
                    <a:cubicBezTo>
                      <a:pt x="34423" y="18247"/>
                      <a:pt x="34431" y="18185"/>
                      <a:pt x="34404" y="18135"/>
                    </a:cubicBezTo>
                    <a:lnTo>
                      <a:pt x="34218" y="17747"/>
                    </a:lnTo>
                    <a:cubicBezTo>
                      <a:pt x="34328" y="17651"/>
                      <a:pt x="34428" y="17546"/>
                      <a:pt x="34520" y="17434"/>
                    </a:cubicBezTo>
                    <a:cubicBezTo>
                      <a:pt x="34544" y="17407"/>
                      <a:pt x="34557" y="17374"/>
                      <a:pt x="34557" y="17339"/>
                    </a:cubicBezTo>
                    <a:cubicBezTo>
                      <a:pt x="34558" y="17339"/>
                      <a:pt x="34559" y="17339"/>
                      <a:pt x="34559" y="17339"/>
                    </a:cubicBezTo>
                    <a:cubicBezTo>
                      <a:pt x="34643" y="17339"/>
                      <a:pt x="34729" y="17253"/>
                      <a:pt x="34673" y="17155"/>
                    </a:cubicBezTo>
                    <a:cubicBezTo>
                      <a:pt x="34041" y="16016"/>
                      <a:pt x="33081" y="15141"/>
                      <a:pt x="32629" y="13886"/>
                    </a:cubicBezTo>
                    <a:cubicBezTo>
                      <a:pt x="32158" y="12581"/>
                      <a:pt x="31958" y="11151"/>
                      <a:pt x="31647" y="9803"/>
                    </a:cubicBezTo>
                    <a:cubicBezTo>
                      <a:pt x="30977" y="6907"/>
                      <a:pt x="30308" y="3994"/>
                      <a:pt x="29419" y="1157"/>
                    </a:cubicBezTo>
                    <a:cubicBezTo>
                      <a:pt x="29403" y="1107"/>
                      <a:pt x="29365" y="1086"/>
                      <a:pt x="29326" y="1086"/>
                    </a:cubicBezTo>
                    <a:cubicBezTo>
                      <a:pt x="29268" y="1086"/>
                      <a:pt x="29209" y="1134"/>
                      <a:pt x="29226" y="1209"/>
                    </a:cubicBezTo>
                    <a:cubicBezTo>
                      <a:pt x="29935" y="4285"/>
                      <a:pt x="30778" y="7331"/>
                      <a:pt x="31484" y="10409"/>
                    </a:cubicBezTo>
                    <a:cubicBezTo>
                      <a:pt x="31785" y="11722"/>
                      <a:pt x="31970" y="13131"/>
                      <a:pt x="32504" y="14376"/>
                    </a:cubicBezTo>
                    <a:cubicBezTo>
                      <a:pt x="32954" y="15421"/>
                      <a:pt x="33730" y="16232"/>
                      <a:pt x="34371" y="17155"/>
                    </a:cubicBezTo>
                    <a:cubicBezTo>
                      <a:pt x="34339" y="17162"/>
                      <a:pt x="34310" y="17178"/>
                      <a:pt x="34289" y="17203"/>
                    </a:cubicBezTo>
                    <a:cubicBezTo>
                      <a:pt x="33706" y="17861"/>
                      <a:pt x="32995" y="18067"/>
                      <a:pt x="32238" y="18067"/>
                    </a:cubicBezTo>
                    <a:cubicBezTo>
                      <a:pt x="31239" y="18067"/>
                      <a:pt x="30160" y="17708"/>
                      <a:pt x="29192" y="17562"/>
                    </a:cubicBezTo>
                    <a:cubicBezTo>
                      <a:pt x="28553" y="17464"/>
                      <a:pt x="27903" y="17408"/>
                      <a:pt x="27253" y="17408"/>
                    </a:cubicBezTo>
                    <a:cubicBezTo>
                      <a:pt x="26756" y="17408"/>
                      <a:pt x="26260" y="17441"/>
                      <a:pt x="25769" y="17514"/>
                    </a:cubicBezTo>
                    <a:cubicBezTo>
                      <a:pt x="23766" y="17812"/>
                      <a:pt x="21711" y="18953"/>
                      <a:pt x="20693" y="20756"/>
                    </a:cubicBezTo>
                    <a:cubicBezTo>
                      <a:pt x="20584" y="20727"/>
                      <a:pt x="20584" y="20574"/>
                      <a:pt x="20693" y="20547"/>
                    </a:cubicBezTo>
                    <a:cubicBezTo>
                      <a:pt x="18326" y="15238"/>
                      <a:pt x="16421" y="9838"/>
                      <a:pt x="14349" y="4419"/>
                    </a:cubicBezTo>
                    <a:cubicBezTo>
                      <a:pt x="14343" y="4406"/>
                      <a:pt x="14335" y="4394"/>
                      <a:pt x="14324" y="4384"/>
                    </a:cubicBezTo>
                    <a:cubicBezTo>
                      <a:pt x="14325" y="4363"/>
                      <a:pt x="14322" y="4341"/>
                      <a:pt x="14314" y="4320"/>
                    </a:cubicBezTo>
                    <a:cubicBezTo>
                      <a:pt x="16142" y="1967"/>
                      <a:pt x="18975" y="308"/>
                      <a:pt x="22005" y="308"/>
                    </a:cubicBezTo>
                    <a:cubicBezTo>
                      <a:pt x="22203" y="308"/>
                      <a:pt x="22402" y="315"/>
                      <a:pt x="22602" y="330"/>
                    </a:cubicBezTo>
                    <a:cubicBezTo>
                      <a:pt x="24324" y="455"/>
                      <a:pt x="26076" y="1845"/>
                      <a:pt x="27809" y="1845"/>
                    </a:cubicBezTo>
                    <a:cubicBezTo>
                      <a:pt x="28263" y="1845"/>
                      <a:pt x="28716" y="1750"/>
                      <a:pt x="29167" y="1511"/>
                    </a:cubicBezTo>
                    <a:cubicBezTo>
                      <a:pt x="29320" y="1431"/>
                      <a:pt x="29225" y="1230"/>
                      <a:pt x="29083" y="1230"/>
                    </a:cubicBezTo>
                    <a:cubicBezTo>
                      <a:pt x="29060" y="1230"/>
                      <a:pt x="29036" y="1235"/>
                      <a:pt x="29012" y="1246"/>
                    </a:cubicBezTo>
                    <a:cubicBezTo>
                      <a:pt x="28610" y="1436"/>
                      <a:pt x="28218" y="1513"/>
                      <a:pt x="27833" y="1513"/>
                    </a:cubicBezTo>
                    <a:cubicBezTo>
                      <a:pt x="26463" y="1513"/>
                      <a:pt x="25184" y="536"/>
                      <a:pt x="23834" y="205"/>
                    </a:cubicBezTo>
                    <a:cubicBezTo>
                      <a:pt x="23258" y="65"/>
                      <a:pt x="22668" y="0"/>
                      <a:pt x="2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5381775" y="4167150"/>
                <a:ext cx="1522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369" extrusionOk="0">
                    <a:moveTo>
                      <a:pt x="545" y="1"/>
                    </a:moveTo>
                    <a:cubicBezTo>
                      <a:pt x="531" y="1"/>
                      <a:pt x="516" y="7"/>
                      <a:pt x="506" y="23"/>
                    </a:cubicBezTo>
                    <a:cubicBezTo>
                      <a:pt x="250" y="414"/>
                      <a:pt x="79" y="853"/>
                      <a:pt x="6" y="1314"/>
                    </a:cubicBezTo>
                    <a:cubicBezTo>
                      <a:pt x="0" y="1347"/>
                      <a:pt x="26" y="1369"/>
                      <a:pt x="51" y="1369"/>
                    </a:cubicBezTo>
                    <a:cubicBezTo>
                      <a:pt x="67" y="1369"/>
                      <a:pt x="82" y="1359"/>
                      <a:pt x="87" y="1338"/>
                    </a:cubicBezTo>
                    <a:cubicBezTo>
                      <a:pt x="191" y="892"/>
                      <a:pt x="358" y="465"/>
                      <a:pt x="588" y="69"/>
                    </a:cubicBezTo>
                    <a:cubicBezTo>
                      <a:pt x="609" y="33"/>
                      <a:pt x="577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5435775" y="4298250"/>
                <a:ext cx="1202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369" extrusionOk="0">
                    <a:moveTo>
                      <a:pt x="428" y="0"/>
                    </a:moveTo>
                    <a:cubicBezTo>
                      <a:pt x="415" y="0"/>
                      <a:pt x="403" y="6"/>
                      <a:pt x="396" y="19"/>
                    </a:cubicBezTo>
                    <a:cubicBezTo>
                      <a:pt x="186" y="431"/>
                      <a:pt x="61" y="869"/>
                      <a:pt x="4" y="1326"/>
                    </a:cubicBezTo>
                    <a:cubicBezTo>
                      <a:pt x="0" y="1353"/>
                      <a:pt x="25" y="1369"/>
                      <a:pt x="48" y="1369"/>
                    </a:cubicBezTo>
                    <a:cubicBezTo>
                      <a:pt x="67" y="1369"/>
                      <a:pt x="85" y="1359"/>
                      <a:pt x="88" y="1338"/>
                    </a:cubicBezTo>
                    <a:cubicBezTo>
                      <a:pt x="167" y="896"/>
                      <a:pt x="294" y="464"/>
                      <a:pt x="469" y="51"/>
                    </a:cubicBezTo>
                    <a:cubicBezTo>
                      <a:pt x="481" y="23"/>
                      <a:pt x="454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5455125" y="4338700"/>
                <a:ext cx="141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699" extrusionOk="0">
                    <a:moveTo>
                      <a:pt x="509" y="0"/>
                    </a:moveTo>
                    <a:cubicBezTo>
                      <a:pt x="496" y="0"/>
                      <a:pt x="484" y="6"/>
                      <a:pt x="478" y="21"/>
                    </a:cubicBezTo>
                    <a:cubicBezTo>
                      <a:pt x="240" y="539"/>
                      <a:pt x="92" y="1090"/>
                      <a:pt x="5" y="1653"/>
                    </a:cubicBezTo>
                    <a:cubicBezTo>
                      <a:pt x="1" y="1680"/>
                      <a:pt x="24" y="1698"/>
                      <a:pt x="45" y="1698"/>
                    </a:cubicBezTo>
                    <a:cubicBezTo>
                      <a:pt x="58" y="1698"/>
                      <a:pt x="70" y="1691"/>
                      <a:pt x="73" y="1674"/>
                    </a:cubicBezTo>
                    <a:cubicBezTo>
                      <a:pt x="185" y="1116"/>
                      <a:pt x="354" y="587"/>
                      <a:pt x="553" y="54"/>
                    </a:cubicBezTo>
                    <a:cubicBezTo>
                      <a:pt x="563" y="24"/>
                      <a:pt x="535" y="0"/>
                      <a:pt x="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5501975" y="4446825"/>
                <a:ext cx="141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916" extrusionOk="0">
                    <a:moveTo>
                      <a:pt x="500" y="0"/>
                    </a:moveTo>
                    <a:cubicBezTo>
                      <a:pt x="478" y="0"/>
                      <a:pt x="456" y="12"/>
                      <a:pt x="446" y="39"/>
                    </a:cubicBezTo>
                    <a:cubicBezTo>
                      <a:pt x="239" y="627"/>
                      <a:pt x="104" y="1233"/>
                      <a:pt x="6" y="1848"/>
                    </a:cubicBezTo>
                    <a:cubicBezTo>
                      <a:pt x="1" y="1888"/>
                      <a:pt x="35" y="1915"/>
                      <a:pt x="66" y="1915"/>
                    </a:cubicBezTo>
                    <a:cubicBezTo>
                      <a:pt x="86" y="1915"/>
                      <a:pt x="105" y="1904"/>
                      <a:pt x="110" y="1877"/>
                    </a:cubicBezTo>
                    <a:cubicBezTo>
                      <a:pt x="230" y="1266"/>
                      <a:pt x="387" y="667"/>
                      <a:pt x="555" y="69"/>
                    </a:cubicBezTo>
                    <a:cubicBezTo>
                      <a:pt x="566" y="27"/>
                      <a:pt x="533" y="0"/>
                      <a:pt x="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8"/>
              <p:cNvSpPr/>
              <p:nvPr/>
            </p:nvSpPr>
            <p:spPr>
              <a:xfrm>
                <a:off x="5618700" y="4344750"/>
                <a:ext cx="1825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559" extrusionOk="0">
                    <a:moveTo>
                      <a:pt x="682" y="0"/>
                    </a:moveTo>
                    <a:cubicBezTo>
                      <a:pt x="671" y="0"/>
                      <a:pt x="660" y="5"/>
                      <a:pt x="653" y="18"/>
                    </a:cubicBezTo>
                    <a:cubicBezTo>
                      <a:pt x="383" y="493"/>
                      <a:pt x="178" y="993"/>
                      <a:pt x="10" y="1513"/>
                    </a:cubicBezTo>
                    <a:cubicBezTo>
                      <a:pt x="1" y="1541"/>
                      <a:pt x="23" y="1558"/>
                      <a:pt x="45" y="1558"/>
                    </a:cubicBezTo>
                    <a:cubicBezTo>
                      <a:pt x="60" y="1558"/>
                      <a:pt x="75" y="1551"/>
                      <a:pt x="81" y="1534"/>
                    </a:cubicBezTo>
                    <a:cubicBezTo>
                      <a:pt x="254" y="1024"/>
                      <a:pt x="473" y="534"/>
                      <a:pt x="715" y="53"/>
                    </a:cubicBezTo>
                    <a:cubicBezTo>
                      <a:pt x="729" y="25"/>
                      <a:pt x="706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63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537</Words>
  <Application>Microsoft Office PowerPoint</Application>
  <PresentationFormat>On-screen Show (16:9)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Open Sans</vt:lpstr>
      <vt:lpstr>Bebas Neue</vt:lpstr>
      <vt:lpstr>Lato</vt:lpstr>
      <vt:lpstr>Dela Gothic One</vt:lpstr>
      <vt:lpstr>Arial</vt:lpstr>
      <vt:lpstr>Cambria</vt:lpstr>
      <vt:lpstr>Tips to Do your Final Project Workshop by Slidesgo</vt:lpstr>
      <vt:lpstr>GIẢI THÍCH QUY TẮC HOẶC LUẬT LỆ TRONG 1 TRÒ CHƠI  HAY HOẠT ĐỘNG</vt:lpstr>
      <vt:lpstr>MỤC TIÊU BÀI HỌC</vt:lpstr>
      <vt:lpstr>TRƯỚC KHI NÓI</vt:lpstr>
      <vt:lpstr>CÙNG KIỂM TRA</vt:lpstr>
      <vt:lpstr>Bảng kiểm chuẩn bị nói - nghe</vt:lpstr>
      <vt:lpstr>Phiếu gợi ý</vt:lpstr>
      <vt:lpstr>5W1H</vt:lpstr>
      <vt:lpstr>PowerPoint Presentation</vt:lpstr>
      <vt:lpstr>TRÌNH BÀY BÀI NÓI</vt:lpstr>
      <vt:lpstr>Bố cục bài nói</vt:lpstr>
      <vt:lpstr>TRÌNH BÀY</vt:lpstr>
      <vt:lpstr>SAU KHI NÓI</vt:lpstr>
      <vt:lpstr>QUY TRÌNH</vt:lpstr>
      <vt:lpstr>Rubric đánh giá bài nói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THÍCH QUY TẮC HOẶC LUẬT LỆ TRONG 1 TRÒ CHƠI  HAY HOẠT ĐỘNG</dc:title>
  <cp:lastModifiedBy>Tram Thieu</cp:lastModifiedBy>
  <cp:revision>5</cp:revision>
  <dcterms:modified xsi:type="dcterms:W3CDTF">2023-06-07T17:33:11Z</dcterms:modified>
</cp:coreProperties>
</file>