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Độ cổ đại</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Độ cổ </a:t>
            </a:r>
            <a:r>
              <a:rPr lang="vi-VN" sz="3600" dirty="0" smtClean="0"/>
              <a:t>đại</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838069"/>
            <a:ext cx="6283500" cy="2847244"/>
          </a:xfrm>
          <a:prstGeom prst="rect">
            <a:avLst/>
          </a:prstGeom>
        </p:spPr>
        <p:txBody>
          <a:bodyPr spcFirstLastPara="1" wrap="square" lIns="91425" tIns="91425" rIns="91425" bIns="91425" anchor="b" anchorCtr="0">
            <a:noAutofit/>
          </a:bodyPr>
          <a:lstStyle/>
          <a:p>
            <a:pPr lvl="0"/>
            <a:r>
              <a:rPr lang="vi-VN" sz="4000" dirty="0" smtClean="0"/>
              <a:t>Thành tựu văn hóa nào của người Ấn Độ cổ đại vẫn được sử dụng hoặc bảo tồn đến ngày nay</a:t>
            </a:r>
            <a:r>
              <a:rPr lang="en-US" sz="4000" dirty="0" smtClean="0"/>
              <a:t>?</a:t>
            </a:r>
            <a:endParaRPr sz="40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Gioi Thieu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440</Words>
  <Application>Microsoft Office PowerPoint</Application>
  <PresentationFormat>On-screen Show (16:9)</PresentationFormat>
  <Paragraphs>69</Paragraphs>
  <Slides>25</Slides>
  <Notes>19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Lección de Historia de España by Slidesgo</vt:lpstr>
      <vt:lpstr>Pyramid Infographics by Slidesgo</vt:lpstr>
      <vt:lpstr>ẤN ĐỘ CỔ ĐẠI</vt:lpstr>
      <vt:lpstr>NỘI DUNG CHÍNH</vt:lpstr>
      <vt:lpstr>XÁC ĐỊNH VẤN ĐỀ</vt:lpstr>
      <vt:lpstr>PowerPoint Presentation</vt:lpstr>
      <vt:lpstr>Gioi Thieu</vt:lpstr>
      <vt:lpstr>Điều kiện tự nhiên</vt:lpstr>
      <vt:lpstr>Vị trí địa lí: </vt:lpstr>
      <vt:lpstr>- Địa hình:</vt:lpstr>
      <vt:lpstr>Khí hậu:</vt:lpstr>
      <vt:lpstr>-Sông ngòi: </vt:lpstr>
      <vt:lpstr>Chế độ xã hội ở Ấn Độ cổ đại</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Thành tựu văn hóa nào của người Ấn Độ cổ đại vẫn được sử dụng hoặc bảo tồn đến ngày nay?</vt:lpstr>
      <vt:lpstr>CÁM ƠN SỰ THEO DÕI CỦA QUÝ THẦY, CÔ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cp:lastModifiedBy>Admin</cp:lastModifiedBy>
  <cp:revision>15</cp:revision>
  <dcterms:modified xsi:type="dcterms:W3CDTF">2021-07-28T03:07:08Z</dcterms:modified>
</cp:coreProperties>
</file>