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4"/>
  </p:notesMasterIdLst>
  <p:handoutMasterIdLst>
    <p:handoutMasterId r:id="rId35"/>
  </p:handoutMasterIdLst>
  <p:sldIdLst>
    <p:sldId id="257" r:id="rId3"/>
    <p:sldId id="258" r:id="rId4"/>
    <p:sldId id="259" r:id="rId5"/>
    <p:sldId id="359" r:id="rId6"/>
    <p:sldId id="289" r:id="rId7"/>
    <p:sldId id="322" r:id="rId8"/>
    <p:sldId id="370" r:id="rId9"/>
    <p:sldId id="321" r:id="rId10"/>
    <p:sldId id="404" r:id="rId11"/>
    <p:sldId id="262" r:id="rId12"/>
    <p:sldId id="263" r:id="rId13"/>
    <p:sldId id="416" r:id="rId14"/>
    <p:sldId id="264" r:id="rId15"/>
    <p:sldId id="410" r:id="rId16"/>
    <p:sldId id="266" r:id="rId17"/>
    <p:sldId id="267" r:id="rId18"/>
    <p:sldId id="268" r:id="rId19"/>
    <p:sldId id="272" r:id="rId20"/>
    <p:sldId id="273" r:id="rId21"/>
    <p:sldId id="274" r:id="rId22"/>
    <p:sldId id="275" r:id="rId23"/>
    <p:sldId id="276" r:id="rId24"/>
    <p:sldId id="287" r:id="rId25"/>
    <p:sldId id="288" r:id="rId26"/>
    <p:sldId id="417" r:id="rId27"/>
    <p:sldId id="281" r:id="rId28"/>
    <p:sldId id="286" r:id="rId29"/>
    <p:sldId id="290" r:id="rId30"/>
    <p:sldId id="296" r:id="rId31"/>
    <p:sldId id="293" r:id="rId32"/>
    <p:sldId id="318" r:id="rId33"/>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A9F5"/>
    <a:srgbClr val="5B9E1C"/>
    <a:srgbClr val="C7760A"/>
    <a:srgbClr val="634222"/>
    <a:srgbClr val="2F9B7C"/>
    <a:srgbClr val="F8C7BA"/>
    <a:srgbClr val="F29E88"/>
    <a:srgbClr val="F2927A"/>
    <a:srgbClr val="339640"/>
    <a:srgbClr val="51B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4660" autoAdjust="0"/>
  </p:normalViewPr>
  <p:slideViewPr>
    <p:cSldViewPr>
      <p:cViewPr varScale="1">
        <p:scale>
          <a:sx n="110" d="100"/>
          <a:sy n="110" d="100"/>
        </p:scale>
        <p:origin x="864" y="77"/>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2022/9/13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2022/9/13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xem bài giảng, vui lòng ấn biểu tượng [PLAY].</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chuyển slide, vui lòng ấn nút [TẾP THEO].</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Để tải file nguồn bài giảng,</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file trình chiếu powerPoint</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quý thầy cô chọn vào mục [Tài nguyên</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Tệp/Tải xuống</a:t>
            </a:r>
            <a:r>
              <a:rPr lang="vi-VN"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90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243679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4127051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191349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57537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902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2710877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31</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E488-9BB2-471E-8365-C29D1D0B197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7CE008-2F80-4D36-B5A3-7239EC8ABC8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5703B0-0CF6-4B75-9B72-96D15118D5BB}"/>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B4A516FC-4C36-4607-84CC-9F509AD73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567B9-8BA0-4EDC-A474-7F512EA177C7}"/>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62255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63D5-C23C-449C-B5E4-ABD830F0B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444085-83D0-4151-9E3A-EC3E00F7315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583E2-23FD-4A97-81E3-3465AD63CB9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21C7F1-EFEB-42A6-8898-058F56AEA7BD}"/>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6" name="Footer Placeholder 5">
            <a:extLst>
              <a:ext uri="{FF2B5EF4-FFF2-40B4-BE49-F238E27FC236}">
                <a16:creationId xmlns:a16="http://schemas.microsoft.com/office/drawing/2014/main" id="{7C51ED95-2272-40AE-BDA2-3A7C8805C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770D2-ECA7-4FF3-9081-DCE0A023B30B}"/>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1870440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9CA8-66B0-45E8-A7CC-C26CBC6B9D1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92EA8-85CB-4AC0-81FA-46386B764A0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D1C7132-5005-42A7-9AAC-A8F9F2645F7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92406A-B1AD-40BC-8EF9-5CD5740035D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E240E5F-ABD5-44F9-B6F9-8D2CD7A2459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4420F6-A28A-497C-9A1B-E7884F509F40}"/>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8" name="Footer Placeholder 7">
            <a:extLst>
              <a:ext uri="{FF2B5EF4-FFF2-40B4-BE49-F238E27FC236}">
                <a16:creationId xmlns:a16="http://schemas.microsoft.com/office/drawing/2014/main" id="{45FAF6AD-AE09-4C3E-B155-7DCBCA67A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C0DB9A-B31C-4FB9-9F32-BE35998C648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3024123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4797-4574-4198-935B-4C2D543C6D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0CF9F1-7C95-4A5B-954B-1168A9D4277F}"/>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4" name="Footer Placeholder 3">
            <a:extLst>
              <a:ext uri="{FF2B5EF4-FFF2-40B4-BE49-F238E27FC236}">
                <a16:creationId xmlns:a16="http://schemas.microsoft.com/office/drawing/2014/main" id="{6E0827EB-12CC-4020-945C-36952DF70D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39E225-585A-417B-98B6-A2C4AC48DC52}"/>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834295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A4B000-C30F-4C1D-AEAE-0BE4D173F3F0}"/>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3" name="Footer Placeholder 2">
            <a:extLst>
              <a:ext uri="{FF2B5EF4-FFF2-40B4-BE49-F238E27FC236}">
                <a16:creationId xmlns:a16="http://schemas.microsoft.com/office/drawing/2014/main" id="{CB78B934-3B15-449C-B2D6-1DBC0B0BC1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F8431F-59BF-421E-A148-4217E175159B}"/>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588075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95AB-B20C-4C6D-93B6-559730B4BE3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7484F5C-42FE-4FE4-83A9-EF848088D0F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79CE31-D1EF-45F4-BAB4-DD2DA72DA2C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606F0C8-C1FE-4589-BABA-925463D3D070}"/>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6" name="Footer Placeholder 5">
            <a:extLst>
              <a:ext uri="{FF2B5EF4-FFF2-40B4-BE49-F238E27FC236}">
                <a16:creationId xmlns:a16="http://schemas.microsoft.com/office/drawing/2014/main" id="{74CC6375-2474-43E1-9F12-7A0CCB7E0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85A08-232B-4D4F-B933-7F8DC375A545}"/>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483136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7E70-47B4-4047-BEFB-1CEFB9E0E2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6DF1B7C-7BD2-4C28-9CD5-0BC0D5AAA40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4B46252-ACA3-4EDE-945F-13A47379AF3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56E5B4-DBF3-4162-B065-9E06466ACC5F}"/>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6" name="Footer Placeholder 5">
            <a:extLst>
              <a:ext uri="{FF2B5EF4-FFF2-40B4-BE49-F238E27FC236}">
                <a16:creationId xmlns:a16="http://schemas.microsoft.com/office/drawing/2014/main" id="{771D89FC-20F7-4821-9078-367AD403A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203ED-1C4A-4429-84CE-68894EEB60C8}"/>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3229724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5C50-E1F5-4DF7-8ECB-0D08054C64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9719D1-1C3A-4181-B02A-FC8ABC904F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9BB9C-74F9-4946-9BBD-811BF4E4DEEB}"/>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AEC14BED-A027-4F75-9E4E-1919CEE34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742DE-9B20-4233-A1F9-83D43D9368EB}"/>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959087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1D014-6D74-4B16-B2D6-5BBA7CF7FAA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9D6658-ABAD-4A20-9628-9F0A87F051E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BE9CB-E166-44B2-BA46-B702DEF7B087}"/>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CBD7CA82-789A-44DA-8C35-14B6C9A4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C0100-E2EB-4356-A354-758074072EE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17342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36512" y="-20538"/>
            <a:ext cx="9214492" cy="5164038"/>
          </a:xfrm>
          <a:prstGeom prst="rect">
            <a:avLst/>
          </a:prstGeom>
        </p:spPr>
      </p:pic>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2022/9/13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2022/9/13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DD1C-607D-4486-8306-49B8F81B559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AABB786-FE86-47B0-A41F-5E286F457A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D125619-8001-4AF7-B84F-E960A40E1665}"/>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919A11DD-D445-4BBE-8153-3C1F71D90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7FDF7-0D02-4DFD-9B57-923DEAE1D3DF}"/>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5538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3C36-CEF4-4CC1-8A7D-24418728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1B625-147C-492E-B4FB-99582398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FE4E1-1B29-48C2-8851-1069285C622D}"/>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48473C37-6752-4042-A6A1-174D833D2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D5149-CD5F-4723-9683-82B639E1418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2363041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3C36-CEF4-4CC1-8A7D-24418728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1B625-147C-492E-B4FB-99582398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FE4E1-1B29-48C2-8851-1069285C622D}"/>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48473C37-6752-4042-A6A1-174D833D2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D5149-CD5F-4723-9683-82B639E1418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660413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3C36-CEF4-4CC1-8A7D-24418728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1B625-147C-492E-B4FB-995823985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FE4E1-1B29-48C2-8851-1069285C622D}"/>
              </a:ext>
            </a:extLst>
          </p:cNvPr>
          <p:cNvSpPr>
            <a:spLocks noGrp="1"/>
          </p:cNvSpPr>
          <p:nvPr>
            <p:ph type="dt" sz="half" idx="10"/>
          </p:nvPr>
        </p:nvSpPr>
        <p:spPr/>
        <p:txBody>
          <a:body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48473C37-6752-4042-A6A1-174D833D2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D5149-CD5F-4723-9683-82B639E14180}"/>
              </a:ext>
            </a:extLst>
          </p:cNvPr>
          <p:cNvSpPr>
            <a:spLocks noGrp="1"/>
          </p:cNvSpPr>
          <p:nvPr>
            <p:ph type="sldNum" sz="quarter" idx="12"/>
          </p:nvPr>
        </p:nvSpPr>
        <p:spPr/>
        <p:txBody>
          <a:bodyPr/>
          <a:lstStyle/>
          <a:p>
            <a:fld id="{00DB4C59-0184-4525-85EA-6F8AEB1F1C71}" type="slidenum">
              <a:rPr lang="en-US" smtClean="0"/>
              <a:t>‹#›</a:t>
            </a:fld>
            <a:endParaRPr lang="en-US"/>
          </a:p>
        </p:txBody>
      </p:sp>
    </p:spTree>
    <p:extLst>
      <p:ext uri="{BB962C8B-B14F-4D97-AF65-F5344CB8AC3E}">
        <p14:creationId xmlns:p14="http://schemas.microsoft.com/office/powerpoint/2010/main" val="302600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2022/9/13</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239921-B552-4097-AEB5-CC59185C6DC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155F57-39FC-472A-88BF-46B1334E8BE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BEFD9-A9A0-4864-923C-9C6F3EE4615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5AEF56-4209-4416-8C1D-9FD6F42EFEDA}" type="datetimeFigureOut">
              <a:rPr lang="en-US" smtClean="0"/>
              <a:t>9/13/2022</a:t>
            </a:fld>
            <a:endParaRPr lang="en-US"/>
          </a:p>
        </p:txBody>
      </p:sp>
      <p:sp>
        <p:nvSpPr>
          <p:cNvPr id="5" name="Footer Placeholder 4">
            <a:extLst>
              <a:ext uri="{FF2B5EF4-FFF2-40B4-BE49-F238E27FC236}">
                <a16:creationId xmlns:a16="http://schemas.microsoft.com/office/drawing/2014/main" id="{43BEACC6-6CED-4D95-8A42-52570C01B8F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3DC1D6-A054-4036-97ED-3F0ABEC536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DB4C59-0184-4525-85EA-6F8AEB1F1C71}" type="slidenum">
              <a:rPr lang="en-US" smtClean="0"/>
              <a:t>‹#›</a:t>
            </a:fld>
            <a:endParaRPr lang="en-US"/>
          </a:p>
        </p:txBody>
      </p:sp>
    </p:spTree>
    <p:extLst>
      <p:ext uri="{BB962C8B-B14F-4D97-AF65-F5344CB8AC3E}">
        <p14:creationId xmlns:p14="http://schemas.microsoft.com/office/powerpoint/2010/main" val="22554776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5"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hemeOverride" Target="../theme/themeOverride6.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jpeg"/><Relationship Id="rId7"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35.jpeg"/><Relationship Id="rId3" Type="http://schemas.openxmlformats.org/officeDocument/2006/relationships/slideLayout" Target="../slideLayouts/slideLayout3.xml"/><Relationship Id="rId7" Type="http://schemas.openxmlformats.org/officeDocument/2006/relationships/oleObject" Target="../embeddings/oleObject2.bin"/><Relationship Id="rId12" Type="http://schemas.openxmlformats.org/officeDocument/2006/relationships/image" Target="../media/image34.wmf"/><Relationship Id="rId2" Type="http://schemas.openxmlformats.org/officeDocument/2006/relationships/vmlDrawing" Target="../drawings/vmlDrawing1.vml"/><Relationship Id="rId1" Type="http://schemas.openxmlformats.org/officeDocument/2006/relationships/themeOverride" Target="../theme/themeOverride7.xml"/><Relationship Id="rId6" Type="http://schemas.openxmlformats.org/officeDocument/2006/relationships/image" Target="../media/image31.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3.wmf"/><Relationship Id="rId4" Type="http://schemas.openxmlformats.org/officeDocument/2006/relationships/notesSlide" Target="../notesSlides/notesSlide8.xml"/><Relationship Id="rId9" Type="http://schemas.openxmlformats.org/officeDocument/2006/relationships/oleObject" Target="../embeddings/oleObject3.bin"/><Relationship Id="rId1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36.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19.xml"/><Relationship Id="rId3" Type="http://schemas.openxmlformats.org/officeDocument/2006/relationships/slideLayout" Target="../slideLayouts/slideLayout7.xml"/><Relationship Id="rId7" Type="http://schemas.openxmlformats.org/officeDocument/2006/relationships/image" Target="../media/image52.png"/><Relationship Id="rId12" Type="http://schemas.openxmlformats.org/officeDocument/2006/relationships/image" Target="../media/image59.png"/><Relationship Id="rId2" Type="http://schemas.openxmlformats.org/officeDocument/2006/relationships/audio" Target="../media/media2.mp3"/><Relationship Id="rId16" Type="http://schemas.openxmlformats.org/officeDocument/2006/relationships/image" Target="../media/image61.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58.png"/><Relationship Id="rId5" Type="http://schemas.openxmlformats.org/officeDocument/2006/relationships/image" Target="../media/image40.png"/><Relationship Id="rId15" Type="http://schemas.openxmlformats.org/officeDocument/2006/relationships/image" Target="../media/image16.png"/><Relationship Id="rId10" Type="http://schemas.openxmlformats.org/officeDocument/2006/relationships/image" Target="../media/image54.png"/><Relationship Id="rId4" Type="http://schemas.openxmlformats.org/officeDocument/2006/relationships/image" Target="../media/image39.jpeg"/><Relationship Id="rId9" Type="http://schemas.openxmlformats.org/officeDocument/2006/relationships/image" Target="../media/image53.png"/><Relationship Id="rId1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21.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5.xml"/><Relationship Id="rId3" Type="http://schemas.openxmlformats.org/officeDocument/2006/relationships/image" Target="../media/image40.png"/><Relationship Id="rId7" Type="http://schemas.openxmlformats.org/officeDocument/2006/relationships/image" Target="../media/image65.png"/><Relationship Id="rId12" Type="http://schemas.openxmlformats.org/officeDocument/2006/relationships/slide" Target="slide24.xml"/><Relationship Id="rId2" Type="http://schemas.openxmlformats.org/officeDocument/2006/relationships/image" Target="../media/image39.jpeg"/><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slide" Target="slide23.xml"/><Relationship Id="rId5" Type="http://schemas.openxmlformats.org/officeDocument/2006/relationships/image" Target="../media/image59.png"/><Relationship Id="rId15" Type="http://schemas.openxmlformats.org/officeDocument/2006/relationships/image" Target="../media/image68.png"/><Relationship Id="rId10" Type="http://schemas.openxmlformats.org/officeDocument/2006/relationships/slide" Target="slide22.xml"/><Relationship Id="rId4" Type="http://schemas.openxmlformats.org/officeDocument/2006/relationships/slide" Target="slide26.xml"/><Relationship Id="rId9" Type="http://schemas.openxmlformats.org/officeDocument/2006/relationships/image" Target="../media/image67.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image" Target="../media/image73.png"/><Relationship Id="rId2" Type="http://schemas.openxmlformats.org/officeDocument/2006/relationships/audio" Target="../media/audio2.wav"/><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slide" Target="slide21.xml"/><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6.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image" Target="../media/image73.png"/><Relationship Id="rId2" Type="http://schemas.openxmlformats.org/officeDocument/2006/relationships/audio" Target="../media/audio2.wav"/><Relationship Id="rId16"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slide" Target="slide21.xml"/><Relationship Id="rId5" Type="http://schemas.openxmlformats.org/officeDocument/2006/relationships/image" Target="../media/image85.png"/><Relationship Id="rId15" Type="http://schemas.openxmlformats.org/officeDocument/2006/relationships/image" Target="../media/image88.png"/><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91.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image" Target="../media/image73.png"/><Relationship Id="rId2" Type="http://schemas.openxmlformats.org/officeDocument/2006/relationships/audio" Target="../media/audio2.wav"/><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slide" Target="slide21.xml"/><Relationship Id="rId5" Type="http://schemas.openxmlformats.org/officeDocument/2006/relationships/image" Target="../media/image90.png"/><Relationship Id="rId15" Type="http://schemas.openxmlformats.org/officeDocument/2006/relationships/image" Target="../media/image93.png"/><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92.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96.png"/><Relationship Id="rId3" Type="http://schemas.openxmlformats.org/officeDocument/2006/relationships/audio" Target="../media/audio3.wav"/><Relationship Id="rId7" Type="http://schemas.microsoft.com/office/2007/relationships/hdphoto" Target="../media/hdphoto4.wdp"/><Relationship Id="rId12" Type="http://schemas.openxmlformats.org/officeDocument/2006/relationships/image" Target="../media/image73.png"/><Relationship Id="rId2" Type="http://schemas.openxmlformats.org/officeDocument/2006/relationships/audio" Target="../media/audio2.wav"/><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slide" Target="slide21.xml"/><Relationship Id="rId5" Type="http://schemas.openxmlformats.org/officeDocument/2006/relationships/image" Target="../media/image95.png"/><Relationship Id="rId15" Type="http://schemas.openxmlformats.org/officeDocument/2006/relationships/image" Target="../media/image98.png"/><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00.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9.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8.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7.png"/><Relationship Id="rId5" Type="http://schemas.openxmlformats.org/officeDocument/2006/relationships/image" Target="../media/image104.png"/><Relationship Id="rId10" Type="http://schemas.openxmlformats.org/officeDocument/2006/relationships/image" Target="../media/image116.png"/><Relationship Id="rId4" Type="http://schemas.openxmlformats.org/officeDocument/2006/relationships/image" Target="../media/image103.png"/><Relationship Id="rId9" Type="http://schemas.openxmlformats.org/officeDocument/2006/relationships/image" Target="../media/image115.png"/><Relationship Id="rId1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mp3"/><Relationship Id="rId7" Type="http://schemas.openxmlformats.org/officeDocument/2006/relationships/image" Target="../media/image3.jpeg"/><Relationship Id="rId2" Type="http://schemas.openxmlformats.org/officeDocument/2006/relationships/audio" Target="NULL" TargetMode="External"/><Relationship Id="rId1" Type="http://schemas.openxmlformats.org/officeDocument/2006/relationships/themeOverride" Target="../theme/themeOverride1.xml"/><Relationship Id="rId6" Type="http://schemas.openxmlformats.org/officeDocument/2006/relationships/image" Target="../media/image1.jpg"/><Relationship Id="rId5" Type="http://schemas.openxmlformats.org/officeDocument/2006/relationships/notesSlide" Target="../notesSlides/notesSlide1.xml"/><Relationship Id="rId10" Type="http://schemas.openxmlformats.org/officeDocument/2006/relationships/image" Target="../media/image17.png"/><Relationship Id="rId4" Type="http://schemas.openxmlformats.org/officeDocument/2006/relationships/slideLayout" Target="../slideLayouts/slideLayout5.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hemeOverride" Target="../theme/themeOverride4.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hemeOverride" Target="../theme/themeOverride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ởi động trước khi bơi | Kênh sức khỏe | Sài Gòn Tiếp Thị">
            <a:extLst>
              <a:ext uri="{FF2B5EF4-FFF2-40B4-BE49-F238E27FC236}">
                <a16:creationId xmlns:a16="http://schemas.microsoft.com/office/drawing/2014/main" id="{5E6F542E-5B55-4388-881A-26587976C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631" y="1791478"/>
            <a:ext cx="6292043" cy="2928914"/>
          </a:xfrm>
          <a:prstGeom prst="rect">
            <a:avLst/>
          </a:prstGeom>
          <a:noFill/>
          <a:extLst>
            <a:ext uri="{909E8E84-426E-40DD-AFC4-6F175D3DCCD1}">
              <a14:hiddenFill xmlns:a14="http://schemas.microsoft.com/office/drawing/2010/main">
                <a:solidFill>
                  <a:srgbClr val="FFFFFF"/>
                </a:solidFill>
              </a14:hiddenFill>
            </a:ext>
          </a:extLst>
        </p:spPr>
      </p:pic>
      <p:sp>
        <p:nvSpPr>
          <p:cNvPr id="7" name="!!1">
            <a:extLst>
              <a:ext uri="{FF2B5EF4-FFF2-40B4-BE49-F238E27FC236}">
                <a16:creationId xmlns:a16="http://schemas.microsoft.com/office/drawing/2014/main" id="{EFBAE66C-76ED-43DA-A2FB-A86C2CDC9123}"/>
              </a:ext>
            </a:extLst>
          </p:cNvPr>
          <p:cNvSpPr/>
          <p:nvPr/>
        </p:nvSpPr>
        <p:spPr>
          <a:xfrm>
            <a:off x="213433" y="199442"/>
            <a:ext cx="8764949" cy="4734120"/>
          </a:xfrm>
          <a:prstGeom prst="rect">
            <a:avLst/>
          </a:prstGeom>
          <a:no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F416200A-F77F-4580-AB55-71683DDCF592}"/>
              </a:ext>
            </a:extLst>
          </p:cNvPr>
          <p:cNvSpPr/>
          <p:nvPr/>
        </p:nvSpPr>
        <p:spPr>
          <a:xfrm>
            <a:off x="1039009" y="483160"/>
            <a:ext cx="7303923" cy="761747"/>
          </a:xfrm>
          <a:prstGeom prst="rect">
            <a:avLst/>
          </a:prstGeom>
          <a:noFill/>
        </p:spPr>
        <p:txBody>
          <a:bodyPr wrap="none" lIns="68580" tIns="34290" rIns="68580" bIns="34290">
            <a:spAutoFit/>
          </a:bodyPr>
          <a:lstStyle/>
          <a:p>
            <a:pPr algn="ctr" defTabSz="685800"/>
            <a:r>
              <a:rPr lang="en-US" sz="4500" b="1">
                <a:ln w="22225">
                  <a:solidFill>
                    <a:srgbClr val="FF0000"/>
                  </a:solidFill>
                  <a:prstDash val="solid"/>
                </a:ln>
                <a:solidFill>
                  <a:srgbClr val="00B0F0"/>
                </a:solidFill>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410045718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3ABDBC2-9F36-4B06-BD1C-3A7B2200CB38}"/>
              </a:ext>
            </a:extLst>
          </p:cNvPr>
          <p:cNvGrpSpPr/>
          <p:nvPr/>
        </p:nvGrpSpPr>
        <p:grpSpPr>
          <a:xfrm>
            <a:off x="347303" y="884438"/>
            <a:ext cx="982508" cy="540000"/>
            <a:chOff x="746760" y="1249680"/>
            <a:chExt cx="1310010" cy="720000"/>
          </a:xfrm>
        </p:grpSpPr>
        <p:sp>
          <p:nvSpPr>
            <p:cNvPr id="6" name="Rectangle: Rounded Corners 5">
              <a:extLst>
                <a:ext uri="{FF2B5EF4-FFF2-40B4-BE49-F238E27FC236}">
                  <a16:creationId xmlns:a16="http://schemas.microsoft.com/office/drawing/2014/main" id="{C294D317-1BB8-4AEB-A063-02880A722D26}"/>
                </a:ext>
              </a:extLst>
            </p:cNvPr>
            <p:cNvSpPr/>
            <p:nvPr/>
          </p:nvSpPr>
          <p:spPr>
            <a:xfrm>
              <a:off x="1266022" y="1331473"/>
              <a:ext cx="790748" cy="53999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a:solidFill>
                    <a:prstClr val="white"/>
                  </a:solidFill>
                  <a:latin typeface="Times New Roman" panose="02020603050405020304" pitchFamily="18" charset="0"/>
                  <a:cs typeface="Times New Roman" panose="02020603050405020304" pitchFamily="18" charset="0"/>
                </a:rPr>
                <a:t>1</a:t>
              </a:r>
            </a:p>
          </p:txBody>
        </p:sp>
        <p:sp>
          <p:nvSpPr>
            <p:cNvPr id="7" name="Oval 6">
              <a:extLst>
                <a:ext uri="{FF2B5EF4-FFF2-40B4-BE49-F238E27FC236}">
                  <a16:creationId xmlns:a16="http://schemas.microsoft.com/office/drawing/2014/main" id="{C1F63433-051C-4A75-A52D-A974E281D42B}"/>
                </a:ext>
              </a:extLst>
            </p:cNvPr>
            <p:cNvSpPr/>
            <p:nvPr/>
          </p:nvSpPr>
          <p:spPr>
            <a:xfrm>
              <a:off x="746760" y="1249680"/>
              <a:ext cx="720000" cy="7200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D97DA35-0716-47DB-AF33-5B92250C66F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Layer>
                  </a14:imgProps>
                </a:ext>
                <a:ext uri="{28A0092B-C50C-407E-A947-70E740481C1C}">
                  <a14:useLocalDpi xmlns:a14="http://schemas.microsoft.com/office/drawing/2010/main" val="0"/>
                </a:ext>
              </a:extLst>
            </a:blip>
            <a:srcRect t="16347" r="8461" b="5810"/>
            <a:stretch/>
          </p:blipFill>
          <p:spPr>
            <a:xfrm rot="865359">
              <a:off x="1078327" y="1555665"/>
              <a:ext cx="333788" cy="328330"/>
            </a:xfrm>
            <a:prstGeom prst="rect">
              <a:avLst/>
            </a:prstGeom>
          </p:spPr>
        </p:pic>
        <p:pic>
          <p:nvPicPr>
            <p:cNvPr id="9" name="Picture 8">
              <a:extLst>
                <a:ext uri="{FF2B5EF4-FFF2-40B4-BE49-F238E27FC236}">
                  <a16:creationId xmlns:a16="http://schemas.microsoft.com/office/drawing/2014/main" id="{F6883353-E7A7-4BD2-9680-3FCAA8C1742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253" b="92972" l="8763" r="97165">
                          <a14:foregroundMark x1="35309" y1="91370" x2="35309" y2="91370"/>
                          <a14:foregroundMark x1="51160" y1="93327" x2="51160" y2="93327"/>
                          <a14:foregroundMark x1="93428" y1="76423" x2="93428" y2="76423"/>
                          <a14:foregroundMark x1="93943" y1="64235" x2="93943" y2="64235"/>
                          <a14:foregroundMark x1="97165" y1="62722" x2="97165" y2="62722"/>
                          <a14:foregroundMark x1="71392" y1="36477" x2="71134" y2="36922"/>
                          <a14:foregroundMark x1="48711" y1="34253" x2="48711" y2="34253"/>
                          <a14:foregroundMark x1="15464" y1="50979" x2="15464" y2="50979"/>
                          <a14:foregroundMark x1="12371" y1="63879" x2="12371" y2="63879"/>
                          <a14:foregroundMark x1="8763" y1="62989" x2="8763" y2="62989"/>
                        </a14:backgroundRemoval>
                      </a14:imgEffect>
                    </a14:imgLayer>
                  </a14:imgProps>
                </a:ext>
                <a:ext uri="{28A0092B-C50C-407E-A947-70E740481C1C}">
                  <a14:useLocalDpi xmlns:a14="http://schemas.microsoft.com/office/drawing/2010/main" val="0"/>
                </a:ext>
              </a:extLst>
            </a:blip>
            <a:srcRect l="7306" t="31105" b="4475"/>
            <a:stretch/>
          </p:blipFill>
          <p:spPr>
            <a:xfrm flipV="1">
              <a:off x="828399" y="1519269"/>
              <a:ext cx="279570" cy="281428"/>
            </a:xfrm>
            <a:prstGeom prst="rect">
              <a:avLst/>
            </a:prstGeom>
          </p:spPr>
        </p:pic>
        <p:pic>
          <p:nvPicPr>
            <p:cNvPr id="10" name="Picture 9">
              <a:extLst>
                <a:ext uri="{FF2B5EF4-FFF2-40B4-BE49-F238E27FC236}">
                  <a16:creationId xmlns:a16="http://schemas.microsoft.com/office/drawing/2014/main" id="{164DAEC7-2338-4E58-AAD0-51566735F77B}"/>
                </a:ext>
              </a:extLst>
            </p:cNvPr>
            <p:cNvPicPr>
              <a:picLocks noChangeAspect="1"/>
            </p:cNvPicPr>
            <p:nvPr/>
          </p:nvPicPr>
          <p:blipFill rotWithShape="1">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16347" r="8461" b="5810"/>
            <a:stretch/>
          </p:blipFill>
          <p:spPr>
            <a:xfrm>
              <a:off x="977967" y="1297251"/>
              <a:ext cx="318545" cy="313336"/>
            </a:xfrm>
            <a:prstGeom prst="rect">
              <a:avLst/>
            </a:prstGeom>
          </p:spPr>
        </p:pic>
      </p:grpSp>
      <p:sp>
        <p:nvSpPr>
          <p:cNvPr id="11" name="TextBox 4">
            <a:extLst>
              <a:ext uri="{FF2B5EF4-FFF2-40B4-BE49-F238E27FC236}">
                <a16:creationId xmlns:a16="http://schemas.microsoft.com/office/drawing/2014/main" id="{D9B568A1-3DFB-4742-A0FC-B80AC5C56F16}"/>
              </a:ext>
            </a:extLst>
          </p:cNvPr>
          <p:cNvSpPr txBox="1"/>
          <p:nvPr/>
        </p:nvSpPr>
        <p:spPr>
          <a:xfrm>
            <a:off x="1497305" y="952072"/>
            <a:ext cx="1112934" cy="415498"/>
          </a:xfrm>
          <a:prstGeom prst="rect">
            <a:avLst/>
          </a:prstGeom>
          <a:noFill/>
        </p:spPr>
        <p:txBody>
          <a:bodyPr wrap="square" rtlCol="0">
            <a:spAutoFit/>
          </a:bodyPr>
          <a:lstStyle/>
          <a:p>
            <a:pPr defTabSz="685800"/>
            <a:r>
              <a:rPr lang="en-US" sz="2100" b="1">
                <a:solidFill>
                  <a:srgbClr val="002060"/>
                </a:solidFill>
                <a:latin typeface="Times New Roman" panose="02020603050405020304" pitchFamily="18" charset="0"/>
                <a:cs typeface="Times New Roman" panose="02020603050405020304" pitchFamily="18" charset="0"/>
              </a:rPr>
              <a:t>Tính </a:t>
            </a:r>
          </a:p>
        </p:txBody>
      </p:sp>
      <p:grpSp>
        <p:nvGrpSpPr>
          <p:cNvPr id="16" name="Nhóm 15">
            <a:extLst>
              <a:ext uri="{FF2B5EF4-FFF2-40B4-BE49-F238E27FC236}">
                <a16:creationId xmlns:a16="http://schemas.microsoft.com/office/drawing/2014/main" id="{FB765496-5F52-466A-8C69-8D43C254967D}"/>
              </a:ext>
            </a:extLst>
          </p:cNvPr>
          <p:cNvGrpSpPr/>
          <p:nvPr/>
        </p:nvGrpSpPr>
        <p:grpSpPr>
          <a:xfrm>
            <a:off x="887303" y="1693507"/>
            <a:ext cx="1547987" cy="1126671"/>
            <a:chOff x="1183071" y="2258009"/>
            <a:chExt cx="2063982" cy="1502228"/>
          </a:xfrm>
        </p:grpSpPr>
        <p:sp>
          <p:nvSpPr>
            <p:cNvPr id="2" name="Hộp Văn bản 1">
              <a:extLst>
                <a:ext uri="{FF2B5EF4-FFF2-40B4-BE49-F238E27FC236}">
                  <a16:creationId xmlns:a16="http://schemas.microsoft.com/office/drawing/2014/main" id="{02059D48-CD54-45CF-94B8-BE966439E8F8}"/>
                </a:ext>
              </a:extLst>
            </p:cNvPr>
            <p:cNvSpPr txBox="1"/>
            <p:nvPr/>
          </p:nvSpPr>
          <p:spPr>
            <a:xfrm>
              <a:off x="1754075" y="2258009"/>
              <a:ext cx="1147665" cy="553997"/>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1 5 2</a:t>
              </a:r>
              <a:endParaRPr lang="vi-VN" sz="2100" b="1">
                <a:solidFill>
                  <a:prstClr val="black"/>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90F1351D-119D-4653-8429-B952ABFEF238}"/>
                </a:ext>
              </a:extLst>
            </p:cNvPr>
            <p:cNvSpPr txBox="1"/>
            <p:nvPr/>
          </p:nvSpPr>
          <p:spPr>
            <a:xfrm>
              <a:off x="1754073" y="2976590"/>
              <a:ext cx="1147665" cy="553997"/>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2 1 3</a:t>
              </a:r>
              <a:endParaRPr lang="vi-VN" sz="2100" b="1">
                <a:solidFill>
                  <a:prstClr val="black"/>
                </a:solidFill>
                <a:latin typeface="Times New Roman" panose="02020603050405020304" pitchFamily="18" charset="0"/>
                <a:cs typeface="Times New Roman" panose="02020603050405020304" pitchFamily="18" charset="0"/>
              </a:endParaRPr>
            </a:p>
          </p:txBody>
        </p:sp>
        <p:cxnSp>
          <p:nvCxnSpPr>
            <p:cNvPr id="14" name="Đường nối Thẳng 13">
              <a:extLst>
                <a:ext uri="{FF2B5EF4-FFF2-40B4-BE49-F238E27FC236}">
                  <a16:creationId xmlns:a16="http://schemas.microsoft.com/office/drawing/2014/main" id="{C76E963C-F55C-4DBB-92E5-0DC650A113B1}"/>
                </a:ext>
              </a:extLst>
            </p:cNvPr>
            <p:cNvCxnSpPr/>
            <p:nvPr/>
          </p:nvCxnSpPr>
          <p:spPr>
            <a:xfrm>
              <a:off x="1183071" y="3760237"/>
              <a:ext cx="2063982"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8D27FEA9-1711-4966-8C40-AC2A5D79F596}"/>
                    </a:ext>
                  </a:extLst>
                </p:cNvPr>
                <p:cNvSpPr txBox="1"/>
                <p:nvPr/>
              </p:nvSpPr>
              <p:spPr>
                <a:xfrm>
                  <a:off x="1203570" y="2633166"/>
                  <a:ext cx="569512" cy="553997"/>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vi-VN" sz="21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vi-VN" sz="2100" b="1">
                    <a:solidFill>
                      <a:prstClr val="black"/>
                    </a:solidFill>
                    <a:latin typeface="Times New Roman" panose="02020603050405020304" pitchFamily="18" charset="0"/>
                    <a:cs typeface="Times New Roman" panose="02020603050405020304" pitchFamily="18" charset="0"/>
                  </a:endParaRPr>
                </a:p>
              </p:txBody>
            </p:sp>
          </mc:Choice>
          <mc:Fallback xmlns="">
            <p:sp>
              <p:nvSpPr>
                <p:cNvPr id="15" name="Hộp Văn bản 14">
                  <a:extLst>
                    <a:ext uri="{FF2B5EF4-FFF2-40B4-BE49-F238E27FC236}">
                      <a16:creationId xmlns:a16="http://schemas.microsoft.com/office/drawing/2014/main" id="{8D27FEA9-1711-4966-8C40-AC2A5D79F596}"/>
                    </a:ext>
                  </a:extLst>
                </p:cNvPr>
                <p:cNvSpPr txBox="1">
                  <a:spLocks noRot="1" noChangeAspect="1" noMove="1" noResize="1" noEditPoints="1" noAdjustHandles="1" noChangeArrowheads="1" noChangeShapeType="1" noTextEdit="1"/>
                </p:cNvSpPr>
                <p:nvPr/>
              </p:nvSpPr>
              <p:spPr>
                <a:xfrm>
                  <a:off x="1203570" y="2633166"/>
                  <a:ext cx="569512" cy="553997"/>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580516DD-0EE9-4135-8455-66409C966569}"/>
                  </a:ext>
                </a:extLst>
              </p:cNvPr>
              <p:cNvSpPr txBox="1"/>
              <p:nvPr/>
            </p:nvSpPr>
            <p:spPr>
              <a:xfrm>
                <a:off x="3298744" y="1148280"/>
                <a:ext cx="2293058" cy="415498"/>
              </a:xfrm>
              <a:prstGeom prst="rect">
                <a:avLst/>
              </a:prstGeom>
              <a:noFill/>
            </p:spPr>
            <p:txBody>
              <a:bodyPr wrap="square" rtlCol="0">
                <a:spAutoFit/>
              </a:bodyPr>
              <a:lstStyle/>
              <a:p>
                <a:pPr algn="ctr" defTabSz="685800"/>
                <a:r>
                  <a:rPr lang="en-US" sz="2100" b="1">
                    <a:solidFill>
                      <a:srgbClr val="0070C0"/>
                    </a:solidFill>
                    <a:latin typeface="Times New Roman" panose="02020603050405020304" pitchFamily="18" charset="0"/>
                    <a:cs typeface="Times New Roman" panose="02020603050405020304" pitchFamily="18" charset="0"/>
                  </a:rPr>
                  <a:t>3 </a:t>
                </a:r>
                <a14:m>
                  <m:oMath xmlns:m="http://schemas.openxmlformats.org/officeDocument/2006/math">
                    <m:r>
                      <a:rPr lang="vi-VN" sz="2100" b="1"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b="1">
                    <a:solidFill>
                      <a:srgbClr val="0070C0"/>
                    </a:solidFill>
                    <a:latin typeface="Times New Roman" panose="02020603050405020304" pitchFamily="18" charset="0"/>
                    <a:cs typeface="Times New Roman" panose="02020603050405020304" pitchFamily="18" charset="0"/>
                  </a:rPr>
                  <a:t> 1 5 2 = 4 5 6</a:t>
                </a:r>
                <a:endParaRPr lang="vi-VN" sz="2100" b="1">
                  <a:solidFill>
                    <a:srgbClr val="0070C0"/>
                  </a:solidFill>
                  <a:latin typeface="Times New Roman" panose="02020603050405020304" pitchFamily="18" charset="0"/>
                  <a:cs typeface="Times New Roman" panose="02020603050405020304" pitchFamily="18" charset="0"/>
                </a:endParaRPr>
              </a:p>
            </p:txBody>
          </p:sp>
        </mc:Choice>
        <mc:Fallback xmlns="">
          <p:sp>
            <p:nvSpPr>
              <p:cNvPr id="17" name="Hộp Văn bản 16">
                <a:extLst>
                  <a:ext uri="{FF2B5EF4-FFF2-40B4-BE49-F238E27FC236}">
                    <a16:creationId xmlns:a16="http://schemas.microsoft.com/office/drawing/2014/main" id="{580516DD-0EE9-4135-8455-66409C966569}"/>
                  </a:ext>
                </a:extLst>
              </p:cNvPr>
              <p:cNvSpPr txBox="1">
                <a:spLocks noRot="1" noChangeAspect="1" noMove="1" noResize="1" noEditPoints="1" noAdjustHandles="1" noChangeArrowheads="1" noChangeShapeType="1" noTextEdit="1"/>
              </p:cNvSpPr>
              <p:nvPr/>
            </p:nvSpPr>
            <p:spPr>
              <a:xfrm>
                <a:off x="3298744" y="1148280"/>
                <a:ext cx="2293058" cy="415498"/>
              </a:xfrm>
              <a:prstGeom prst="rect">
                <a:avLst/>
              </a:prstGeom>
              <a:blipFill>
                <a:blip r:embed="rId9"/>
                <a:stretch>
                  <a:fillRect t="-8696" b="-27536"/>
                </a:stretch>
              </a:blipFill>
            </p:spPr>
            <p:txBody>
              <a:bodyPr/>
              <a:lstStyle/>
              <a:p>
                <a:r>
                  <a:rPr lang="en-US">
                    <a:noFill/>
                  </a:rPr>
                  <a:t> </a:t>
                </a:r>
              </a:p>
            </p:txBody>
          </p:sp>
        </mc:Fallback>
      </mc:AlternateContent>
      <p:sp>
        <p:nvSpPr>
          <p:cNvPr id="18" name="Hộp Văn bản 17">
            <a:extLst>
              <a:ext uri="{FF2B5EF4-FFF2-40B4-BE49-F238E27FC236}">
                <a16:creationId xmlns:a16="http://schemas.microsoft.com/office/drawing/2014/main" id="{B1251197-522B-4E04-906C-7BE308493282}"/>
              </a:ext>
            </a:extLst>
          </p:cNvPr>
          <p:cNvSpPr txBox="1"/>
          <p:nvPr/>
        </p:nvSpPr>
        <p:spPr>
          <a:xfrm>
            <a:off x="4718959" y="1147292"/>
            <a:ext cx="732453" cy="415498"/>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4 5 6</a:t>
            </a:r>
            <a:endParaRPr lang="vi-VN" sz="2100" b="1">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010BE23D-CE17-45AE-919F-3E1D7FDEDA78}"/>
                  </a:ext>
                </a:extLst>
              </p:cNvPr>
              <p:cNvSpPr txBox="1"/>
              <p:nvPr/>
            </p:nvSpPr>
            <p:spPr>
              <a:xfrm>
                <a:off x="3298744" y="1732585"/>
                <a:ext cx="2293058" cy="415498"/>
              </a:xfrm>
              <a:prstGeom prst="rect">
                <a:avLst/>
              </a:prstGeom>
              <a:noFill/>
            </p:spPr>
            <p:txBody>
              <a:bodyPr wrap="square" rtlCol="0">
                <a:spAutoFit/>
              </a:bodyPr>
              <a:lstStyle/>
              <a:p>
                <a:pPr algn="ctr" defTabSz="685800"/>
                <a:r>
                  <a:rPr lang="en-US" sz="2100" b="1">
                    <a:solidFill>
                      <a:srgbClr val="0070C0"/>
                    </a:solidFill>
                    <a:latin typeface="Times New Roman" panose="02020603050405020304" pitchFamily="18" charset="0"/>
                    <a:cs typeface="Times New Roman" panose="02020603050405020304" pitchFamily="18" charset="0"/>
                  </a:rPr>
                  <a:t>1 </a:t>
                </a:r>
                <a14:m>
                  <m:oMath xmlns:m="http://schemas.openxmlformats.org/officeDocument/2006/math">
                    <m:r>
                      <a:rPr lang="vi-VN" sz="2100" b="1"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b="1">
                    <a:solidFill>
                      <a:srgbClr val="0070C0"/>
                    </a:solidFill>
                    <a:latin typeface="Times New Roman" panose="02020603050405020304" pitchFamily="18" charset="0"/>
                    <a:cs typeface="Times New Roman" panose="02020603050405020304" pitchFamily="18" charset="0"/>
                  </a:rPr>
                  <a:t> 1 5 2 = 1 5 2</a:t>
                </a:r>
                <a:endParaRPr lang="vi-VN" sz="2100" b="1">
                  <a:solidFill>
                    <a:srgbClr val="0070C0"/>
                  </a:solidFill>
                  <a:latin typeface="Times New Roman" panose="02020603050405020304" pitchFamily="18" charset="0"/>
                  <a:cs typeface="Times New Roman" panose="02020603050405020304" pitchFamily="18" charset="0"/>
                </a:endParaRPr>
              </a:p>
            </p:txBody>
          </p:sp>
        </mc:Choice>
        <mc:Fallback xmlns="">
          <p:sp>
            <p:nvSpPr>
              <p:cNvPr id="19" name="Hộp Văn bản 18">
                <a:extLst>
                  <a:ext uri="{FF2B5EF4-FFF2-40B4-BE49-F238E27FC236}">
                    <a16:creationId xmlns:a16="http://schemas.microsoft.com/office/drawing/2014/main" id="{010BE23D-CE17-45AE-919F-3E1D7FDEDA78}"/>
                  </a:ext>
                </a:extLst>
              </p:cNvPr>
              <p:cNvSpPr txBox="1">
                <a:spLocks noRot="1" noChangeAspect="1" noMove="1" noResize="1" noEditPoints="1" noAdjustHandles="1" noChangeArrowheads="1" noChangeShapeType="1" noTextEdit="1"/>
              </p:cNvSpPr>
              <p:nvPr/>
            </p:nvSpPr>
            <p:spPr>
              <a:xfrm>
                <a:off x="3298744" y="1732585"/>
                <a:ext cx="2293058" cy="415498"/>
              </a:xfrm>
              <a:prstGeom prst="rect">
                <a:avLst/>
              </a:prstGeom>
              <a:blipFill>
                <a:blip r:embed="rId10"/>
                <a:stretch>
                  <a:fillRect t="-8824" b="-29412"/>
                </a:stretch>
              </a:blipFill>
            </p:spPr>
            <p:txBody>
              <a:bodyPr/>
              <a:lstStyle/>
              <a:p>
                <a:r>
                  <a:rPr lang="en-US">
                    <a:noFill/>
                  </a:rPr>
                  <a:t> </a:t>
                </a:r>
              </a:p>
            </p:txBody>
          </p:sp>
        </mc:Fallback>
      </mc:AlternateContent>
      <p:sp>
        <p:nvSpPr>
          <p:cNvPr id="20" name="Hộp Văn bản 19">
            <a:extLst>
              <a:ext uri="{FF2B5EF4-FFF2-40B4-BE49-F238E27FC236}">
                <a16:creationId xmlns:a16="http://schemas.microsoft.com/office/drawing/2014/main" id="{D05D0022-BCAF-4C60-88EA-9061BE473712}"/>
              </a:ext>
            </a:extLst>
          </p:cNvPr>
          <p:cNvSpPr txBox="1"/>
          <p:nvPr/>
        </p:nvSpPr>
        <p:spPr>
          <a:xfrm>
            <a:off x="4718959" y="1730139"/>
            <a:ext cx="732453" cy="415498"/>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1 5 2</a:t>
            </a:r>
            <a:endParaRPr lang="vi-VN" sz="2100" b="1">
              <a:solidFill>
                <a:prstClr val="black"/>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C974310E-08C4-4E1C-BC21-F73328860EBC}"/>
                  </a:ext>
                </a:extLst>
              </p:cNvPr>
              <p:cNvSpPr txBox="1"/>
              <p:nvPr/>
            </p:nvSpPr>
            <p:spPr>
              <a:xfrm>
                <a:off x="3298744" y="2723842"/>
                <a:ext cx="2293058" cy="415498"/>
              </a:xfrm>
              <a:prstGeom prst="rect">
                <a:avLst/>
              </a:prstGeom>
              <a:noFill/>
            </p:spPr>
            <p:txBody>
              <a:bodyPr wrap="square" rtlCol="0">
                <a:spAutoFit/>
              </a:bodyPr>
              <a:lstStyle/>
              <a:p>
                <a:pPr algn="ctr" defTabSz="685800"/>
                <a:r>
                  <a:rPr lang="en-US" sz="2100" b="1">
                    <a:solidFill>
                      <a:srgbClr val="0070C0"/>
                    </a:solidFill>
                    <a:latin typeface="Times New Roman" panose="02020603050405020304" pitchFamily="18" charset="0"/>
                    <a:cs typeface="Times New Roman" panose="02020603050405020304" pitchFamily="18" charset="0"/>
                  </a:rPr>
                  <a:t>2 </a:t>
                </a:r>
                <a14:m>
                  <m:oMath xmlns:m="http://schemas.openxmlformats.org/officeDocument/2006/math">
                    <m:r>
                      <a:rPr lang="vi-VN" sz="2100" b="1"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b="1">
                    <a:solidFill>
                      <a:srgbClr val="0070C0"/>
                    </a:solidFill>
                    <a:latin typeface="Times New Roman" panose="02020603050405020304" pitchFamily="18" charset="0"/>
                    <a:cs typeface="Times New Roman" panose="02020603050405020304" pitchFamily="18" charset="0"/>
                  </a:rPr>
                  <a:t> 1 5 2 = 3 0 4</a:t>
                </a:r>
                <a:endParaRPr lang="vi-VN" sz="2100" b="1">
                  <a:solidFill>
                    <a:srgbClr val="0070C0"/>
                  </a:solidFill>
                  <a:latin typeface="Times New Roman" panose="02020603050405020304" pitchFamily="18" charset="0"/>
                  <a:cs typeface="Times New Roman" panose="02020603050405020304" pitchFamily="18" charset="0"/>
                </a:endParaRPr>
              </a:p>
            </p:txBody>
          </p:sp>
        </mc:Choice>
        <mc:Fallback xmlns="">
          <p:sp>
            <p:nvSpPr>
              <p:cNvPr id="21" name="Hộp Văn bản 20">
                <a:extLst>
                  <a:ext uri="{FF2B5EF4-FFF2-40B4-BE49-F238E27FC236}">
                    <a16:creationId xmlns:a16="http://schemas.microsoft.com/office/drawing/2014/main" id="{C974310E-08C4-4E1C-BC21-F73328860EBC}"/>
                  </a:ext>
                </a:extLst>
              </p:cNvPr>
              <p:cNvSpPr txBox="1">
                <a:spLocks noRot="1" noChangeAspect="1" noMove="1" noResize="1" noEditPoints="1" noAdjustHandles="1" noChangeArrowheads="1" noChangeShapeType="1" noTextEdit="1"/>
              </p:cNvSpPr>
              <p:nvPr/>
            </p:nvSpPr>
            <p:spPr>
              <a:xfrm>
                <a:off x="3298744" y="2723842"/>
                <a:ext cx="2293058" cy="415498"/>
              </a:xfrm>
              <a:prstGeom prst="rect">
                <a:avLst/>
              </a:prstGeom>
              <a:blipFill>
                <a:blip r:embed="rId11"/>
                <a:stretch>
                  <a:fillRect t="-8824" b="-27941"/>
                </a:stretch>
              </a:blipFill>
            </p:spPr>
            <p:txBody>
              <a:bodyPr/>
              <a:lstStyle/>
              <a:p>
                <a:r>
                  <a:rPr lang="en-US">
                    <a:noFill/>
                  </a:rPr>
                  <a:t> </a:t>
                </a:r>
              </a:p>
            </p:txBody>
          </p:sp>
        </mc:Fallback>
      </mc:AlternateContent>
      <p:sp>
        <p:nvSpPr>
          <p:cNvPr id="22" name="Hộp Văn bản 21">
            <a:extLst>
              <a:ext uri="{FF2B5EF4-FFF2-40B4-BE49-F238E27FC236}">
                <a16:creationId xmlns:a16="http://schemas.microsoft.com/office/drawing/2014/main" id="{D3283FF6-9906-4DF5-9AAF-BF837E4A7E07}"/>
              </a:ext>
            </a:extLst>
          </p:cNvPr>
          <p:cNvSpPr txBox="1"/>
          <p:nvPr/>
        </p:nvSpPr>
        <p:spPr>
          <a:xfrm>
            <a:off x="4718959" y="2715548"/>
            <a:ext cx="732453" cy="415498"/>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3 0 4</a:t>
            </a:r>
            <a:endParaRPr lang="vi-VN" sz="2100" b="1">
              <a:solidFill>
                <a:prstClr val="black"/>
              </a:solidFill>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7DEFC60C-564E-4EF4-B275-553D6913F8D7}"/>
              </a:ext>
            </a:extLst>
          </p:cNvPr>
          <p:cNvSpPr txBox="1"/>
          <p:nvPr/>
        </p:nvSpPr>
        <p:spPr>
          <a:xfrm>
            <a:off x="5591801" y="1194446"/>
            <a:ext cx="3065105" cy="369332"/>
          </a:xfrm>
          <a:prstGeom prst="rect">
            <a:avLst/>
          </a:prstGeom>
          <a:noFill/>
        </p:spPr>
        <p:txBody>
          <a:bodyPr wrap="square" rtlCol="0">
            <a:spAutoFit/>
          </a:bodyPr>
          <a:lstStyle/>
          <a:p>
            <a:pPr defTabSz="685800"/>
            <a:r>
              <a:rPr lang="en-US">
                <a:solidFill>
                  <a:prstClr val="black"/>
                </a:solidFill>
                <a:latin typeface="Times New Roman" panose="02020603050405020304" pitchFamily="18" charset="0"/>
                <a:cs typeface="Times New Roman" panose="02020603050405020304" pitchFamily="18" charset="0"/>
              </a:rPr>
              <a:t>Tích riêng thứ nhất</a:t>
            </a:r>
            <a:endParaRPr lang="vi-VN">
              <a:solidFill>
                <a:prstClr val="black"/>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F17BBD03-A886-4722-957C-D6821439547D}"/>
              </a:ext>
            </a:extLst>
          </p:cNvPr>
          <p:cNvSpPr txBox="1"/>
          <p:nvPr/>
        </p:nvSpPr>
        <p:spPr>
          <a:xfrm>
            <a:off x="1372705" y="2888894"/>
            <a:ext cx="732453" cy="415498"/>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4 5 6</a:t>
            </a:r>
            <a:endParaRPr lang="vi-VN" sz="2100" b="1">
              <a:solidFill>
                <a:prstClr val="black"/>
              </a:solidFill>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id="{3122A3CD-B2D7-4EA4-BCB9-073820E2ABF5}"/>
              </a:ext>
            </a:extLst>
          </p:cNvPr>
          <p:cNvSpPr txBox="1"/>
          <p:nvPr/>
        </p:nvSpPr>
        <p:spPr>
          <a:xfrm>
            <a:off x="5591801" y="1781197"/>
            <a:ext cx="3065105" cy="369332"/>
          </a:xfrm>
          <a:prstGeom prst="rect">
            <a:avLst/>
          </a:prstGeom>
          <a:noFill/>
        </p:spPr>
        <p:txBody>
          <a:bodyPr wrap="square" rtlCol="0">
            <a:spAutoFit/>
          </a:bodyPr>
          <a:lstStyle/>
          <a:p>
            <a:pPr defTabSz="685800"/>
            <a:r>
              <a:rPr lang="en-US">
                <a:solidFill>
                  <a:prstClr val="black"/>
                </a:solidFill>
                <a:latin typeface="Times New Roman" panose="02020603050405020304" pitchFamily="18" charset="0"/>
                <a:cs typeface="Times New Roman" panose="02020603050405020304" pitchFamily="18" charset="0"/>
              </a:rPr>
              <a:t>Tích riêng thứ hai</a:t>
            </a:r>
            <a:endParaRPr lang="vi-VN">
              <a:solidFill>
                <a:prstClr val="black"/>
              </a:solidFill>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4DE91115-8B05-4B2F-8ECE-5DB897188911}"/>
              </a:ext>
            </a:extLst>
          </p:cNvPr>
          <p:cNvSpPr txBox="1"/>
          <p:nvPr/>
        </p:nvSpPr>
        <p:spPr>
          <a:xfrm>
            <a:off x="1166945" y="3294608"/>
            <a:ext cx="732453" cy="415498"/>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1 5 2</a:t>
            </a:r>
            <a:endParaRPr lang="vi-VN" sz="2100" b="1">
              <a:solidFill>
                <a:prstClr val="black"/>
              </a:solidFill>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CD2716D7-7E96-4BF3-A10B-B68CA7D4CA8A}"/>
              </a:ext>
            </a:extLst>
          </p:cNvPr>
          <p:cNvSpPr txBox="1"/>
          <p:nvPr/>
        </p:nvSpPr>
        <p:spPr>
          <a:xfrm>
            <a:off x="3002531" y="2249371"/>
            <a:ext cx="6021422" cy="646331"/>
          </a:xfrm>
          <a:prstGeom prst="rect">
            <a:avLst/>
          </a:prstGeom>
          <a:noFill/>
        </p:spPr>
        <p:txBody>
          <a:bodyPr wrap="square" rtlCol="0">
            <a:spAutoFit/>
          </a:bodyPr>
          <a:lstStyle/>
          <a:p>
            <a:pPr defTabSz="685800"/>
            <a:r>
              <a:rPr lang="en-US" i="1">
                <a:solidFill>
                  <a:prstClr val="black"/>
                </a:solidFill>
                <a:latin typeface="Times New Roman" panose="02020603050405020304" pitchFamily="18" charset="0"/>
                <a:cs typeface="Times New Roman" panose="02020603050405020304" pitchFamily="18" charset="0"/>
              </a:rPr>
              <a:t>Tích này viết lùi sang bên trái một cột so với tích riêng thứ nhất</a:t>
            </a:r>
            <a:endParaRPr lang="vi-VN" i="1">
              <a:solidFill>
                <a:prstClr val="black"/>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6F9E36AB-6917-4A62-BC2D-36757093F526}"/>
              </a:ext>
            </a:extLst>
          </p:cNvPr>
          <p:cNvSpPr txBox="1"/>
          <p:nvPr/>
        </p:nvSpPr>
        <p:spPr>
          <a:xfrm>
            <a:off x="5591801" y="2724957"/>
            <a:ext cx="3065105" cy="369332"/>
          </a:xfrm>
          <a:prstGeom prst="rect">
            <a:avLst/>
          </a:prstGeom>
          <a:noFill/>
        </p:spPr>
        <p:txBody>
          <a:bodyPr wrap="square" rtlCol="0">
            <a:spAutoFit/>
          </a:bodyPr>
          <a:lstStyle/>
          <a:p>
            <a:pPr defTabSz="685800"/>
            <a:r>
              <a:rPr lang="en-US">
                <a:solidFill>
                  <a:prstClr val="black"/>
                </a:solidFill>
                <a:latin typeface="Times New Roman" panose="02020603050405020304" pitchFamily="18" charset="0"/>
                <a:cs typeface="Times New Roman" panose="02020603050405020304" pitchFamily="18" charset="0"/>
              </a:rPr>
              <a:t>Tích riêng thứ ba</a:t>
            </a:r>
            <a:endParaRPr lang="vi-VN">
              <a:solidFill>
                <a:prstClr val="black"/>
              </a:solidFill>
              <a:latin typeface="Times New Roman" panose="02020603050405020304" pitchFamily="18" charset="0"/>
              <a:cs typeface="Times New Roman" panose="02020603050405020304" pitchFamily="18" charset="0"/>
            </a:endParaRPr>
          </a:p>
        </p:txBody>
      </p:sp>
      <p:sp>
        <p:nvSpPr>
          <p:cNvPr id="29" name="Hộp Văn bản 28">
            <a:extLst>
              <a:ext uri="{FF2B5EF4-FFF2-40B4-BE49-F238E27FC236}">
                <a16:creationId xmlns:a16="http://schemas.microsoft.com/office/drawing/2014/main" id="{5BA1CEBA-1FFB-44CB-B4B4-547C8634708C}"/>
              </a:ext>
            </a:extLst>
          </p:cNvPr>
          <p:cNvSpPr txBox="1"/>
          <p:nvPr/>
        </p:nvSpPr>
        <p:spPr>
          <a:xfrm>
            <a:off x="949329" y="3654040"/>
            <a:ext cx="732453" cy="415498"/>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3 0 4</a:t>
            </a:r>
            <a:endParaRPr lang="vi-VN" sz="2100" b="1">
              <a:solidFill>
                <a:prstClr val="black"/>
              </a:solidFill>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7EC59FE3-6F12-42BA-98B5-C9A263568B02}"/>
              </a:ext>
            </a:extLst>
          </p:cNvPr>
          <p:cNvSpPr txBox="1"/>
          <p:nvPr/>
        </p:nvSpPr>
        <p:spPr>
          <a:xfrm>
            <a:off x="3002531" y="3340775"/>
            <a:ext cx="6021422" cy="369332"/>
          </a:xfrm>
          <a:prstGeom prst="rect">
            <a:avLst/>
          </a:prstGeom>
          <a:noFill/>
        </p:spPr>
        <p:txBody>
          <a:bodyPr wrap="square" rtlCol="0">
            <a:spAutoFit/>
          </a:bodyPr>
          <a:lstStyle/>
          <a:p>
            <a:pPr defTabSz="685800"/>
            <a:r>
              <a:rPr lang="en-US" i="1">
                <a:solidFill>
                  <a:prstClr val="black"/>
                </a:solidFill>
                <a:latin typeface="Times New Roman" panose="02020603050405020304" pitchFamily="18" charset="0"/>
                <a:cs typeface="Times New Roman" panose="02020603050405020304" pitchFamily="18" charset="0"/>
              </a:rPr>
              <a:t>Tích này viết lùi sang bên trái hai cột so với tích riêng thứ nhất</a:t>
            </a:r>
            <a:endParaRPr lang="vi-VN" i="1">
              <a:solidFill>
                <a:prstClr val="black"/>
              </a:solidFill>
              <a:latin typeface="Times New Roman" panose="02020603050405020304" pitchFamily="18" charset="0"/>
              <a:cs typeface="Times New Roman" panose="02020603050405020304" pitchFamily="18" charset="0"/>
            </a:endParaRPr>
          </a:p>
        </p:txBody>
      </p:sp>
      <p:cxnSp>
        <p:nvCxnSpPr>
          <p:cNvPr id="31" name="Đường nối Thẳng 30">
            <a:extLst>
              <a:ext uri="{FF2B5EF4-FFF2-40B4-BE49-F238E27FC236}">
                <a16:creationId xmlns:a16="http://schemas.microsoft.com/office/drawing/2014/main" id="{CD362A79-B3A8-47F3-92FA-3E3C0C92DD7B}"/>
              </a:ext>
            </a:extLst>
          </p:cNvPr>
          <p:cNvCxnSpPr/>
          <p:nvPr/>
        </p:nvCxnSpPr>
        <p:spPr>
          <a:xfrm>
            <a:off x="770683" y="4189346"/>
            <a:ext cx="1547987" cy="0"/>
          </a:xfrm>
          <a:prstGeom prst="line">
            <a:avLst/>
          </a:prstGeom>
          <a:ln w="19050"/>
        </p:spPr>
        <p:style>
          <a:lnRef idx="1">
            <a:schemeClr val="dk1"/>
          </a:lnRef>
          <a:fillRef idx="0">
            <a:schemeClr val="dk1"/>
          </a:fillRef>
          <a:effectRef idx="0">
            <a:schemeClr val="dk1"/>
          </a:effectRef>
          <a:fontRef idx="minor">
            <a:schemeClr val="tx1"/>
          </a:fontRef>
        </p:style>
      </p:cxnSp>
      <p:sp>
        <p:nvSpPr>
          <p:cNvPr id="32" name="Hộp Văn bản 31">
            <a:extLst>
              <a:ext uri="{FF2B5EF4-FFF2-40B4-BE49-F238E27FC236}">
                <a16:creationId xmlns:a16="http://schemas.microsoft.com/office/drawing/2014/main" id="{63F33392-C4EC-4141-A19E-E95B5385907B}"/>
              </a:ext>
            </a:extLst>
          </p:cNvPr>
          <p:cNvSpPr txBox="1"/>
          <p:nvPr/>
        </p:nvSpPr>
        <p:spPr>
          <a:xfrm>
            <a:off x="845478" y="4267690"/>
            <a:ext cx="1318246" cy="415498"/>
          </a:xfrm>
          <a:prstGeom prst="rect">
            <a:avLst/>
          </a:prstGeom>
          <a:noFill/>
        </p:spPr>
        <p:txBody>
          <a:bodyPr wrap="square" rtlCol="0">
            <a:spAutoFit/>
          </a:bodyPr>
          <a:lstStyle/>
          <a:p>
            <a:pPr algn="ctr" defTabSz="685800"/>
            <a:r>
              <a:rPr lang="en-US" sz="2100" b="1">
                <a:solidFill>
                  <a:prstClr val="black"/>
                </a:solidFill>
                <a:latin typeface="Times New Roman" panose="02020603050405020304" pitchFamily="18" charset="0"/>
                <a:cs typeface="Times New Roman" panose="02020603050405020304" pitchFamily="18" charset="0"/>
              </a:rPr>
              <a:t>3 2 3 7 6</a:t>
            </a:r>
            <a:endParaRPr lang="vi-VN" sz="2100" b="1">
              <a:solidFill>
                <a:prstClr val="black"/>
              </a:solidFill>
              <a:latin typeface="Times New Roman" panose="02020603050405020304" pitchFamily="18" charset="0"/>
              <a:cs typeface="Times New Roman" panose="02020603050405020304" pitchFamily="18" charset="0"/>
            </a:endParaRPr>
          </a:p>
        </p:txBody>
      </p:sp>
      <p:sp>
        <p:nvSpPr>
          <p:cNvPr id="33" name="Hộp Văn bản 32">
            <a:extLst>
              <a:ext uri="{FF2B5EF4-FFF2-40B4-BE49-F238E27FC236}">
                <a16:creationId xmlns:a16="http://schemas.microsoft.com/office/drawing/2014/main" id="{AA470504-DD78-486C-91AD-DCCC53027E28}"/>
              </a:ext>
            </a:extLst>
          </p:cNvPr>
          <p:cNvSpPr txBox="1"/>
          <p:nvPr/>
        </p:nvSpPr>
        <p:spPr>
          <a:xfrm>
            <a:off x="3002531" y="4290773"/>
            <a:ext cx="3629301" cy="369332"/>
          </a:xfrm>
          <a:prstGeom prst="rect">
            <a:avLst/>
          </a:prstGeom>
          <a:noFill/>
        </p:spPr>
        <p:txBody>
          <a:bodyPr wrap="square" rtlCol="0">
            <a:spAutoFit/>
          </a:bodyPr>
          <a:lstStyle/>
          <a:p>
            <a:pPr defTabSz="685800"/>
            <a:r>
              <a:rPr lang="en-US" i="1">
                <a:solidFill>
                  <a:prstClr val="black"/>
                </a:solidFill>
                <a:latin typeface="Times New Roman" panose="02020603050405020304" pitchFamily="18" charset="0"/>
                <a:cs typeface="Times New Roman" panose="02020603050405020304" pitchFamily="18" charset="0"/>
              </a:rPr>
              <a:t>Cộng các tích riêng theo cột dọc</a:t>
            </a:r>
            <a:endParaRPr lang="vi-VN" i="1">
              <a:solidFill>
                <a:prstClr val="black"/>
              </a:solidFill>
              <a:latin typeface="Times New Roman" panose="02020603050405020304" pitchFamily="18" charset="0"/>
              <a:cs typeface="Times New Roman" panose="02020603050405020304" pitchFamily="18" charset="0"/>
            </a:endParaRPr>
          </a:p>
        </p:txBody>
      </p:sp>
      <p:grpSp>
        <p:nvGrpSpPr>
          <p:cNvPr id="34" name="Nhóm 33">
            <a:extLst>
              <a:ext uri="{FF2B5EF4-FFF2-40B4-BE49-F238E27FC236}">
                <a16:creationId xmlns:a16="http://schemas.microsoft.com/office/drawing/2014/main" id="{54AAA1FB-843A-4392-B29D-20B94E41DCFE}"/>
              </a:ext>
            </a:extLst>
          </p:cNvPr>
          <p:cNvGrpSpPr/>
          <p:nvPr/>
        </p:nvGrpSpPr>
        <p:grpSpPr>
          <a:xfrm>
            <a:off x="3208291" y="1889714"/>
            <a:ext cx="5299710" cy="1908810"/>
            <a:chOff x="363220" y="419100"/>
            <a:chExt cx="7066280" cy="2545080"/>
          </a:xfrm>
        </p:grpSpPr>
        <p:pic>
          <p:nvPicPr>
            <p:cNvPr id="35" name="Picture 2" descr="Hình ảnh Nhân Vật Công Ty Minh Họa Cá Nhân Công Ty Kinh Doanh Thời Gian Làm  Việc Là, Tiền Thời Gian, Người Trong Công Việc, Minh Họa Tính Cách miễn phí">
              <a:extLst>
                <a:ext uri="{FF2B5EF4-FFF2-40B4-BE49-F238E27FC236}">
                  <a16:creationId xmlns:a16="http://schemas.microsoft.com/office/drawing/2014/main" id="{FDAA9B29-7F43-4692-909E-18E77AE4ED9F}"/>
                </a:ext>
              </a:extLst>
            </p:cNvPr>
            <p:cNvPicPr>
              <a:picLocks noChangeAspect="1" noChangeArrowheads="1"/>
            </p:cNvPicPr>
            <p:nvPr/>
          </p:nvPicPr>
          <p:blipFill>
            <a:blip r:embed="rId1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63220" y="419100"/>
              <a:ext cx="2545080" cy="2545080"/>
            </a:xfrm>
            <a:prstGeom prst="rect">
              <a:avLst/>
            </a:prstGeom>
            <a:noFill/>
            <a:extLst>
              <a:ext uri="{909E8E84-426E-40DD-AFC4-6F175D3DCCD1}">
                <a14:hiddenFill xmlns:a14="http://schemas.microsoft.com/office/drawing/2010/main">
                  <a:solidFill>
                    <a:srgbClr val="FFFFFF"/>
                  </a:solidFill>
                </a14:hiddenFill>
              </a:ext>
            </a:extLst>
          </p:spPr>
        </p:pic>
        <p:sp>
          <p:nvSpPr>
            <p:cNvPr id="36" name="Hộp Văn bản 35">
              <a:extLst>
                <a:ext uri="{FF2B5EF4-FFF2-40B4-BE49-F238E27FC236}">
                  <a16:creationId xmlns:a16="http://schemas.microsoft.com/office/drawing/2014/main" id="{368027E7-29AF-493B-9EC3-D0068A52E5F9}"/>
                </a:ext>
              </a:extLst>
            </p:cNvPr>
            <p:cNvSpPr txBox="1"/>
            <p:nvPr/>
          </p:nvSpPr>
          <p:spPr>
            <a:xfrm>
              <a:off x="2179320" y="701039"/>
              <a:ext cx="5250180"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cs typeface="Times New Roman" panose="02020603050405020304" pitchFamily="18" charset="0"/>
                </a:rPr>
                <a:t>HOẠT ĐỘNG CÁ NHÂN</a:t>
              </a:r>
              <a:endParaRPr lang="vi-VN" sz="2400" b="1">
                <a:solidFill>
                  <a:prstClr val="black"/>
                </a:solidFill>
                <a:latin typeface="Times New Roman" panose="02020603050405020304" pitchFamily="18" charset="0"/>
                <a:cs typeface="Times New Roman" panose="02020603050405020304" pitchFamily="18" charset="0"/>
              </a:endParaRPr>
            </a:p>
          </p:txBody>
        </p:sp>
        <p:sp>
          <p:nvSpPr>
            <p:cNvPr id="37" name="Hộp Văn bản 36">
              <a:extLst>
                <a:ext uri="{FF2B5EF4-FFF2-40B4-BE49-F238E27FC236}">
                  <a16:creationId xmlns:a16="http://schemas.microsoft.com/office/drawing/2014/main" id="{695CD7AA-E414-466F-8C42-FC009DAA6E73}"/>
                </a:ext>
              </a:extLst>
            </p:cNvPr>
            <p:cNvSpPr txBox="1"/>
            <p:nvPr/>
          </p:nvSpPr>
          <p:spPr>
            <a:xfrm>
              <a:off x="2099311" y="1285815"/>
              <a:ext cx="5250180"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cs typeface="Times New Roman" panose="02020603050405020304" pitchFamily="18" charset="0"/>
                </a:rPr>
                <a:t>Thời gian 3  phút</a:t>
              </a:r>
              <a:endParaRPr lang="vi-VN" sz="2400" b="1">
                <a:solidFill>
                  <a:prstClr val="black"/>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id="{D8991937-6F8B-4377-AFD4-4D4C758E64B8}"/>
                </a:ext>
              </a:extLst>
            </p:cNvPr>
            <p:cNvSpPr txBox="1"/>
            <p:nvPr/>
          </p:nvSpPr>
          <p:spPr>
            <a:xfrm>
              <a:off x="2099311" y="2162976"/>
              <a:ext cx="5250180" cy="615553"/>
            </a:xfrm>
            <a:prstGeom prst="rect">
              <a:avLst/>
            </a:prstGeom>
            <a:noFill/>
          </p:spPr>
          <p:txBody>
            <a:bodyPr wrap="square" rtlCol="0">
              <a:spAutoFit/>
            </a:bodyPr>
            <a:lstStyle/>
            <a:p>
              <a:pPr algn="ctr" defTabSz="685800"/>
              <a:r>
                <a:rPr lang="en-US" sz="2400">
                  <a:solidFill>
                    <a:srgbClr val="FF0000"/>
                  </a:solidFill>
                  <a:latin typeface="Times New Roman" panose="02020603050405020304" pitchFamily="18" charset="0"/>
                  <a:cs typeface="Times New Roman" panose="02020603050405020304" pitchFamily="18" charset="0"/>
                </a:rPr>
                <a:t>Nêu cách đặt tính nhân?</a:t>
              </a:r>
              <a:endParaRPr lang="vi-VN" sz="2400">
                <a:solidFill>
                  <a:srgbClr val="FF0000"/>
                </a:solidFill>
                <a:latin typeface="Times New Roman" panose="02020603050405020304" pitchFamily="18" charset="0"/>
                <a:cs typeface="Times New Roman" panose="02020603050405020304" pitchFamily="18" charset="0"/>
              </a:endParaRPr>
            </a:p>
          </p:txBody>
        </p:sp>
      </p:grpSp>
      <p:grpSp>
        <p:nvGrpSpPr>
          <p:cNvPr id="47" name="Nhóm 46">
            <a:extLst>
              <a:ext uri="{FF2B5EF4-FFF2-40B4-BE49-F238E27FC236}">
                <a16:creationId xmlns:a16="http://schemas.microsoft.com/office/drawing/2014/main" id="{1B9AE6E0-52EE-43E4-8DE6-668D08826B96}"/>
              </a:ext>
            </a:extLst>
          </p:cNvPr>
          <p:cNvGrpSpPr/>
          <p:nvPr/>
        </p:nvGrpSpPr>
        <p:grpSpPr>
          <a:xfrm>
            <a:off x="970324" y="2963191"/>
            <a:ext cx="1071364" cy="1740055"/>
            <a:chOff x="1293765" y="3950921"/>
            <a:chExt cx="1428485" cy="2320073"/>
          </a:xfrm>
        </p:grpSpPr>
        <p:cxnSp>
          <p:nvCxnSpPr>
            <p:cNvPr id="40" name="Đường nối Thẳng 39">
              <a:extLst>
                <a:ext uri="{FF2B5EF4-FFF2-40B4-BE49-F238E27FC236}">
                  <a16:creationId xmlns:a16="http://schemas.microsoft.com/office/drawing/2014/main" id="{C6D02482-E5F7-4353-9405-38B44ACE822F}"/>
                </a:ext>
              </a:extLst>
            </p:cNvPr>
            <p:cNvCxnSpPr>
              <a:cxnSpLocks/>
            </p:cNvCxnSpPr>
            <p:nvPr/>
          </p:nvCxnSpPr>
          <p:spPr>
            <a:xfrm>
              <a:off x="2439221" y="3950921"/>
              <a:ext cx="0" cy="2320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Đường nối Thẳng 40">
              <a:extLst>
                <a:ext uri="{FF2B5EF4-FFF2-40B4-BE49-F238E27FC236}">
                  <a16:creationId xmlns:a16="http://schemas.microsoft.com/office/drawing/2014/main" id="{FA2792BC-707D-49C5-AABF-7318F72E7D90}"/>
                </a:ext>
              </a:extLst>
            </p:cNvPr>
            <p:cNvCxnSpPr>
              <a:cxnSpLocks/>
            </p:cNvCxnSpPr>
            <p:nvPr/>
          </p:nvCxnSpPr>
          <p:spPr>
            <a:xfrm>
              <a:off x="2162414" y="3950921"/>
              <a:ext cx="0" cy="2320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Đường nối Thẳng 42">
              <a:extLst>
                <a:ext uri="{FF2B5EF4-FFF2-40B4-BE49-F238E27FC236}">
                  <a16:creationId xmlns:a16="http://schemas.microsoft.com/office/drawing/2014/main" id="{0ED1A4E5-6663-4E3F-90F6-0D4B0ACF10A4}"/>
                </a:ext>
              </a:extLst>
            </p:cNvPr>
            <p:cNvCxnSpPr>
              <a:cxnSpLocks/>
            </p:cNvCxnSpPr>
            <p:nvPr/>
          </p:nvCxnSpPr>
          <p:spPr>
            <a:xfrm>
              <a:off x="1868419" y="3950921"/>
              <a:ext cx="0" cy="2320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Đường nối Thẳng 43">
              <a:extLst>
                <a:ext uri="{FF2B5EF4-FFF2-40B4-BE49-F238E27FC236}">
                  <a16:creationId xmlns:a16="http://schemas.microsoft.com/office/drawing/2014/main" id="{22D6ADAC-53F5-497C-AD07-CE73ABDD1C2D}"/>
                </a:ext>
              </a:extLst>
            </p:cNvPr>
            <p:cNvCxnSpPr>
              <a:cxnSpLocks/>
            </p:cNvCxnSpPr>
            <p:nvPr/>
          </p:nvCxnSpPr>
          <p:spPr>
            <a:xfrm>
              <a:off x="1593251" y="3950921"/>
              <a:ext cx="0" cy="2320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Đường nối Thẳng 44">
              <a:extLst>
                <a:ext uri="{FF2B5EF4-FFF2-40B4-BE49-F238E27FC236}">
                  <a16:creationId xmlns:a16="http://schemas.microsoft.com/office/drawing/2014/main" id="{69B6B7D9-FC8C-4914-9326-479C0AB73E01}"/>
                </a:ext>
              </a:extLst>
            </p:cNvPr>
            <p:cNvCxnSpPr>
              <a:cxnSpLocks/>
            </p:cNvCxnSpPr>
            <p:nvPr/>
          </p:nvCxnSpPr>
          <p:spPr>
            <a:xfrm>
              <a:off x="2722250" y="3950921"/>
              <a:ext cx="0" cy="2320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Đường nối Thẳng 45">
              <a:extLst>
                <a:ext uri="{FF2B5EF4-FFF2-40B4-BE49-F238E27FC236}">
                  <a16:creationId xmlns:a16="http://schemas.microsoft.com/office/drawing/2014/main" id="{9493E448-C8D4-4547-B209-0B54D673107F}"/>
                </a:ext>
              </a:extLst>
            </p:cNvPr>
            <p:cNvCxnSpPr>
              <a:cxnSpLocks/>
            </p:cNvCxnSpPr>
            <p:nvPr/>
          </p:nvCxnSpPr>
          <p:spPr>
            <a:xfrm>
              <a:off x="1293765" y="3950921"/>
              <a:ext cx="0" cy="2320073"/>
            </a:xfrm>
            <a:prstGeom prst="line">
              <a:avLst/>
            </a:prstGeom>
          </p:spPr>
          <p:style>
            <a:lnRef idx="1">
              <a:schemeClr val="accent1"/>
            </a:lnRef>
            <a:fillRef idx="0">
              <a:schemeClr val="accent1"/>
            </a:fillRef>
            <a:effectRef idx="0">
              <a:schemeClr val="accent1"/>
            </a:effectRef>
            <a:fontRef idx="minor">
              <a:schemeClr val="tx1"/>
            </a:fontRef>
          </p:style>
        </p:cxnSp>
      </p:grpSp>
      <p:sp>
        <p:nvSpPr>
          <p:cNvPr id="48" name="TextBox 8">
            <a:extLst>
              <a:ext uri="{FF2B5EF4-FFF2-40B4-BE49-F238E27FC236}">
                <a16:creationId xmlns:a16="http://schemas.microsoft.com/office/drawing/2014/main" id="{8326ACC9-CD23-41D9-96E6-09A655892446}"/>
              </a:ext>
            </a:extLst>
          </p:cNvPr>
          <p:cNvSpPr txBox="1"/>
          <p:nvPr/>
        </p:nvSpPr>
        <p:spPr>
          <a:xfrm>
            <a:off x="406781" y="309798"/>
            <a:ext cx="2971930" cy="182148"/>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hai</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nhiều</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chữ</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9" name="TextBox 6">
            <a:extLst>
              <a:ext uri="{FF2B5EF4-FFF2-40B4-BE49-F238E27FC236}">
                <a16:creationId xmlns:a16="http://schemas.microsoft.com/office/drawing/2014/main" id="{19FD4037-9566-4E0D-B056-DB8B63BB9D21}"/>
              </a:ext>
            </a:extLst>
          </p:cNvPr>
          <p:cNvSpPr txBox="1"/>
          <p:nvPr/>
        </p:nvSpPr>
        <p:spPr>
          <a:xfrm>
            <a:off x="371322" y="24685"/>
            <a:ext cx="491962" cy="530915"/>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1.</a:t>
            </a:r>
          </a:p>
        </p:txBody>
      </p:sp>
    </p:spTree>
    <p:extLst>
      <p:ext uri="{BB962C8B-B14F-4D97-AF65-F5344CB8AC3E}">
        <p14:creationId xmlns:p14="http://schemas.microsoft.com/office/powerpoint/2010/main" val="4018346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34"/>
                                        </p:tgtEl>
                                        <p:attrNameLst>
                                          <p:attrName>ppt_x</p:attrName>
                                        </p:attrNameLst>
                                      </p:cBhvr>
                                      <p:tavLst>
                                        <p:tav tm="0">
                                          <p:val>
                                            <p:strVal val="ppt_x"/>
                                          </p:val>
                                        </p:tav>
                                        <p:tav tm="100000">
                                          <p:val>
                                            <p:strVal val="ppt_x"/>
                                          </p:val>
                                        </p:tav>
                                      </p:tavLst>
                                    </p:anim>
                                    <p:anim calcmode="lin" valueType="num">
                                      <p:cBhvr additive="base">
                                        <p:cTn id="24" dur="500"/>
                                        <p:tgtEl>
                                          <p:spTgt spid="34"/>
                                        </p:tgtEl>
                                        <p:attrNameLst>
                                          <p:attrName>ppt_y</p:attrName>
                                        </p:attrNameLst>
                                      </p:cBhvr>
                                      <p:tavLst>
                                        <p:tav tm="0">
                                          <p:val>
                                            <p:strVal val="ppt_y"/>
                                          </p:val>
                                        </p:tav>
                                        <p:tav tm="100000">
                                          <p:val>
                                            <p:strVal val="1+ppt_h/2"/>
                                          </p:val>
                                        </p:tav>
                                      </p:tavLst>
                                    </p:anim>
                                    <p:set>
                                      <p:cBhvr>
                                        <p:cTn id="25" dur="1" fill="hold">
                                          <p:stCondLst>
                                            <p:cond delay="499"/>
                                          </p:stCondLst>
                                        </p:cTn>
                                        <p:tgtEl>
                                          <p:spTgt spid="3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6" presetClass="path" presetSubtype="0" accel="50000" decel="50000" fill="hold" nodeType="clickEffect">
                                  <p:stCondLst>
                                    <p:cond delay="0"/>
                                  </p:stCondLst>
                                  <p:childTnLst>
                                    <p:animMotion origin="layout" path="M 4.375E-6 0.00417 L -0.36914 0.33773 " pathEditMode="relative" rAng="0" ptsTypes="AA">
                                      <p:cBhvr>
                                        <p:cTn id="41" dur="2000" fill="hold"/>
                                        <p:tgtEl>
                                          <p:spTgt spid="18">
                                            <p:txEl>
                                              <p:pRg st="0" end="0"/>
                                            </p:txEl>
                                          </p:spTgt>
                                        </p:tgtEl>
                                        <p:attrNameLst>
                                          <p:attrName>ppt_x</p:attrName>
                                          <p:attrName>ppt_y</p:attrName>
                                        </p:attrNameLst>
                                      </p:cBhvr>
                                      <p:rCtr x="-18464" y="16667"/>
                                    </p:animMotion>
                                  </p:childTnLst>
                                </p:cTn>
                              </p:par>
                            </p:childTnLst>
                          </p:cTn>
                        </p:par>
                        <p:par>
                          <p:cTn id="42" fill="hold">
                            <p:stCondLst>
                              <p:cond delay="2000"/>
                            </p:stCondLst>
                            <p:childTnLst>
                              <p:par>
                                <p:cTn id="43" presetID="1" presetClass="exit" presetSubtype="0" fill="hold" grpId="1" nodeType="afterEffect">
                                  <p:stCondLst>
                                    <p:cond delay="0"/>
                                  </p:stCondLst>
                                  <p:childTnLst>
                                    <p:set>
                                      <p:cBhvr>
                                        <p:cTn id="44" dur="1" fill="hold">
                                          <p:stCondLst>
                                            <p:cond delay="0"/>
                                          </p:stCondLst>
                                        </p:cTn>
                                        <p:tgtEl>
                                          <p:spTgt spid="18">
                                            <p:txEl>
                                              <p:pRg st="0" end="0"/>
                                            </p:txEl>
                                          </p:spTgt>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grpId="1" nodeType="clickEffect">
                                  <p:stCondLst>
                                    <p:cond delay="0"/>
                                  </p:stCondLst>
                                  <p:childTnLst>
                                    <p:animMotion origin="layout" path="M 0.00547 0.00139 L -0.38685 0.30301 " pathEditMode="relative" rAng="0" ptsTypes="AA">
                                      <p:cBhvr>
                                        <p:cTn id="62" dur="2000" fill="hold"/>
                                        <p:tgtEl>
                                          <p:spTgt spid="20"/>
                                        </p:tgtEl>
                                        <p:attrNameLst>
                                          <p:attrName>ppt_x</p:attrName>
                                          <p:attrName>ppt_y</p:attrName>
                                        </p:attrNameLst>
                                      </p:cBhvr>
                                      <p:rCtr x="-19622" y="15069"/>
                                    </p:animMotion>
                                  </p:childTnLst>
                                </p:cTn>
                              </p:par>
                            </p:childTnLst>
                          </p:cTn>
                        </p:par>
                        <p:par>
                          <p:cTn id="63" fill="hold">
                            <p:stCondLst>
                              <p:cond delay="2000"/>
                            </p:stCondLst>
                            <p:childTnLst>
                              <p:par>
                                <p:cTn id="64" presetID="1" presetClass="exit" presetSubtype="0" fill="hold" grpId="2" nodeType="afterEffect">
                                  <p:stCondLst>
                                    <p:cond delay="0"/>
                                  </p:stCondLst>
                                  <p:childTnLst>
                                    <p:set>
                                      <p:cBhvr>
                                        <p:cTn id="65" dur="1" fill="hold">
                                          <p:stCondLst>
                                            <p:cond delay="0"/>
                                          </p:stCondLst>
                                        </p:cTn>
                                        <p:tgtEl>
                                          <p:spTgt spid="20"/>
                                        </p:tgtEl>
                                        <p:attrNameLst>
                                          <p:attrName>style.visibility</p:attrName>
                                        </p:attrNameLst>
                                      </p:cBhvr>
                                      <p:to>
                                        <p:strVal val="hidden"/>
                                      </p:to>
                                    </p:set>
                                  </p:childTnLst>
                                </p:cTn>
                              </p:par>
                              <p:par>
                                <p:cTn id="66" presetID="1"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56" presetClass="path" presetSubtype="0" accel="50000" decel="50000" fill="hold" grpId="1" nodeType="clickEffect">
                                  <p:stCondLst>
                                    <p:cond delay="0"/>
                                  </p:stCondLst>
                                  <p:childTnLst>
                                    <p:animMotion origin="layout" path="M 0.00026 -0.00046 L -0.41198 0.18218 " pathEditMode="relative" rAng="0" ptsTypes="AA">
                                      <p:cBhvr>
                                        <p:cTn id="88" dur="2000" fill="hold"/>
                                        <p:tgtEl>
                                          <p:spTgt spid="22"/>
                                        </p:tgtEl>
                                        <p:attrNameLst>
                                          <p:attrName>ppt_x</p:attrName>
                                          <p:attrName>ppt_y</p:attrName>
                                        </p:attrNameLst>
                                      </p:cBhvr>
                                      <p:rCtr x="-20612" y="9120"/>
                                    </p:animMotion>
                                  </p:childTnLst>
                                </p:cTn>
                              </p:par>
                            </p:childTnLst>
                          </p:cTn>
                        </p:par>
                        <p:par>
                          <p:cTn id="89" fill="hold">
                            <p:stCondLst>
                              <p:cond delay="2000"/>
                            </p:stCondLst>
                            <p:childTnLst>
                              <p:par>
                                <p:cTn id="90" presetID="1" presetClass="entr" presetSubtype="0" fill="hold" grpId="0" nodeType="afterEffect">
                                  <p:stCondLst>
                                    <p:cond delay="0"/>
                                  </p:stCondLst>
                                  <p:childTnLst>
                                    <p:set>
                                      <p:cBhvr>
                                        <p:cTn id="91" dur="1" fill="hold">
                                          <p:stCondLst>
                                            <p:cond delay="0"/>
                                          </p:stCondLst>
                                        </p:cTn>
                                        <p:tgtEl>
                                          <p:spTgt spid="29"/>
                                        </p:tgtEl>
                                        <p:attrNameLst>
                                          <p:attrName>style.visibility</p:attrName>
                                        </p:attrNameLst>
                                      </p:cBhvr>
                                      <p:to>
                                        <p:strVal val="visible"/>
                                      </p:to>
                                    </p:set>
                                  </p:childTnLst>
                                </p:cTn>
                              </p:par>
                              <p:par>
                                <p:cTn id="92" presetID="1" presetClass="exit" presetSubtype="0" fill="hold" grpId="2" nodeType="withEffect">
                                  <p:stCondLst>
                                    <p:cond delay="0"/>
                                  </p:stCondLst>
                                  <p:childTnLst>
                                    <p:set>
                                      <p:cBhvr>
                                        <p:cTn id="93" dur="1" fill="hold">
                                          <p:stCondLst>
                                            <p:cond delay="0"/>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left)">
                                      <p:cBhvr>
                                        <p:cTn id="98" dur="500"/>
                                        <p:tgtEl>
                                          <p:spTgt spid="30"/>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additive="base">
                                        <p:cTn id="103" dur="500" fill="hold"/>
                                        <p:tgtEl>
                                          <p:spTgt spid="31"/>
                                        </p:tgtEl>
                                        <p:attrNameLst>
                                          <p:attrName>ppt_x</p:attrName>
                                        </p:attrNameLst>
                                      </p:cBhvr>
                                      <p:tavLst>
                                        <p:tav tm="0">
                                          <p:val>
                                            <p:strVal val="#ppt_x"/>
                                          </p:val>
                                        </p:tav>
                                        <p:tav tm="100000">
                                          <p:val>
                                            <p:strVal val="#ppt_x"/>
                                          </p:val>
                                        </p:tav>
                                      </p:tavLst>
                                    </p:anim>
                                    <p:anim calcmode="lin" valueType="num">
                                      <p:cBhvr additive="base">
                                        <p:cTn id="10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nodeType="clickEffect">
                                  <p:stCondLst>
                                    <p:cond delay="0"/>
                                  </p:stCondLst>
                                  <p:childTnLst>
                                    <p:set>
                                      <p:cBhvr>
                                        <p:cTn id="108" dur="1" fill="hold">
                                          <p:stCondLst>
                                            <p:cond delay="0"/>
                                          </p:stCondLst>
                                        </p:cTn>
                                        <p:tgtEl>
                                          <p:spTgt spid="47"/>
                                        </p:tgtEl>
                                        <p:attrNameLst>
                                          <p:attrName>style.visibility</p:attrName>
                                        </p:attrNameLst>
                                      </p:cBhvr>
                                      <p:to>
                                        <p:strVal val="visible"/>
                                      </p:to>
                                    </p:set>
                                    <p:animEffect transition="in" filter="wipe(down)">
                                      <p:cBhvr>
                                        <p:cTn id="109" dur="500"/>
                                        <p:tgtEl>
                                          <p:spTgt spid="47"/>
                                        </p:tgtEl>
                                      </p:cBhvr>
                                    </p:animEffect>
                                  </p:childTnLst>
                                </p:cTn>
                              </p:par>
                            </p:childTnLst>
                          </p:cTn>
                        </p:par>
                        <p:par>
                          <p:cTn id="110" fill="hold">
                            <p:stCondLst>
                              <p:cond delay="500"/>
                            </p:stCondLst>
                            <p:childTnLst>
                              <p:par>
                                <p:cTn id="111" presetID="1" presetClass="entr" presetSubtype="0" fill="hold" grpId="0" nodeType="afterEffect">
                                  <p:stCondLst>
                                    <p:cond delay="0"/>
                                  </p:stCondLst>
                                  <p:childTnLst>
                                    <p:set>
                                      <p:cBhvr>
                                        <p:cTn id="112" dur="1" fill="hold">
                                          <p:stCondLst>
                                            <p:cond delay="0"/>
                                          </p:stCondLst>
                                        </p:cTn>
                                        <p:tgtEl>
                                          <p:spTgt spid="3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wipe(left)">
                                      <p:cBhvr>
                                        <p:cTn id="1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build="allAtOnce"/>
      <p:bldP spid="18" grpId="1" build="allAtOnce"/>
      <p:bldP spid="19" grpId="0"/>
      <p:bldP spid="20" grpId="0"/>
      <p:bldP spid="20" grpId="1"/>
      <p:bldP spid="20" grpId="2"/>
      <p:bldP spid="21" grpId="0"/>
      <p:bldP spid="22" grpId="0"/>
      <p:bldP spid="22" grpId="1"/>
      <p:bldP spid="22" grpId="2"/>
      <p:bldP spid="23" grpId="0"/>
      <p:bldP spid="24" grpId="0" build="allAtOnce"/>
      <p:bldP spid="25" grpId="0"/>
      <p:bldP spid="26" grpId="0"/>
      <p:bldP spid="27" grpId="0"/>
      <p:bldP spid="28" grpId="0"/>
      <p:bldP spid="29" grpId="0"/>
      <p:bldP spid="30"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CB7889E1-E4CB-4CF8-B4DB-E753712CE0D3}"/>
              </a:ext>
            </a:extLst>
          </p:cNvPr>
          <p:cNvGrpSpPr/>
          <p:nvPr/>
        </p:nvGrpSpPr>
        <p:grpSpPr>
          <a:xfrm>
            <a:off x="740559" y="118964"/>
            <a:ext cx="6985188" cy="2086559"/>
            <a:chOff x="380922" y="270587"/>
            <a:chExt cx="9313584" cy="2782078"/>
          </a:xfrm>
        </p:grpSpPr>
        <p:grpSp>
          <p:nvGrpSpPr>
            <p:cNvPr id="5" name="Nhóm 4">
              <a:extLst>
                <a:ext uri="{FF2B5EF4-FFF2-40B4-BE49-F238E27FC236}">
                  <a16:creationId xmlns:a16="http://schemas.microsoft.com/office/drawing/2014/main" id="{18A9FE6F-E8E6-44E0-AD96-A4D981219ACA}"/>
                </a:ext>
              </a:extLst>
            </p:cNvPr>
            <p:cNvGrpSpPr/>
            <p:nvPr/>
          </p:nvGrpSpPr>
          <p:grpSpPr>
            <a:xfrm>
              <a:off x="2808436" y="828278"/>
              <a:ext cx="6886070" cy="1581553"/>
              <a:chOff x="1838053" y="725640"/>
              <a:chExt cx="6886070" cy="1581553"/>
            </a:xfrm>
          </p:grpSpPr>
          <p:sp>
            <p:nvSpPr>
              <p:cNvPr id="4" name="Hộp Văn bản 3">
                <a:extLst>
                  <a:ext uri="{FF2B5EF4-FFF2-40B4-BE49-F238E27FC236}">
                    <a16:creationId xmlns:a16="http://schemas.microsoft.com/office/drawing/2014/main" id="{D56EDD22-90E4-4C99-9F3D-9D0A0927F008}"/>
                  </a:ext>
                </a:extLst>
              </p:cNvPr>
              <p:cNvSpPr txBox="1"/>
              <p:nvPr/>
            </p:nvSpPr>
            <p:spPr>
              <a:xfrm>
                <a:off x="2580537" y="725640"/>
                <a:ext cx="5250179"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cs typeface="Times New Roman" panose="02020603050405020304" pitchFamily="18" charset="0"/>
                  </a:rPr>
                  <a:t>HOẠT ĐỘNG CÁ NHÂN</a:t>
                </a:r>
                <a:endParaRPr lang="vi-VN" sz="2400" b="1">
                  <a:solidFill>
                    <a:prstClr val="black"/>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1F0E1D6E-836B-4C9A-A328-2F4609F13D85}"/>
                  </a:ext>
                </a:extLst>
              </p:cNvPr>
              <p:cNvSpPr txBox="1"/>
              <p:nvPr/>
            </p:nvSpPr>
            <p:spPr>
              <a:xfrm>
                <a:off x="1838053" y="1691640"/>
                <a:ext cx="6886070" cy="615553"/>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cs typeface="Times New Roman" panose="02020603050405020304" pitchFamily="18" charset="0"/>
                  </a:rPr>
                  <a:t>NGHIÊN CỨU VÍ DỤ 1 - SGK</a:t>
                </a:r>
                <a:endParaRPr lang="vi-VN" sz="2400" b="1">
                  <a:solidFill>
                    <a:prstClr val="black"/>
                  </a:solidFill>
                  <a:latin typeface="Times New Roman" panose="02020603050405020304" pitchFamily="18" charset="0"/>
                  <a:cs typeface="Times New Roman" panose="02020603050405020304" pitchFamily="18" charset="0"/>
                </a:endParaRPr>
              </a:p>
            </p:txBody>
          </p:sp>
        </p:grpSp>
        <p:pic>
          <p:nvPicPr>
            <p:cNvPr id="1028" name="Picture 4" descr="Hình ảnh Làm Việc Làm Thêm Giờ Văn Phòng Máy Tính, Công Việc, Kinh Doanh,  đi Làm Vector và PNG với nền trong suốt để tải xuống miễn phí">
              <a:extLst>
                <a:ext uri="{FF2B5EF4-FFF2-40B4-BE49-F238E27FC236}">
                  <a16:creationId xmlns:a16="http://schemas.microsoft.com/office/drawing/2014/main" id="{AFF45475-9C3B-49EB-A4E1-89487D7D030B}"/>
                </a:ext>
              </a:extLst>
            </p:cNvPr>
            <p:cNvPicPr>
              <a:picLocks noChangeAspect="1" noChangeArrowheads="1"/>
            </p:cNvPicPr>
            <p:nvPr/>
          </p:nvPicPr>
          <p:blipFill>
            <a:blip r:embed="rId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380922" y="270587"/>
              <a:ext cx="2782078" cy="2782078"/>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7632BDF9-BD6E-473B-9C9A-6FB64E388D9D}"/>
                  </a:ext>
                </a:extLst>
              </p:cNvPr>
              <p:cNvSpPr txBox="1"/>
              <p:nvPr/>
            </p:nvSpPr>
            <p:spPr>
              <a:xfrm>
                <a:off x="1783839" y="2491442"/>
                <a:ext cx="5729056" cy="461665"/>
              </a:xfrm>
              <a:prstGeom prst="rect">
                <a:avLst/>
              </a:prstGeom>
              <a:noFill/>
            </p:spPr>
            <p:txBody>
              <a:bodyPr wrap="square" rtlCol="0">
                <a:spAutoFit/>
              </a:bodyPr>
              <a:lstStyle/>
              <a:p>
                <a:pPr defTabSz="685800"/>
                <a:r>
                  <a:rPr lang="en-US" sz="2400" b="1">
                    <a:solidFill>
                      <a:srgbClr val="FF0000"/>
                    </a:solidFill>
                    <a:latin typeface="Times New Roman" panose="02020603050405020304" pitchFamily="18" charset="0"/>
                    <a:cs typeface="Times New Roman" panose="02020603050405020304" pitchFamily="18" charset="0"/>
                  </a:rPr>
                  <a:t>Luyện tập 1: </a:t>
                </a:r>
                <a:r>
                  <a:rPr lang="en-US" sz="2400" b="1">
                    <a:solidFill>
                      <a:prstClr val="black"/>
                    </a:solidFill>
                    <a:latin typeface="Times New Roman" panose="02020603050405020304" pitchFamily="18" charset="0"/>
                    <a:cs typeface="Times New Roman" panose="02020603050405020304" pitchFamily="18" charset="0"/>
                  </a:rPr>
                  <a:t>Đặt để tính tích: 341 </a:t>
                </a:r>
                <a14:m>
                  <m:oMath xmlns:m="http://schemas.openxmlformats.org/officeDocument/2006/math">
                    <m:r>
                      <a:rPr lang="en-US" sz="2400" b="1"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2400" b="1">
                    <a:solidFill>
                      <a:prstClr val="black"/>
                    </a:solidFill>
                    <a:latin typeface="Times New Roman" panose="02020603050405020304" pitchFamily="18" charset="0"/>
                    <a:cs typeface="Times New Roman" panose="02020603050405020304" pitchFamily="18" charset="0"/>
                  </a:rPr>
                  <a:t> 157</a:t>
                </a:r>
                <a:endParaRPr lang="vi-VN" sz="2400" b="1">
                  <a:solidFill>
                    <a:prstClr val="black"/>
                  </a:solidFill>
                  <a:latin typeface="Times New Roman" panose="02020603050405020304" pitchFamily="18" charset="0"/>
                  <a:cs typeface="Times New Roman" panose="02020603050405020304" pitchFamily="18" charset="0"/>
                </a:endParaRPr>
              </a:p>
            </p:txBody>
          </p:sp>
        </mc:Choice>
        <mc:Fallback xmlns="">
          <p:sp>
            <p:nvSpPr>
              <p:cNvPr id="11" name="Hộp Văn bản 10">
                <a:extLst>
                  <a:ext uri="{FF2B5EF4-FFF2-40B4-BE49-F238E27FC236}">
                    <a16:creationId xmlns:a16="http://schemas.microsoft.com/office/drawing/2014/main" id="{7632BDF9-BD6E-473B-9C9A-6FB64E388D9D}"/>
                  </a:ext>
                </a:extLst>
              </p:cNvPr>
              <p:cNvSpPr txBox="1">
                <a:spLocks noRot="1" noChangeAspect="1" noMove="1" noResize="1" noEditPoints="1" noAdjustHandles="1" noChangeArrowheads="1" noChangeShapeType="1" noTextEdit="1"/>
              </p:cNvSpPr>
              <p:nvPr/>
            </p:nvSpPr>
            <p:spPr>
              <a:xfrm>
                <a:off x="1783839" y="2491442"/>
                <a:ext cx="5729056" cy="461665"/>
              </a:xfrm>
              <a:prstGeom prst="rect">
                <a:avLst/>
              </a:prstGeom>
              <a:blipFill>
                <a:blip r:embed="rId3"/>
                <a:stretch>
                  <a:fillRect l="-1704" t="-10667" b="-3066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0870B765-17EA-4116-A73B-811BD4C257F8}"/>
              </a:ext>
            </a:extLst>
          </p:cNvPr>
          <p:cNvSpPr txBox="1"/>
          <p:nvPr/>
        </p:nvSpPr>
        <p:spPr>
          <a:xfrm>
            <a:off x="406781" y="309798"/>
            <a:ext cx="2971930" cy="182148"/>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hai</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nhiều</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chữ</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TextBox 6">
            <a:extLst>
              <a:ext uri="{FF2B5EF4-FFF2-40B4-BE49-F238E27FC236}">
                <a16:creationId xmlns:a16="http://schemas.microsoft.com/office/drawing/2014/main" id="{EC7DD577-E0BC-4FC0-A0F9-158F18FDB77E}"/>
              </a:ext>
            </a:extLst>
          </p:cNvPr>
          <p:cNvSpPr txBox="1"/>
          <p:nvPr/>
        </p:nvSpPr>
        <p:spPr>
          <a:xfrm>
            <a:off x="327689" y="44340"/>
            <a:ext cx="491962" cy="530915"/>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1.</a:t>
            </a:r>
          </a:p>
        </p:txBody>
      </p:sp>
    </p:spTree>
    <p:extLst>
      <p:ext uri="{BB962C8B-B14F-4D97-AF65-F5344CB8AC3E}">
        <p14:creationId xmlns:p14="http://schemas.microsoft.com/office/powerpoint/2010/main" val="4438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3519158" y="-920894"/>
            <a:ext cx="3264473" cy="5920857"/>
          </a:xfrm>
          <a:prstGeom prst="rect">
            <a:avLst/>
          </a:prstGeom>
        </p:spPr>
      </p:pic>
      <p:sp>
        <p:nvSpPr>
          <p:cNvPr id="6" name="TextBox 48"/>
          <p:cNvSpPr txBox="1"/>
          <p:nvPr/>
        </p:nvSpPr>
        <p:spPr>
          <a:xfrm>
            <a:off x="2555776" y="1779662"/>
            <a:ext cx="4032448" cy="861774"/>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sym typeface="+mn-lt"/>
              </a:rPr>
              <a:t>2</a:t>
            </a:r>
            <a:r>
              <a:rPr kumimoji="0" lang="en-US" altLang="zh-CN" sz="2800"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Tính</a:t>
            </a:r>
            <a:r>
              <a:rPr kumimoji="0" lang="en-US" altLang="zh-CN" sz="2800"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a:t>
            </a:r>
            <a:r>
              <a:rPr kumimoji="0" lang="en-US" altLang="zh-CN" sz="2800" b="1" i="0" u="none" strike="noStrike" kern="1200" cap="none" spc="0" normalizeH="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chất</a:t>
            </a:r>
            <a:r>
              <a:rPr kumimoji="0" lang="en-US" altLang="zh-CN" sz="2800"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a:t>
            </a:r>
            <a:r>
              <a:rPr kumimoji="0" lang="en-US" altLang="zh-CN" sz="2800" b="1" i="0" u="none" strike="noStrike" kern="1200" cap="none" spc="0" normalizeH="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của</a:t>
            </a:r>
            <a:r>
              <a:rPr kumimoji="0" lang="en-US" altLang="zh-CN" sz="2800"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a:t>
            </a:r>
            <a:r>
              <a:rPr kumimoji="0" lang="en-US" altLang="zh-CN" sz="2800" b="1" i="0" u="none" strike="noStrike" kern="1200" cap="none" spc="0" normalizeH="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phép</a:t>
            </a:r>
            <a:r>
              <a:rPr kumimoji="0" lang="en-US" altLang="zh-CN" sz="2800"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 </a:t>
            </a:r>
            <a:r>
              <a:rPr kumimoji="0" lang="en-US" altLang="zh-CN" sz="2800" b="1" i="0" u="none" strike="noStrike" kern="1200" cap="none" spc="0" normalizeH="0" noProof="0" dirty="0" err="1">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nhân</a:t>
            </a:r>
            <a:r>
              <a:rPr kumimoji="0" lang="en-US" altLang="zh-CN" sz="2800" b="1" i="0" u="none" strike="noStrike" kern="1200" cap="none" spc="0" normalizeH="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sym typeface="+mn-lt"/>
              </a:rPr>
              <a:t>.</a:t>
            </a:r>
            <a:endParaRPr kumimoji="0" lang="zh-CN" altLang="en-US" sz="2800" b="1" i="0" u="none" strike="noStrike" kern="1200" cap="none" spc="0" normalizeH="0" baseline="0" noProof="0" dirty="0">
              <a:ln>
                <a:noFill/>
              </a:ln>
              <a:solidFill>
                <a:srgbClr val="54534D"/>
              </a:solidFill>
              <a:effectLst/>
              <a:uLnTx/>
              <a:uFillTx/>
              <a:latin typeface="Times New Roman" panose="02020603050405020304" pitchFamily="18" charset="0"/>
              <a:ea typeface="华康雅宋体W9" panose="02020909000000000000" pitchFamily="49" charset="-122"/>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35846"/>
            <a:ext cx="3024336" cy="149474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2122593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9">
                <a:extLst>
                  <a:ext uri="{FF2B5EF4-FFF2-40B4-BE49-F238E27FC236}">
                    <a16:creationId xmlns:a16="http://schemas.microsoft.com/office/drawing/2014/main" id="{F0244FD5-311F-4C3C-8F29-88FC8958FC9B}"/>
                  </a:ext>
                </a:extLst>
              </p:cNvPr>
              <p:cNvSpPr txBox="1"/>
              <p:nvPr/>
            </p:nvSpPr>
            <p:spPr>
              <a:xfrm>
                <a:off x="758539" y="1231770"/>
                <a:ext cx="7408571" cy="1973232"/>
              </a:xfrm>
              <a:prstGeom prst="rect">
                <a:avLst/>
              </a:prstGeom>
              <a:noFill/>
            </p:spPr>
            <p:txBody>
              <a:bodyPr wrap="square" rtlCol="0">
                <a:spAutoFit/>
              </a:bodyPr>
              <a:lstStyle/>
              <a:p>
                <a:pPr defTabSz="685800">
                  <a:lnSpc>
                    <a:spcPct val="150000"/>
                  </a:lnSpc>
                </a:pPr>
                <a:r>
                  <a:rPr lang="nl-NL" sz="2100" b="1" dirty="0">
                    <a:solidFill>
                      <a:prstClr val="black"/>
                    </a:solidFill>
                    <a:latin typeface="Times New Roman" panose="02020603050405020304" pitchFamily="18" charset="0"/>
                    <a:cs typeface="Times New Roman" panose="02020603050405020304" pitchFamily="18" charset="0"/>
                  </a:rPr>
                  <a:t>Câu 1: </a:t>
                </a:r>
                <a:r>
                  <a:rPr lang="nl-NL" sz="2100" dirty="0">
                    <a:solidFill>
                      <a:prstClr val="black"/>
                    </a:solidFill>
                    <a:latin typeface="Times New Roman" panose="02020603050405020304" pitchFamily="18" charset="0"/>
                    <a:cs typeface="Times New Roman" panose="02020603050405020304" pitchFamily="18" charset="0"/>
                  </a:rPr>
                  <a:t>Cho </a:t>
                </a:r>
                <a14:m>
                  <m:oMath xmlns:m="http://schemas.openxmlformats.org/officeDocument/2006/math">
                    <m:r>
                      <a:rPr lang="nl-NL" sz="2100" i="1" dirty="0">
                        <a:solidFill>
                          <a:prstClr val="black"/>
                        </a:solidFill>
                        <a:latin typeface="Cambria Math" panose="02040503050406030204" pitchFamily="18" charset="0"/>
                        <a:cs typeface="Times New Roman" panose="02020603050405020304" pitchFamily="18" charset="0"/>
                      </a:rPr>
                      <m:t>𝑎</m:t>
                    </m:r>
                    <m:r>
                      <a:rPr lang="nl-NL" sz="2100" i="1" dirty="0">
                        <a:solidFill>
                          <a:prstClr val="black"/>
                        </a:solidFill>
                        <a:latin typeface="Cambria Math" panose="02040503050406030204" pitchFamily="18" charset="0"/>
                        <a:cs typeface="Times New Roman" panose="02020603050405020304" pitchFamily="18" charset="0"/>
                      </a:rPr>
                      <m:t> = 5 </m:t>
                    </m:r>
                  </m:oMath>
                </a14:m>
                <a:r>
                  <a:rPr lang="nl-NL" sz="2100" dirty="0">
                    <a:solidFill>
                      <a:prstClr val="black"/>
                    </a:solidFill>
                    <a:latin typeface="Times New Roman" panose="02020603050405020304" pitchFamily="18" charset="0"/>
                    <a:cs typeface="Times New Roman" panose="02020603050405020304" pitchFamily="18" charset="0"/>
                  </a:rPr>
                  <a:t>và </a:t>
                </a:r>
                <a14:m>
                  <m:oMath xmlns:m="http://schemas.openxmlformats.org/officeDocument/2006/math">
                    <m:r>
                      <a:rPr lang="nl-NL" sz="2100" i="1" dirty="0">
                        <a:solidFill>
                          <a:prstClr val="black"/>
                        </a:solidFill>
                        <a:latin typeface="Cambria Math" panose="02040503050406030204" pitchFamily="18" charset="0"/>
                        <a:cs typeface="Times New Roman" panose="02020603050405020304" pitchFamily="18" charset="0"/>
                      </a:rPr>
                      <m:t>𝑏</m:t>
                    </m:r>
                    <m:r>
                      <a:rPr lang="nl-NL" sz="2100" i="1" dirty="0">
                        <a:solidFill>
                          <a:prstClr val="black"/>
                        </a:solidFill>
                        <a:latin typeface="Cambria Math" panose="02040503050406030204" pitchFamily="18" charset="0"/>
                        <a:cs typeface="Times New Roman" panose="02020603050405020304" pitchFamily="18" charset="0"/>
                      </a:rPr>
                      <m:t> = 7</m:t>
                    </m:r>
                  </m:oMath>
                </a14:m>
                <a:r>
                  <a:rPr lang="nl-NL" sz="2100" dirty="0">
                    <a:solidFill>
                      <a:prstClr val="black"/>
                    </a:solidFill>
                    <a:latin typeface="Times New Roman" panose="02020603050405020304" pitchFamily="18" charset="0"/>
                    <a:cs typeface="Times New Roman" panose="02020603050405020304" pitchFamily="18" charset="0"/>
                  </a:rPr>
                  <a:t>. Tính </a:t>
                </a:r>
                <a14:m>
                  <m:oMath xmlns:m="http://schemas.openxmlformats.org/officeDocument/2006/math">
                    <m:r>
                      <a:rPr lang="nl-NL" sz="2100" i="1" dirty="0">
                        <a:solidFill>
                          <a:prstClr val="black"/>
                        </a:solidFill>
                        <a:latin typeface="Cambria Math" panose="02040503050406030204" pitchFamily="18" charset="0"/>
                        <a:cs typeface="Times New Roman" panose="02020603050405020304" pitchFamily="18" charset="0"/>
                      </a:rPr>
                      <m:t>𝑎</m:t>
                    </m:r>
                    <m:r>
                      <a:rPr lang="nl-NL" sz="2100" i="1" dirty="0">
                        <a:solidFill>
                          <a:prstClr val="black"/>
                        </a:solidFill>
                        <a:latin typeface="Cambria Math" panose="02040503050406030204" pitchFamily="18" charset="0"/>
                        <a:cs typeface="Times New Roman" panose="02020603050405020304" pitchFamily="18" charset="0"/>
                      </a:rPr>
                      <m:t>.</m:t>
                    </m:r>
                    <m:r>
                      <a:rPr lang="nl-NL" sz="2100" i="1" dirty="0">
                        <a:solidFill>
                          <a:prstClr val="black"/>
                        </a:solidFill>
                        <a:latin typeface="Cambria Math" panose="02040503050406030204" pitchFamily="18" charset="0"/>
                        <a:cs typeface="Times New Roman" panose="02020603050405020304" pitchFamily="18" charset="0"/>
                      </a:rPr>
                      <m:t>𝑏</m:t>
                    </m:r>
                    <m:r>
                      <a:rPr lang="nl-NL" sz="2100" i="1" dirty="0">
                        <a:solidFill>
                          <a:prstClr val="black"/>
                        </a:solidFill>
                        <a:latin typeface="Cambria Math" panose="02040503050406030204" pitchFamily="18" charset="0"/>
                        <a:cs typeface="Times New Roman" panose="02020603050405020304" pitchFamily="18" charset="0"/>
                      </a:rPr>
                      <m:t>; </m:t>
                    </m:r>
                    <m:r>
                      <a:rPr lang="nl-NL" sz="2100" i="1" dirty="0">
                        <a:solidFill>
                          <a:prstClr val="black"/>
                        </a:solidFill>
                        <a:latin typeface="Cambria Math" panose="02040503050406030204" pitchFamily="18" charset="0"/>
                        <a:cs typeface="Times New Roman" panose="02020603050405020304" pitchFamily="18" charset="0"/>
                      </a:rPr>
                      <m:t>𝑏</m:t>
                    </m:r>
                    <m:r>
                      <a:rPr lang="nl-NL" sz="2100" i="1" dirty="0">
                        <a:solidFill>
                          <a:prstClr val="black"/>
                        </a:solidFill>
                        <a:latin typeface="Cambria Math" panose="02040503050406030204" pitchFamily="18" charset="0"/>
                        <a:cs typeface="Times New Roman" panose="02020603050405020304" pitchFamily="18" charset="0"/>
                      </a:rPr>
                      <m:t>.</m:t>
                    </m:r>
                    <m:r>
                      <a:rPr lang="nl-NL" sz="2100" i="1" dirty="0">
                        <a:solidFill>
                          <a:prstClr val="black"/>
                        </a:solidFill>
                        <a:latin typeface="Cambria Math" panose="02040503050406030204" pitchFamily="18" charset="0"/>
                        <a:cs typeface="Times New Roman" panose="02020603050405020304" pitchFamily="18" charset="0"/>
                      </a:rPr>
                      <m:t>𝑎</m:t>
                    </m:r>
                    <m:r>
                      <a:rPr lang="nl-NL" sz="2100" i="1" dirty="0">
                        <a:solidFill>
                          <a:prstClr val="black"/>
                        </a:solidFill>
                        <a:latin typeface="Cambria Math" panose="02040503050406030204" pitchFamily="18" charset="0"/>
                        <a:cs typeface="Times New Roman" panose="02020603050405020304" pitchFamily="18" charset="0"/>
                      </a:rPr>
                      <m:t> </m:t>
                    </m:r>
                  </m:oMath>
                </a14:m>
                <a:r>
                  <a:rPr lang="nl-NL" sz="2100" dirty="0">
                    <a:solidFill>
                      <a:prstClr val="black"/>
                    </a:solidFill>
                    <a:latin typeface="Times New Roman" panose="02020603050405020304" pitchFamily="18" charset="0"/>
                    <a:cs typeface="Times New Roman" panose="02020603050405020304" pitchFamily="18" charset="0"/>
                  </a:rPr>
                  <a:t>và so sánh kết quả.</a:t>
                </a:r>
                <a:endParaRPr lang="en-US" sz="2100"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nl-NL" sz="2100" b="1" dirty="0">
                    <a:solidFill>
                      <a:prstClr val="black"/>
                    </a:solidFill>
                    <a:latin typeface="Times New Roman" panose="02020603050405020304" pitchFamily="18" charset="0"/>
                    <a:cs typeface="Times New Roman" panose="02020603050405020304" pitchFamily="18" charset="0"/>
                  </a:rPr>
                  <a:t>Câu 2: </a:t>
                </a:r>
                <a:r>
                  <a:rPr lang="nl-NL" sz="2100" dirty="0">
                    <a:solidFill>
                      <a:prstClr val="black"/>
                    </a:solidFill>
                    <a:latin typeface="Times New Roman" panose="02020603050405020304" pitchFamily="18" charset="0"/>
                    <a:cs typeface="Times New Roman" panose="02020603050405020304" pitchFamily="18" charset="0"/>
                  </a:rPr>
                  <a:t>Tìm số tự nhiên </a:t>
                </a:r>
                <a14:m>
                  <m:oMath xmlns:m="http://schemas.openxmlformats.org/officeDocument/2006/math">
                    <m:r>
                      <a:rPr lang="nl-NL" sz="2100" i="1" dirty="0">
                        <a:solidFill>
                          <a:srgbClr val="FF0000"/>
                        </a:solidFill>
                        <a:latin typeface="Cambria Math" panose="02040503050406030204" pitchFamily="18" charset="0"/>
                        <a:cs typeface="Times New Roman" panose="02020603050405020304" pitchFamily="18" charset="0"/>
                      </a:rPr>
                      <m:t>𝑐</m:t>
                    </m:r>
                  </m:oMath>
                </a14:m>
                <a:r>
                  <a:rPr lang="nl-NL" sz="2100" dirty="0">
                    <a:solidFill>
                      <a:prstClr val="black"/>
                    </a:solidFill>
                    <a:latin typeface="Times New Roman" panose="02020603050405020304" pitchFamily="18" charset="0"/>
                    <a:cs typeface="Times New Roman" panose="02020603050405020304" pitchFamily="18" charset="0"/>
                  </a:rPr>
                  <a:t> sao cho </a:t>
                </a:r>
                <a14:m>
                  <m:oMath xmlns:m="http://schemas.openxmlformats.org/officeDocument/2006/math">
                    <m:r>
                      <a:rPr lang="nl-NL" sz="2100" i="1" dirty="0">
                        <a:solidFill>
                          <a:prstClr val="black"/>
                        </a:solidFill>
                        <a:latin typeface="Cambria Math" panose="02040503050406030204" pitchFamily="18" charset="0"/>
                        <a:cs typeface="Times New Roman" panose="02020603050405020304" pitchFamily="18" charset="0"/>
                      </a:rPr>
                      <m:t>(</m:t>
                    </m:r>
                    <m:r>
                      <a:rPr lang="en-US" sz="2100" i="1" dirty="0">
                        <a:solidFill>
                          <a:prstClr val="black"/>
                        </a:solidFill>
                        <a:latin typeface="Cambria Math" panose="02040503050406030204" pitchFamily="18" charset="0"/>
                        <a:cs typeface="Times New Roman" panose="02020603050405020304" pitchFamily="18" charset="0"/>
                      </a:rPr>
                      <m:t>4</m:t>
                    </m:r>
                    <m:r>
                      <a:rPr lang="nl-NL" sz="2100" i="1" dirty="0">
                        <a:solidFill>
                          <a:prstClr val="black"/>
                        </a:solidFill>
                        <a:latin typeface="Cambria Math" panose="02040503050406030204" pitchFamily="18" charset="0"/>
                        <a:cs typeface="Times New Roman" panose="02020603050405020304" pitchFamily="18" charset="0"/>
                      </a:rPr>
                      <m:t>.</m:t>
                    </m:r>
                    <m:r>
                      <a:rPr lang="en-US" sz="2100" i="1" dirty="0">
                        <a:solidFill>
                          <a:prstClr val="black"/>
                        </a:solidFill>
                        <a:latin typeface="Cambria Math" panose="02040503050406030204" pitchFamily="18" charset="0"/>
                        <a:cs typeface="Times New Roman" panose="02020603050405020304" pitchFamily="18" charset="0"/>
                      </a:rPr>
                      <m:t>6</m:t>
                    </m:r>
                    <m:r>
                      <a:rPr lang="nl-NL" sz="2100" i="1" dirty="0">
                        <a:solidFill>
                          <a:prstClr val="black"/>
                        </a:solidFill>
                        <a:latin typeface="Cambria Math" panose="02040503050406030204" pitchFamily="18" charset="0"/>
                        <a:cs typeface="Times New Roman" panose="02020603050405020304" pitchFamily="18" charset="0"/>
                      </a:rPr>
                      <m:t>).5 =</m:t>
                    </m:r>
                    <m:r>
                      <a:rPr lang="en-US" sz="2100" i="1" dirty="0">
                        <a:solidFill>
                          <a:prstClr val="black"/>
                        </a:solidFill>
                        <a:latin typeface="Cambria Math" panose="02040503050406030204" pitchFamily="18" charset="0"/>
                        <a:cs typeface="Times New Roman" panose="02020603050405020304" pitchFamily="18" charset="0"/>
                      </a:rPr>
                      <m:t>4</m:t>
                    </m:r>
                    <m:r>
                      <a:rPr lang="nl-NL" sz="2100" i="1" dirty="0">
                        <a:solidFill>
                          <a:prstClr val="black"/>
                        </a:solidFill>
                        <a:latin typeface="Cambria Math" panose="02040503050406030204" pitchFamily="18" charset="0"/>
                        <a:cs typeface="Times New Roman" panose="02020603050405020304" pitchFamily="18" charset="0"/>
                      </a:rPr>
                      <m:t>.(</m:t>
                    </m:r>
                    <m:r>
                      <a:rPr lang="en-US" sz="2100" i="1" dirty="0">
                        <a:solidFill>
                          <a:prstClr val="black"/>
                        </a:solidFill>
                        <a:latin typeface="Cambria Math" panose="02040503050406030204" pitchFamily="18" charset="0"/>
                        <a:cs typeface="Times New Roman" panose="02020603050405020304" pitchFamily="18" charset="0"/>
                      </a:rPr>
                      <m:t>6</m:t>
                    </m:r>
                    <m:r>
                      <a:rPr lang="nl-NL" sz="2100" i="1" dirty="0">
                        <a:solidFill>
                          <a:prstClr val="black"/>
                        </a:solidFill>
                        <a:latin typeface="Cambria Math" panose="02040503050406030204" pitchFamily="18" charset="0"/>
                        <a:cs typeface="Times New Roman" panose="02020603050405020304" pitchFamily="18" charset="0"/>
                      </a:rPr>
                      <m:t>.</m:t>
                    </m:r>
                    <m:r>
                      <a:rPr lang="nl-NL" sz="2100" i="1" dirty="0">
                        <a:solidFill>
                          <a:srgbClr val="FF0000"/>
                        </a:solidFill>
                        <a:latin typeface="Cambria Math" panose="02040503050406030204" pitchFamily="18" charset="0"/>
                        <a:cs typeface="Times New Roman" panose="02020603050405020304" pitchFamily="18" charset="0"/>
                      </a:rPr>
                      <m:t>𝑐</m:t>
                    </m:r>
                    <m:r>
                      <a:rPr lang="nl-NL" sz="2100" i="1" dirty="0">
                        <a:solidFill>
                          <a:prstClr val="black"/>
                        </a:solidFill>
                        <a:latin typeface="Cambria Math" panose="02040503050406030204" pitchFamily="18" charset="0"/>
                        <a:cs typeface="Times New Roman" panose="02020603050405020304" pitchFamily="18" charset="0"/>
                      </a:rPr>
                      <m:t>)</m:t>
                    </m:r>
                  </m:oMath>
                </a14:m>
                <a:endParaRPr lang="nl-NL" sz="2100"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Câu 3: </a:t>
                </a:r>
                <a:r>
                  <a:rPr lang="en-US" sz="2100" dirty="0" err="1">
                    <a:solidFill>
                      <a:prstClr val="black"/>
                    </a:solidFill>
                    <a:latin typeface="Times New Roman" panose="02020603050405020304" pitchFamily="18" charset="0"/>
                    <a:cs typeface="Times New Roman" panose="02020603050405020304" pitchFamily="18" charset="0"/>
                  </a:rPr>
                  <a:t>Tính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nhanh</a:t>
                </a:r>
                <a:r>
                  <a:rPr lang="en-US" sz="2100"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2021.1</m:t>
                    </m:r>
                  </m:oMath>
                </a14:m>
                <a:endParaRPr lang="nl-NL" sz="2100" b="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nl-NL" sz="2100" b="1" dirty="0">
                    <a:solidFill>
                      <a:prstClr val="black"/>
                    </a:solidFill>
                    <a:latin typeface="Times New Roman" panose="02020603050405020304" pitchFamily="18" charset="0"/>
                    <a:cs typeface="Times New Roman" panose="02020603050405020304" pitchFamily="18" charset="0"/>
                  </a:rPr>
                  <a:t>Câu 4: </a:t>
                </a:r>
                <a:r>
                  <a:rPr lang="nl-NL" sz="2100" dirty="0">
                    <a:solidFill>
                      <a:prstClr val="black"/>
                    </a:solidFill>
                    <a:latin typeface="Times New Roman" panose="02020603050405020304" pitchFamily="18" charset="0"/>
                    <a:cs typeface="Times New Roman" panose="02020603050405020304" pitchFamily="18" charset="0"/>
                  </a:rPr>
                  <a:t>Tính và so sánh</a:t>
                </a:r>
                <a:r>
                  <a:rPr lang="nl-NL" sz="2100" b="1"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nl-NL" sz="2100" i="1" dirty="0">
                        <a:solidFill>
                          <a:prstClr val="black"/>
                        </a:solidFill>
                        <a:latin typeface="Cambria Math" panose="02040503050406030204" pitchFamily="18" charset="0"/>
                        <a:cs typeface="Times New Roman" panose="02020603050405020304" pitchFamily="18" charset="0"/>
                      </a:rPr>
                      <m:t>5.(2+</m:t>
                    </m:r>
                    <m:r>
                      <a:rPr lang="en-US" sz="2100" i="1" dirty="0">
                        <a:solidFill>
                          <a:prstClr val="black"/>
                        </a:solidFill>
                        <a:latin typeface="Cambria Math" panose="02040503050406030204" pitchFamily="18" charset="0"/>
                        <a:cs typeface="Times New Roman" panose="02020603050405020304" pitchFamily="18" charset="0"/>
                      </a:rPr>
                      <m:t>8</m:t>
                    </m:r>
                    <m:r>
                      <a:rPr lang="nl-NL" sz="2100" i="1" dirty="0">
                        <a:solidFill>
                          <a:prstClr val="black"/>
                        </a:solidFill>
                        <a:latin typeface="Cambria Math" panose="02040503050406030204" pitchFamily="18" charset="0"/>
                        <a:cs typeface="Times New Roman" panose="02020603050405020304" pitchFamily="18" charset="0"/>
                      </a:rPr>
                      <m:t>) </m:t>
                    </m:r>
                  </m:oMath>
                </a14:m>
                <a:r>
                  <a:rPr lang="nl-NL" sz="2100" dirty="0">
                    <a:solidFill>
                      <a:prstClr val="black"/>
                    </a:solidFill>
                    <a:latin typeface="Times New Roman" panose="02020603050405020304" pitchFamily="18" charset="0"/>
                    <a:cs typeface="Times New Roman" panose="02020603050405020304" pitchFamily="18" charset="0"/>
                  </a:rPr>
                  <a:t>và </a:t>
                </a:r>
                <a14:m>
                  <m:oMath xmlns:m="http://schemas.openxmlformats.org/officeDocument/2006/math">
                    <m:r>
                      <a:rPr lang="nl-NL" sz="2100" i="1" dirty="0">
                        <a:solidFill>
                          <a:prstClr val="black"/>
                        </a:solidFill>
                        <a:latin typeface="Cambria Math" panose="02040503050406030204" pitchFamily="18" charset="0"/>
                        <a:cs typeface="Times New Roman" panose="02020603050405020304" pitchFamily="18" charset="0"/>
                      </a:rPr>
                      <m:t>5.2 </m:t>
                    </m:r>
                    <m:r>
                      <a:rPr lang="nl-NL" sz="2100" i="1">
                        <a:solidFill>
                          <a:prstClr val="black"/>
                        </a:solidFill>
                        <a:latin typeface="Cambria Math" panose="02040503050406030204" pitchFamily="18" charset="0"/>
                        <a:cs typeface="Times New Roman" panose="02020603050405020304" pitchFamily="18" charset="0"/>
                      </a:rPr>
                      <m:t>+</m:t>
                    </m:r>
                    <m:r>
                      <a:rPr lang="en-US" sz="2100" i="1">
                        <a:solidFill>
                          <a:prstClr val="black"/>
                        </a:solidFill>
                        <a:latin typeface="Cambria Math" panose="02040503050406030204" pitchFamily="18" charset="0"/>
                        <a:cs typeface="Times New Roman" panose="02020603050405020304" pitchFamily="18" charset="0"/>
                      </a:rPr>
                      <m:t>5</m:t>
                    </m:r>
                    <m:r>
                      <a:rPr lang="nl-NL" sz="2100" i="1">
                        <a:solidFill>
                          <a:prstClr val="black"/>
                        </a:solidFill>
                        <a:latin typeface="Cambria Math" panose="02040503050406030204" pitchFamily="18" charset="0"/>
                        <a:cs typeface="Times New Roman" panose="02020603050405020304" pitchFamily="18" charset="0"/>
                      </a:rPr>
                      <m:t>.</m:t>
                    </m:r>
                    <m:r>
                      <a:rPr lang="en-US" sz="2100" i="1">
                        <a:solidFill>
                          <a:prstClr val="black"/>
                        </a:solidFill>
                        <a:latin typeface="Cambria Math" panose="02040503050406030204" pitchFamily="18" charset="0"/>
                        <a:cs typeface="Times New Roman" panose="02020603050405020304" pitchFamily="18" charset="0"/>
                      </a:rPr>
                      <m:t>8</m:t>
                    </m:r>
                  </m:oMath>
                </a14:m>
                <a:endParaRPr lang="nl-NL" sz="21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TextBox 9">
                <a:extLst>
                  <a:ext uri="{FF2B5EF4-FFF2-40B4-BE49-F238E27FC236}">
                    <a16:creationId xmlns:a16="http://schemas.microsoft.com/office/drawing/2014/main" id="{F0244FD5-311F-4C3C-8F29-88FC8958FC9B}"/>
                  </a:ext>
                </a:extLst>
              </p:cNvPr>
              <p:cNvSpPr txBox="1">
                <a:spLocks noRot="1" noChangeAspect="1" noMove="1" noResize="1" noEditPoints="1" noAdjustHandles="1" noChangeArrowheads="1" noChangeShapeType="1" noTextEdit="1"/>
              </p:cNvSpPr>
              <p:nvPr/>
            </p:nvSpPr>
            <p:spPr>
              <a:xfrm>
                <a:off x="758539" y="1231770"/>
                <a:ext cx="7408571" cy="1973232"/>
              </a:xfrm>
              <a:prstGeom prst="rect">
                <a:avLst/>
              </a:prstGeom>
              <a:blipFill>
                <a:blip r:embed="rId2"/>
                <a:stretch>
                  <a:fillRect l="-987" b="-5247"/>
                </a:stretch>
              </a:blipFill>
            </p:spPr>
            <p:txBody>
              <a:bodyPr/>
              <a:lstStyle/>
              <a:p>
                <a:r>
                  <a:rPr lang="en-US">
                    <a:noFill/>
                  </a:rPr>
                  <a:t> </a:t>
                </a:r>
              </a:p>
            </p:txBody>
          </p:sp>
        </mc:Fallback>
      </mc:AlternateContent>
      <p:pic>
        <p:nvPicPr>
          <p:cNvPr id="3074" name="Picture 2" descr="Kỹ năng làm việc nhóm quan trọng như thế nào?">
            <a:extLst>
              <a:ext uri="{FF2B5EF4-FFF2-40B4-BE49-F238E27FC236}">
                <a16:creationId xmlns:a16="http://schemas.microsoft.com/office/drawing/2014/main" id="{290FC07A-CE0C-475E-BE39-39A0B2EE0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33731"/>
            <a:ext cx="5421431" cy="3578144"/>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5">
            <a:extLst>
              <a:ext uri="{FF2B5EF4-FFF2-40B4-BE49-F238E27FC236}">
                <a16:creationId xmlns:a16="http://schemas.microsoft.com/office/drawing/2014/main" id="{0383C625-4AF1-4C23-9380-DEEBA4BD02D4}"/>
              </a:ext>
            </a:extLst>
          </p:cNvPr>
          <p:cNvSpPr/>
          <p:nvPr/>
        </p:nvSpPr>
        <p:spPr>
          <a:xfrm>
            <a:off x="2315385" y="4441035"/>
            <a:ext cx="4401269" cy="692497"/>
          </a:xfrm>
          <a:prstGeom prst="rect">
            <a:avLst/>
          </a:prstGeom>
          <a:noFill/>
        </p:spPr>
        <p:txBody>
          <a:bodyPr wrap="none" lIns="68580" tIns="34290" rIns="68580" bIns="34290">
            <a:spAutoFit/>
          </a:bodyPr>
          <a:lstStyle/>
          <a:p>
            <a:pPr algn="ctr" defTabSz="685800"/>
            <a:r>
              <a:rPr lang="en-US" sz="4050" b="1">
                <a:ln w="22225">
                  <a:solidFill>
                    <a:srgbClr val="ED7D31"/>
                  </a:solidFill>
                  <a:prstDash val="solid"/>
                </a:ln>
                <a:solidFill>
                  <a:srgbClr val="FF0000"/>
                </a:solidFill>
                <a:latin typeface="Calibri" panose="020F0502020204030204"/>
              </a:rPr>
              <a:t>HOẠT ĐỘNG NHÓM</a:t>
            </a:r>
            <a:endParaRPr lang="vi-VN" sz="4050" b="1">
              <a:ln w="22225">
                <a:solidFill>
                  <a:srgbClr val="ED7D31"/>
                </a:solidFill>
                <a:prstDash val="solid"/>
              </a:ln>
              <a:solidFill>
                <a:srgbClr val="FF0000"/>
              </a:solidFill>
              <a:latin typeface="Arial" panose="020B0604020202020204" pitchFamily="34" charset="0"/>
            </a:endParaRPr>
          </a:p>
        </p:txBody>
      </p:sp>
      <p:grpSp>
        <p:nvGrpSpPr>
          <p:cNvPr id="7" name="Group 4">
            <a:extLst>
              <a:ext uri="{FF2B5EF4-FFF2-40B4-BE49-F238E27FC236}">
                <a16:creationId xmlns:a16="http://schemas.microsoft.com/office/drawing/2014/main" id="{2126AD67-74CC-48E3-AB61-996C5CC37D1A}"/>
              </a:ext>
            </a:extLst>
          </p:cNvPr>
          <p:cNvGrpSpPr/>
          <p:nvPr/>
        </p:nvGrpSpPr>
        <p:grpSpPr>
          <a:xfrm>
            <a:off x="267285" y="3879806"/>
            <a:ext cx="982508" cy="540000"/>
            <a:chOff x="746760" y="1249680"/>
            <a:chExt cx="1310010" cy="720000"/>
          </a:xfrm>
        </p:grpSpPr>
        <p:sp>
          <p:nvSpPr>
            <p:cNvPr id="8" name="Rectangle: Rounded Corners 5">
              <a:extLst>
                <a:ext uri="{FF2B5EF4-FFF2-40B4-BE49-F238E27FC236}">
                  <a16:creationId xmlns:a16="http://schemas.microsoft.com/office/drawing/2014/main" id="{65BE4602-0CA0-400D-A7BC-F8BE580E549D}"/>
                </a:ext>
              </a:extLst>
            </p:cNvPr>
            <p:cNvSpPr/>
            <p:nvPr/>
          </p:nvSpPr>
          <p:spPr>
            <a:xfrm>
              <a:off x="1266022" y="1331473"/>
              <a:ext cx="790748" cy="539995"/>
            </a:xfrm>
            <a:prstGeom prst="round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a:solidFill>
                    <a:prstClr val="white"/>
                  </a:solidFill>
                  <a:latin typeface="Times New Roman" panose="02020603050405020304" pitchFamily="18" charset="0"/>
                  <a:cs typeface="Times New Roman" panose="02020603050405020304" pitchFamily="18" charset="0"/>
                </a:rPr>
                <a:t>2</a:t>
              </a:r>
            </a:p>
          </p:txBody>
        </p:sp>
        <p:sp>
          <p:nvSpPr>
            <p:cNvPr id="9" name="Oval 6">
              <a:extLst>
                <a:ext uri="{FF2B5EF4-FFF2-40B4-BE49-F238E27FC236}">
                  <a16:creationId xmlns:a16="http://schemas.microsoft.com/office/drawing/2014/main" id="{7D24B9E9-3B6D-49BB-AF69-517CDF69BDDD}"/>
                </a:ext>
              </a:extLst>
            </p:cNvPr>
            <p:cNvSpPr/>
            <p:nvPr/>
          </p:nvSpPr>
          <p:spPr>
            <a:xfrm>
              <a:off x="746760" y="1249680"/>
              <a:ext cx="720000" cy="720000"/>
            </a:xfrm>
            <a:prstGeom prst="ellipse">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imes New Roman" panose="02020603050405020304" pitchFamily="18" charset="0"/>
                <a:cs typeface="Times New Roman" panose="02020603050405020304" pitchFamily="18" charset="0"/>
              </a:endParaRPr>
            </a:p>
          </p:txBody>
        </p:sp>
        <p:pic>
          <p:nvPicPr>
            <p:cNvPr id="10" name="Picture 7">
              <a:extLst>
                <a:ext uri="{FF2B5EF4-FFF2-40B4-BE49-F238E27FC236}">
                  <a16:creationId xmlns:a16="http://schemas.microsoft.com/office/drawing/2014/main" id="{3A10624A-D8BB-4EFA-83CC-E3536693F93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Layer>
                  </a14:imgProps>
                </a:ext>
                <a:ext uri="{28A0092B-C50C-407E-A947-70E740481C1C}">
                  <a14:useLocalDpi xmlns:a14="http://schemas.microsoft.com/office/drawing/2010/main" val="0"/>
                </a:ext>
              </a:extLst>
            </a:blip>
            <a:srcRect t="16347" r="8461" b="5810"/>
            <a:stretch/>
          </p:blipFill>
          <p:spPr>
            <a:xfrm rot="865359">
              <a:off x="1078327" y="1555665"/>
              <a:ext cx="333788" cy="328330"/>
            </a:xfrm>
            <a:prstGeom prst="rect">
              <a:avLst/>
            </a:prstGeom>
          </p:spPr>
        </p:pic>
        <p:pic>
          <p:nvPicPr>
            <p:cNvPr id="11" name="Picture 8">
              <a:extLst>
                <a:ext uri="{FF2B5EF4-FFF2-40B4-BE49-F238E27FC236}">
                  <a16:creationId xmlns:a16="http://schemas.microsoft.com/office/drawing/2014/main" id="{DC1D7AFE-5FFF-46BD-A343-AF9403BE58F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253" b="92972" l="8763" r="97165">
                          <a14:foregroundMark x1="35309" y1="91370" x2="35309" y2="91370"/>
                          <a14:foregroundMark x1="51160" y1="93327" x2="51160" y2="93327"/>
                          <a14:foregroundMark x1="93428" y1="76423" x2="93428" y2="76423"/>
                          <a14:foregroundMark x1="93943" y1="64235" x2="93943" y2="64235"/>
                          <a14:foregroundMark x1="97165" y1="62722" x2="97165" y2="62722"/>
                          <a14:foregroundMark x1="71392" y1="36477" x2="71134" y2="36922"/>
                          <a14:foregroundMark x1="48711" y1="34253" x2="48711" y2="34253"/>
                          <a14:foregroundMark x1="15464" y1="50979" x2="15464" y2="50979"/>
                          <a14:foregroundMark x1="12371" y1="63879" x2="12371" y2="63879"/>
                          <a14:foregroundMark x1="8763" y1="62989" x2="8763" y2="62989"/>
                        </a14:backgroundRemoval>
                      </a14:imgEffect>
                    </a14:imgLayer>
                  </a14:imgProps>
                </a:ext>
                <a:ext uri="{28A0092B-C50C-407E-A947-70E740481C1C}">
                  <a14:useLocalDpi xmlns:a14="http://schemas.microsoft.com/office/drawing/2010/main" val="0"/>
                </a:ext>
              </a:extLst>
            </a:blip>
            <a:srcRect l="7306" t="31105" b="4475"/>
            <a:stretch/>
          </p:blipFill>
          <p:spPr>
            <a:xfrm flipV="1">
              <a:off x="828399" y="1519269"/>
              <a:ext cx="279570" cy="281428"/>
            </a:xfrm>
            <a:prstGeom prst="rect">
              <a:avLst/>
            </a:prstGeom>
          </p:spPr>
        </p:pic>
        <p:pic>
          <p:nvPicPr>
            <p:cNvPr id="12" name="Picture 9">
              <a:extLst>
                <a:ext uri="{FF2B5EF4-FFF2-40B4-BE49-F238E27FC236}">
                  <a16:creationId xmlns:a16="http://schemas.microsoft.com/office/drawing/2014/main" id="{A2E2E066-A6BB-4A2C-891F-14FC2FD5B559}"/>
                </a:ext>
              </a:extLst>
            </p:cNvPr>
            <p:cNvPicPr>
              <a:picLocks noChangeAspect="1"/>
            </p:cNvPicPr>
            <p:nvPr/>
          </p:nvPicPr>
          <p:blipFill rotWithShape="1">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9355" b="89355" l="2985" r="86754">
                          <a14:foregroundMark x1="32463" y1="22742" x2="32463" y2="22742"/>
                          <a14:foregroundMark x1="47761" y1="19516" x2="47761" y2="19516"/>
                          <a14:foregroundMark x1="83769" y1="40806" x2="83769" y2="40806"/>
                          <a14:foregroundMark x1="86754" y1="57419" x2="86754" y2="57419"/>
                          <a14:foregroundMark x1="61381" y1="88387" x2="61381" y2="88387"/>
                          <a14:foregroundMark x1="42164" y1="89677" x2="42164" y2="89677"/>
                          <a14:foregroundMark x1="7090" y1="68710" x2="7090" y2="67097"/>
                          <a14:foregroundMark x1="4478" y1="53387" x2="4478" y2="53387"/>
                          <a14:foregroundMark x1="4104" y1="69032" x2="4104" y2="69032"/>
                          <a14:foregroundMark x1="2985" y1="50806" x2="2985" y2="5080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16347" r="8461" b="5810"/>
            <a:stretch/>
          </p:blipFill>
          <p:spPr>
            <a:xfrm>
              <a:off x="977967" y="1297251"/>
              <a:ext cx="318545" cy="313336"/>
            </a:xfrm>
            <a:prstGeom prst="rect">
              <a:avLst/>
            </a:prstGeom>
          </p:spPr>
        </p:pic>
      </p:grpSp>
      <p:sp>
        <p:nvSpPr>
          <p:cNvPr id="13" name="TextBox 4">
            <a:extLst>
              <a:ext uri="{FF2B5EF4-FFF2-40B4-BE49-F238E27FC236}">
                <a16:creationId xmlns:a16="http://schemas.microsoft.com/office/drawing/2014/main" id="{76768AF2-7F1C-4FE6-86DB-53A7D4F11DE2}"/>
              </a:ext>
            </a:extLst>
          </p:cNvPr>
          <p:cNvSpPr txBox="1"/>
          <p:nvPr/>
        </p:nvSpPr>
        <p:spPr>
          <a:xfrm>
            <a:off x="1417286" y="3947440"/>
            <a:ext cx="6224486" cy="415498"/>
          </a:xfrm>
          <a:prstGeom prst="rect">
            <a:avLst/>
          </a:prstGeom>
          <a:noFill/>
        </p:spPr>
        <p:txBody>
          <a:bodyPr wrap="square" rtlCol="0">
            <a:spAutoFit/>
          </a:bodyPr>
          <a:lstStyle/>
          <a:p>
            <a:pPr defTabSz="685800"/>
            <a:r>
              <a:rPr lang="en-US" sz="2100" b="1">
                <a:solidFill>
                  <a:srgbClr val="002060"/>
                </a:solidFill>
                <a:latin typeface="Times New Roman" panose="02020603050405020304" pitchFamily="18" charset="0"/>
                <a:cs typeface="Times New Roman" panose="02020603050405020304" pitchFamily="18" charset="0"/>
              </a:rPr>
              <a:t>Hãy nêu các tính chất của phép nhân các số tự nhiên.</a:t>
            </a:r>
          </a:p>
        </p:txBody>
      </p:sp>
      <p:grpSp>
        <p:nvGrpSpPr>
          <p:cNvPr id="14" name="Group 5">
            <a:extLst>
              <a:ext uri="{FF2B5EF4-FFF2-40B4-BE49-F238E27FC236}">
                <a16:creationId xmlns:a16="http://schemas.microsoft.com/office/drawing/2014/main" id="{391BBB9F-F4FC-4F55-B101-B7FAAFAFBC82}"/>
              </a:ext>
            </a:extLst>
          </p:cNvPr>
          <p:cNvGrpSpPr/>
          <p:nvPr/>
        </p:nvGrpSpPr>
        <p:grpSpPr>
          <a:xfrm>
            <a:off x="399443" y="51711"/>
            <a:ext cx="3057681" cy="530915"/>
            <a:chOff x="1738392" y="1477689"/>
            <a:chExt cx="4076909" cy="707886"/>
          </a:xfrm>
        </p:grpSpPr>
        <p:sp>
          <p:nvSpPr>
            <p:cNvPr id="15" name="TextBox 6">
              <a:extLst>
                <a:ext uri="{FF2B5EF4-FFF2-40B4-BE49-F238E27FC236}">
                  <a16:creationId xmlns:a16="http://schemas.microsoft.com/office/drawing/2014/main" id="{A777081A-654C-4E45-B9F3-CDDB8119486B}"/>
                </a:ext>
              </a:extLst>
            </p:cNvPr>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2.</a:t>
              </a:r>
            </a:p>
          </p:txBody>
        </p:sp>
        <p:sp>
          <p:nvSpPr>
            <p:cNvPr id="17" name="TextBox 8">
              <a:extLst>
                <a:ext uri="{FF2B5EF4-FFF2-40B4-BE49-F238E27FC236}">
                  <a16:creationId xmlns:a16="http://schemas.microsoft.com/office/drawing/2014/main" id="{815FA0C2-567A-44BA-9C65-7609D2DCFC5B}"/>
                </a:ext>
              </a:extLst>
            </p:cNvPr>
            <p:cNvSpPr txBox="1"/>
            <p:nvPr/>
          </p:nvSpPr>
          <p:spPr>
            <a:xfrm>
              <a:off x="1852727" y="1818319"/>
              <a:ext cx="3962574" cy="242864"/>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Tính</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chất</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phép</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892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2" presetClass="exit" presetSubtype="4" fill="hold" nodeType="afterEffect">
                                  <p:stCondLst>
                                    <p:cond delay="0"/>
                                  </p:stCondLst>
                                  <p:childTnLst>
                                    <p:anim calcmode="lin" valueType="num">
                                      <p:cBhvr additive="base">
                                        <p:cTn id="22" dur="500"/>
                                        <p:tgtEl>
                                          <p:spTgt spid="3074"/>
                                        </p:tgtEl>
                                        <p:attrNameLst>
                                          <p:attrName>ppt_x</p:attrName>
                                        </p:attrNameLst>
                                      </p:cBhvr>
                                      <p:tavLst>
                                        <p:tav tm="0">
                                          <p:val>
                                            <p:strVal val="ppt_x"/>
                                          </p:val>
                                        </p:tav>
                                        <p:tav tm="100000">
                                          <p:val>
                                            <p:strVal val="ppt_x"/>
                                          </p:val>
                                        </p:tav>
                                      </p:tavLst>
                                    </p:anim>
                                    <p:anim calcmode="lin" valueType="num">
                                      <p:cBhvr additive="base">
                                        <p:cTn id="23" dur="500"/>
                                        <p:tgtEl>
                                          <p:spTgt spid="3074"/>
                                        </p:tgtEl>
                                        <p:attrNameLst>
                                          <p:attrName>ppt_y</p:attrName>
                                        </p:attrNameLst>
                                      </p:cBhvr>
                                      <p:tavLst>
                                        <p:tav tm="0">
                                          <p:val>
                                            <p:strVal val="ppt_y"/>
                                          </p:val>
                                        </p:tav>
                                        <p:tav tm="100000">
                                          <p:val>
                                            <p:strVal val="1+ppt_h/2"/>
                                          </p:val>
                                        </p:tav>
                                      </p:tavLst>
                                    </p:anim>
                                    <p:set>
                                      <p:cBhvr>
                                        <p:cTn id="24" dur="1" fill="hold">
                                          <p:stCondLst>
                                            <p:cond delay="499"/>
                                          </p:stCondLst>
                                        </p:cTn>
                                        <p:tgtEl>
                                          <p:spTgt spid="3074"/>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6"/>
                                        </p:tgtEl>
                                        <p:attrNameLst>
                                          <p:attrName>ppt_x</p:attrName>
                                        </p:attrNameLst>
                                      </p:cBhvr>
                                      <p:tavLst>
                                        <p:tav tm="0">
                                          <p:val>
                                            <p:strVal val="ppt_x"/>
                                          </p:val>
                                        </p:tav>
                                        <p:tav tm="100000">
                                          <p:val>
                                            <p:strVal val="ppt_x"/>
                                          </p:val>
                                        </p:tav>
                                      </p:tavLst>
                                    </p:anim>
                                    <p:anim calcmode="lin" valueType="num">
                                      <p:cBhvr additive="base">
                                        <p:cTn id="27" dur="500"/>
                                        <p:tgtEl>
                                          <p:spTgt spid="6"/>
                                        </p:tgtEl>
                                        <p:attrNameLst>
                                          <p:attrName>ppt_y</p:attrName>
                                        </p:attrNameLst>
                                      </p:cBhvr>
                                      <p:tavLst>
                                        <p:tav tm="0">
                                          <p:val>
                                            <p:strVal val="ppt_y"/>
                                          </p:val>
                                        </p:tav>
                                        <p:tav tm="100000">
                                          <p:val>
                                            <p:strVal val="1+ppt_h/2"/>
                                          </p:val>
                                        </p:tav>
                                      </p:tavLst>
                                    </p:anim>
                                    <p:set>
                                      <p:cBhvr>
                                        <p:cTn id="28" dur="1" fill="hold">
                                          <p:stCondLst>
                                            <p:cond delay="499"/>
                                          </p:stCondLst>
                                        </p:cTn>
                                        <p:tgtEl>
                                          <p:spTgt spid="6"/>
                                        </p:tgtEl>
                                        <p:attrNameLst>
                                          <p:attrName>style.visibility</p:attrName>
                                        </p:attrNameLst>
                                      </p:cBhvr>
                                      <p:to>
                                        <p:strVal val="hidden"/>
                                      </p:to>
                                    </p:se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52EC4280-DDCE-4E37-A2A7-C3E36CBFFF07}"/>
              </a:ext>
            </a:extLst>
          </p:cNvPr>
          <p:cNvGraphicFramePr>
            <a:graphicFrameLocks noGrp="1"/>
          </p:cNvGraphicFramePr>
          <p:nvPr>
            <p:extLst>
              <p:ext uri="{D42A27DB-BD31-4B8C-83A1-F6EECF244321}">
                <p14:modId xmlns:p14="http://schemas.microsoft.com/office/powerpoint/2010/main" val="2900632492"/>
              </p:ext>
            </p:extLst>
          </p:nvPr>
        </p:nvGraphicFramePr>
        <p:xfrm>
          <a:off x="1150910" y="656518"/>
          <a:ext cx="6842179" cy="2583180"/>
        </p:xfrm>
        <a:graphic>
          <a:graphicData uri="http://schemas.openxmlformats.org/drawingml/2006/table">
            <a:tbl>
              <a:tblPr firstRow="1" bandRow="1">
                <a:tableStyleId>{D7AC3CCA-C797-4891-BE02-D94E43425B78}</a:tableStyleId>
              </a:tblPr>
              <a:tblGrid>
                <a:gridCol w="3241032">
                  <a:extLst>
                    <a:ext uri="{9D8B030D-6E8A-4147-A177-3AD203B41FA5}">
                      <a16:colId xmlns:a16="http://schemas.microsoft.com/office/drawing/2014/main" val="20000"/>
                    </a:ext>
                  </a:extLst>
                </a:gridCol>
                <a:gridCol w="3601147">
                  <a:extLst>
                    <a:ext uri="{9D8B030D-6E8A-4147-A177-3AD203B41FA5}">
                      <a16:colId xmlns:a16="http://schemas.microsoft.com/office/drawing/2014/main" val="20002"/>
                    </a:ext>
                  </a:extLst>
                </a:gridCol>
              </a:tblGrid>
              <a:tr h="708660">
                <a:tc>
                  <a:txBody>
                    <a:bodyPr/>
                    <a:lstStyle/>
                    <a:p>
                      <a:pPr algn="r"/>
                      <a:r>
                        <a:rPr lang="en-US" sz="2100" dirty="0" err="1">
                          <a:latin typeface="Times New Roman" pitchFamily="18" charset="0"/>
                          <a:cs typeface="Times New Roman" pitchFamily="18" charset="0"/>
                        </a:rPr>
                        <a:t>Mô</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tả</a:t>
                      </a:r>
                      <a:endParaRPr lang="en-US" sz="2100" dirty="0">
                        <a:latin typeface="Times New Roman" pitchFamily="18" charset="0"/>
                        <a:cs typeface="Times New Roman" pitchFamily="18" charset="0"/>
                      </a:endParaRPr>
                    </a:p>
                    <a:p>
                      <a:pPr algn="l"/>
                      <a:r>
                        <a:rPr lang="en-US" sz="2100" dirty="0" err="1">
                          <a:latin typeface="Times New Roman" pitchFamily="18" charset="0"/>
                          <a:cs typeface="Times New Roman" pitchFamily="18" charset="0"/>
                        </a:rPr>
                        <a:t>Tính</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chất</a:t>
                      </a:r>
                      <a:endParaRPr lang="en-US" sz="2100" dirty="0">
                        <a:latin typeface="Times New Roman" pitchFamily="18" charset="0"/>
                        <a:cs typeface="Times New Roman" pitchFamily="18" charset="0"/>
                      </a:endParaRPr>
                    </a:p>
                  </a:txBody>
                  <a:tcPr marL="68580" marR="68580" marT="34290" marB="34290">
                    <a:lnTlToBr w="12700" cap="flat" cmpd="sng" algn="ctr">
                      <a:solidFill>
                        <a:schemeClr val="tx1"/>
                      </a:solidFill>
                      <a:prstDash val="solid"/>
                      <a:round/>
                      <a:headEnd type="none" w="med" len="med"/>
                      <a:tailEnd type="none" w="med" len="med"/>
                    </a:lnTlToBr>
                  </a:tcPr>
                </a:tc>
                <a:tc>
                  <a:txBody>
                    <a:bodyPr/>
                    <a:lstStyle/>
                    <a:p>
                      <a:pPr algn="ctr"/>
                      <a:r>
                        <a:rPr lang="en-US" sz="2100">
                          <a:latin typeface="Times New Roman" pitchFamily="18" charset="0"/>
                          <a:cs typeface="Times New Roman" pitchFamily="18" charset="0"/>
                        </a:rPr>
                        <a:t>Mô</a:t>
                      </a:r>
                      <a:r>
                        <a:rPr lang="en-US" sz="2100" baseline="0">
                          <a:latin typeface="Times New Roman" pitchFamily="18" charset="0"/>
                          <a:cs typeface="Times New Roman" pitchFamily="18" charset="0"/>
                        </a:rPr>
                        <a:t> tả bằng kí hiệu</a:t>
                      </a:r>
                      <a:endParaRPr lang="en-US" sz="21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0"/>
                  </a:ext>
                </a:extLst>
              </a:tr>
              <a:tr h="388620">
                <a:tc>
                  <a:txBody>
                    <a:bodyPr/>
                    <a:lstStyle/>
                    <a:p>
                      <a:pPr algn="ctr"/>
                      <a:r>
                        <a:rPr lang="en-US" sz="2100" dirty="0" err="1">
                          <a:latin typeface="Times New Roman" pitchFamily="18" charset="0"/>
                          <a:cs typeface="Times New Roman" pitchFamily="18" charset="0"/>
                        </a:rPr>
                        <a:t>Giao</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hoán</a:t>
                      </a:r>
                      <a:endParaRPr lang="en-US" sz="2100" dirty="0">
                        <a:latin typeface="Times New Roman" pitchFamily="18" charset="0"/>
                        <a:cs typeface="Times New Roman" pitchFamily="18" charset="0"/>
                      </a:endParaRPr>
                    </a:p>
                  </a:txBody>
                  <a:tcPr marL="68580" marR="68580" marT="34290" marB="34290"/>
                </a:tc>
                <a:tc>
                  <a:txBody>
                    <a:bodyPr/>
                    <a:lstStyle/>
                    <a:p>
                      <a:pPr algn="ctr"/>
                      <a:endParaRPr lang="en-US" sz="21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1"/>
                  </a:ext>
                </a:extLst>
              </a:tr>
              <a:tr h="388620">
                <a:tc>
                  <a:txBody>
                    <a:bodyPr/>
                    <a:lstStyle/>
                    <a:p>
                      <a:pPr algn="ctr"/>
                      <a:r>
                        <a:rPr lang="en-US" sz="2100" dirty="0" err="1">
                          <a:latin typeface="Times New Roman" pitchFamily="18" charset="0"/>
                          <a:cs typeface="Times New Roman" pitchFamily="18" charset="0"/>
                        </a:rPr>
                        <a:t>Kết</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hợp</a:t>
                      </a:r>
                      <a:r>
                        <a:rPr lang="en-US" sz="2100" baseline="0" dirty="0">
                          <a:latin typeface="Times New Roman" pitchFamily="18" charset="0"/>
                          <a:cs typeface="Times New Roman" pitchFamily="18" charset="0"/>
                        </a:rPr>
                        <a:t> </a:t>
                      </a:r>
                      <a:endParaRPr lang="en-US" sz="2100" dirty="0">
                        <a:latin typeface="Times New Roman" pitchFamily="18" charset="0"/>
                        <a:cs typeface="Times New Roman" pitchFamily="18" charset="0"/>
                      </a:endParaRPr>
                    </a:p>
                  </a:txBody>
                  <a:tcPr marL="68580" marR="68580" marT="34290" marB="34290"/>
                </a:tc>
                <a:tc>
                  <a:txBody>
                    <a:bodyPr/>
                    <a:lstStyle/>
                    <a:p>
                      <a:pPr algn="ctr"/>
                      <a:endParaRPr lang="en-US" sz="21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2"/>
                  </a:ext>
                </a:extLst>
              </a:tr>
              <a:tr h="388620">
                <a:tc>
                  <a:txBody>
                    <a:bodyPr/>
                    <a:lstStyle/>
                    <a:p>
                      <a:pPr algn="ctr"/>
                      <a:r>
                        <a:rPr lang="en-US" sz="2100" dirty="0" err="1">
                          <a:latin typeface="Times New Roman" pitchFamily="18" charset="0"/>
                          <a:cs typeface="Times New Roman" pitchFamily="18" charset="0"/>
                        </a:rPr>
                        <a:t>Nhân</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với</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số</a:t>
                      </a:r>
                      <a:r>
                        <a:rPr lang="en-US" sz="2100" baseline="0" dirty="0">
                          <a:latin typeface="Times New Roman" pitchFamily="18" charset="0"/>
                          <a:cs typeface="Times New Roman" pitchFamily="18" charset="0"/>
                        </a:rPr>
                        <a:t> 1</a:t>
                      </a:r>
                      <a:endParaRPr lang="en-US" sz="2100" dirty="0">
                        <a:latin typeface="Times New Roman" pitchFamily="18" charset="0"/>
                        <a:cs typeface="Times New Roman" pitchFamily="18" charset="0"/>
                      </a:endParaRPr>
                    </a:p>
                  </a:txBody>
                  <a:tcPr marL="68580" marR="68580" marT="34290" marB="34290"/>
                </a:tc>
                <a:tc>
                  <a:txBody>
                    <a:bodyPr/>
                    <a:lstStyle/>
                    <a:p>
                      <a:pPr algn="ctr"/>
                      <a:endParaRPr lang="en-US" sz="21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4"/>
                  </a:ext>
                </a:extLst>
              </a:tr>
              <a:tr h="708660">
                <a:tc>
                  <a:txBody>
                    <a:bodyPr/>
                    <a:lstStyle/>
                    <a:p>
                      <a:pPr algn="ctr"/>
                      <a:r>
                        <a:rPr lang="en-US" sz="2100" dirty="0" err="1">
                          <a:latin typeface="Times New Roman" pitchFamily="18" charset="0"/>
                          <a:cs typeface="Times New Roman" pitchFamily="18" charset="0"/>
                        </a:rPr>
                        <a:t>Phân</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phối</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của</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phép</a:t>
                      </a:r>
                      <a:r>
                        <a:rPr lang="en-US" sz="2100" baseline="0" dirty="0">
                          <a:latin typeface="Times New Roman" pitchFamily="18" charset="0"/>
                          <a:cs typeface="Times New Roman" pitchFamily="18" charset="0"/>
                        </a:rPr>
                        <a:t> </a:t>
                      </a:r>
                    </a:p>
                    <a:p>
                      <a:pPr algn="ctr"/>
                      <a:r>
                        <a:rPr lang="en-US" sz="2100" baseline="0" dirty="0" err="1">
                          <a:latin typeface="Times New Roman" pitchFamily="18" charset="0"/>
                          <a:cs typeface="Times New Roman" pitchFamily="18" charset="0"/>
                        </a:rPr>
                        <a:t>nhân</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với</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phép</a:t>
                      </a:r>
                      <a:r>
                        <a:rPr lang="en-US" sz="2100" baseline="0" dirty="0">
                          <a:latin typeface="Times New Roman" pitchFamily="18" charset="0"/>
                          <a:cs typeface="Times New Roman" pitchFamily="18" charset="0"/>
                        </a:rPr>
                        <a:t> </a:t>
                      </a:r>
                      <a:r>
                        <a:rPr lang="en-US" sz="2100" baseline="0" dirty="0" err="1">
                          <a:latin typeface="Times New Roman" pitchFamily="18" charset="0"/>
                          <a:cs typeface="Times New Roman" pitchFamily="18" charset="0"/>
                        </a:rPr>
                        <a:t>cộng</a:t>
                      </a:r>
                      <a:endParaRPr lang="en-US" sz="2100" dirty="0">
                        <a:latin typeface="Times New Roman" pitchFamily="18" charset="0"/>
                        <a:cs typeface="Times New Roman" pitchFamily="18" charset="0"/>
                      </a:endParaRPr>
                    </a:p>
                  </a:txBody>
                  <a:tcPr marL="68580" marR="68580" marT="34290" marB="34290"/>
                </a:tc>
                <a:tc>
                  <a:txBody>
                    <a:bodyPr/>
                    <a:lstStyle/>
                    <a:p>
                      <a:pPr algn="ctr"/>
                      <a:endParaRPr lang="en-US" sz="2100" dirty="0">
                        <a:latin typeface="Times New Roman" pitchFamily="18" charset="0"/>
                        <a:cs typeface="Times New Roman" pitchFamily="18" charset="0"/>
                      </a:endParaRPr>
                    </a:p>
                  </a:txBody>
                  <a:tcPr marL="68580" marR="68580" marT="34290" marB="34290"/>
                </a:tc>
                <a:extLst>
                  <a:ext uri="{0D108BD9-81ED-4DB2-BD59-A6C34878D82A}">
                    <a16:rowId xmlns:a16="http://schemas.microsoft.com/office/drawing/2014/main" val="10005"/>
                  </a:ext>
                </a:extLst>
              </a:tr>
            </a:tbl>
          </a:graphicData>
        </a:graphic>
      </p:graphicFrame>
      <p:graphicFrame>
        <p:nvGraphicFramePr>
          <p:cNvPr id="22" name="Object 21">
            <a:extLst>
              <a:ext uri="{FF2B5EF4-FFF2-40B4-BE49-F238E27FC236}">
                <a16:creationId xmlns:a16="http://schemas.microsoft.com/office/drawing/2014/main" id="{20658F1E-B0EF-455B-BD00-E3CCB664012F}"/>
              </a:ext>
            </a:extLst>
          </p:cNvPr>
          <p:cNvGraphicFramePr>
            <a:graphicFrameLocks noChangeAspect="1"/>
          </p:cNvGraphicFramePr>
          <p:nvPr>
            <p:extLst>
              <p:ext uri="{D42A27DB-BD31-4B8C-83A1-F6EECF244321}">
                <p14:modId xmlns:p14="http://schemas.microsoft.com/office/powerpoint/2010/main" val="4126019752"/>
              </p:ext>
            </p:extLst>
          </p:nvPr>
        </p:nvGraphicFramePr>
        <p:xfrm>
          <a:off x="5004048" y="1392022"/>
          <a:ext cx="1441348" cy="325466"/>
        </p:xfrm>
        <a:graphic>
          <a:graphicData uri="http://schemas.openxmlformats.org/presentationml/2006/ole">
            <mc:AlternateContent xmlns:mc="http://schemas.openxmlformats.org/markup-compatibility/2006">
              <mc:Choice xmlns:v="urn:schemas-microsoft-com:vml" Requires="v">
                <p:oleObj spid="_x0000_s1042" name="Equation" r:id="rId5" imgW="787320" imgH="177480" progId="Equation.DSMT4">
                  <p:embed/>
                </p:oleObj>
              </mc:Choice>
              <mc:Fallback>
                <p:oleObj name="Equation" r:id="rId5" imgW="787320" imgH="177480"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1392022"/>
                        <a:ext cx="1441348" cy="3254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
            <a:extLst>
              <a:ext uri="{FF2B5EF4-FFF2-40B4-BE49-F238E27FC236}">
                <a16:creationId xmlns:a16="http://schemas.microsoft.com/office/drawing/2014/main" id="{1EB355E9-20E5-4CB2-8966-3F39A70F0EBF}"/>
              </a:ext>
            </a:extLst>
          </p:cNvPr>
          <p:cNvGraphicFramePr>
            <a:graphicFrameLocks noChangeAspect="1"/>
          </p:cNvGraphicFramePr>
          <p:nvPr>
            <p:extLst>
              <p:ext uri="{D42A27DB-BD31-4B8C-83A1-F6EECF244321}">
                <p14:modId xmlns:p14="http://schemas.microsoft.com/office/powerpoint/2010/main" val="1804693357"/>
              </p:ext>
            </p:extLst>
          </p:nvPr>
        </p:nvGraphicFramePr>
        <p:xfrm>
          <a:off x="4427984" y="1717488"/>
          <a:ext cx="2859694" cy="461241"/>
        </p:xfrm>
        <a:graphic>
          <a:graphicData uri="http://schemas.openxmlformats.org/presentationml/2006/ole">
            <mc:AlternateContent xmlns:mc="http://schemas.openxmlformats.org/markup-compatibility/2006">
              <mc:Choice xmlns:v="urn:schemas-microsoft-com:vml" Requires="v">
                <p:oleObj spid="_x0000_s1043" name="Equation" r:id="rId7" imgW="1574640" imgH="253800" progId="Equation.DSMT4">
                  <p:embed/>
                </p:oleObj>
              </mc:Choice>
              <mc:Fallback>
                <p:oleObj name="Equation" r:id="rId7" imgW="1574640" imgH="253800" progId="Equation.DSMT4">
                  <p:embed/>
                  <p:pic>
                    <p:nvPicPr>
                      <p:cNvPr id="71682"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984" y="1717488"/>
                        <a:ext cx="2859694" cy="46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 name="Object 28">
            <a:extLst>
              <a:ext uri="{FF2B5EF4-FFF2-40B4-BE49-F238E27FC236}">
                <a16:creationId xmlns:a16="http://schemas.microsoft.com/office/drawing/2014/main" id="{0394E8D2-0D85-4070-A47A-4BB1C68B6F8C}"/>
              </a:ext>
            </a:extLst>
          </p:cNvPr>
          <p:cNvGraphicFramePr>
            <a:graphicFrameLocks noChangeAspect="1"/>
          </p:cNvGraphicFramePr>
          <p:nvPr>
            <p:extLst>
              <p:ext uri="{D42A27DB-BD31-4B8C-83A1-F6EECF244321}">
                <p14:modId xmlns:p14="http://schemas.microsoft.com/office/powerpoint/2010/main" val="3184217584"/>
              </p:ext>
            </p:extLst>
          </p:nvPr>
        </p:nvGraphicFramePr>
        <p:xfrm>
          <a:off x="5059309" y="2184287"/>
          <a:ext cx="1976041" cy="325466"/>
        </p:xfrm>
        <a:graphic>
          <a:graphicData uri="http://schemas.openxmlformats.org/presentationml/2006/ole">
            <mc:AlternateContent xmlns:mc="http://schemas.openxmlformats.org/markup-compatibility/2006">
              <mc:Choice xmlns:v="urn:schemas-microsoft-com:vml" Requires="v">
                <p:oleObj spid="_x0000_s1044" name="Equation" r:id="rId9" imgW="1079280" imgH="177480" progId="Equation.DSMT4">
                  <p:embed/>
                </p:oleObj>
              </mc:Choice>
              <mc:Fallback>
                <p:oleObj name="Equation" r:id="rId9" imgW="1079280" imgH="177480" progId="Equation.DSMT4">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9309" y="2184287"/>
                        <a:ext cx="1976041" cy="3254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a:extLst>
              <a:ext uri="{FF2B5EF4-FFF2-40B4-BE49-F238E27FC236}">
                <a16:creationId xmlns:a16="http://schemas.microsoft.com/office/drawing/2014/main" id="{8A8F8BE8-6FBB-429E-B8A3-CEEECEAD7481}"/>
              </a:ext>
            </a:extLst>
          </p:cNvPr>
          <p:cNvGraphicFramePr>
            <a:graphicFrameLocks noChangeAspect="1"/>
          </p:cNvGraphicFramePr>
          <p:nvPr>
            <p:extLst>
              <p:ext uri="{D42A27DB-BD31-4B8C-83A1-F6EECF244321}">
                <p14:modId xmlns:p14="http://schemas.microsoft.com/office/powerpoint/2010/main" val="3249579976"/>
              </p:ext>
            </p:extLst>
          </p:nvPr>
        </p:nvGraphicFramePr>
        <p:xfrm>
          <a:off x="4572000" y="2692781"/>
          <a:ext cx="3251753" cy="368993"/>
        </p:xfrm>
        <a:graphic>
          <a:graphicData uri="http://schemas.openxmlformats.org/presentationml/2006/ole">
            <mc:AlternateContent xmlns:mc="http://schemas.openxmlformats.org/markup-compatibility/2006">
              <mc:Choice xmlns:v="urn:schemas-microsoft-com:vml" Requires="v">
                <p:oleObj spid="_x0000_s1045" name="Equation" r:id="rId11" imgW="1790640" imgH="203040" progId="Equation.DSMT4">
                  <p:embed/>
                </p:oleObj>
              </mc:Choice>
              <mc:Fallback>
                <p:oleObj name="Equation" r:id="rId11" imgW="1790640" imgH="203040" progId="Equation.DSMT4">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692781"/>
                        <a:ext cx="3251753" cy="3689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8">
            <a:extLst>
              <a:ext uri="{FF2B5EF4-FFF2-40B4-BE49-F238E27FC236}">
                <a16:creationId xmlns:a16="http://schemas.microsoft.com/office/drawing/2014/main" id="{EE71D50B-B51F-4078-942D-A5F7C3A494C8}"/>
              </a:ext>
            </a:extLst>
          </p:cNvPr>
          <p:cNvSpPr txBox="1"/>
          <p:nvPr/>
        </p:nvSpPr>
        <p:spPr>
          <a:xfrm>
            <a:off x="485194" y="307184"/>
            <a:ext cx="2971930" cy="182148"/>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Tính</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chất</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phép</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2" name="TextBox 6">
            <a:extLst>
              <a:ext uri="{FF2B5EF4-FFF2-40B4-BE49-F238E27FC236}">
                <a16:creationId xmlns:a16="http://schemas.microsoft.com/office/drawing/2014/main" id="{A24ACAF6-568C-48A1-9F5B-7CC084362F7B}"/>
              </a:ext>
            </a:extLst>
          </p:cNvPr>
          <p:cNvSpPr txBox="1"/>
          <p:nvPr/>
        </p:nvSpPr>
        <p:spPr>
          <a:xfrm>
            <a:off x="399443" y="51711"/>
            <a:ext cx="491962" cy="530915"/>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2.</a:t>
            </a:r>
          </a:p>
        </p:txBody>
      </p:sp>
      <p:grpSp>
        <p:nvGrpSpPr>
          <p:cNvPr id="40" name="Nhóm 2">
            <a:extLst>
              <a:ext uri="{FF2B5EF4-FFF2-40B4-BE49-F238E27FC236}">
                <a16:creationId xmlns:a16="http://schemas.microsoft.com/office/drawing/2014/main" id="{7165D744-5D44-4B56-9B6C-778A97F8BFA2}"/>
              </a:ext>
            </a:extLst>
          </p:cNvPr>
          <p:cNvGrpSpPr/>
          <p:nvPr/>
        </p:nvGrpSpPr>
        <p:grpSpPr>
          <a:xfrm>
            <a:off x="0" y="2931790"/>
            <a:ext cx="3751109" cy="2177430"/>
            <a:chOff x="7660433" y="1477689"/>
            <a:chExt cx="4329404" cy="3197129"/>
          </a:xfrm>
        </p:grpSpPr>
        <p:sp>
          <p:nvSpPr>
            <p:cNvPr id="41" name="Hình chữ nhật: Góc Tròn 1">
              <a:extLst>
                <a:ext uri="{FF2B5EF4-FFF2-40B4-BE49-F238E27FC236}">
                  <a16:creationId xmlns:a16="http://schemas.microsoft.com/office/drawing/2014/main" id="{C33D6A0B-5BA0-4E76-8428-F7EA6EB2B3E3}"/>
                </a:ext>
              </a:extLst>
            </p:cNvPr>
            <p:cNvSpPr/>
            <p:nvPr/>
          </p:nvSpPr>
          <p:spPr>
            <a:xfrm>
              <a:off x="7660433" y="2017308"/>
              <a:ext cx="4329404" cy="2657510"/>
            </a:xfrm>
            <a:prstGeom prst="roundRect">
              <a:avLst/>
            </a:prstGeom>
            <a:solidFill>
              <a:srgbClr val="FFFF00">
                <a:alpha val="2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42" name="Picture 2" descr="Paperclip Emoji (U+1F4CE)">
              <a:extLst>
                <a:ext uri="{FF2B5EF4-FFF2-40B4-BE49-F238E27FC236}">
                  <a16:creationId xmlns:a16="http://schemas.microsoft.com/office/drawing/2014/main" id="{40C58793-993A-487C-8F5D-508BF5FEAC9A}"/>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27261">
              <a:off x="7875794" y="1617660"/>
              <a:ext cx="803506" cy="523563"/>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3" name="TextBox 9">
                <a:extLst>
                  <a:ext uri="{FF2B5EF4-FFF2-40B4-BE49-F238E27FC236}">
                    <a16:creationId xmlns:a16="http://schemas.microsoft.com/office/drawing/2014/main" id="{E301A5D6-07BF-40A6-9D47-B2F89A570259}"/>
                  </a:ext>
                </a:extLst>
              </p:cNvPr>
              <p:cNvSpPr txBox="1"/>
              <p:nvPr/>
            </p:nvSpPr>
            <p:spPr>
              <a:xfrm>
                <a:off x="108520" y="3386406"/>
                <a:ext cx="3642589" cy="1477328"/>
              </a:xfrm>
              <a:prstGeom prst="rect">
                <a:avLst/>
              </a:prstGeom>
              <a:noFill/>
            </p:spPr>
            <p:txBody>
              <a:bodyPr wrap="square" rtlCol="0">
                <a:spAutoFit/>
              </a:bodyPr>
              <a:lstStyle/>
              <a:p>
                <a:pPr algn="just" defTabSz="685800"/>
                <a:r>
                  <a:rPr lang="en-US" dirty="0">
                    <a:solidFill>
                      <a:prstClr val="black"/>
                    </a:solidFill>
                    <a:latin typeface="Times New Roman" panose="02020603050405020304" pitchFamily="18" charset="0"/>
                    <a:cs typeface="Times New Roman" panose="02020603050405020304" pitchFamily="18" charset="0"/>
                  </a:rPr>
                  <a:t>Do </a:t>
                </a:r>
                <a:r>
                  <a:rPr lang="en-US" dirty="0" err="1">
                    <a:solidFill>
                      <a:prstClr val="black"/>
                    </a:solidFill>
                    <a:latin typeface="Times New Roman" panose="02020603050405020304" pitchFamily="18" charset="0"/>
                    <a:cs typeface="Times New Roman" panose="02020603050405020304" pitchFamily="18" charset="0"/>
                  </a:rPr>
                  <a:t>tính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chất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kết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hợp</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nên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giá</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trị</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biểu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thức</a:t>
                </a: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𝑎</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𝑏</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𝑐</m:t>
                    </m:r>
                    <m:r>
                      <a:rPr lang="en-US" i="1">
                        <a:solidFill>
                          <a:prstClr val="black"/>
                        </a:solidFill>
                        <a:latin typeface="Cambria Math" panose="02040503050406030204" pitchFamily="18" charset="0"/>
                        <a:cs typeface="Times New Roman" panose="02020603050405020304" pitchFamily="18" charset="0"/>
                      </a:rPr>
                      <m:t> </m:t>
                    </m:r>
                  </m:oMath>
                </a14:m>
                <a:r>
                  <a:rPr lang="en-US" dirty="0" err="1">
                    <a:solidFill>
                      <a:prstClr val="black"/>
                    </a:solidFill>
                    <a:latin typeface="Times New Roman" panose="02020603050405020304" pitchFamily="18" charset="0"/>
                    <a:cs typeface="Times New Roman" panose="02020603050405020304" pitchFamily="18" charset="0"/>
                  </a:rPr>
                  <a:t>có</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thể</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được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tính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theo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một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trong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hai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cách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sau</a:t>
                </a:r>
                <a:r>
                  <a:rPr lang="en-US" dirty="0">
                    <a:solidFill>
                      <a:prstClr val="black"/>
                    </a:solidFill>
                    <a:latin typeface="Times New Roman" panose="02020603050405020304" pitchFamily="18" charset="0"/>
                    <a:cs typeface="Times New Roman" panose="02020603050405020304" pitchFamily="18" charset="0"/>
                  </a:rPr>
                  <a:t>:</a:t>
                </a:r>
              </a:p>
              <a:p>
                <a:pPr defTabSz="68580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𝑎</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𝑏</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𝑐</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𝑎</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𝑏</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𝑐</m:t>
                      </m:r>
                    </m:oMath>
                  </m:oMathPara>
                </a14:m>
                <a:endParaRPr lang="en-US" dirty="0">
                  <a:solidFill>
                    <a:prstClr val="black"/>
                  </a:solidFill>
                  <a:latin typeface="Times New Roman" panose="02020603050405020304" pitchFamily="18" charset="0"/>
                  <a:cs typeface="Times New Roman" panose="02020603050405020304" pitchFamily="18" charset="0"/>
                </a:endParaRPr>
              </a:p>
              <a:p>
                <a:pPr defTabSz="685800"/>
                <a:r>
                  <a:rPr lang="en-US" dirty="0" err="1">
                    <a:solidFill>
                      <a:prstClr val="black"/>
                    </a:solidFill>
                    <a:latin typeface="Times New Roman" panose="02020603050405020304" pitchFamily="18" charset="0"/>
                    <a:cs typeface="Times New Roman" panose="02020603050405020304" pitchFamily="18" charset="0"/>
                  </a:rPr>
                  <a:t>Hoặc</a:t>
                </a: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𝑎</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𝑏</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𝑐</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𝑎</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𝑏</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𝑐</m:t>
                    </m:r>
                    <m:r>
                      <a:rPr lang="en-US" i="1">
                        <a:solidFill>
                          <a:prstClr val="black"/>
                        </a:solidFill>
                        <a:latin typeface="Cambria Math" panose="02040503050406030204" pitchFamily="18" charset="0"/>
                        <a:cs typeface="Times New Roman" panose="02020603050405020304" pitchFamily="18" charset="0"/>
                      </a:rPr>
                      <m:t>)</m:t>
                    </m:r>
                  </m:oMath>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43" name="TextBox 9">
                <a:extLst>
                  <a:ext uri="{FF2B5EF4-FFF2-40B4-BE49-F238E27FC236}">
                    <a16:creationId xmlns:a16="http://schemas.microsoft.com/office/drawing/2014/main" id="{E301A5D6-07BF-40A6-9D47-B2F89A570259}"/>
                  </a:ext>
                </a:extLst>
              </p:cNvPr>
              <p:cNvSpPr txBox="1">
                <a:spLocks noRot="1" noChangeAspect="1" noMove="1" noResize="1" noEditPoints="1" noAdjustHandles="1" noChangeArrowheads="1" noChangeShapeType="1" noTextEdit="1"/>
              </p:cNvSpPr>
              <p:nvPr/>
            </p:nvSpPr>
            <p:spPr>
              <a:xfrm>
                <a:off x="108520" y="3386406"/>
                <a:ext cx="3642589" cy="1477328"/>
              </a:xfrm>
              <a:prstGeom prst="rect">
                <a:avLst/>
              </a:prstGeom>
              <a:blipFill>
                <a:blip r:embed="rId14"/>
                <a:stretch>
                  <a:fillRect l="-1508" t="-2479" r="-1340" b="-5785"/>
                </a:stretch>
              </a:blipFill>
            </p:spPr>
            <p:txBody>
              <a:bodyPr/>
              <a:lstStyle/>
              <a:p>
                <a:r>
                  <a:rPr lang="en-US">
                    <a:noFill/>
                  </a:rPr>
                  <a:t> </a:t>
                </a:r>
              </a:p>
            </p:txBody>
          </p:sp>
        </mc:Fallback>
      </mc:AlternateContent>
    </p:spTree>
    <p:extLst>
      <p:ext uri="{BB962C8B-B14F-4D97-AF65-F5344CB8AC3E}">
        <p14:creationId xmlns:p14="http://schemas.microsoft.com/office/powerpoint/2010/main" val="2937410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lide(fromBottom)">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Đường nối Thẳng 4">
            <a:extLst>
              <a:ext uri="{FF2B5EF4-FFF2-40B4-BE49-F238E27FC236}">
                <a16:creationId xmlns:a16="http://schemas.microsoft.com/office/drawing/2014/main" id="{D6EF005D-83F1-4F94-BA5E-58AC9B26663A}"/>
              </a:ext>
            </a:extLst>
          </p:cNvPr>
          <p:cNvCxnSpPr/>
          <p:nvPr/>
        </p:nvCxnSpPr>
        <p:spPr>
          <a:xfrm>
            <a:off x="4427984" y="489332"/>
            <a:ext cx="0" cy="4800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4">
            <a:extLst>
              <a:ext uri="{FF2B5EF4-FFF2-40B4-BE49-F238E27FC236}">
                <a16:creationId xmlns:a16="http://schemas.microsoft.com/office/drawing/2014/main" id="{CF105A2B-AAB9-4F94-AA4F-AA867952849A}"/>
              </a:ext>
            </a:extLst>
          </p:cNvPr>
          <p:cNvSpPr txBox="1"/>
          <p:nvPr/>
        </p:nvSpPr>
        <p:spPr>
          <a:xfrm>
            <a:off x="402582" y="357487"/>
            <a:ext cx="3754205" cy="415498"/>
          </a:xfrm>
          <a:prstGeom prst="rect">
            <a:avLst/>
          </a:prstGeom>
          <a:noFill/>
        </p:spPr>
        <p:txBody>
          <a:bodyPr wrap="square" rtlCol="0">
            <a:spAutoFit/>
          </a:bodyPr>
          <a:lstStyle/>
          <a:p>
            <a:pPr defTabSz="685800"/>
            <a:r>
              <a:rPr lang="en-US" sz="2100" b="1">
                <a:solidFill>
                  <a:srgbClr val="002060"/>
                </a:solidFill>
                <a:latin typeface="Times New Roman" panose="02020603050405020304" pitchFamily="18" charset="0"/>
                <a:cs typeface="Times New Roman" panose="02020603050405020304" pitchFamily="18" charset="0"/>
              </a:rPr>
              <a:t>Ví dụ 2: </a:t>
            </a:r>
            <a:r>
              <a:rPr lang="en-US" sz="2100">
                <a:solidFill>
                  <a:srgbClr val="002060"/>
                </a:solidFill>
                <a:latin typeface="Times New Roman" panose="02020603050405020304" pitchFamily="18" charset="0"/>
                <a:cs typeface="Times New Roman" panose="02020603050405020304" pitchFamily="18" charset="0"/>
              </a:rPr>
              <a:t>Tính một cách hợp lí:</a:t>
            </a:r>
          </a:p>
        </p:txBody>
      </p:sp>
      <mc:AlternateContent xmlns:mc="http://schemas.openxmlformats.org/markup-compatibility/2006" xmlns:a14="http://schemas.microsoft.com/office/drawing/2010/main">
        <mc:Choice Requires="a14">
          <p:sp>
            <p:nvSpPr>
              <p:cNvPr id="7" name="TextBox 4">
                <a:extLst>
                  <a:ext uri="{FF2B5EF4-FFF2-40B4-BE49-F238E27FC236}">
                    <a16:creationId xmlns:a16="http://schemas.microsoft.com/office/drawing/2014/main" id="{2AB618FE-F245-4078-92EF-4A7CCE20D215}"/>
                  </a:ext>
                </a:extLst>
              </p:cNvPr>
              <p:cNvSpPr txBox="1"/>
              <p:nvPr/>
            </p:nvSpPr>
            <p:spPr>
              <a:xfrm>
                <a:off x="264956" y="961644"/>
                <a:ext cx="1715466" cy="415498"/>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25.29.4</m:t>
                    </m:r>
                  </m:oMath>
                </a14:m>
                <a:r>
                  <a:rPr lang="en-US" sz="2100">
                    <a:solidFill>
                      <a:srgbClr val="002060"/>
                    </a:solidFill>
                    <a:latin typeface="Times New Roman" panose="02020603050405020304" pitchFamily="18" charset="0"/>
                    <a:cs typeface="Times New Roman" panose="02020603050405020304" pitchFamily="18" charset="0"/>
                  </a:rPr>
                  <a:t>;</a:t>
                </a:r>
              </a:p>
            </p:txBody>
          </p:sp>
        </mc:Choice>
        <mc:Fallback xmlns="">
          <p:sp>
            <p:nvSpPr>
              <p:cNvPr id="7" name="TextBox 4">
                <a:extLst>
                  <a:ext uri="{FF2B5EF4-FFF2-40B4-BE49-F238E27FC236}">
                    <a16:creationId xmlns:a16="http://schemas.microsoft.com/office/drawing/2014/main" id="{2AB618FE-F245-4078-92EF-4A7CCE20D215}"/>
                  </a:ext>
                </a:extLst>
              </p:cNvPr>
              <p:cNvSpPr txBox="1">
                <a:spLocks noRot="1" noChangeAspect="1" noMove="1" noResize="1" noEditPoints="1" noAdjustHandles="1" noChangeArrowheads="1" noChangeShapeType="1" noTextEdit="1"/>
              </p:cNvSpPr>
              <p:nvPr/>
            </p:nvSpPr>
            <p:spPr>
              <a:xfrm>
                <a:off x="264956" y="961644"/>
                <a:ext cx="1715466" cy="415498"/>
              </a:xfrm>
              <a:prstGeom prst="rect">
                <a:avLst/>
              </a:prstGeom>
              <a:blipFill>
                <a:blip r:embed="rId2"/>
                <a:stretch>
                  <a:fillRect l="-4255" t="-8824" b="-27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4">
                <a:extLst>
                  <a:ext uri="{FF2B5EF4-FFF2-40B4-BE49-F238E27FC236}">
                    <a16:creationId xmlns:a16="http://schemas.microsoft.com/office/drawing/2014/main" id="{6D41A53B-B796-4407-B89B-D084C0063423}"/>
                  </a:ext>
                </a:extLst>
              </p:cNvPr>
              <p:cNvSpPr txBox="1"/>
              <p:nvPr/>
            </p:nvSpPr>
            <p:spPr>
              <a:xfrm>
                <a:off x="2140651" y="961644"/>
                <a:ext cx="2058848" cy="738664"/>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b)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37.65+37.35</m:t>
                    </m:r>
                  </m:oMath>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8" name="TextBox 4">
                <a:extLst>
                  <a:ext uri="{FF2B5EF4-FFF2-40B4-BE49-F238E27FC236}">
                    <a16:creationId xmlns:a16="http://schemas.microsoft.com/office/drawing/2014/main" id="{6D41A53B-B796-4407-B89B-D084C0063423}"/>
                  </a:ext>
                </a:extLst>
              </p:cNvPr>
              <p:cNvSpPr txBox="1">
                <a:spLocks noRot="1" noChangeAspect="1" noMove="1" noResize="1" noEditPoints="1" noAdjustHandles="1" noChangeArrowheads="1" noChangeShapeType="1" noTextEdit="1"/>
              </p:cNvSpPr>
              <p:nvPr/>
            </p:nvSpPr>
            <p:spPr>
              <a:xfrm>
                <a:off x="2140651" y="961644"/>
                <a:ext cx="2058848" cy="738664"/>
              </a:xfrm>
              <a:prstGeom prst="rect">
                <a:avLst/>
              </a:prstGeom>
              <a:blipFill>
                <a:blip r:embed="rId3"/>
                <a:stretch>
                  <a:fillRect l="-3550" t="-4959"/>
                </a:stretch>
              </a:blipFill>
            </p:spPr>
            <p:txBody>
              <a:bodyPr/>
              <a:lstStyle/>
              <a:p>
                <a:r>
                  <a:rPr lang="en-US">
                    <a:noFill/>
                  </a:rPr>
                  <a:t> </a:t>
                </a:r>
              </a:p>
            </p:txBody>
          </p:sp>
        </mc:Fallback>
      </mc:AlternateContent>
      <p:sp>
        <p:nvSpPr>
          <p:cNvPr id="9" name="TextBox 4">
            <a:extLst>
              <a:ext uri="{FF2B5EF4-FFF2-40B4-BE49-F238E27FC236}">
                <a16:creationId xmlns:a16="http://schemas.microsoft.com/office/drawing/2014/main" id="{7C8CD3AB-36A3-4A55-82D4-2987CA181CB4}"/>
              </a:ext>
            </a:extLst>
          </p:cNvPr>
          <p:cNvSpPr txBox="1"/>
          <p:nvPr/>
        </p:nvSpPr>
        <p:spPr>
          <a:xfrm>
            <a:off x="691146" y="1476599"/>
            <a:ext cx="2478929" cy="415498"/>
          </a:xfrm>
          <a:prstGeom prst="rect">
            <a:avLst/>
          </a:prstGeom>
          <a:noFill/>
        </p:spPr>
        <p:txBody>
          <a:bodyPr wrap="square" rtlCol="0">
            <a:spAutoFit/>
          </a:bodyPr>
          <a:lstStyle/>
          <a:p>
            <a:pPr algn="ctr" defTabSz="685800"/>
            <a:r>
              <a:rPr lang="en-US" sz="2100" b="1">
                <a:solidFill>
                  <a:srgbClr val="002060"/>
                </a:solidFill>
                <a:latin typeface="Times New Roman" panose="02020603050405020304" pitchFamily="18" charset="0"/>
                <a:cs typeface="Times New Roman" panose="02020603050405020304" pitchFamily="18" charset="0"/>
              </a:rPr>
              <a:t>Giải</a:t>
            </a:r>
            <a:endParaRPr lang="en-US" sz="210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4">
                <a:extLst>
                  <a:ext uri="{FF2B5EF4-FFF2-40B4-BE49-F238E27FC236}">
                    <a16:creationId xmlns:a16="http://schemas.microsoft.com/office/drawing/2014/main" id="{01499D7C-2357-429C-B65A-C32373E8549E}"/>
                  </a:ext>
                </a:extLst>
              </p:cNvPr>
              <p:cNvSpPr txBox="1"/>
              <p:nvPr/>
            </p:nvSpPr>
            <p:spPr>
              <a:xfrm>
                <a:off x="537878" y="2115558"/>
                <a:ext cx="2702180" cy="415498"/>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25.29.4=25.4.29</m:t>
                    </m:r>
                  </m:oMath>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10" name="TextBox 4">
                <a:extLst>
                  <a:ext uri="{FF2B5EF4-FFF2-40B4-BE49-F238E27FC236}">
                    <a16:creationId xmlns:a16="http://schemas.microsoft.com/office/drawing/2014/main" id="{01499D7C-2357-429C-B65A-C32373E8549E}"/>
                  </a:ext>
                </a:extLst>
              </p:cNvPr>
              <p:cNvSpPr txBox="1">
                <a:spLocks noRot="1" noChangeAspect="1" noMove="1" noResize="1" noEditPoints="1" noAdjustHandles="1" noChangeArrowheads="1" noChangeShapeType="1" noTextEdit="1"/>
              </p:cNvSpPr>
              <p:nvPr/>
            </p:nvSpPr>
            <p:spPr>
              <a:xfrm>
                <a:off x="537878" y="2115558"/>
                <a:ext cx="2702180" cy="415498"/>
              </a:xfrm>
              <a:prstGeom prst="rect">
                <a:avLst/>
              </a:prstGeom>
              <a:blipFill>
                <a:blip r:embed="rId4"/>
                <a:stretch>
                  <a:fillRect l="-2703" t="-8824" b="-2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4">
                <a:extLst>
                  <a:ext uri="{FF2B5EF4-FFF2-40B4-BE49-F238E27FC236}">
                    <a16:creationId xmlns:a16="http://schemas.microsoft.com/office/drawing/2014/main" id="{F037B542-C8D8-4B65-846F-FE42C5E8C003}"/>
                  </a:ext>
                </a:extLst>
              </p:cNvPr>
              <p:cNvSpPr txBox="1"/>
              <p:nvPr/>
            </p:nvSpPr>
            <p:spPr>
              <a:xfrm>
                <a:off x="402582" y="2607381"/>
                <a:ext cx="3680926" cy="731226"/>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m:t>
                      </m:r>
                      <m:d>
                        <m:dPr>
                          <m:ctrlPr>
                            <a:rPr lang="en-US" sz="2100" i="1">
                              <a:solidFill>
                                <a:srgbClr val="002060"/>
                              </a:solidFill>
                              <a:latin typeface="Cambria Math" panose="02040503050406030204" pitchFamily="18" charset="0"/>
                              <a:cs typeface="Times New Roman" panose="02020603050405020304" pitchFamily="18" charset="0"/>
                            </a:rPr>
                          </m:ctrlPr>
                        </m:dPr>
                        <m:e>
                          <m:r>
                            <a:rPr lang="en-US" sz="2100" i="1">
                              <a:solidFill>
                                <a:srgbClr val="002060"/>
                              </a:solidFill>
                              <a:latin typeface="Cambria Math" panose="02040503050406030204" pitchFamily="18" charset="0"/>
                              <a:cs typeface="Times New Roman" panose="02020603050405020304" pitchFamily="18" charset="0"/>
                            </a:rPr>
                            <m:t>25.4</m:t>
                          </m:r>
                        </m:e>
                      </m:d>
                      <m:r>
                        <a:rPr lang="en-US" sz="2100" i="1">
                          <a:solidFill>
                            <a:srgbClr val="002060"/>
                          </a:solidFill>
                          <a:latin typeface="Cambria Math" panose="02040503050406030204" pitchFamily="18" charset="0"/>
                          <a:cs typeface="Times New Roman" panose="02020603050405020304" pitchFamily="18" charset="0"/>
                        </a:rPr>
                        <m:t>.29=100.29=2 900</m:t>
                      </m:r>
                    </m:oMath>
                  </m:oMathPara>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11" name="TextBox 4">
                <a:extLst>
                  <a:ext uri="{FF2B5EF4-FFF2-40B4-BE49-F238E27FC236}">
                    <a16:creationId xmlns:a16="http://schemas.microsoft.com/office/drawing/2014/main" id="{F037B542-C8D8-4B65-846F-FE42C5E8C003}"/>
                  </a:ext>
                </a:extLst>
              </p:cNvPr>
              <p:cNvSpPr txBox="1">
                <a:spLocks noRot="1" noChangeAspect="1" noMove="1" noResize="1" noEditPoints="1" noAdjustHandles="1" noChangeArrowheads="1" noChangeShapeType="1" noTextEdit="1"/>
              </p:cNvSpPr>
              <p:nvPr/>
            </p:nvSpPr>
            <p:spPr>
              <a:xfrm>
                <a:off x="402582" y="2607381"/>
                <a:ext cx="3680926" cy="7312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4">
                <a:extLst>
                  <a:ext uri="{FF2B5EF4-FFF2-40B4-BE49-F238E27FC236}">
                    <a16:creationId xmlns:a16="http://schemas.microsoft.com/office/drawing/2014/main" id="{C80F6C8F-3726-45C0-8727-7B3BCF7D7ABD}"/>
                  </a:ext>
                </a:extLst>
              </p:cNvPr>
              <p:cNvSpPr txBox="1"/>
              <p:nvPr/>
            </p:nvSpPr>
            <p:spPr>
              <a:xfrm>
                <a:off x="537878" y="3480102"/>
                <a:ext cx="3026005" cy="415498"/>
              </a:xfrm>
              <a:prstGeom prst="rect">
                <a:avLst/>
              </a:prstGeom>
              <a:noFill/>
            </p:spPr>
            <p:txBody>
              <a:bodyPr wrap="square" rtlCol="0">
                <a:spAutoFit/>
              </a:bodyPr>
              <a:lstStyle/>
              <a:p>
                <a:pPr defTabSz="685800"/>
                <a:r>
                  <a:rPr lang="en-US" sz="2100" dirty="0">
                    <a:solidFill>
                      <a:srgbClr val="002060"/>
                    </a:solidFill>
                    <a:latin typeface="Times New Roman" panose="02020603050405020304" pitchFamily="18" charset="0"/>
                    <a:cs typeface="Times New Roman" panose="02020603050405020304" pitchFamily="18" charset="0"/>
                  </a:rPr>
                  <a:t>b)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37.65+37.35</m:t>
                    </m:r>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2" name="TextBox 4">
                <a:extLst>
                  <a:ext uri="{FF2B5EF4-FFF2-40B4-BE49-F238E27FC236}">
                    <a16:creationId xmlns:a16="http://schemas.microsoft.com/office/drawing/2014/main" id="{C80F6C8F-3726-45C0-8727-7B3BCF7D7ABD}"/>
                  </a:ext>
                </a:extLst>
              </p:cNvPr>
              <p:cNvSpPr txBox="1">
                <a:spLocks noRot="1" noChangeAspect="1" noMove="1" noResize="1" noEditPoints="1" noAdjustHandles="1" noChangeArrowheads="1" noChangeShapeType="1" noTextEdit="1"/>
              </p:cNvSpPr>
              <p:nvPr/>
            </p:nvSpPr>
            <p:spPr>
              <a:xfrm>
                <a:off x="537878" y="3480102"/>
                <a:ext cx="3026005" cy="415498"/>
              </a:xfrm>
              <a:prstGeom prst="rect">
                <a:avLst/>
              </a:prstGeom>
              <a:blipFill>
                <a:blip r:embed="rId6"/>
                <a:stretch>
                  <a:fillRect l="-2414" t="-8824" b="-27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4">
                <a:extLst>
                  <a:ext uri="{FF2B5EF4-FFF2-40B4-BE49-F238E27FC236}">
                    <a16:creationId xmlns:a16="http://schemas.microsoft.com/office/drawing/2014/main" id="{8D866801-2673-4FE7-ADB8-732C260BABCA}"/>
                  </a:ext>
                </a:extLst>
              </p:cNvPr>
              <p:cNvSpPr txBox="1"/>
              <p:nvPr/>
            </p:nvSpPr>
            <p:spPr>
              <a:xfrm>
                <a:off x="522915" y="3916462"/>
                <a:ext cx="2058848" cy="415498"/>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=37.(65+35)</m:t>
                      </m:r>
                    </m:oMath>
                  </m:oMathPara>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TextBox 4">
                <a:extLst>
                  <a:ext uri="{FF2B5EF4-FFF2-40B4-BE49-F238E27FC236}">
                    <a16:creationId xmlns:a16="http://schemas.microsoft.com/office/drawing/2014/main" id="{8D866801-2673-4FE7-ADB8-732C260BABCA}"/>
                  </a:ext>
                </a:extLst>
              </p:cNvPr>
              <p:cNvSpPr txBox="1">
                <a:spLocks noRot="1" noChangeAspect="1" noMove="1" noResize="1" noEditPoints="1" noAdjustHandles="1" noChangeArrowheads="1" noChangeShapeType="1" noTextEdit="1"/>
              </p:cNvSpPr>
              <p:nvPr/>
            </p:nvSpPr>
            <p:spPr>
              <a:xfrm>
                <a:off x="522915" y="3916462"/>
                <a:ext cx="2058848" cy="415498"/>
              </a:xfrm>
              <a:prstGeom prst="rect">
                <a:avLst/>
              </a:prstGeom>
              <a:blipFill>
                <a:blip r:embed="rId7"/>
                <a:stretch>
                  <a:fillRect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4">
                <a:extLst>
                  <a:ext uri="{FF2B5EF4-FFF2-40B4-BE49-F238E27FC236}">
                    <a16:creationId xmlns:a16="http://schemas.microsoft.com/office/drawing/2014/main" id="{A921BCB9-508D-4D66-9BF5-A9EB3A773936}"/>
                  </a:ext>
                </a:extLst>
              </p:cNvPr>
              <p:cNvSpPr txBox="1"/>
              <p:nvPr/>
            </p:nvSpPr>
            <p:spPr>
              <a:xfrm>
                <a:off x="569851" y="4352823"/>
                <a:ext cx="2821142" cy="415498"/>
              </a:xfrm>
              <a:prstGeom prst="rect">
                <a:avLst/>
              </a:prstGeom>
              <a:noFill/>
            </p:spPr>
            <p:txBody>
              <a:bodyPr wrap="square" rtlCol="0">
                <a:spAutoFit/>
              </a:bodyPr>
              <a:lstStyle/>
              <a:p>
                <a:pPr defTabSz="685800"/>
                <a14:m>
                  <m:oMathPara xmlns:m="http://schemas.openxmlformats.org/officeDocument/2006/math">
                    <m:oMathParaPr>
                      <m:jc m:val="left"/>
                    </m:oMathParaPr>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=37.100=3 700</m:t>
                      </m:r>
                    </m:oMath>
                  </m:oMathPara>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TextBox 4">
                <a:extLst>
                  <a:ext uri="{FF2B5EF4-FFF2-40B4-BE49-F238E27FC236}">
                    <a16:creationId xmlns:a16="http://schemas.microsoft.com/office/drawing/2014/main" id="{A921BCB9-508D-4D66-9BF5-A9EB3A773936}"/>
                  </a:ext>
                </a:extLst>
              </p:cNvPr>
              <p:cNvSpPr txBox="1">
                <a:spLocks noRot="1" noChangeAspect="1" noMove="1" noResize="1" noEditPoints="1" noAdjustHandles="1" noChangeArrowheads="1" noChangeShapeType="1" noTextEdit="1"/>
              </p:cNvSpPr>
              <p:nvPr/>
            </p:nvSpPr>
            <p:spPr>
              <a:xfrm>
                <a:off x="569851" y="4352823"/>
                <a:ext cx="2821142" cy="415498"/>
              </a:xfrm>
              <a:prstGeom prst="rect">
                <a:avLst/>
              </a:prstGeom>
              <a:blipFill>
                <a:blip r:embed="rId8"/>
                <a:stretch>
                  <a:fillRect/>
                </a:stretch>
              </a:blipFill>
            </p:spPr>
            <p:txBody>
              <a:bodyPr/>
              <a:lstStyle/>
              <a:p>
                <a:r>
                  <a:rPr lang="en-US">
                    <a:noFill/>
                  </a:rPr>
                  <a:t> </a:t>
                </a:r>
              </a:p>
            </p:txBody>
          </p:sp>
        </mc:Fallback>
      </mc:AlternateContent>
      <p:sp>
        <p:nvSpPr>
          <p:cNvPr id="15" name="TextBox 4">
            <a:extLst>
              <a:ext uri="{FF2B5EF4-FFF2-40B4-BE49-F238E27FC236}">
                <a16:creationId xmlns:a16="http://schemas.microsoft.com/office/drawing/2014/main" id="{394B1B3A-8FA5-4F48-9B2E-8B66F3BEFF28}"/>
              </a:ext>
            </a:extLst>
          </p:cNvPr>
          <p:cNvSpPr txBox="1"/>
          <p:nvPr/>
        </p:nvSpPr>
        <p:spPr>
          <a:xfrm>
            <a:off x="4705808" y="3056751"/>
            <a:ext cx="4066455" cy="415498"/>
          </a:xfrm>
          <a:prstGeom prst="rect">
            <a:avLst/>
          </a:prstGeom>
          <a:noFill/>
        </p:spPr>
        <p:txBody>
          <a:bodyPr wrap="square" rtlCol="0">
            <a:spAutoFit/>
          </a:bodyPr>
          <a:lstStyle/>
          <a:p>
            <a:pPr defTabSz="685800"/>
            <a:r>
              <a:rPr lang="en-US" sz="2100" b="1">
                <a:solidFill>
                  <a:srgbClr val="002060"/>
                </a:solidFill>
                <a:latin typeface="Times New Roman" panose="02020603050405020304" pitchFamily="18" charset="0"/>
                <a:cs typeface="Times New Roman" panose="02020603050405020304" pitchFamily="18" charset="0"/>
              </a:rPr>
              <a:t>Luyện tập 2: </a:t>
            </a:r>
            <a:r>
              <a:rPr lang="en-US" sz="2100">
                <a:solidFill>
                  <a:srgbClr val="002060"/>
                </a:solidFill>
                <a:latin typeface="Times New Roman" panose="02020603050405020304" pitchFamily="18" charset="0"/>
                <a:cs typeface="Times New Roman" panose="02020603050405020304" pitchFamily="18" charset="0"/>
              </a:rPr>
              <a:t>Tính một cách hợp lí:</a:t>
            </a:r>
          </a:p>
        </p:txBody>
      </p:sp>
      <mc:AlternateContent xmlns:mc="http://schemas.openxmlformats.org/markup-compatibility/2006" xmlns:a14="http://schemas.microsoft.com/office/drawing/2010/main">
        <mc:Choice Requires="a14">
          <p:sp>
            <p:nvSpPr>
              <p:cNvPr id="19" name="TextBox 4">
                <a:extLst>
                  <a:ext uri="{FF2B5EF4-FFF2-40B4-BE49-F238E27FC236}">
                    <a16:creationId xmlns:a16="http://schemas.microsoft.com/office/drawing/2014/main" id="{E873C287-FC21-40D6-9542-0609AB2EFF15}"/>
                  </a:ext>
                </a:extLst>
              </p:cNvPr>
              <p:cNvSpPr txBox="1"/>
              <p:nvPr/>
            </p:nvSpPr>
            <p:spPr>
              <a:xfrm>
                <a:off x="5178769" y="3739579"/>
                <a:ext cx="2561583" cy="415498"/>
              </a:xfrm>
              <a:prstGeom prst="rect">
                <a:avLst/>
              </a:prstGeom>
              <a:noFill/>
            </p:spPr>
            <p:txBody>
              <a:bodyPr wrap="square" rtlCol="0">
                <a:spAutoFit/>
              </a:bodyPr>
              <a:lstStyle/>
              <a:p>
                <a:pPr defTabSz="685800"/>
                <a:r>
                  <a:rPr lang="en-US" sz="2100" dirty="0">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25</m:t>
                    </m:r>
                    <m:r>
                      <a:rPr lang="en-US" sz="2100" b="0" i="1" smtClean="0">
                        <a:solidFill>
                          <a:srgbClr val="002060"/>
                        </a:solidFill>
                        <a:latin typeface="Cambria Math" panose="02040503050406030204" pitchFamily="18" charset="0"/>
                        <a:cs typeface="Times New Roman" panose="02020603050405020304" pitchFamily="18" charset="0"/>
                      </a:rPr>
                      <m:t>0 </m:t>
                    </m:r>
                    <m:r>
                      <a:rPr lang="en-US" sz="2100" i="1">
                        <a:solidFill>
                          <a:srgbClr val="002060"/>
                        </a:solidFill>
                        <a:latin typeface="Cambria Math" panose="02040503050406030204" pitchFamily="18" charset="0"/>
                        <a:cs typeface="Times New Roman" panose="02020603050405020304" pitchFamily="18" charset="0"/>
                      </a:rPr>
                      <m:t>.</m:t>
                    </m:r>
                    <m:r>
                      <a:rPr lang="en-US" sz="2100" b="0" i="1" smtClean="0">
                        <a:solidFill>
                          <a:srgbClr val="002060"/>
                        </a:solidFill>
                        <a:latin typeface="Cambria Math" panose="02040503050406030204" pitchFamily="18" charset="0"/>
                        <a:cs typeface="Times New Roman" panose="02020603050405020304" pitchFamily="18" charset="0"/>
                      </a:rPr>
                      <m:t> </m:t>
                    </m:r>
                    <m:r>
                      <a:rPr lang="en-US" sz="2100" i="1">
                        <a:solidFill>
                          <a:srgbClr val="002060"/>
                        </a:solidFill>
                        <a:latin typeface="Cambria Math" panose="02040503050406030204" pitchFamily="18" charset="0"/>
                        <a:cs typeface="Times New Roman" panose="02020603050405020304" pitchFamily="18" charset="0"/>
                      </a:rPr>
                      <m:t>1 476</m:t>
                    </m:r>
                    <m:r>
                      <a:rPr lang="en-US" sz="2100" b="0" i="1" smtClean="0">
                        <a:solidFill>
                          <a:srgbClr val="002060"/>
                        </a:solidFill>
                        <a:latin typeface="Cambria Math" panose="02040503050406030204" pitchFamily="18" charset="0"/>
                        <a:cs typeface="Times New Roman" panose="02020603050405020304" pitchFamily="18" charset="0"/>
                      </a:rPr>
                      <m:t> </m:t>
                    </m:r>
                    <m:r>
                      <a:rPr lang="en-US" sz="2100" i="1">
                        <a:solidFill>
                          <a:srgbClr val="002060"/>
                        </a:solidFill>
                        <a:latin typeface="Cambria Math" panose="02040503050406030204" pitchFamily="18" charset="0"/>
                        <a:cs typeface="Times New Roman" panose="02020603050405020304" pitchFamily="18" charset="0"/>
                      </a:rPr>
                      <m:t>.</m:t>
                    </m:r>
                    <m:r>
                      <a:rPr lang="en-US" sz="2100" b="0" i="1" smtClean="0">
                        <a:solidFill>
                          <a:srgbClr val="002060"/>
                        </a:solidFill>
                        <a:latin typeface="Cambria Math" panose="02040503050406030204" pitchFamily="18" charset="0"/>
                        <a:cs typeface="Times New Roman" panose="02020603050405020304" pitchFamily="18" charset="0"/>
                      </a:rPr>
                      <m:t> </m:t>
                    </m:r>
                    <m:r>
                      <a:rPr lang="en-US" sz="2100" i="1">
                        <a:solidFill>
                          <a:srgbClr val="002060"/>
                        </a:solidFill>
                        <a:latin typeface="Cambria Math" panose="02040503050406030204" pitchFamily="18" charset="0"/>
                        <a:cs typeface="Times New Roman" panose="02020603050405020304" pitchFamily="18" charset="0"/>
                      </a:rPr>
                      <m:t>4</m:t>
                    </m:r>
                  </m:oMath>
                </a14:m>
                <a:r>
                  <a:rPr lang="en-US" sz="2100" dirty="0">
                    <a:solidFill>
                      <a:srgbClr val="002060"/>
                    </a:solidFill>
                    <a:latin typeface="Times New Roman" panose="02020603050405020304" pitchFamily="18" charset="0"/>
                    <a:cs typeface="Times New Roman" panose="02020603050405020304" pitchFamily="18" charset="0"/>
                  </a:rPr>
                  <a:t>;</a:t>
                </a:r>
              </a:p>
            </p:txBody>
          </p:sp>
        </mc:Choice>
        <mc:Fallback xmlns="">
          <p:sp>
            <p:nvSpPr>
              <p:cNvPr id="19" name="TextBox 4">
                <a:extLst>
                  <a:ext uri="{FF2B5EF4-FFF2-40B4-BE49-F238E27FC236}">
                    <a16:creationId xmlns:a16="http://schemas.microsoft.com/office/drawing/2014/main" id="{E873C287-FC21-40D6-9542-0609AB2EFF15}"/>
                  </a:ext>
                </a:extLst>
              </p:cNvPr>
              <p:cNvSpPr txBox="1">
                <a:spLocks noRot="1" noChangeAspect="1" noMove="1" noResize="1" noEditPoints="1" noAdjustHandles="1" noChangeArrowheads="1" noChangeShapeType="1" noTextEdit="1"/>
              </p:cNvSpPr>
              <p:nvPr/>
            </p:nvSpPr>
            <p:spPr>
              <a:xfrm>
                <a:off x="5178769" y="3739579"/>
                <a:ext cx="2561583" cy="415498"/>
              </a:xfrm>
              <a:prstGeom prst="rect">
                <a:avLst/>
              </a:prstGeom>
              <a:blipFill>
                <a:blip r:embed="rId9"/>
                <a:stretch>
                  <a:fillRect l="-2857" t="-8696" b="-275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4">
                <a:extLst>
                  <a:ext uri="{FF2B5EF4-FFF2-40B4-BE49-F238E27FC236}">
                    <a16:creationId xmlns:a16="http://schemas.microsoft.com/office/drawing/2014/main" id="{8A778D25-8EE0-4DD7-9CC3-D7D9F823FB4D}"/>
                  </a:ext>
                </a:extLst>
              </p:cNvPr>
              <p:cNvSpPr txBox="1"/>
              <p:nvPr/>
            </p:nvSpPr>
            <p:spPr>
              <a:xfrm>
                <a:off x="5178771" y="4422406"/>
                <a:ext cx="3073312" cy="415498"/>
              </a:xfrm>
              <a:prstGeom prst="rect">
                <a:avLst/>
              </a:prstGeom>
              <a:noFill/>
            </p:spPr>
            <p:txBody>
              <a:bodyPr wrap="square" rtlCol="0">
                <a:spAutoFit/>
              </a:bodyPr>
              <a:lstStyle/>
              <a:p>
                <a:pPr defTabSz="685800"/>
                <a:r>
                  <a:rPr lang="en-US" sz="2100" dirty="0">
                    <a:solidFill>
                      <a:srgbClr val="002060"/>
                    </a:solidFill>
                    <a:latin typeface="Times New Roman" panose="02020603050405020304" pitchFamily="18" charset="0"/>
                    <a:cs typeface="Times New Roman" panose="02020603050405020304" pitchFamily="18" charset="0"/>
                  </a:rPr>
                  <a:t>b) </a:t>
                </a:r>
                <a14:m>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189</m:t>
                    </m:r>
                    <m:r>
                      <a:rPr lang="en-US" sz="2100" b="0" i="1" smtClean="0">
                        <a:solidFill>
                          <a:srgbClr val="002060"/>
                        </a:solidFill>
                        <a:latin typeface="Cambria Math" panose="02040503050406030204" pitchFamily="18" charset="0"/>
                        <a:cs typeface="Times New Roman" panose="02020603050405020304" pitchFamily="18" charset="0"/>
                      </a:rPr>
                      <m:t> </m:t>
                    </m:r>
                    <m:r>
                      <a:rPr lang="en-US" sz="2100" i="1">
                        <a:solidFill>
                          <a:srgbClr val="002060"/>
                        </a:solidFill>
                        <a:latin typeface="Cambria Math" panose="02040503050406030204" pitchFamily="18" charset="0"/>
                        <a:cs typeface="Times New Roman" panose="02020603050405020304" pitchFamily="18" charset="0"/>
                      </a:rPr>
                      <m:t>.</m:t>
                    </m:r>
                    <m:r>
                      <a:rPr lang="en-US" sz="2100" b="0" i="1" smtClean="0">
                        <a:solidFill>
                          <a:srgbClr val="002060"/>
                        </a:solidFill>
                        <a:latin typeface="Cambria Math" panose="02040503050406030204" pitchFamily="18" charset="0"/>
                        <a:cs typeface="Times New Roman" panose="02020603050405020304" pitchFamily="18" charset="0"/>
                      </a:rPr>
                      <m:t> </m:t>
                    </m:r>
                    <m:r>
                      <a:rPr lang="en-US" sz="2100" i="1">
                        <a:solidFill>
                          <a:srgbClr val="002060"/>
                        </a:solidFill>
                        <a:latin typeface="Cambria Math" panose="02040503050406030204" pitchFamily="18" charset="0"/>
                        <a:cs typeface="Times New Roman" panose="02020603050405020304" pitchFamily="18" charset="0"/>
                      </a:rPr>
                      <m:t>509−189</m:t>
                    </m:r>
                    <m:r>
                      <a:rPr lang="en-US" sz="2100" b="0" i="1" smtClean="0">
                        <a:solidFill>
                          <a:srgbClr val="002060"/>
                        </a:solidFill>
                        <a:latin typeface="Cambria Math" panose="02040503050406030204" pitchFamily="18" charset="0"/>
                        <a:cs typeface="Times New Roman" panose="02020603050405020304" pitchFamily="18" charset="0"/>
                      </a:rPr>
                      <m:t> </m:t>
                    </m:r>
                    <m:r>
                      <a:rPr lang="en-US" sz="2100" i="1">
                        <a:solidFill>
                          <a:srgbClr val="002060"/>
                        </a:solidFill>
                        <a:latin typeface="Cambria Math" panose="02040503050406030204" pitchFamily="18" charset="0"/>
                        <a:cs typeface="Times New Roman" panose="02020603050405020304" pitchFamily="18" charset="0"/>
                      </a:rPr>
                      <m:t>.</m:t>
                    </m:r>
                    <m:r>
                      <a:rPr lang="en-US" sz="2100" b="0" i="1" smtClean="0">
                        <a:solidFill>
                          <a:srgbClr val="002060"/>
                        </a:solidFill>
                        <a:latin typeface="Cambria Math" panose="02040503050406030204" pitchFamily="18" charset="0"/>
                        <a:cs typeface="Times New Roman" panose="02020603050405020304" pitchFamily="18" charset="0"/>
                      </a:rPr>
                      <m:t> </m:t>
                    </m:r>
                    <m:r>
                      <a:rPr lang="en-US" sz="2100" i="1">
                        <a:solidFill>
                          <a:srgbClr val="002060"/>
                        </a:solidFill>
                        <a:latin typeface="Cambria Math" panose="02040503050406030204" pitchFamily="18" charset="0"/>
                        <a:cs typeface="Times New Roman" panose="02020603050405020304" pitchFamily="18" charset="0"/>
                      </a:rPr>
                      <m:t>409</m:t>
                    </m:r>
                  </m:oMath>
                </a14:m>
                <a:endParaRPr lang="en-US" sz="21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0" name="TextBox 4">
                <a:extLst>
                  <a:ext uri="{FF2B5EF4-FFF2-40B4-BE49-F238E27FC236}">
                    <a16:creationId xmlns:a16="http://schemas.microsoft.com/office/drawing/2014/main" id="{8A778D25-8EE0-4DD7-9CC3-D7D9F823FB4D}"/>
                  </a:ext>
                </a:extLst>
              </p:cNvPr>
              <p:cNvSpPr txBox="1">
                <a:spLocks noRot="1" noChangeAspect="1" noMove="1" noResize="1" noEditPoints="1" noAdjustHandles="1" noChangeArrowheads="1" noChangeShapeType="1" noTextEdit="1"/>
              </p:cNvSpPr>
              <p:nvPr/>
            </p:nvSpPr>
            <p:spPr>
              <a:xfrm>
                <a:off x="5178771" y="4422406"/>
                <a:ext cx="3073312" cy="415498"/>
              </a:xfrm>
              <a:prstGeom prst="rect">
                <a:avLst/>
              </a:prstGeom>
              <a:blipFill>
                <a:blip r:embed="rId10"/>
                <a:stretch>
                  <a:fillRect l="-2381" t="-8696" b="-27536"/>
                </a:stretch>
              </a:blipFill>
            </p:spPr>
            <p:txBody>
              <a:bodyPr/>
              <a:lstStyle/>
              <a:p>
                <a:r>
                  <a:rPr lang="en-US">
                    <a:noFill/>
                  </a:rPr>
                  <a:t> </a:t>
                </a:r>
              </a:p>
            </p:txBody>
          </p:sp>
        </mc:Fallback>
      </mc:AlternateContent>
      <p:grpSp>
        <p:nvGrpSpPr>
          <p:cNvPr id="22" name="Nhóm 21">
            <a:extLst>
              <a:ext uri="{FF2B5EF4-FFF2-40B4-BE49-F238E27FC236}">
                <a16:creationId xmlns:a16="http://schemas.microsoft.com/office/drawing/2014/main" id="{A2F775B7-3872-4649-BD19-B83D25412FBE}"/>
              </a:ext>
            </a:extLst>
          </p:cNvPr>
          <p:cNvGrpSpPr/>
          <p:nvPr/>
        </p:nvGrpSpPr>
        <p:grpSpPr>
          <a:xfrm>
            <a:off x="4519958" y="316059"/>
            <a:ext cx="4729933" cy="2479753"/>
            <a:chOff x="6026610" y="421412"/>
            <a:chExt cx="6306577" cy="3306337"/>
          </a:xfrm>
        </p:grpSpPr>
        <p:sp>
          <p:nvSpPr>
            <p:cNvPr id="24" name="Hình chữ nhật: Góc Tròn 23">
              <a:extLst>
                <a:ext uri="{FF2B5EF4-FFF2-40B4-BE49-F238E27FC236}">
                  <a16:creationId xmlns:a16="http://schemas.microsoft.com/office/drawing/2014/main" id="{8B373C4C-F62F-467C-8786-1026B3BB6DA0}"/>
                </a:ext>
              </a:extLst>
            </p:cNvPr>
            <p:cNvSpPr/>
            <p:nvPr/>
          </p:nvSpPr>
          <p:spPr>
            <a:xfrm>
              <a:off x="6026610" y="421412"/>
              <a:ext cx="6092939" cy="2657510"/>
            </a:xfrm>
            <a:prstGeom prst="roundRect">
              <a:avLst>
                <a:gd name="adj" fmla="val 8240"/>
              </a:avLst>
            </a:prstGeom>
            <a:solidFill>
              <a:srgbClr val="92D050">
                <a:alpha val="20000"/>
              </a:srgb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2050" name="Picture 2" descr="Hình ảnh Cầm Cả đêm Bên đống Giấy Trắng Hoạt Hình Của Giáo Viên , Giáo Viên  Clipart, Phim Hoạt Hình, Trắng miễn phí tải tập tin PNG PSDComment và Vector">
              <a:extLst>
                <a:ext uri="{FF2B5EF4-FFF2-40B4-BE49-F238E27FC236}">
                  <a16:creationId xmlns:a16="http://schemas.microsoft.com/office/drawing/2014/main" id="{E50F5D8E-C0C4-424D-A85A-DBC9F995B3DB}"/>
                </a:ext>
              </a:extLst>
            </p:cNvPr>
            <p:cNvPicPr>
              <a:picLocks noChangeAspect="1" noChangeArrowheads="1"/>
            </p:cNvPicPr>
            <p:nvPr/>
          </p:nvPicPr>
          <p:blipFill rotWithShape="1">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rcRect l="16669" r="26783"/>
            <a:stretch/>
          </p:blipFill>
          <p:spPr bwMode="auto">
            <a:xfrm>
              <a:off x="11404531" y="2085482"/>
              <a:ext cx="928656" cy="164226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Hộp Văn bản 20">
            <a:extLst>
              <a:ext uri="{FF2B5EF4-FFF2-40B4-BE49-F238E27FC236}">
                <a16:creationId xmlns:a16="http://schemas.microsoft.com/office/drawing/2014/main" id="{326B003F-BE81-429E-8E5F-F4C5896C7748}"/>
              </a:ext>
            </a:extLst>
          </p:cNvPr>
          <p:cNvSpPr txBox="1"/>
          <p:nvPr/>
        </p:nvSpPr>
        <p:spPr>
          <a:xfrm>
            <a:off x="4571999" y="371484"/>
            <a:ext cx="4455368" cy="369332"/>
          </a:xfrm>
          <a:prstGeom prst="rect">
            <a:avLst/>
          </a:prstGeom>
          <a:noFill/>
        </p:spPr>
        <p:txBody>
          <a:bodyPr wrap="square" rtlCol="0">
            <a:spAutoFit/>
          </a:bodyPr>
          <a:lstStyle/>
          <a:p>
            <a:pPr defTabSz="685800"/>
            <a:r>
              <a:rPr lang="en-US" b="1">
                <a:solidFill>
                  <a:srgbClr val="FF0000"/>
                </a:solidFill>
                <a:latin typeface="Times New Roman" panose="02020603050405020304" pitchFamily="18" charset="0"/>
                <a:cs typeface="Times New Roman" panose="02020603050405020304" pitchFamily="18" charset="0"/>
              </a:rPr>
              <a:t>YÊU CẦU: NGHIÊN CỨU VÍ DỤ 2 - SGK</a:t>
            </a:r>
            <a:endParaRPr lang="vi-VN" b="1">
              <a:solidFill>
                <a:srgbClr val="FF0000"/>
              </a:solidFill>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id="{576E6EE8-F7B9-4658-8D4D-54DE8E17631B}"/>
              </a:ext>
            </a:extLst>
          </p:cNvPr>
          <p:cNvSpPr txBox="1"/>
          <p:nvPr/>
        </p:nvSpPr>
        <p:spPr>
          <a:xfrm>
            <a:off x="4590145" y="816553"/>
            <a:ext cx="4157304" cy="369332"/>
          </a:xfrm>
          <a:prstGeom prst="rect">
            <a:avLst/>
          </a:prstGeom>
          <a:noFill/>
        </p:spPr>
        <p:txBody>
          <a:bodyPr wrap="square" rtlCol="0">
            <a:spAutoFit/>
          </a:bodyPr>
          <a:lstStyle/>
          <a:p>
            <a:pPr defTabSz="685800"/>
            <a:r>
              <a:rPr lang="en-US">
                <a:solidFill>
                  <a:srgbClr val="FF0000"/>
                </a:solidFill>
                <a:latin typeface="Times New Roman" panose="02020603050405020304" pitchFamily="18" charset="0"/>
                <a:cs typeface="Times New Roman" panose="02020603050405020304" pitchFamily="18" charset="0"/>
              </a:rPr>
              <a:t>- Hoạt động cá nhân nghiên cứu ví dụ 2</a:t>
            </a:r>
            <a:endParaRPr lang="vi-VN">
              <a:solidFill>
                <a:srgbClr val="FF0000"/>
              </a:solidFill>
              <a:latin typeface="Times New Roman" panose="02020603050405020304" pitchFamily="18" charset="0"/>
              <a:cs typeface="Times New Roman" panose="02020603050405020304" pitchFamily="18" charset="0"/>
            </a:endParaRPr>
          </a:p>
        </p:txBody>
      </p:sp>
      <p:sp>
        <p:nvSpPr>
          <p:cNvPr id="27" name="Hộp Văn bản 26">
            <a:extLst>
              <a:ext uri="{FF2B5EF4-FFF2-40B4-BE49-F238E27FC236}">
                <a16:creationId xmlns:a16="http://schemas.microsoft.com/office/drawing/2014/main" id="{64863F91-AFF7-43E8-ABDE-84C67D25519F}"/>
              </a:ext>
            </a:extLst>
          </p:cNvPr>
          <p:cNvSpPr txBox="1"/>
          <p:nvPr/>
        </p:nvSpPr>
        <p:spPr>
          <a:xfrm>
            <a:off x="4590145" y="1303172"/>
            <a:ext cx="4437222" cy="369332"/>
          </a:xfrm>
          <a:prstGeom prst="rect">
            <a:avLst/>
          </a:prstGeom>
          <a:noFill/>
        </p:spPr>
        <p:txBody>
          <a:bodyPr wrap="square" rtlCol="0">
            <a:spAutoFit/>
          </a:bodyPr>
          <a:lstStyle/>
          <a:p>
            <a:pPr defTabSz="685800"/>
            <a:r>
              <a:rPr lang="en-US">
                <a:solidFill>
                  <a:srgbClr val="FF0000"/>
                </a:solidFill>
                <a:latin typeface="Times New Roman" panose="02020603050405020304" pitchFamily="18" charset="0"/>
                <a:cs typeface="Times New Roman" panose="02020603050405020304" pitchFamily="18" charset="0"/>
              </a:rPr>
              <a:t>- Trao đổi cặp đôi các tính chất được áp dụng.</a:t>
            </a:r>
            <a:endParaRPr lang="vi-VN">
              <a:solidFill>
                <a:srgbClr val="FF0000"/>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75161476-25CA-4AE0-AF19-5B0F1A977648}"/>
              </a:ext>
            </a:extLst>
          </p:cNvPr>
          <p:cNvSpPr txBox="1"/>
          <p:nvPr/>
        </p:nvSpPr>
        <p:spPr>
          <a:xfrm>
            <a:off x="4590145" y="1762238"/>
            <a:ext cx="4437222" cy="369332"/>
          </a:xfrm>
          <a:prstGeom prst="rect">
            <a:avLst/>
          </a:prstGeom>
          <a:noFill/>
        </p:spPr>
        <p:txBody>
          <a:bodyPr wrap="square" rtlCol="0">
            <a:spAutoFit/>
          </a:bodyPr>
          <a:lstStyle/>
          <a:p>
            <a:pPr defTabSz="685800"/>
            <a:r>
              <a:rPr lang="en-US">
                <a:solidFill>
                  <a:srgbClr val="FF0000"/>
                </a:solidFill>
                <a:latin typeface="Times New Roman" panose="02020603050405020304" pitchFamily="18" charset="0"/>
                <a:cs typeface="Times New Roman" panose="02020603050405020304" pitchFamily="18" charset="0"/>
              </a:rPr>
              <a:t>- Vận dụng làm </a:t>
            </a:r>
            <a:r>
              <a:rPr lang="en-US" b="1">
                <a:solidFill>
                  <a:srgbClr val="FF0000"/>
                </a:solidFill>
                <a:latin typeface="Times New Roman" panose="02020603050405020304" pitchFamily="18" charset="0"/>
                <a:cs typeface="Times New Roman" panose="02020603050405020304" pitchFamily="18" charset="0"/>
              </a:rPr>
              <a:t>Luyện tập 2.</a:t>
            </a:r>
            <a:endParaRPr lang="vi-VN" b="1">
              <a:solidFill>
                <a:srgbClr val="FF0000"/>
              </a:solidFill>
              <a:latin typeface="Times New Roman" panose="02020603050405020304" pitchFamily="18" charset="0"/>
              <a:cs typeface="Times New Roman" panose="02020603050405020304" pitchFamily="18" charset="0"/>
            </a:endParaRPr>
          </a:p>
        </p:txBody>
      </p:sp>
      <p:sp>
        <p:nvSpPr>
          <p:cNvPr id="23" name="TextBox 8">
            <a:extLst>
              <a:ext uri="{FF2B5EF4-FFF2-40B4-BE49-F238E27FC236}">
                <a16:creationId xmlns:a16="http://schemas.microsoft.com/office/drawing/2014/main" id="{37C7EC03-89B1-46BD-8A01-FD2801997EE2}"/>
              </a:ext>
            </a:extLst>
          </p:cNvPr>
          <p:cNvSpPr txBox="1"/>
          <p:nvPr/>
        </p:nvSpPr>
        <p:spPr>
          <a:xfrm>
            <a:off x="485194" y="307184"/>
            <a:ext cx="2971930" cy="182148"/>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Tính</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chất</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phép</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5" name="TextBox 6">
            <a:extLst>
              <a:ext uri="{FF2B5EF4-FFF2-40B4-BE49-F238E27FC236}">
                <a16:creationId xmlns:a16="http://schemas.microsoft.com/office/drawing/2014/main" id="{B1169928-1C8B-426A-BDF1-F6C899AC3C8F}"/>
              </a:ext>
            </a:extLst>
          </p:cNvPr>
          <p:cNvSpPr txBox="1"/>
          <p:nvPr/>
        </p:nvSpPr>
        <p:spPr>
          <a:xfrm>
            <a:off x="399443" y="51711"/>
            <a:ext cx="491962" cy="530915"/>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2.</a:t>
            </a:r>
          </a:p>
        </p:txBody>
      </p:sp>
    </p:spTree>
    <p:extLst>
      <p:ext uri="{BB962C8B-B14F-4D97-AF65-F5344CB8AC3E}">
        <p14:creationId xmlns:p14="http://schemas.microsoft.com/office/powerpoint/2010/main" val="364691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childTnLst>
                          </p:cTn>
                        </p:par>
                        <p:par>
                          <p:cTn id="60" fill="hold">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cTn>
                              </p:par>
                            </p:childTnLst>
                          </p:cTn>
                        </p:par>
                        <p:par>
                          <p:cTn id="68" fill="hold">
                            <p:stCondLst>
                              <p:cond delay="1500"/>
                            </p:stCondLst>
                            <p:childTnLst>
                              <p:par>
                                <p:cTn id="69" presetID="22" presetClass="entr" presetSubtype="1"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up)">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500"/>
                                        <p:tgtEl>
                                          <p:spTgt spid="19"/>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9" grpId="0"/>
      <p:bldP spid="20" grpId="0"/>
      <p:bldP spid="21"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E3B023FC-E43F-4779-B0E6-29B91E9D2F9D}"/>
              </a:ext>
            </a:extLst>
          </p:cNvPr>
          <p:cNvSpPr txBox="1"/>
          <p:nvPr/>
        </p:nvSpPr>
        <p:spPr>
          <a:xfrm>
            <a:off x="346080" y="138599"/>
            <a:ext cx="8534330" cy="1488484"/>
          </a:xfrm>
          <a:prstGeom prst="rect">
            <a:avLst/>
          </a:prstGeom>
          <a:noFill/>
        </p:spPr>
        <p:txBody>
          <a:bodyPr wrap="square" rtlCol="0">
            <a:spAutoFit/>
          </a:bodyPr>
          <a:lstStyle/>
          <a:p>
            <a:pPr algn="just" defTabSz="685800">
              <a:lnSpc>
                <a:spcPct val="150000"/>
              </a:lnSpc>
            </a:pPr>
            <a:r>
              <a:rPr lang="en-US" sz="2100" b="1">
                <a:solidFill>
                  <a:srgbClr val="002060"/>
                </a:solidFill>
                <a:latin typeface="Times New Roman" panose="02020603050405020304" pitchFamily="18" charset="0"/>
                <a:cs typeface="Times New Roman" panose="02020603050405020304" pitchFamily="18" charset="0"/>
              </a:rPr>
              <a:t>Luyện tập 3: </a:t>
            </a:r>
            <a:r>
              <a:rPr lang="en-US" sz="2100">
                <a:solidFill>
                  <a:srgbClr val="002060"/>
                </a:solidFill>
                <a:latin typeface="Times New Roman" panose="02020603050405020304" pitchFamily="18" charset="0"/>
                <a:cs typeface="Times New Roman" panose="02020603050405020304" pitchFamily="18" charset="0"/>
              </a:rPr>
              <a:t>Một gia đình nuôi 80 con gà. Biết trung bình một con gà ăn 105g thức ăn trong một ngày. Gia đình đó cần bao nhiêu ki-lô-gam thức ăn cho đàn gà trong 10 ngày?</a:t>
            </a:r>
          </a:p>
        </p:txBody>
      </p:sp>
      <p:grpSp>
        <p:nvGrpSpPr>
          <p:cNvPr id="31" name="Nhóm 30">
            <a:extLst>
              <a:ext uri="{FF2B5EF4-FFF2-40B4-BE49-F238E27FC236}">
                <a16:creationId xmlns:a16="http://schemas.microsoft.com/office/drawing/2014/main" id="{4AC3176B-6A33-4755-A939-870603438017}"/>
              </a:ext>
            </a:extLst>
          </p:cNvPr>
          <p:cNvGrpSpPr/>
          <p:nvPr/>
        </p:nvGrpSpPr>
        <p:grpSpPr>
          <a:xfrm>
            <a:off x="4716624" y="1068584"/>
            <a:ext cx="3967844" cy="3933134"/>
            <a:chOff x="6288832" y="1424779"/>
            <a:chExt cx="5290458" cy="5244178"/>
          </a:xfrm>
        </p:grpSpPr>
        <p:grpSp>
          <p:nvGrpSpPr>
            <p:cNvPr id="6" name="Nhóm 5">
              <a:extLst>
                <a:ext uri="{FF2B5EF4-FFF2-40B4-BE49-F238E27FC236}">
                  <a16:creationId xmlns:a16="http://schemas.microsoft.com/office/drawing/2014/main" id="{C894C223-038A-48CC-BA9C-9E9CBE406A81}"/>
                </a:ext>
              </a:extLst>
            </p:cNvPr>
            <p:cNvGrpSpPr/>
            <p:nvPr/>
          </p:nvGrpSpPr>
          <p:grpSpPr>
            <a:xfrm>
              <a:off x="6288832" y="1747633"/>
              <a:ext cx="5290458" cy="4921324"/>
              <a:chOff x="6288832" y="1747633"/>
              <a:chExt cx="5290458" cy="4921324"/>
            </a:xfrm>
          </p:grpSpPr>
          <p:sp>
            <p:nvSpPr>
              <p:cNvPr id="5" name="Hình chữ nhật: Góc Tròn 4">
                <a:extLst>
                  <a:ext uri="{FF2B5EF4-FFF2-40B4-BE49-F238E27FC236}">
                    <a16:creationId xmlns:a16="http://schemas.microsoft.com/office/drawing/2014/main" id="{DA88A431-549E-419A-A2E7-9B2E8D8141E5}"/>
                  </a:ext>
                </a:extLst>
              </p:cNvPr>
              <p:cNvSpPr/>
              <p:nvPr/>
            </p:nvSpPr>
            <p:spPr>
              <a:xfrm>
                <a:off x="6288832" y="1747633"/>
                <a:ext cx="5290458" cy="4895758"/>
              </a:xfrm>
              <a:prstGeom prst="roundRect">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vi-VN" sz="1350">
                  <a:solidFill>
                    <a:prstClr val="black"/>
                  </a:solidFill>
                  <a:latin typeface="Arial" panose="020B0604020202020204" pitchFamily="34" charset="0"/>
                </a:endParaRPr>
              </a:p>
            </p:txBody>
          </p:sp>
          <p:pic>
            <p:nvPicPr>
              <p:cNvPr id="3078" name="Picture 6" descr="Toán vui mỗi ngày - Toán vui mỗi ngày">
                <a:extLst>
                  <a:ext uri="{FF2B5EF4-FFF2-40B4-BE49-F238E27FC236}">
                    <a16:creationId xmlns:a16="http://schemas.microsoft.com/office/drawing/2014/main" id="{24DB0525-5556-47B8-A50C-B8E61BF76FE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4606" y="2455208"/>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oán vui mỗi ngày - Toán vui mỗi ngày">
                <a:extLst>
                  <a:ext uri="{FF2B5EF4-FFF2-40B4-BE49-F238E27FC236}">
                    <a16:creationId xmlns:a16="http://schemas.microsoft.com/office/drawing/2014/main" id="{D0AF8D78-65D8-4077-A32B-E4B3C9D4D80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6743" y="2508616"/>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oán vui mỗi ngày - Toán vui mỗi ngày">
                <a:extLst>
                  <a:ext uri="{FF2B5EF4-FFF2-40B4-BE49-F238E27FC236}">
                    <a16:creationId xmlns:a16="http://schemas.microsoft.com/office/drawing/2014/main" id="{CD761141-FF2C-4F18-B01E-8F3608D450D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97629" y="2447348"/>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oán vui mỗi ngày - Toán vui mỗi ngày">
                <a:extLst>
                  <a:ext uri="{FF2B5EF4-FFF2-40B4-BE49-F238E27FC236}">
                    <a16:creationId xmlns:a16="http://schemas.microsoft.com/office/drawing/2014/main" id="{36924363-B873-43AD-9FEF-EBF442A600C0}"/>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0878" y="3202745"/>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oán vui mỗi ngày - Toán vui mỗi ngày">
                <a:extLst>
                  <a:ext uri="{FF2B5EF4-FFF2-40B4-BE49-F238E27FC236}">
                    <a16:creationId xmlns:a16="http://schemas.microsoft.com/office/drawing/2014/main" id="{C24328CD-1658-4673-9901-436C898F2739}"/>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6356" y="3275471"/>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oán vui mỗi ngày - Toán vui mỗi ngày">
                <a:extLst>
                  <a:ext uri="{FF2B5EF4-FFF2-40B4-BE49-F238E27FC236}">
                    <a16:creationId xmlns:a16="http://schemas.microsoft.com/office/drawing/2014/main" id="{E6F48E1D-CF13-41DD-A4B0-537C2B1DBDB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4782" y="3147523"/>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oán vui mỗi ngày - Toán vui mỗi ngày">
                <a:extLst>
                  <a:ext uri="{FF2B5EF4-FFF2-40B4-BE49-F238E27FC236}">
                    <a16:creationId xmlns:a16="http://schemas.microsoft.com/office/drawing/2014/main" id="{0DEF1EF8-6B84-4B53-9F67-E99E67401B3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7930" y="3934405"/>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oán vui mỗi ngày - Toán vui mỗi ngày">
                <a:extLst>
                  <a:ext uri="{FF2B5EF4-FFF2-40B4-BE49-F238E27FC236}">
                    <a16:creationId xmlns:a16="http://schemas.microsoft.com/office/drawing/2014/main" id="{CE9DE0F0-B186-481C-9071-7B4F29FB11A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6356" y="3934405"/>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oán vui mỗi ngày - Toán vui mỗi ngày">
                <a:extLst>
                  <a:ext uri="{FF2B5EF4-FFF2-40B4-BE49-F238E27FC236}">
                    <a16:creationId xmlns:a16="http://schemas.microsoft.com/office/drawing/2014/main" id="{82713788-2EA0-4F21-B03C-0A098C64E62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4782" y="3934405"/>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Toán vui mỗi ngày - Toán vui mỗi ngày">
                <a:extLst>
                  <a:ext uri="{FF2B5EF4-FFF2-40B4-BE49-F238E27FC236}">
                    <a16:creationId xmlns:a16="http://schemas.microsoft.com/office/drawing/2014/main" id="{FF664E72-6C02-488B-BE2D-CAC9A495F8E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7885" y="4555587"/>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oán vui mỗi ngày - Toán vui mỗi ngày">
                <a:extLst>
                  <a:ext uri="{FF2B5EF4-FFF2-40B4-BE49-F238E27FC236}">
                    <a16:creationId xmlns:a16="http://schemas.microsoft.com/office/drawing/2014/main" id="{62D15E62-4223-4A77-B7E1-3CAA5100681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6614" y="4643439"/>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Toán vui mỗi ngày - Toán vui mỗi ngày">
                <a:extLst>
                  <a:ext uri="{FF2B5EF4-FFF2-40B4-BE49-F238E27FC236}">
                    <a16:creationId xmlns:a16="http://schemas.microsoft.com/office/drawing/2014/main" id="{D82B2B4A-FA10-41A9-B1DC-DEFC5A4CB22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5040" y="4547413"/>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Toán vui mỗi ngày - Toán vui mỗi ngày">
                <a:extLst>
                  <a:ext uri="{FF2B5EF4-FFF2-40B4-BE49-F238E27FC236}">
                    <a16:creationId xmlns:a16="http://schemas.microsoft.com/office/drawing/2014/main" id="{8A5CD357-A0A0-4BF3-B9EA-45967FB5D30A}"/>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7796" y="5745739"/>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Toán vui mỗi ngày - Toán vui mỗi ngày">
                <a:extLst>
                  <a:ext uri="{FF2B5EF4-FFF2-40B4-BE49-F238E27FC236}">
                    <a16:creationId xmlns:a16="http://schemas.microsoft.com/office/drawing/2014/main" id="{1759A99C-26CE-4B43-90CD-2EE791C0075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3038" y="1779555"/>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Toán vui mỗi ngày - Toán vui mỗi ngày">
                <a:extLst>
                  <a:ext uri="{FF2B5EF4-FFF2-40B4-BE49-F238E27FC236}">
                    <a16:creationId xmlns:a16="http://schemas.microsoft.com/office/drawing/2014/main" id="{482834D3-CFCD-403C-B7B8-A7198AD42B3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5040" y="1747633"/>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Toán vui mỗi ngày - Toán vui mỗi ngày">
                <a:extLst>
                  <a:ext uri="{FF2B5EF4-FFF2-40B4-BE49-F238E27FC236}">
                    <a16:creationId xmlns:a16="http://schemas.microsoft.com/office/drawing/2014/main" id="{1D0F4033-9830-4741-8821-8BA2CB78C3B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7930" y="5126338"/>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Toán vui mỗi ngày - Toán vui mỗi ngày">
                <a:extLst>
                  <a:ext uri="{FF2B5EF4-FFF2-40B4-BE49-F238E27FC236}">
                    <a16:creationId xmlns:a16="http://schemas.microsoft.com/office/drawing/2014/main" id="{2394C8AC-7AC3-46A7-A8B9-01ED38EAFC7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6963" y="5226367"/>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Toán vui mỗi ngày - Toán vui mỗi ngày">
                <a:extLst>
                  <a:ext uri="{FF2B5EF4-FFF2-40B4-BE49-F238E27FC236}">
                    <a16:creationId xmlns:a16="http://schemas.microsoft.com/office/drawing/2014/main" id="{15F5B476-FFA2-45D2-A2C1-2C0DA3329AD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5647" y="5226367"/>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Toán vui mỗi ngày - Toán vui mỗi ngày">
                <a:extLst>
                  <a:ext uri="{FF2B5EF4-FFF2-40B4-BE49-F238E27FC236}">
                    <a16:creationId xmlns:a16="http://schemas.microsoft.com/office/drawing/2014/main" id="{43ED36C9-F201-4B4E-A43F-3C5158B879E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5647" y="5777215"/>
                <a:ext cx="1518168" cy="8647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Toán vui mỗi ngày - Toán vui mỗi ngày">
                <a:extLst>
                  <a:ext uri="{FF2B5EF4-FFF2-40B4-BE49-F238E27FC236}">
                    <a16:creationId xmlns:a16="http://schemas.microsoft.com/office/drawing/2014/main" id="{76D861D6-46BB-4128-A93C-B2EF9E823B6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6743" y="5804227"/>
                <a:ext cx="1518168" cy="864730"/>
              </a:xfrm>
              <a:prstGeom prst="rect">
                <a:avLst/>
              </a:prstGeom>
              <a:noFill/>
              <a:extLst>
                <a:ext uri="{909E8E84-426E-40DD-AFC4-6F175D3DCCD1}">
                  <a14:hiddenFill xmlns:a14="http://schemas.microsoft.com/office/drawing/2010/main">
                    <a:solidFill>
                      <a:srgbClr val="FFFFFF"/>
                    </a:solidFill>
                  </a14:hiddenFill>
                </a:ext>
              </a:extLst>
            </p:spPr>
          </p:pic>
        </p:grpSp>
        <p:pic>
          <p:nvPicPr>
            <p:cNvPr id="3080" name="Picture 8" descr="Number Eighty (80) Fluorescent Circle or Square Labels">
              <a:extLst>
                <a:ext uri="{FF2B5EF4-FFF2-40B4-BE49-F238E27FC236}">
                  <a16:creationId xmlns:a16="http://schemas.microsoft.com/office/drawing/2014/main" id="{830855C2-C2BE-4E15-A0ED-370CC23C4124}"/>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3600" y="1424779"/>
              <a:ext cx="833280" cy="89886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4">
            <a:extLst>
              <a:ext uri="{FF2B5EF4-FFF2-40B4-BE49-F238E27FC236}">
                <a16:creationId xmlns:a16="http://schemas.microsoft.com/office/drawing/2014/main" id="{CB829CA2-6D5C-4501-AE46-C80BDBA089A7}"/>
              </a:ext>
            </a:extLst>
          </p:cNvPr>
          <p:cNvSpPr txBox="1"/>
          <p:nvPr/>
        </p:nvSpPr>
        <p:spPr>
          <a:xfrm>
            <a:off x="657152" y="1685254"/>
            <a:ext cx="2478929" cy="415498"/>
          </a:xfrm>
          <a:prstGeom prst="rect">
            <a:avLst/>
          </a:prstGeom>
          <a:noFill/>
        </p:spPr>
        <p:txBody>
          <a:bodyPr wrap="square" rtlCol="0">
            <a:spAutoFit/>
          </a:bodyPr>
          <a:lstStyle/>
          <a:p>
            <a:pPr algn="ctr" defTabSz="685800"/>
            <a:r>
              <a:rPr lang="en-US" sz="2100" b="1">
                <a:solidFill>
                  <a:srgbClr val="002060"/>
                </a:solidFill>
                <a:latin typeface="Times New Roman" panose="02020603050405020304" pitchFamily="18" charset="0"/>
                <a:cs typeface="Times New Roman" panose="02020603050405020304" pitchFamily="18" charset="0"/>
              </a:rPr>
              <a:t>Tóm tắt</a:t>
            </a:r>
            <a:endParaRPr lang="en-US" sz="2100">
              <a:solidFill>
                <a:srgbClr val="002060"/>
              </a:solidFill>
              <a:latin typeface="Times New Roman" panose="02020603050405020304" pitchFamily="18" charset="0"/>
              <a:cs typeface="Times New Roman" panose="02020603050405020304" pitchFamily="18" charset="0"/>
            </a:endParaRPr>
          </a:p>
        </p:txBody>
      </p:sp>
      <p:sp>
        <p:nvSpPr>
          <p:cNvPr id="35" name="TextBox 4">
            <a:extLst>
              <a:ext uri="{FF2B5EF4-FFF2-40B4-BE49-F238E27FC236}">
                <a16:creationId xmlns:a16="http://schemas.microsoft.com/office/drawing/2014/main" id="{A7FAF40A-E952-44CF-A950-072E807FE194}"/>
              </a:ext>
            </a:extLst>
          </p:cNvPr>
          <p:cNvSpPr txBox="1"/>
          <p:nvPr/>
        </p:nvSpPr>
        <p:spPr>
          <a:xfrm>
            <a:off x="346079" y="2260154"/>
            <a:ext cx="1769583" cy="415498"/>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Có: 80 con gà</a:t>
            </a:r>
          </a:p>
        </p:txBody>
      </p:sp>
      <p:sp>
        <p:nvSpPr>
          <p:cNvPr id="36" name="TextBox 4">
            <a:extLst>
              <a:ext uri="{FF2B5EF4-FFF2-40B4-BE49-F238E27FC236}">
                <a16:creationId xmlns:a16="http://schemas.microsoft.com/office/drawing/2014/main" id="{8BF99116-EE94-4131-8AD8-12A3ED5E5144}"/>
              </a:ext>
            </a:extLst>
          </p:cNvPr>
          <p:cNvSpPr txBox="1"/>
          <p:nvPr/>
        </p:nvSpPr>
        <p:spPr>
          <a:xfrm>
            <a:off x="317176" y="2789606"/>
            <a:ext cx="4254824" cy="415498"/>
          </a:xfrm>
          <a:prstGeom prst="rect">
            <a:avLst/>
          </a:prstGeom>
          <a:noFill/>
        </p:spPr>
        <p:txBody>
          <a:bodyPr wrap="square" rtlCol="0">
            <a:spAutoFit/>
          </a:bodyPr>
          <a:lstStyle/>
          <a:p>
            <a:pPr defTabSz="685800"/>
            <a:r>
              <a:rPr lang="en-US" sz="2100" dirty="0">
                <a:solidFill>
                  <a:srgbClr val="002060"/>
                </a:solidFill>
                <a:latin typeface="Times New Roman" panose="02020603050405020304" pitchFamily="18" charset="0"/>
                <a:cs typeface="Times New Roman" panose="02020603050405020304" pitchFamily="18" charset="0"/>
              </a:rPr>
              <a:t>1 con </a:t>
            </a:r>
            <a:r>
              <a:rPr lang="en-US" sz="2100" dirty="0" err="1">
                <a:solidFill>
                  <a:srgbClr val="002060"/>
                </a:solidFill>
                <a:latin typeface="Times New Roman" panose="02020603050405020304" pitchFamily="18" charset="0"/>
                <a:cs typeface="Times New Roman" panose="02020603050405020304" pitchFamily="18" charset="0"/>
              </a:rPr>
              <a:t>gà</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ăn</a:t>
            </a:r>
            <a:r>
              <a:rPr lang="en-US" sz="2100" dirty="0">
                <a:solidFill>
                  <a:srgbClr val="002060"/>
                </a:solidFill>
                <a:latin typeface="Times New Roman" panose="02020603050405020304" pitchFamily="18" charset="0"/>
                <a:cs typeface="Times New Roman" panose="02020603050405020304" pitchFamily="18" charset="0"/>
              </a:rPr>
              <a:t> 105g </a:t>
            </a:r>
            <a:r>
              <a:rPr lang="en-US" sz="2100" dirty="0" err="1">
                <a:solidFill>
                  <a:srgbClr val="002060"/>
                </a:solidFill>
                <a:latin typeface="Times New Roman" panose="02020603050405020304" pitchFamily="18" charset="0"/>
                <a:cs typeface="Times New Roman" panose="02020603050405020304" pitchFamily="18" charset="0"/>
              </a:rPr>
              <a:t>thức</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ăn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trong</a:t>
            </a:r>
            <a:r>
              <a:rPr lang="en-US" sz="2100" dirty="0">
                <a:solidFill>
                  <a:srgbClr val="002060"/>
                </a:solidFill>
                <a:latin typeface="Times New Roman" panose="02020603050405020304" pitchFamily="18" charset="0"/>
                <a:cs typeface="Times New Roman" panose="02020603050405020304" pitchFamily="18" charset="0"/>
              </a:rPr>
              <a:t> 1 n</a:t>
            </a:r>
          </a:p>
        </p:txBody>
      </p:sp>
      <p:sp>
        <p:nvSpPr>
          <p:cNvPr id="37" name="TextBox 4">
            <a:extLst>
              <a:ext uri="{FF2B5EF4-FFF2-40B4-BE49-F238E27FC236}">
                <a16:creationId xmlns:a16="http://schemas.microsoft.com/office/drawing/2014/main" id="{494C2800-45D4-41C3-AFE8-FD9BD2525665}"/>
              </a:ext>
            </a:extLst>
          </p:cNvPr>
          <p:cNvSpPr txBox="1"/>
          <p:nvPr/>
        </p:nvSpPr>
        <p:spPr>
          <a:xfrm>
            <a:off x="265858" y="3429653"/>
            <a:ext cx="4254824" cy="738664"/>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Đàn gà ăn trong 10 ngày cần bao nhiêu ki-lô-gam thức ăn?</a:t>
            </a:r>
          </a:p>
        </p:txBody>
      </p:sp>
      <p:cxnSp>
        <p:nvCxnSpPr>
          <p:cNvPr id="8" name="Đường nối Thẳng 7">
            <a:extLst>
              <a:ext uri="{FF2B5EF4-FFF2-40B4-BE49-F238E27FC236}">
                <a16:creationId xmlns:a16="http://schemas.microsoft.com/office/drawing/2014/main" id="{AC453E7A-272E-45F2-87F4-0DF19E35D06D}"/>
              </a:ext>
            </a:extLst>
          </p:cNvPr>
          <p:cNvCxnSpPr/>
          <p:nvPr/>
        </p:nvCxnSpPr>
        <p:spPr>
          <a:xfrm>
            <a:off x="346079" y="3308724"/>
            <a:ext cx="408129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TextBox 4">
            <a:extLst>
              <a:ext uri="{FF2B5EF4-FFF2-40B4-BE49-F238E27FC236}">
                <a16:creationId xmlns:a16="http://schemas.microsoft.com/office/drawing/2014/main" id="{A302FFFE-ED21-4DB6-A96B-D7DC7EF8E435}"/>
              </a:ext>
            </a:extLst>
          </p:cNvPr>
          <p:cNvSpPr txBox="1"/>
          <p:nvPr/>
        </p:nvSpPr>
        <p:spPr>
          <a:xfrm>
            <a:off x="264442" y="3429653"/>
            <a:ext cx="4254824" cy="738664"/>
          </a:xfrm>
          <a:prstGeom prst="rect">
            <a:avLst/>
          </a:prstGeom>
          <a:noFill/>
        </p:spPr>
        <p:txBody>
          <a:bodyPr wrap="square" rtlCol="0">
            <a:spAutoFit/>
          </a:bodyPr>
          <a:lstStyle/>
          <a:p>
            <a:pPr defTabSz="685800"/>
            <a:r>
              <a:rPr lang="en-US" sz="2100">
                <a:solidFill>
                  <a:srgbClr val="FF0000"/>
                </a:solidFill>
                <a:latin typeface="Times New Roman" panose="02020603050405020304" pitchFamily="18" charset="0"/>
                <a:cs typeface="Times New Roman" panose="02020603050405020304" pitchFamily="18" charset="0"/>
              </a:rPr>
              <a:t>Đàn gà </a:t>
            </a:r>
            <a:r>
              <a:rPr lang="en-US" sz="2100">
                <a:solidFill>
                  <a:srgbClr val="002060"/>
                </a:solidFill>
                <a:latin typeface="Times New Roman" panose="02020603050405020304" pitchFamily="18" charset="0"/>
                <a:cs typeface="Times New Roman" panose="02020603050405020304" pitchFamily="18" charset="0"/>
              </a:rPr>
              <a:t>ăn trong </a:t>
            </a:r>
            <a:r>
              <a:rPr lang="en-US" sz="2100">
                <a:solidFill>
                  <a:srgbClr val="FF0000"/>
                </a:solidFill>
                <a:latin typeface="Times New Roman" panose="02020603050405020304" pitchFamily="18" charset="0"/>
                <a:cs typeface="Times New Roman" panose="02020603050405020304" pitchFamily="18" charset="0"/>
              </a:rPr>
              <a:t>10 ngày </a:t>
            </a:r>
            <a:r>
              <a:rPr lang="en-US" sz="2100">
                <a:solidFill>
                  <a:srgbClr val="002060"/>
                </a:solidFill>
                <a:latin typeface="Times New Roman" panose="02020603050405020304" pitchFamily="18" charset="0"/>
                <a:cs typeface="Times New Roman" panose="02020603050405020304" pitchFamily="18" charset="0"/>
              </a:rPr>
              <a:t>cần bao nhiêu </a:t>
            </a:r>
            <a:r>
              <a:rPr lang="en-US" sz="2100">
                <a:solidFill>
                  <a:srgbClr val="FF0000"/>
                </a:solidFill>
                <a:latin typeface="Times New Roman" panose="02020603050405020304" pitchFamily="18" charset="0"/>
                <a:cs typeface="Times New Roman" panose="02020603050405020304" pitchFamily="18" charset="0"/>
              </a:rPr>
              <a:t>ki-lô-gam</a:t>
            </a:r>
            <a:r>
              <a:rPr lang="en-US" sz="2100">
                <a:solidFill>
                  <a:srgbClr val="002060"/>
                </a:solidFill>
                <a:latin typeface="Times New Roman" panose="02020603050405020304" pitchFamily="18" charset="0"/>
                <a:cs typeface="Times New Roman" panose="02020603050405020304" pitchFamily="18" charset="0"/>
              </a:rPr>
              <a:t> thức ăn?</a:t>
            </a:r>
          </a:p>
        </p:txBody>
      </p:sp>
      <p:sp>
        <p:nvSpPr>
          <p:cNvPr id="43" name="TextBox 4">
            <a:extLst>
              <a:ext uri="{FF2B5EF4-FFF2-40B4-BE49-F238E27FC236}">
                <a16:creationId xmlns:a16="http://schemas.microsoft.com/office/drawing/2014/main" id="{62050513-1C9A-42F1-9DEB-BC3C2C6DE474}"/>
              </a:ext>
            </a:extLst>
          </p:cNvPr>
          <p:cNvSpPr txBox="1"/>
          <p:nvPr/>
        </p:nvSpPr>
        <p:spPr>
          <a:xfrm>
            <a:off x="317176" y="2790808"/>
            <a:ext cx="4399448" cy="415498"/>
          </a:xfrm>
          <a:prstGeom prst="rect">
            <a:avLst/>
          </a:prstGeom>
          <a:noFill/>
        </p:spPr>
        <p:txBody>
          <a:bodyPr wrap="square" rtlCol="0">
            <a:spAutoFit/>
          </a:bodyPr>
          <a:lstStyle/>
          <a:p>
            <a:pPr defTabSz="685800"/>
            <a:r>
              <a:rPr lang="en-US" sz="2100" dirty="0">
                <a:solidFill>
                  <a:srgbClr val="FF0000"/>
                </a:solidFill>
                <a:latin typeface="Times New Roman" panose="02020603050405020304" pitchFamily="18" charset="0"/>
                <a:cs typeface="Times New Roman" panose="02020603050405020304" pitchFamily="18" charset="0"/>
              </a:rPr>
              <a:t>1 con </a:t>
            </a:r>
            <a:r>
              <a:rPr lang="en-US" sz="2100" dirty="0" err="1">
                <a:solidFill>
                  <a:srgbClr val="FF0000"/>
                </a:solidFill>
                <a:latin typeface="Times New Roman" panose="02020603050405020304" pitchFamily="18" charset="0"/>
                <a:cs typeface="Times New Roman" panose="02020603050405020304" pitchFamily="18" charset="0"/>
              </a:rPr>
              <a:t>gà</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ăn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a:solidFill>
                  <a:srgbClr val="FF0000"/>
                </a:solidFill>
                <a:latin typeface="Times New Roman" panose="02020603050405020304" pitchFamily="18" charset="0"/>
                <a:cs typeface="Times New Roman" panose="02020603050405020304" pitchFamily="18" charset="0"/>
              </a:rPr>
              <a:t>105g </a:t>
            </a:r>
            <a:r>
              <a:rPr lang="en-US" sz="2100" dirty="0" err="1">
                <a:solidFill>
                  <a:srgbClr val="002060"/>
                </a:solidFill>
                <a:latin typeface="Times New Roman" panose="02020603050405020304" pitchFamily="18" charset="0"/>
                <a:cs typeface="Times New Roman" panose="02020603050405020304" pitchFamily="18" charset="0"/>
              </a:rPr>
              <a:t>thức</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ăn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trong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a:solidFill>
                  <a:srgbClr val="FF0000"/>
                </a:solidFill>
                <a:latin typeface="Times New Roman" panose="02020603050405020304" pitchFamily="18" charset="0"/>
                <a:cs typeface="Times New Roman" panose="02020603050405020304" pitchFamily="18" charset="0"/>
              </a:rPr>
              <a:t>1 </a:t>
            </a:r>
            <a:r>
              <a:rPr lang="en-US" sz="2100" dirty="0" err="1">
                <a:solidFill>
                  <a:srgbClr val="FF0000"/>
                </a:solidFill>
                <a:latin typeface="Times New Roman" panose="02020603050405020304" pitchFamily="18" charset="0"/>
                <a:cs typeface="Times New Roman" panose="02020603050405020304" pitchFamily="18" charset="0"/>
              </a:rPr>
              <a:t>ngày</a:t>
            </a:r>
            <a:endParaRPr lang="en-US" sz="2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99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1+#ppt_w/2"/>
                                          </p:val>
                                        </p:tav>
                                        <p:tav tm="100000">
                                          <p:val>
                                            <p:strVal val="#ppt_x"/>
                                          </p:val>
                                        </p:tav>
                                      </p:tavLst>
                                    </p:anim>
                                    <p:anim calcmode="lin" valueType="num">
                                      <p:cBhvr additive="base">
                                        <p:cTn id="25"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5" grpId="0"/>
      <p:bldP spid="36" grpId="0"/>
      <p:bldP spid="37"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22">
            <a:extLst>
              <a:ext uri="{FF2B5EF4-FFF2-40B4-BE49-F238E27FC236}">
                <a16:creationId xmlns:a16="http://schemas.microsoft.com/office/drawing/2014/main" id="{8167DCBF-5AA0-4250-99CA-FF0D4FA849B5}"/>
              </a:ext>
            </a:extLst>
          </p:cNvPr>
          <p:cNvGrpSpPr/>
          <p:nvPr/>
        </p:nvGrpSpPr>
        <p:grpSpPr>
          <a:xfrm>
            <a:off x="221987" y="3360940"/>
            <a:ext cx="8502683" cy="1631771"/>
            <a:chOff x="419659" y="4520699"/>
            <a:chExt cx="11336911" cy="2188273"/>
          </a:xfrm>
        </p:grpSpPr>
        <p:sp>
          <p:nvSpPr>
            <p:cNvPr id="2" name="Hình chữ nhật 1">
              <a:extLst>
                <a:ext uri="{FF2B5EF4-FFF2-40B4-BE49-F238E27FC236}">
                  <a16:creationId xmlns:a16="http://schemas.microsoft.com/office/drawing/2014/main" id="{98B04E53-D455-4ADE-941B-ED367813C43C}"/>
                </a:ext>
              </a:extLst>
            </p:cNvPr>
            <p:cNvSpPr/>
            <p:nvPr/>
          </p:nvSpPr>
          <p:spPr>
            <a:xfrm>
              <a:off x="419659" y="4751420"/>
              <a:ext cx="11336911" cy="1957552"/>
            </a:xfrm>
            <a:prstGeom prst="rect">
              <a:avLst/>
            </a:prstGeom>
            <a:solidFill>
              <a:srgbClr val="92D050">
                <a:alpha val="23137"/>
              </a:srgb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vi-VN" sz="1350">
                <a:solidFill>
                  <a:prstClr val="black"/>
                </a:solidFill>
                <a:latin typeface="Arial" panose="020B0604020202020204" pitchFamily="34" charset="0"/>
              </a:endParaRPr>
            </a:p>
          </p:txBody>
        </p:sp>
        <p:sp>
          <p:nvSpPr>
            <p:cNvPr id="49" name="Hình chữ nhật: Góc Tròn 48">
              <a:extLst>
                <a:ext uri="{FF2B5EF4-FFF2-40B4-BE49-F238E27FC236}">
                  <a16:creationId xmlns:a16="http://schemas.microsoft.com/office/drawing/2014/main" id="{55ED9544-1AD0-4EBF-9EF2-0A019EE15000}"/>
                </a:ext>
              </a:extLst>
            </p:cNvPr>
            <p:cNvSpPr/>
            <p:nvPr/>
          </p:nvSpPr>
          <p:spPr>
            <a:xfrm>
              <a:off x="419659" y="4520699"/>
              <a:ext cx="1912775" cy="756966"/>
            </a:xfrm>
            <a:prstGeom prst="roundRect">
              <a:avLst/>
            </a:prstGeom>
            <a:solidFill>
              <a:schemeClr val="accent4">
                <a:lumMod val="40000"/>
                <a:lumOff val="60000"/>
              </a:schemeClr>
            </a:solidFill>
            <a:ln w="19050"/>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a:solidFill>
                    <a:srgbClr val="FF0000"/>
                  </a:solidFill>
                  <a:latin typeface="Times New Roman" panose="02020603050405020304" pitchFamily="18" charset="0"/>
                  <a:cs typeface="Times New Roman" panose="02020603050405020304" pitchFamily="18" charset="0"/>
                </a:rPr>
                <a:t>CÁCH 2</a:t>
              </a:r>
              <a:endParaRPr lang="vi-VN" sz="2100" b="1">
                <a:solidFill>
                  <a:srgbClr val="FF0000"/>
                </a:solidFill>
                <a:latin typeface="Times New Roman" panose="02020603050405020304" pitchFamily="18" charset="0"/>
                <a:cs typeface="Times New Roman" panose="02020603050405020304" pitchFamily="18" charset="0"/>
              </a:endParaRPr>
            </a:p>
          </p:txBody>
        </p:sp>
      </p:grpSp>
      <p:sp>
        <p:nvSpPr>
          <p:cNvPr id="39" name="Hình chữ nhật: Góc Tròn 38">
            <a:extLst>
              <a:ext uri="{FF2B5EF4-FFF2-40B4-BE49-F238E27FC236}">
                <a16:creationId xmlns:a16="http://schemas.microsoft.com/office/drawing/2014/main" id="{4ECD9349-2C01-44D0-9F62-59F53A5CC42E}"/>
              </a:ext>
            </a:extLst>
          </p:cNvPr>
          <p:cNvSpPr/>
          <p:nvPr/>
        </p:nvSpPr>
        <p:spPr>
          <a:xfrm>
            <a:off x="4663796" y="219476"/>
            <a:ext cx="4417634" cy="2617431"/>
          </a:xfrm>
          <a:prstGeom prst="roundRect">
            <a:avLst>
              <a:gd name="adj" fmla="val 9231"/>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vi-VN" sz="1350">
              <a:solidFill>
                <a:prstClr val="black"/>
              </a:solidFill>
              <a:latin typeface="Arial" panose="020B0604020202020204" pitchFamily="34" charset="0"/>
            </a:endParaRPr>
          </a:p>
        </p:txBody>
      </p:sp>
      <p:sp>
        <p:nvSpPr>
          <p:cNvPr id="34" name="TextBox 4">
            <a:extLst>
              <a:ext uri="{FF2B5EF4-FFF2-40B4-BE49-F238E27FC236}">
                <a16:creationId xmlns:a16="http://schemas.microsoft.com/office/drawing/2014/main" id="{CB829CA2-6D5C-4501-AE46-C80BDBA089A7}"/>
              </a:ext>
            </a:extLst>
          </p:cNvPr>
          <p:cNvSpPr txBox="1"/>
          <p:nvPr/>
        </p:nvSpPr>
        <p:spPr>
          <a:xfrm>
            <a:off x="5688571" y="224341"/>
            <a:ext cx="2478929" cy="415498"/>
          </a:xfrm>
          <a:prstGeom prst="rect">
            <a:avLst/>
          </a:prstGeom>
          <a:noFill/>
        </p:spPr>
        <p:txBody>
          <a:bodyPr wrap="square" rtlCol="0">
            <a:spAutoFit/>
          </a:bodyPr>
          <a:lstStyle/>
          <a:p>
            <a:pPr algn="ctr" defTabSz="685800"/>
            <a:r>
              <a:rPr lang="en-US" sz="2100" b="1">
                <a:solidFill>
                  <a:srgbClr val="002060"/>
                </a:solidFill>
                <a:latin typeface="Times New Roman" panose="02020603050405020304" pitchFamily="18" charset="0"/>
                <a:cs typeface="Times New Roman" panose="02020603050405020304" pitchFamily="18" charset="0"/>
              </a:rPr>
              <a:t>Tóm tắt</a:t>
            </a:r>
            <a:endParaRPr lang="en-US" sz="2100">
              <a:solidFill>
                <a:srgbClr val="002060"/>
              </a:solidFill>
              <a:latin typeface="Times New Roman" panose="02020603050405020304" pitchFamily="18" charset="0"/>
              <a:cs typeface="Times New Roman" panose="02020603050405020304" pitchFamily="18" charset="0"/>
            </a:endParaRPr>
          </a:p>
        </p:txBody>
      </p:sp>
      <p:sp>
        <p:nvSpPr>
          <p:cNvPr id="35" name="TextBox 4">
            <a:extLst>
              <a:ext uri="{FF2B5EF4-FFF2-40B4-BE49-F238E27FC236}">
                <a16:creationId xmlns:a16="http://schemas.microsoft.com/office/drawing/2014/main" id="{A7FAF40A-E952-44CF-A950-072E807FE194}"/>
              </a:ext>
            </a:extLst>
          </p:cNvPr>
          <p:cNvSpPr txBox="1"/>
          <p:nvPr/>
        </p:nvSpPr>
        <p:spPr>
          <a:xfrm>
            <a:off x="4803779" y="686671"/>
            <a:ext cx="1769583" cy="415498"/>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Có: 80 con gà</a:t>
            </a:r>
          </a:p>
        </p:txBody>
      </p:sp>
      <p:sp>
        <p:nvSpPr>
          <p:cNvPr id="36" name="TextBox 4">
            <a:extLst>
              <a:ext uri="{FF2B5EF4-FFF2-40B4-BE49-F238E27FC236}">
                <a16:creationId xmlns:a16="http://schemas.microsoft.com/office/drawing/2014/main" id="{8BF99116-EE94-4131-8AD8-12A3ED5E5144}"/>
              </a:ext>
            </a:extLst>
          </p:cNvPr>
          <p:cNvSpPr txBox="1"/>
          <p:nvPr/>
        </p:nvSpPr>
        <p:spPr>
          <a:xfrm>
            <a:off x="4774876" y="1216123"/>
            <a:ext cx="4417634" cy="415498"/>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1 con gà ăn 105g thức ăn trong 1 ngày</a:t>
            </a:r>
          </a:p>
        </p:txBody>
      </p:sp>
      <p:sp>
        <p:nvSpPr>
          <p:cNvPr id="37" name="TextBox 4">
            <a:extLst>
              <a:ext uri="{FF2B5EF4-FFF2-40B4-BE49-F238E27FC236}">
                <a16:creationId xmlns:a16="http://schemas.microsoft.com/office/drawing/2014/main" id="{494C2800-45D4-41C3-AFE8-FD9BD2525665}"/>
              </a:ext>
            </a:extLst>
          </p:cNvPr>
          <p:cNvSpPr txBox="1"/>
          <p:nvPr/>
        </p:nvSpPr>
        <p:spPr>
          <a:xfrm>
            <a:off x="4723558" y="1856170"/>
            <a:ext cx="4254824" cy="738664"/>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Đàn gà ăn trong 10 ngày cần bao nhiêu ki-lô-gam thức ăn?</a:t>
            </a:r>
          </a:p>
        </p:txBody>
      </p:sp>
      <p:cxnSp>
        <p:nvCxnSpPr>
          <p:cNvPr id="8" name="Đường nối Thẳng 7">
            <a:extLst>
              <a:ext uri="{FF2B5EF4-FFF2-40B4-BE49-F238E27FC236}">
                <a16:creationId xmlns:a16="http://schemas.microsoft.com/office/drawing/2014/main" id="{AC453E7A-272E-45F2-87F4-0DF19E35D06D}"/>
              </a:ext>
            </a:extLst>
          </p:cNvPr>
          <p:cNvCxnSpPr/>
          <p:nvPr/>
        </p:nvCxnSpPr>
        <p:spPr>
          <a:xfrm>
            <a:off x="4897084" y="1638185"/>
            <a:ext cx="408129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TextBox 4">
            <a:extLst>
              <a:ext uri="{FF2B5EF4-FFF2-40B4-BE49-F238E27FC236}">
                <a16:creationId xmlns:a16="http://schemas.microsoft.com/office/drawing/2014/main" id="{75375F85-8B8B-4293-82DE-2FD90285C684}"/>
              </a:ext>
            </a:extLst>
          </p:cNvPr>
          <p:cNvSpPr txBox="1"/>
          <p:nvPr/>
        </p:nvSpPr>
        <p:spPr>
          <a:xfrm>
            <a:off x="730445" y="405426"/>
            <a:ext cx="2478929" cy="415498"/>
          </a:xfrm>
          <a:prstGeom prst="rect">
            <a:avLst/>
          </a:prstGeom>
          <a:noFill/>
        </p:spPr>
        <p:txBody>
          <a:bodyPr wrap="square" rtlCol="0">
            <a:spAutoFit/>
          </a:bodyPr>
          <a:lstStyle/>
          <a:p>
            <a:pPr algn="ctr" defTabSz="685800"/>
            <a:r>
              <a:rPr lang="en-US" sz="2100" b="1" dirty="0" err="1">
                <a:solidFill>
                  <a:srgbClr val="002060"/>
                </a:solidFill>
                <a:latin typeface="Times New Roman" panose="02020603050405020304" pitchFamily="18" charset="0"/>
                <a:cs typeface="Times New Roman" panose="02020603050405020304" pitchFamily="18" charset="0"/>
              </a:rPr>
              <a:t>Giải</a:t>
            </a:r>
            <a:endParaRPr lang="en-US" sz="2100" dirty="0">
              <a:solidFill>
                <a:srgbClr val="002060"/>
              </a:solidFill>
              <a:latin typeface="Times New Roman" panose="02020603050405020304" pitchFamily="18" charset="0"/>
              <a:cs typeface="Times New Roman" panose="02020603050405020304" pitchFamily="18" charset="0"/>
            </a:endParaRPr>
          </a:p>
        </p:txBody>
      </p:sp>
      <p:sp>
        <p:nvSpPr>
          <p:cNvPr id="40" name="TextBox 4">
            <a:extLst>
              <a:ext uri="{FF2B5EF4-FFF2-40B4-BE49-F238E27FC236}">
                <a16:creationId xmlns:a16="http://schemas.microsoft.com/office/drawing/2014/main" id="{4766582C-3802-4783-B81A-4489684CCFAE}"/>
              </a:ext>
            </a:extLst>
          </p:cNvPr>
          <p:cNvSpPr txBox="1"/>
          <p:nvPr/>
        </p:nvSpPr>
        <p:spPr>
          <a:xfrm>
            <a:off x="314746" y="721295"/>
            <a:ext cx="3778985" cy="738664"/>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Khối lượng thức ăn cho đàn gà trong 1 ngày là:</a:t>
            </a:r>
          </a:p>
        </p:txBody>
      </p:sp>
      <mc:AlternateContent xmlns:mc="http://schemas.openxmlformats.org/markup-compatibility/2006" xmlns:a14="http://schemas.microsoft.com/office/drawing/2010/main">
        <mc:Choice Requires="a14">
          <p:sp>
            <p:nvSpPr>
              <p:cNvPr id="41" name="TextBox 4">
                <a:extLst>
                  <a:ext uri="{FF2B5EF4-FFF2-40B4-BE49-F238E27FC236}">
                    <a16:creationId xmlns:a16="http://schemas.microsoft.com/office/drawing/2014/main" id="{A28DB86A-AE14-4B71-9D57-4258012F78AA}"/>
                  </a:ext>
                </a:extLst>
              </p:cNvPr>
              <p:cNvSpPr txBox="1"/>
              <p:nvPr/>
            </p:nvSpPr>
            <p:spPr>
              <a:xfrm>
                <a:off x="314746" y="1533004"/>
                <a:ext cx="3778985" cy="415498"/>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80.105=8 400 (</m:t>
                      </m:r>
                      <m:r>
                        <a:rPr lang="en-US" sz="2100" i="1">
                          <a:solidFill>
                            <a:srgbClr val="002060"/>
                          </a:solidFill>
                          <a:latin typeface="Cambria Math" panose="02040503050406030204" pitchFamily="18" charset="0"/>
                          <a:cs typeface="Times New Roman" panose="02020603050405020304" pitchFamily="18" charset="0"/>
                        </a:rPr>
                        <m:t>𝑔</m:t>
                      </m:r>
                      <m:r>
                        <a:rPr lang="en-US" sz="2100" i="1">
                          <a:solidFill>
                            <a:srgbClr val="002060"/>
                          </a:solidFill>
                          <a:latin typeface="Cambria Math" panose="02040503050406030204" pitchFamily="18" charset="0"/>
                          <a:cs typeface="Times New Roman" panose="02020603050405020304" pitchFamily="18" charset="0"/>
                        </a:rPr>
                        <m:t>)</m:t>
                      </m:r>
                    </m:oMath>
                  </m:oMathPara>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41" name="TextBox 4">
                <a:extLst>
                  <a:ext uri="{FF2B5EF4-FFF2-40B4-BE49-F238E27FC236}">
                    <a16:creationId xmlns:a16="http://schemas.microsoft.com/office/drawing/2014/main" id="{A28DB86A-AE14-4B71-9D57-4258012F78AA}"/>
                  </a:ext>
                </a:extLst>
              </p:cNvPr>
              <p:cNvSpPr txBox="1">
                <a:spLocks noRot="1" noChangeAspect="1" noMove="1" noResize="1" noEditPoints="1" noAdjustHandles="1" noChangeArrowheads="1" noChangeShapeType="1" noTextEdit="1"/>
              </p:cNvSpPr>
              <p:nvPr/>
            </p:nvSpPr>
            <p:spPr>
              <a:xfrm>
                <a:off x="314746" y="1533004"/>
                <a:ext cx="3778985" cy="415498"/>
              </a:xfrm>
              <a:prstGeom prst="rect">
                <a:avLst/>
              </a:prstGeom>
              <a:blipFill>
                <a:blip r:embed="rId2"/>
                <a:stretch>
                  <a:fillRect b="-17391"/>
                </a:stretch>
              </a:blipFill>
            </p:spPr>
            <p:txBody>
              <a:bodyPr/>
              <a:lstStyle/>
              <a:p>
                <a:r>
                  <a:rPr lang="en-US">
                    <a:noFill/>
                  </a:rPr>
                  <a:t> </a:t>
                </a:r>
              </a:p>
            </p:txBody>
          </p:sp>
        </mc:Fallback>
      </mc:AlternateContent>
      <p:sp>
        <p:nvSpPr>
          <p:cNvPr id="44" name="TextBox 4">
            <a:extLst>
              <a:ext uri="{FF2B5EF4-FFF2-40B4-BE49-F238E27FC236}">
                <a16:creationId xmlns:a16="http://schemas.microsoft.com/office/drawing/2014/main" id="{6AEA51AC-0982-4C97-96F7-04D02081A7DA}"/>
              </a:ext>
            </a:extLst>
          </p:cNvPr>
          <p:cNvSpPr txBox="1"/>
          <p:nvPr/>
        </p:nvSpPr>
        <p:spPr>
          <a:xfrm>
            <a:off x="314746" y="1925419"/>
            <a:ext cx="3778985" cy="738664"/>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Khối lượng thức ăn cho đàn gà trong 10 ngày là:</a:t>
            </a:r>
          </a:p>
        </p:txBody>
      </p:sp>
      <mc:AlternateContent xmlns:mc="http://schemas.openxmlformats.org/markup-compatibility/2006" xmlns:a14="http://schemas.microsoft.com/office/drawing/2010/main">
        <mc:Choice Requires="a14">
          <p:sp>
            <p:nvSpPr>
              <p:cNvPr id="45" name="TextBox 4">
                <a:extLst>
                  <a:ext uri="{FF2B5EF4-FFF2-40B4-BE49-F238E27FC236}">
                    <a16:creationId xmlns:a16="http://schemas.microsoft.com/office/drawing/2014/main" id="{408EDDB4-EE1A-4224-BA74-02E219111C48}"/>
                  </a:ext>
                </a:extLst>
              </p:cNvPr>
              <p:cNvSpPr txBox="1"/>
              <p:nvPr/>
            </p:nvSpPr>
            <p:spPr>
              <a:xfrm>
                <a:off x="257557" y="2729202"/>
                <a:ext cx="4257255" cy="415498"/>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8 400.10=84 000 </m:t>
                      </m:r>
                      <m:d>
                        <m:dPr>
                          <m:ctrlPr>
                            <a:rPr lang="en-US" sz="2100" i="1">
                              <a:solidFill>
                                <a:srgbClr val="002060"/>
                              </a:solidFill>
                              <a:latin typeface="Cambria Math" panose="02040503050406030204" pitchFamily="18" charset="0"/>
                              <a:cs typeface="Times New Roman" panose="02020603050405020304" pitchFamily="18" charset="0"/>
                            </a:rPr>
                          </m:ctrlPr>
                        </m:dPr>
                        <m:e>
                          <m:r>
                            <a:rPr lang="en-US" sz="2100" i="1">
                              <a:solidFill>
                                <a:srgbClr val="002060"/>
                              </a:solidFill>
                              <a:latin typeface="Cambria Math" panose="02040503050406030204" pitchFamily="18" charset="0"/>
                              <a:cs typeface="Times New Roman" panose="02020603050405020304" pitchFamily="18" charset="0"/>
                            </a:rPr>
                            <m:t>𝑔</m:t>
                          </m:r>
                        </m:e>
                      </m:d>
                      <m:r>
                        <a:rPr lang="en-US" sz="2100" i="1">
                          <a:solidFill>
                            <a:srgbClr val="002060"/>
                          </a:solidFill>
                          <a:latin typeface="Cambria Math" panose="02040503050406030204" pitchFamily="18" charset="0"/>
                          <a:cs typeface="Times New Roman" panose="02020603050405020304" pitchFamily="18" charset="0"/>
                        </a:rPr>
                        <m:t>=84 (</m:t>
                      </m:r>
                      <m:r>
                        <a:rPr lang="en-US" sz="2100" i="1">
                          <a:solidFill>
                            <a:srgbClr val="002060"/>
                          </a:solidFill>
                          <a:latin typeface="Cambria Math" panose="02040503050406030204" pitchFamily="18" charset="0"/>
                          <a:cs typeface="Times New Roman" panose="02020603050405020304" pitchFamily="18" charset="0"/>
                        </a:rPr>
                        <m:t>𝑘𝑔</m:t>
                      </m:r>
                      <m:r>
                        <a:rPr lang="en-US" sz="2100" i="1">
                          <a:solidFill>
                            <a:srgbClr val="002060"/>
                          </a:solidFill>
                          <a:latin typeface="Cambria Math" panose="02040503050406030204" pitchFamily="18" charset="0"/>
                          <a:cs typeface="Times New Roman" panose="02020603050405020304" pitchFamily="18" charset="0"/>
                        </a:rPr>
                        <m:t>)</m:t>
                      </m:r>
                    </m:oMath>
                  </m:oMathPara>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45" name="TextBox 4">
                <a:extLst>
                  <a:ext uri="{FF2B5EF4-FFF2-40B4-BE49-F238E27FC236}">
                    <a16:creationId xmlns:a16="http://schemas.microsoft.com/office/drawing/2014/main" id="{408EDDB4-EE1A-4224-BA74-02E219111C48}"/>
                  </a:ext>
                </a:extLst>
              </p:cNvPr>
              <p:cNvSpPr txBox="1">
                <a:spLocks noRot="1" noChangeAspect="1" noMove="1" noResize="1" noEditPoints="1" noAdjustHandles="1" noChangeArrowheads="1" noChangeShapeType="1" noTextEdit="1"/>
              </p:cNvSpPr>
              <p:nvPr/>
            </p:nvSpPr>
            <p:spPr>
              <a:xfrm>
                <a:off x="257557" y="2729202"/>
                <a:ext cx="4257255" cy="415498"/>
              </a:xfrm>
              <a:prstGeom prst="rect">
                <a:avLst/>
              </a:prstGeom>
              <a:blipFill>
                <a:blip r:embed="rId3"/>
                <a:stretch>
                  <a:fillRect b="-17647"/>
                </a:stretch>
              </a:blipFill>
            </p:spPr>
            <p:txBody>
              <a:bodyPr/>
              <a:lstStyle/>
              <a:p>
                <a:r>
                  <a:rPr lang="en-US">
                    <a:noFill/>
                  </a:rPr>
                  <a:t> </a:t>
                </a:r>
              </a:p>
            </p:txBody>
          </p:sp>
        </mc:Fallback>
      </mc:AlternateContent>
      <p:sp>
        <p:nvSpPr>
          <p:cNvPr id="46" name="TextBox 4">
            <a:extLst>
              <a:ext uri="{FF2B5EF4-FFF2-40B4-BE49-F238E27FC236}">
                <a16:creationId xmlns:a16="http://schemas.microsoft.com/office/drawing/2014/main" id="{A80F890B-6C38-49CD-9D5D-E0B9C71BFC5E}"/>
              </a:ext>
            </a:extLst>
          </p:cNvPr>
          <p:cNvSpPr txBox="1"/>
          <p:nvPr/>
        </p:nvSpPr>
        <p:spPr>
          <a:xfrm>
            <a:off x="1969910" y="3689341"/>
            <a:ext cx="5538901" cy="415498"/>
          </a:xfrm>
          <a:prstGeom prst="rect">
            <a:avLst/>
          </a:prstGeom>
          <a:noFill/>
        </p:spPr>
        <p:txBody>
          <a:bodyPr wrap="square" rtlCol="0">
            <a:spAutoFit/>
          </a:bodyPr>
          <a:lstStyle/>
          <a:p>
            <a:pPr defTabSz="685800"/>
            <a:r>
              <a:rPr lang="en-US" sz="2100">
                <a:solidFill>
                  <a:srgbClr val="002060"/>
                </a:solidFill>
                <a:latin typeface="Times New Roman" panose="02020603050405020304" pitchFamily="18" charset="0"/>
                <a:cs typeface="Times New Roman" panose="02020603050405020304" pitchFamily="18" charset="0"/>
              </a:rPr>
              <a:t>Khối lượng thức ăn cho đàn gà trong 10 ngày là:</a:t>
            </a:r>
          </a:p>
        </p:txBody>
      </p:sp>
      <mc:AlternateContent xmlns:mc="http://schemas.openxmlformats.org/markup-compatibility/2006" xmlns:a14="http://schemas.microsoft.com/office/drawing/2010/main">
        <mc:Choice Requires="a14">
          <p:sp>
            <p:nvSpPr>
              <p:cNvPr id="47" name="TextBox 4">
                <a:extLst>
                  <a:ext uri="{FF2B5EF4-FFF2-40B4-BE49-F238E27FC236}">
                    <a16:creationId xmlns:a16="http://schemas.microsoft.com/office/drawing/2014/main" id="{2672A29B-38E4-4541-88A9-A334CB421FF4}"/>
                  </a:ext>
                </a:extLst>
              </p:cNvPr>
              <p:cNvSpPr txBox="1"/>
              <p:nvPr/>
            </p:nvSpPr>
            <p:spPr>
              <a:xfrm>
                <a:off x="2316107" y="4277393"/>
                <a:ext cx="4257255" cy="415498"/>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2100" i="1">
                          <a:solidFill>
                            <a:srgbClr val="002060"/>
                          </a:solidFill>
                          <a:latin typeface="Cambria Math" panose="02040503050406030204" pitchFamily="18" charset="0"/>
                          <a:cs typeface="Times New Roman" panose="02020603050405020304" pitchFamily="18" charset="0"/>
                        </a:rPr>
                        <m:t>80.105.10=84 000 </m:t>
                      </m:r>
                      <m:d>
                        <m:dPr>
                          <m:ctrlPr>
                            <a:rPr lang="en-US" sz="2100" i="1">
                              <a:solidFill>
                                <a:srgbClr val="002060"/>
                              </a:solidFill>
                              <a:latin typeface="Cambria Math" panose="02040503050406030204" pitchFamily="18" charset="0"/>
                              <a:cs typeface="Times New Roman" panose="02020603050405020304" pitchFamily="18" charset="0"/>
                            </a:rPr>
                          </m:ctrlPr>
                        </m:dPr>
                        <m:e>
                          <m:r>
                            <a:rPr lang="en-US" sz="2100" i="1">
                              <a:solidFill>
                                <a:srgbClr val="002060"/>
                              </a:solidFill>
                              <a:latin typeface="Cambria Math" panose="02040503050406030204" pitchFamily="18" charset="0"/>
                              <a:cs typeface="Times New Roman" panose="02020603050405020304" pitchFamily="18" charset="0"/>
                            </a:rPr>
                            <m:t>𝑔</m:t>
                          </m:r>
                        </m:e>
                      </m:d>
                      <m:r>
                        <a:rPr lang="en-US" sz="2100" i="1">
                          <a:solidFill>
                            <a:srgbClr val="002060"/>
                          </a:solidFill>
                          <a:latin typeface="Cambria Math" panose="02040503050406030204" pitchFamily="18" charset="0"/>
                          <a:cs typeface="Times New Roman" panose="02020603050405020304" pitchFamily="18" charset="0"/>
                        </a:rPr>
                        <m:t>=84 (</m:t>
                      </m:r>
                      <m:r>
                        <a:rPr lang="en-US" sz="2100" i="1">
                          <a:solidFill>
                            <a:srgbClr val="002060"/>
                          </a:solidFill>
                          <a:latin typeface="Cambria Math" panose="02040503050406030204" pitchFamily="18" charset="0"/>
                          <a:cs typeface="Times New Roman" panose="02020603050405020304" pitchFamily="18" charset="0"/>
                        </a:rPr>
                        <m:t>𝑘𝑔</m:t>
                      </m:r>
                      <m:r>
                        <a:rPr lang="en-US" sz="2100" i="1">
                          <a:solidFill>
                            <a:srgbClr val="002060"/>
                          </a:solidFill>
                          <a:latin typeface="Cambria Math" panose="02040503050406030204" pitchFamily="18" charset="0"/>
                          <a:cs typeface="Times New Roman" panose="02020603050405020304" pitchFamily="18" charset="0"/>
                        </a:rPr>
                        <m:t>)</m:t>
                      </m:r>
                    </m:oMath>
                  </m:oMathPara>
                </a14:m>
                <a:endParaRPr lang="en-US" sz="2100">
                  <a:solidFill>
                    <a:srgbClr val="002060"/>
                  </a:solidFill>
                  <a:latin typeface="Times New Roman" panose="02020603050405020304" pitchFamily="18" charset="0"/>
                  <a:cs typeface="Times New Roman" panose="02020603050405020304" pitchFamily="18" charset="0"/>
                </a:endParaRPr>
              </a:p>
            </p:txBody>
          </p:sp>
        </mc:Choice>
        <mc:Fallback xmlns="">
          <p:sp>
            <p:nvSpPr>
              <p:cNvPr id="47" name="TextBox 4">
                <a:extLst>
                  <a:ext uri="{FF2B5EF4-FFF2-40B4-BE49-F238E27FC236}">
                    <a16:creationId xmlns:a16="http://schemas.microsoft.com/office/drawing/2014/main" id="{2672A29B-38E4-4541-88A9-A334CB421FF4}"/>
                  </a:ext>
                </a:extLst>
              </p:cNvPr>
              <p:cNvSpPr txBox="1">
                <a:spLocks noRot="1" noChangeAspect="1" noMove="1" noResize="1" noEditPoints="1" noAdjustHandles="1" noChangeArrowheads="1" noChangeShapeType="1" noTextEdit="1"/>
              </p:cNvSpPr>
              <p:nvPr/>
            </p:nvSpPr>
            <p:spPr>
              <a:xfrm>
                <a:off x="2316107" y="4277393"/>
                <a:ext cx="4257255" cy="415498"/>
              </a:xfrm>
              <a:prstGeom prst="rect">
                <a:avLst/>
              </a:prstGeom>
              <a:blipFill>
                <a:blip r:embed="rId4"/>
                <a:stretch>
                  <a:fillRect b="-17647"/>
                </a:stretch>
              </a:blipFill>
            </p:spPr>
            <p:txBody>
              <a:bodyPr/>
              <a:lstStyle/>
              <a:p>
                <a:r>
                  <a:rPr lang="en-US">
                    <a:noFill/>
                  </a:rPr>
                  <a:t> </a:t>
                </a:r>
              </a:p>
            </p:txBody>
          </p:sp>
        </mc:Fallback>
      </mc:AlternateContent>
      <p:sp>
        <p:nvSpPr>
          <p:cNvPr id="18" name="TextBox 8">
            <a:extLst>
              <a:ext uri="{FF2B5EF4-FFF2-40B4-BE49-F238E27FC236}">
                <a16:creationId xmlns:a16="http://schemas.microsoft.com/office/drawing/2014/main" id="{04E2BB13-1ECD-4A7D-A3B9-E0D79C1970F6}"/>
              </a:ext>
            </a:extLst>
          </p:cNvPr>
          <p:cNvSpPr txBox="1"/>
          <p:nvPr/>
        </p:nvSpPr>
        <p:spPr>
          <a:xfrm>
            <a:off x="485194" y="307184"/>
            <a:ext cx="2971930" cy="182148"/>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Tính</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chất</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phép</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9" name="TextBox 6">
            <a:extLst>
              <a:ext uri="{FF2B5EF4-FFF2-40B4-BE49-F238E27FC236}">
                <a16:creationId xmlns:a16="http://schemas.microsoft.com/office/drawing/2014/main" id="{7CED0BF9-4ED0-44F8-B28D-065CBC096655}"/>
              </a:ext>
            </a:extLst>
          </p:cNvPr>
          <p:cNvSpPr txBox="1"/>
          <p:nvPr/>
        </p:nvSpPr>
        <p:spPr>
          <a:xfrm>
            <a:off x="399443" y="51711"/>
            <a:ext cx="491962" cy="530915"/>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2.</a:t>
            </a:r>
          </a:p>
        </p:txBody>
      </p:sp>
    </p:spTree>
    <p:extLst>
      <p:ext uri="{BB962C8B-B14F-4D97-AF65-F5344CB8AC3E}">
        <p14:creationId xmlns:p14="http://schemas.microsoft.com/office/powerpoint/2010/main" val="1374803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up)">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up)">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up)">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4" grpId="0"/>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194695" y="1171575"/>
            <a:ext cx="2808515" cy="3971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4702629" y="2220687"/>
            <a:ext cx="2024743" cy="2090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4702629" y="1559992"/>
            <a:ext cx="740230" cy="7641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255" t="7066" r="20597" b="40313"/>
          <a:stretch/>
        </p:blipFill>
        <p:spPr bwMode="auto">
          <a:xfrm>
            <a:off x="6704911" y="195751"/>
            <a:ext cx="1028189" cy="10613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800827" y="1534886"/>
            <a:ext cx="1244374" cy="1284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255" t="7066" r="20597" b="40313"/>
          <a:stretch/>
        </p:blipFill>
        <p:spPr bwMode="auto">
          <a:xfrm>
            <a:off x="6534127" y="3875315"/>
            <a:ext cx="1028189" cy="106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255" t="7066" r="20597" b="40313"/>
          <a:stretch/>
        </p:blipFill>
        <p:spPr bwMode="auto">
          <a:xfrm>
            <a:off x="5767888" y="1492221"/>
            <a:ext cx="958970" cy="9899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8235" y="3333073"/>
            <a:ext cx="1127351" cy="11273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423" t="10158" r="7352" b="9652"/>
          <a:stretch/>
        </p:blipFill>
        <p:spPr bwMode="auto">
          <a:xfrm>
            <a:off x="4232919" y="76856"/>
            <a:ext cx="678162" cy="6456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369204" y="226665"/>
            <a:ext cx="2976713" cy="692497"/>
          </a:xfrm>
          <a:prstGeom prst="rect">
            <a:avLst/>
          </a:prstGeom>
          <a:noFill/>
        </p:spPr>
        <p:txBody>
          <a:bodyPr wrap="none" lIns="68580" tIns="34290" rIns="68580" bIns="34290">
            <a:spAutoFit/>
          </a:bodyPr>
          <a:lstStyle/>
          <a:p>
            <a:pPr algn="ctr" defTabSz="685800"/>
            <a:r>
              <a:rPr lang="en-US" sz="4050" b="1" spc="38" dirty="0">
                <a:ln w="9525" cmpd="sng">
                  <a:solidFill>
                    <a:srgbClr val="4472C4"/>
                  </a:solidFill>
                  <a:prstDash val="solid"/>
                </a:ln>
                <a:solidFill>
                  <a:srgbClr val="FFFF00"/>
                </a:solidFill>
                <a:effectLst>
                  <a:glow rad="38100">
                    <a:srgbClr val="4472C4">
                      <a:alpha val="40000"/>
                    </a:srgbClr>
                  </a:glow>
                </a:effectLst>
                <a:latin typeface="Times New Roman" panose="02020603050405020304" pitchFamily="18" charset="0"/>
                <a:cs typeface="Times New Roman" panose="02020603050405020304" pitchFamily="18" charset="0"/>
              </a:rPr>
              <a:t>TIÊU DIỆT </a:t>
            </a:r>
          </a:p>
        </p:txBody>
      </p:sp>
      <p:sp>
        <p:nvSpPr>
          <p:cNvPr id="13" name="Rectangle 12"/>
          <p:cNvSpPr/>
          <p:nvPr/>
        </p:nvSpPr>
        <p:spPr>
          <a:xfrm>
            <a:off x="1645157" y="862680"/>
            <a:ext cx="4154472" cy="692497"/>
          </a:xfrm>
          <a:prstGeom prst="rect">
            <a:avLst/>
          </a:prstGeom>
          <a:noFill/>
        </p:spPr>
        <p:txBody>
          <a:bodyPr wrap="none" lIns="68580" tIns="34290" rIns="68580" bIns="34290">
            <a:spAutoFit/>
          </a:bodyPr>
          <a:lstStyle/>
          <a:p>
            <a:pPr algn="ctr" defTabSz="685800"/>
            <a:r>
              <a:rPr lang="en-US" sz="405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imes New Roman" panose="02020603050405020304" pitchFamily="18" charset="0"/>
                <a:cs typeface="Times New Roman" panose="02020603050405020304" pitchFamily="18" charset="0"/>
              </a:rPr>
              <a:t>CORONA VIRUS</a:t>
            </a:r>
            <a:endParaRPr lang="en-US" sz="405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endParaRPr>
          </a:p>
        </p:txBody>
      </p:sp>
      <p:pic>
        <p:nvPicPr>
          <p:cNvPr id="3078" name="Picture 6" descr="Kết quả hình ảnh cho play 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31655" y="4405995"/>
            <a:ext cx="671863" cy="6718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45585" y="4522056"/>
            <a:ext cx="1097273" cy="415498"/>
          </a:xfrm>
          <a:prstGeom prst="rect">
            <a:avLst/>
          </a:prstGeom>
          <a:noFill/>
        </p:spPr>
        <p:txBody>
          <a:bodyPr wrap="square" rtlCol="0">
            <a:spAutoFit/>
          </a:bodyPr>
          <a:lstStyle/>
          <a:p>
            <a:pPr defTabSz="685800"/>
            <a:r>
              <a:rPr lang="en-US" sz="2100" b="1" dirty="0">
                <a:solidFill>
                  <a:srgbClr val="FF0000"/>
                </a:solidFill>
                <a:latin typeface="Times New Roman" panose="02020603050405020304" pitchFamily="18" charset="0"/>
                <a:cs typeface="Times New Roman" panose="02020603050405020304" pitchFamily="18"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004322" y="832247"/>
            <a:ext cx="457200" cy="457200"/>
          </a:xfrm>
          <a:prstGeom prst="rect">
            <a:avLst/>
          </a:prstGeom>
        </p:spPr>
      </p:pic>
      <p:pic>
        <p:nvPicPr>
          <p:cNvPr id="1026" name="Picture 2" descr="Kết quả hình ảnh cho virut corrona"/>
          <p:cNvPicPr>
            <a:picLocks noChangeAspect="1" noChangeArrowheads="1"/>
          </p:cNvPicPr>
          <p:nvPr/>
        </p:nvPicPr>
        <p:blipFill>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750798" y="2324100"/>
            <a:ext cx="554965" cy="55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5370" y="1473406"/>
            <a:ext cx="8342453" cy="2540888"/>
          </a:xfrm>
          <a:prstGeom prst="rect">
            <a:avLst/>
          </a:prstGeom>
        </p:spPr>
        <p:txBody>
          <a:bodyPr wrap="square">
            <a:spAutoFit/>
          </a:bodyPr>
          <a:lstStyle/>
          <a:p>
            <a:pPr algn="just" defTabSz="685800">
              <a:lnSpc>
                <a:spcPct val="150000"/>
              </a:lnSpc>
            </a:pPr>
            <a:r>
              <a:rPr lang="vi-VN" b="1" dirty="0">
                <a:solidFill>
                  <a:prstClr val="black"/>
                </a:solidFill>
                <a:latin typeface="Times New Roman" panose="02020603050405020304" pitchFamily="18" charset="0"/>
              </a:rPr>
              <a:t>Dịch virus corona Vũ Hán 2019–20</a:t>
            </a:r>
            <a:r>
              <a:rPr lang="vi-VN" dirty="0">
                <a:solidFill>
                  <a:prstClr val="black"/>
                </a:solidFill>
                <a:latin typeface="Times New Roman" panose="02020603050405020304" pitchFamily="18" charset="0"/>
              </a:rPr>
              <a:t>, còn được gọi là </a:t>
            </a:r>
            <a:r>
              <a:rPr lang="vi-VN" b="1" dirty="0">
                <a:solidFill>
                  <a:prstClr val="black"/>
                </a:solidFill>
                <a:latin typeface="Times New Roman" panose="02020603050405020304" pitchFamily="18" charset="0"/>
              </a:rPr>
              <a:t>dịch viêm phổi cấp do chủng mới của virus corona</a:t>
            </a:r>
            <a:r>
              <a:rPr lang="vi-VN" dirty="0">
                <a:solidFill>
                  <a:prstClr val="black"/>
                </a:solidFill>
                <a:latin typeface="Times New Roman" panose="02020603050405020304" pitchFamily="18" charset="0"/>
              </a:rPr>
              <a:t> hay </a:t>
            </a:r>
            <a:r>
              <a:rPr lang="vi-VN" b="1" dirty="0">
                <a:solidFill>
                  <a:prstClr val="black"/>
                </a:solidFill>
                <a:latin typeface="Times New Roman" panose="02020603050405020304" pitchFamily="18" charset="0"/>
              </a:rPr>
              <a:t>dịch viêm phổi Vũ Hán</a:t>
            </a:r>
            <a:r>
              <a:rPr lang="vi-VN" dirty="0">
                <a:solidFill>
                  <a:prstClr val="black"/>
                </a:solidFill>
                <a:latin typeface="Times New Roman" panose="02020603050405020304" pitchFamily="18" charset="0"/>
              </a:rPr>
              <a:t> (bệnh được gọi chính thức là </a:t>
            </a:r>
            <a:r>
              <a:rPr lang="vi-VN" b="1" dirty="0">
                <a:solidFill>
                  <a:prstClr val="black"/>
                </a:solidFill>
                <a:latin typeface="Times New Roman" panose="02020603050405020304" pitchFamily="18" charset="0"/>
              </a:rPr>
              <a:t>COVID-19</a:t>
            </a:r>
            <a:r>
              <a:rPr lang="vi-VN" dirty="0">
                <a:solidFill>
                  <a:prstClr val="black"/>
                </a:solidFill>
                <a:latin typeface="Times New Roman" panose="02020603050405020304" pitchFamily="18"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dirty="0">
                <a:solidFill>
                  <a:prstClr val="black"/>
                </a:solidFill>
                <a:latin typeface="Calibri Light" panose="020F0302020204030204"/>
              </a:rPr>
              <a:t>.</a:t>
            </a:r>
            <a:endParaRPr lang="en-US" b="1" dirty="0">
              <a:solidFill>
                <a:srgbClr val="333333"/>
              </a:solidFill>
              <a:latin typeface="Calibri Light" panose="020F0302020204030204"/>
            </a:endParaRPr>
          </a:p>
        </p:txBody>
      </p:sp>
      <p:sp>
        <p:nvSpPr>
          <p:cNvPr id="6" name="Rounded Rectangle 5"/>
          <p:cNvSpPr/>
          <p:nvPr/>
        </p:nvSpPr>
        <p:spPr>
          <a:xfrm>
            <a:off x="2849191" y="471628"/>
            <a:ext cx="4528457" cy="582678"/>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685800"/>
            <a:r>
              <a:rPr lang="en-US" sz="2700" b="1" dirty="0">
                <a:solidFill>
                  <a:srgbClr val="FF0000"/>
                </a:solidFill>
                <a:latin typeface="Times New Roman" panose="02020603050405020304" pitchFamily="18" charset="0"/>
                <a:cs typeface="Times New Roman" panose="02020603050405020304" pitchFamily="18"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6511" y="217109"/>
            <a:ext cx="1400175" cy="134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8F24A-507D-4D1C-A983-373A164C03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40" t="11220" r="22399"/>
          <a:stretch/>
        </p:blipFill>
        <p:spPr>
          <a:xfrm>
            <a:off x="7061980" y="2040555"/>
            <a:ext cx="2071397" cy="3194864"/>
          </a:xfrm>
          <a:prstGeom prst="rect">
            <a:avLst/>
          </a:prstGeom>
        </p:spPr>
      </p:pic>
      <p:sp>
        <p:nvSpPr>
          <p:cNvPr id="6" name="!!1">
            <a:extLst>
              <a:ext uri="{FF2B5EF4-FFF2-40B4-BE49-F238E27FC236}">
                <a16:creationId xmlns:a16="http://schemas.microsoft.com/office/drawing/2014/main" id="{E06B95C3-1619-4AA9-8B6F-475CF0738B24}"/>
              </a:ext>
            </a:extLst>
          </p:cNvPr>
          <p:cNvSpPr/>
          <p:nvPr/>
        </p:nvSpPr>
        <p:spPr>
          <a:xfrm>
            <a:off x="893680" y="774175"/>
            <a:ext cx="3127895" cy="1533719"/>
          </a:xfrm>
          <a:prstGeom prst="rect">
            <a:avLst/>
          </a:prstGeom>
          <a:solidFill>
            <a:srgbClr val="00B050"/>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35" name="Group 34">
            <a:extLst>
              <a:ext uri="{FF2B5EF4-FFF2-40B4-BE49-F238E27FC236}">
                <a16:creationId xmlns:a16="http://schemas.microsoft.com/office/drawing/2014/main" id="{C9A21271-D115-4A6B-8F06-C4C1530F801B}"/>
              </a:ext>
            </a:extLst>
          </p:cNvPr>
          <p:cNvGrpSpPr/>
          <p:nvPr/>
        </p:nvGrpSpPr>
        <p:grpSpPr>
          <a:xfrm>
            <a:off x="4427377" y="440872"/>
            <a:ext cx="1037813" cy="1533719"/>
            <a:chOff x="5903169" y="587828"/>
            <a:chExt cx="1383751" cy="2044959"/>
          </a:xfrm>
        </p:grpSpPr>
        <p:sp>
          <p:nvSpPr>
            <p:cNvPr id="7" name="Rectangle: Rounded Corners 6">
              <a:extLst>
                <a:ext uri="{FF2B5EF4-FFF2-40B4-BE49-F238E27FC236}">
                  <a16:creationId xmlns:a16="http://schemas.microsoft.com/office/drawing/2014/main" id="{682D9517-F0BF-4CC8-AD83-E3E7C01C750A}"/>
                </a:ext>
              </a:extLst>
            </p:cNvPr>
            <p:cNvSpPr/>
            <p:nvPr/>
          </p:nvSpPr>
          <p:spPr>
            <a:xfrm>
              <a:off x="5903169" y="587828"/>
              <a:ext cx="1383751" cy="2044959"/>
            </a:xfrm>
            <a:prstGeom prst="roundRect">
              <a:avLst/>
            </a:prstGeom>
            <a:solidFill>
              <a:schemeClr val="accent4">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6" name="Picture 4" descr="Học Sinh Đến Trường PNG - KhoThietKe.Net">
              <a:extLst>
                <a:ext uri="{FF2B5EF4-FFF2-40B4-BE49-F238E27FC236}">
                  <a16:creationId xmlns:a16="http://schemas.microsoft.com/office/drawing/2014/main" id="{71C863C9-50A1-477E-BD85-CCEE880B80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19" r="7923"/>
            <a:stretch/>
          </p:blipFill>
          <p:spPr bwMode="auto">
            <a:xfrm>
              <a:off x="6017289" y="735460"/>
              <a:ext cx="1246335" cy="174969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peech Bubble: Rectangle with Corners Rounded 7">
            <a:extLst>
              <a:ext uri="{FF2B5EF4-FFF2-40B4-BE49-F238E27FC236}">
                <a16:creationId xmlns:a16="http://schemas.microsoft.com/office/drawing/2014/main" id="{CE4A5995-3AEF-4DA9-A89B-A4AE76FAE645}"/>
              </a:ext>
            </a:extLst>
          </p:cNvPr>
          <p:cNvSpPr/>
          <p:nvPr/>
        </p:nvSpPr>
        <p:spPr>
          <a:xfrm>
            <a:off x="4353323" y="2034912"/>
            <a:ext cx="2419563" cy="853005"/>
          </a:xfrm>
          <a:prstGeom prst="wedgeRoundRectCallout">
            <a:avLst>
              <a:gd name="adj1" fmla="val 90497"/>
              <a:gd name="adj2" fmla="val 32128"/>
              <a:gd name="adj3" fmla="val 16667"/>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solidFill>
                  <a:srgbClr val="0070C0"/>
                </a:solidFill>
                <a:latin typeface="Times New Roman" panose="02020603050405020304" pitchFamily="18" charset="0"/>
                <a:cs typeface="Times New Roman" panose="02020603050405020304" pitchFamily="18" charset="0"/>
              </a:rPr>
              <a:t>Tôi là bác Nam</a:t>
            </a:r>
          </a:p>
        </p:txBody>
      </p:sp>
      <p:grpSp>
        <p:nvGrpSpPr>
          <p:cNvPr id="37" name="Group 36">
            <a:extLst>
              <a:ext uri="{FF2B5EF4-FFF2-40B4-BE49-F238E27FC236}">
                <a16:creationId xmlns:a16="http://schemas.microsoft.com/office/drawing/2014/main" id="{4AA4B6A3-EDCB-49C2-9EF8-888A08F5824C}"/>
              </a:ext>
            </a:extLst>
          </p:cNvPr>
          <p:cNvGrpSpPr/>
          <p:nvPr/>
        </p:nvGrpSpPr>
        <p:grpSpPr>
          <a:xfrm>
            <a:off x="5557465" y="451362"/>
            <a:ext cx="1084172" cy="1560238"/>
            <a:chOff x="7409953" y="601815"/>
            <a:chExt cx="1445563" cy="2080317"/>
          </a:xfrm>
        </p:grpSpPr>
        <p:sp>
          <p:nvSpPr>
            <p:cNvPr id="20" name="Rectangle: Rounded Corners 19">
              <a:extLst>
                <a:ext uri="{FF2B5EF4-FFF2-40B4-BE49-F238E27FC236}">
                  <a16:creationId xmlns:a16="http://schemas.microsoft.com/office/drawing/2014/main" id="{65C1CB58-1DE1-4395-8C9D-1BEAB43058DF}"/>
                </a:ext>
              </a:extLst>
            </p:cNvPr>
            <p:cNvSpPr/>
            <p:nvPr/>
          </p:nvSpPr>
          <p:spPr>
            <a:xfrm>
              <a:off x="7409953" y="601815"/>
              <a:ext cx="1383751" cy="2044959"/>
            </a:xfrm>
            <a:prstGeom prst="roundRect">
              <a:avLst/>
            </a:prstGeom>
            <a:solidFill>
              <a:schemeClr val="accent4">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1" name="Picture 2" descr="Học Sinh Vui Vẻ PNG - KhoThietKe.Net">
              <a:extLst>
                <a:ext uri="{FF2B5EF4-FFF2-40B4-BE49-F238E27FC236}">
                  <a16:creationId xmlns:a16="http://schemas.microsoft.com/office/drawing/2014/main" id="{441B50A5-76ED-497D-B0B5-01953A6B2E2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27" r="10000"/>
            <a:stretch/>
          </p:blipFill>
          <p:spPr bwMode="auto">
            <a:xfrm>
              <a:off x="7512683" y="675781"/>
              <a:ext cx="1342833" cy="20063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09F86A06-C3CA-4FC6-B158-48C48942B613}"/>
              </a:ext>
            </a:extLst>
          </p:cNvPr>
          <p:cNvGrpSpPr/>
          <p:nvPr/>
        </p:nvGrpSpPr>
        <p:grpSpPr>
          <a:xfrm>
            <a:off x="6705611" y="440870"/>
            <a:ext cx="1037813" cy="1533721"/>
            <a:chOff x="8940814" y="587826"/>
            <a:chExt cx="1383751" cy="2044961"/>
          </a:xfrm>
        </p:grpSpPr>
        <p:sp>
          <p:nvSpPr>
            <p:cNvPr id="22" name="Rectangle: Rounded Corners 21">
              <a:extLst>
                <a:ext uri="{FF2B5EF4-FFF2-40B4-BE49-F238E27FC236}">
                  <a16:creationId xmlns:a16="http://schemas.microsoft.com/office/drawing/2014/main" id="{8AF1E636-3C3D-443A-9441-50DFA8EA4323}"/>
                </a:ext>
              </a:extLst>
            </p:cNvPr>
            <p:cNvSpPr/>
            <p:nvPr/>
          </p:nvSpPr>
          <p:spPr>
            <a:xfrm>
              <a:off x="8940814" y="587826"/>
              <a:ext cx="1383751" cy="2044959"/>
            </a:xfrm>
            <a:prstGeom prst="roundRect">
              <a:avLst/>
            </a:prstGeom>
            <a:solidFill>
              <a:schemeClr val="accent4">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3" name="Picture 6" descr="Hình ảnh Học Sinh Hoạt Hình Minh Họa, Mở Hình Minh Họa, Phim Hoạt Hình Minh  Họa, Học Sinh Sinh Viên Tranh Minh Hoạ miễn phí tải tập tin PNG PSDComment  và">
              <a:extLst>
                <a:ext uri="{FF2B5EF4-FFF2-40B4-BE49-F238E27FC236}">
                  <a16:creationId xmlns:a16="http://schemas.microsoft.com/office/drawing/2014/main" id="{CCCBDE92-F418-4AED-8C4B-E3F2453D225C}"/>
                </a:ext>
              </a:extLst>
            </p:cNvPr>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7006" r="21728"/>
            <a:stretch/>
          </p:blipFill>
          <p:spPr bwMode="auto">
            <a:xfrm>
              <a:off x="9002626" y="675781"/>
              <a:ext cx="1198987" cy="19570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F28E42D-ED77-4E77-846D-ABB52AA64E58}"/>
              </a:ext>
            </a:extLst>
          </p:cNvPr>
          <p:cNvGrpSpPr/>
          <p:nvPr/>
        </p:nvGrpSpPr>
        <p:grpSpPr>
          <a:xfrm>
            <a:off x="7853757" y="404936"/>
            <a:ext cx="1037813" cy="1569653"/>
            <a:chOff x="10471675" y="539915"/>
            <a:chExt cx="1383751" cy="2092870"/>
          </a:xfrm>
        </p:grpSpPr>
        <p:sp>
          <p:nvSpPr>
            <p:cNvPr id="24" name="Rectangle: Rounded Corners 23">
              <a:extLst>
                <a:ext uri="{FF2B5EF4-FFF2-40B4-BE49-F238E27FC236}">
                  <a16:creationId xmlns:a16="http://schemas.microsoft.com/office/drawing/2014/main" id="{35E17554-5A9C-486E-AD44-03F74C19785F}"/>
                </a:ext>
              </a:extLst>
            </p:cNvPr>
            <p:cNvSpPr/>
            <p:nvPr/>
          </p:nvSpPr>
          <p:spPr>
            <a:xfrm>
              <a:off x="10471675" y="587826"/>
              <a:ext cx="1383751" cy="2044959"/>
            </a:xfrm>
            <a:prstGeom prst="roundRect">
              <a:avLst/>
            </a:prstGeom>
            <a:solidFill>
              <a:schemeClr val="accent4">
                <a:lumMod val="20000"/>
                <a:lumOff val="8000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25" name="Picture 8" descr="تدريب الطلاب التوضيح الكرتون, الطلاب المدربين, التوضيح الكرتون, مدرسة PNG  وملف PSD للتحميل مجانا">
              <a:extLst>
                <a:ext uri="{FF2B5EF4-FFF2-40B4-BE49-F238E27FC236}">
                  <a16:creationId xmlns:a16="http://schemas.microsoft.com/office/drawing/2014/main" id="{A82A137A-56C9-4A4E-80C7-2E71754E7458}"/>
                </a:ext>
              </a:extLst>
            </p:cNvPr>
            <p:cNvPicPr>
              <a:picLocks noChangeAspect="1" noChangeArrowheads="1"/>
            </p:cNvPicPr>
            <p:nvPr/>
          </p:nvPicPr>
          <p:blipFill rotWithShape="1">
            <a:blip r:embed="rId7" cstate="print">
              <a:clrChange>
                <a:clrFrom>
                  <a:srgbClr val="F5F5F5"/>
                </a:clrFrom>
                <a:clrTo>
                  <a:srgbClr val="F5F5F5">
                    <a:alpha val="0"/>
                  </a:srgbClr>
                </a:clrTo>
              </a:clrChange>
              <a:extLst>
                <a:ext uri="{28A0092B-C50C-407E-A947-70E740481C1C}">
                  <a14:useLocalDpi xmlns:a14="http://schemas.microsoft.com/office/drawing/2010/main" val="0"/>
                </a:ext>
              </a:extLst>
            </a:blip>
            <a:srcRect l="27273" r="20661" b="13330"/>
            <a:stretch/>
          </p:blipFill>
          <p:spPr bwMode="auto">
            <a:xfrm>
              <a:off x="10556818" y="539915"/>
              <a:ext cx="1175657" cy="195700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Speech Bubble: Rectangle with Corners Rounded 8">
            <a:extLst>
              <a:ext uri="{FF2B5EF4-FFF2-40B4-BE49-F238E27FC236}">
                <a16:creationId xmlns:a16="http://schemas.microsoft.com/office/drawing/2014/main" id="{11796118-FEA5-4CA1-8E9A-C46478D2D850}"/>
              </a:ext>
            </a:extLst>
          </p:cNvPr>
          <p:cNvSpPr/>
          <p:nvPr/>
        </p:nvSpPr>
        <p:spPr>
          <a:xfrm>
            <a:off x="4353323" y="2953882"/>
            <a:ext cx="3033074" cy="961534"/>
          </a:xfrm>
          <a:prstGeom prst="wedgeRoundRectCallout">
            <a:avLst>
              <a:gd name="adj1" fmla="val 65652"/>
              <a:gd name="adj2" fmla="val -53456"/>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solidFill>
                  <a:srgbClr val="002060"/>
                </a:solidFill>
                <a:latin typeface="Times New Roman" panose="02020603050405020304" pitchFamily="18" charset="0"/>
                <a:cs typeface="Times New Roman" panose="02020603050405020304" pitchFamily="18" charset="0"/>
              </a:rPr>
              <a:t>Tôi có mảnh vườn hình chữ nhật với chiều rộng là 150 m, chiều dài là 250 m. </a:t>
            </a:r>
          </a:p>
        </p:txBody>
      </p:sp>
      <p:grpSp>
        <p:nvGrpSpPr>
          <p:cNvPr id="33" name="Group 32">
            <a:extLst>
              <a:ext uri="{FF2B5EF4-FFF2-40B4-BE49-F238E27FC236}">
                <a16:creationId xmlns:a16="http://schemas.microsoft.com/office/drawing/2014/main" id="{2E5A2497-A478-4288-B99C-BC01F0D94855}"/>
              </a:ext>
            </a:extLst>
          </p:cNvPr>
          <p:cNvGrpSpPr/>
          <p:nvPr/>
        </p:nvGrpSpPr>
        <p:grpSpPr>
          <a:xfrm>
            <a:off x="21888" y="773347"/>
            <a:ext cx="780645" cy="1521711"/>
            <a:chOff x="29184" y="1031129"/>
            <a:chExt cx="1040860" cy="2028948"/>
          </a:xfrm>
        </p:grpSpPr>
        <p:cxnSp>
          <p:nvCxnSpPr>
            <p:cNvPr id="19" name="Straight Arrow Connector 18">
              <a:extLst>
                <a:ext uri="{FF2B5EF4-FFF2-40B4-BE49-F238E27FC236}">
                  <a16:creationId xmlns:a16="http://schemas.microsoft.com/office/drawing/2014/main" id="{DFB3E83A-6A0A-4C4E-B92F-7F5210EC5593}"/>
                </a:ext>
              </a:extLst>
            </p:cNvPr>
            <p:cNvCxnSpPr>
              <a:cxnSpLocks/>
            </p:cNvCxnSpPr>
            <p:nvPr/>
          </p:nvCxnSpPr>
          <p:spPr>
            <a:xfrm>
              <a:off x="1001951" y="1031129"/>
              <a:ext cx="0" cy="2028948"/>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6E05E85-14E5-4250-A399-F6F4E9C29B54}"/>
                </a:ext>
              </a:extLst>
            </p:cNvPr>
            <p:cNvSpPr txBox="1"/>
            <p:nvPr/>
          </p:nvSpPr>
          <p:spPr>
            <a:xfrm>
              <a:off x="29184" y="1823878"/>
              <a:ext cx="1040860" cy="492443"/>
            </a:xfrm>
            <a:prstGeom prst="rect">
              <a:avLst/>
            </a:prstGeom>
            <a:noFill/>
          </p:spPr>
          <p:txBody>
            <a:bodyPr wrap="square" rtlCol="0">
              <a:spAutoFit/>
            </a:bodyPr>
            <a:lstStyle/>
            <a:p>
              <a:pPr defTabSz="685800"/>
              <a:r>
                <a:rPr lang="en-US">
                  <a:solidFill>
                    <a:prstClr val="black"/>
                  </a:solidFill>
                  <a:latin typeface="Times New Roman" panose="02020603050405020304" pitchFamily="18" charset="0"/>
                  <a:cs typeface="Times New Roman" panose="02020603050405020304" pitchFamily="18" charset="0"/>
                </a:rPr>
                <a:t>150 m</a:t>
              </a:r>
            </a:p>
          </p:txBody>
        </p:sp>
      </p:grpSp>
      <p:grpSp>
        <p:nvGrpSpPr>
          <p:cNvPr id="32" name="Group 31">
            <a:extLst>
              <a:ext uri="{FF2B5EF4-FFF2-40B4-BE49-F238E27FC236}">
                <a16:creationId xmlns:a16="http://schemas.microsoft.com/office/drawing/2014/main" id="{B24C6773-4E44-45DC-9D29-627CDFC3C951}"/>
              </a:ext>
            </a:extLst>
          </p:cNvPr>
          <p:cNvGrpSpPr/>
          <p:nvPr/>
        </p:nvGrpSpPr>
        <p:grpSpPr>
          <a:xfrm>
            <a:off x="882392" y="2462530"/>
            <a:ext cx="3195930" cy="379682"/>
            <a:chOff x="1176522" y="3283376"/>
            <a:chExt cx="4261240" cy="506243"/>
          </a:xfrm>
        </p:grpSpPr>
        <p:cxnSp>
          <p:nvCxnSpPr>
            <p:cNvPr id="30" name="Straight Arrow Connector 29">
              <a:extLst>
                <a:ext uri="{FF2B5EF4-FFF2-40B4-BE49-F238E27FC236}">
                  <a16:creationId xmlns:a16="http://schemas.microsoft.com/office/drawing/2014/main" id="{3EC68BD0-6594-4B25-9B81-B441D15C055E}"/>
                </a:ext>
              </a:extLst>
            </p:cNvPr>
            <p:cNvCxnSpPr>
              <a:cxnSpLocks/>
            </p:cNvCxnSpPr>
            <p:nvPr/>
          </p:nvCxnSpPr>
          <p:spPr>
            <a:xfrm>
              <a:off x="1176522" y="3283376"/>
              <a:ext cx="4261240" cy="0"/>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76742632-9BD7-4BBF-A755-6956B39BB2FC}"/>
                </a:ext>
              </a:extLst>
            </p:cNvPr>
            <p:cNvSpPr txBox="1"/>
            <p:nvPr/>
          </p:nvSpPr>
          <p:spPr>
            <a:xfrm>
              <a:off x="2627605" y="3297176"/>
              <a:ext cx="1040860" cy="492443"/>
            </a:xfrm>
            <a:prstGeom prst="rect">
              <a:avLst/>
            </a:prstGeom>
            <a:noFill/>
          </p:spPr>
          <p:txBody>
            <a:bodyPr wrap="square" rtlCol="0">
              <a:spAutoFit/>
            </a:bodyPr>
            <a:lstStyle/>
            <a:p>
              <a:pPr algn="ctr" defTabSz="685800"/>
              <a:r>
                <a:rPr lang="en-US">
                  <a:solidFill>
                    <a:prstClr val="black"/>
                  </a:solidFill>
                  <a:latin typeface="Times New Roman" panose="02020603050405020304" pitchFamily="18" charset="0"/>
                  <a:cs typeface="Times New Roman" panose="02020603050405020304" pitchFamily="18" charset="0"/>
                </a:rPr>
                <a:t>250 m</a:t>
              </a:r>
            </a:p>
          </p:txBody>
        </p:sp>
      </p:grpSp>
      <p:sp>
        <p:nvSpPr>
          <p:cNvPr id="40" name="3">
            <a:extLst>
              <a:ext uri="{FF2B5EF4-FFF2-40B4-BE49-F238E27FC236}">
                <a16:creationId xmlns:a16="http://schemas.microsoft.com/office/drawing/2014/main" id="{1341A5D4-E183-4165-AD33-6832A90B878A}"/>
              </a:ext>
            </a:extLst>
          </p:cNvPr>
          <p:cNvSpPr/>
          <p:nvPr/>
        </p:nvSpPr>
        <p:spPr>
          <a:xfrm>
            <a:off x="907150" y="1559696"/>
            <a:ext cx="1542299" cy="735362"/>
          </a:xfrm>
          <a:prstGeom prst="rect">
            <a:avLst/>
          </a:prstGeom>
          <a:solidFill>
            <a:schemeClr val="accent4">
              <a:lumMod val="20000"/>
              <a:lumOff val="80000"/>
            </a:schemeClr>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1" name="2">
            <a:extLst>
              <a:ext uri="{FF2B5EF4-FFF2-40B4-BE49-F238E27FC236}">
                <a16:creationId xmlns:a16="http://schemas.microsoft.com/office/drawing/2014/main" id="{F71A1D4B-B54E-40B3-BA24-97DE259E9011}"/>
              </a:ext>
            </a:extLst>
          </p:cNvPr>
          <p:cNvSpPr/>
          <p:nvPr/>
        </p:nvSpPr>
        <p:spPr>
          <a:xfrm>
            <a:off x="907150" y="798841"/>
            <a:ext cx="1542299" cy="735362"/>
          </a:xfrm>
          <a:prstGeom prst="rect">
            <a:avLst/>
          </a:prstGeom>
          <a:solidFill>
            <a:schemeClr val="accent2">
              <a:lumMod val="75000"/>
            </a:schemeClr>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2" name="2">
            <a:extLst>
              <a:ext uri="{FF2B5EF4-FFF2-40B4-BE49-F238E27FC236}">
                <a16:creationId xmlns:a16="http://schemas.microsoft.com/office/drawing/2014/main" id="{D341FFFF-7721-450E-BAC8-486E90D15286}"/>
              </a:ext>
            </a:extLst>
          </p:cNvPr>
          <p:cNvSpPr/>
          <p:nvPr/>
        </p:nvSpPr>
        <p:spPr>
          <a:xfrm>
            <a:off x="2463390" y="1558380"/>
            <a:ext cx="1542299" cy="735362"/>
          </a:xfrm>
          <a:prstGeom prst="rect">
            <a:avLst/>
          </a:prstGeom>
          <a:solidFill>
            <a:srgbClr val="FFC000"/>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43" name="3">
            <a:extLst>
              <a:ext uri="{FF2B5EF4-FFF2-40B4-BE49-F238E27FC236}">
                <a16:creationId xmlns:a16="http://schemas.microsoft.com/office/drawing/2014/main" id="{8CC5A711-7A52-4D31-8515-68E0AA5AF6B1}"/>
              </a:ext>
            </a:extLst>
          </p:cNvPr>
          <p:cNvSpPr/>
          <p:nvPr/>
        </p:nvSpPr>
        <p:spPr>
          <a:xfrm>
            <a:off x="2460109" y="798841"/>
            <a:ext cx="1542299" cy="735362"/>
          </a:xfrm>
          <a:prstGeom prst="rect">
            <a:avLst/>
          </a:prstGeom>
          <a:solidFill>
            <a:schemeClr val="accent5">
              <a:lumMod val="50000"/>
            </a:schemeClr>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1034" name="Picture 10" descr="Hình ảnh Phim Hoạt Hình Tối Giản Dễ Thương Bóng đèn Màu Vàng Suy Nghĩ Dấu  Hỏi, Suy Nghĩ Clipart, Phim Hoạt Hình Bóng đèn đơn Giản, Dấu Hỏi Hoạt Hình  Màu">
            <a:extLst>
              <a:ext uri="{FF2B5EF4-FFF2-40B4-BE49-F238E27FC236}">
                <a16:creationId xmlns:a16="http://schemas.microsoft.com/office/drawing/2014/main" id="{24657BF6-769B-4027-A2CD-5C813A4D7C0D}"/>
              </a:ext>
            </a:extLst>
          </p:cNvPr>
          <p:cNvPicPr>
            <a:picLocks noChangeAspect="1" noChangeArrowheads="1"/>
          </p:cNvPicPr>
          <p:nvPr/>
        </p:nvPicPr>
        <p:blipFill rotWithShape="1">
          <a:blip r:embed="rId8" cstate="print">
            <a:clrChange>
              <a:clrFrom>
                <a:srgbClr val="F5F6F5"/>
              </a:clrFrom>
              <a:clrTo>
                <a:srgbClr val="F5F6F5">
                  <a:alpha val="0"/>
                </a:srgbClr>
              </a:clrTo>
            </a:clrChange>
            <a:extLst>
              <a:ext uri="{28A0092B-C50C-407E-A947-70E740481C1C}">
                <a14:useLocalDpi xmlns:a14="http://schemas.microsoft.com/office/drawing/2010/main" val="0"/>
              </a:ext>
            </a:extLst>
          </a:blip>
          <a:srcRect l="16796" t="7394" r="12440" b="13185"/>
          <a:stretch/>
        </p:blipFill>
        <p:spPr bwMode="auto">
          <a:xfrm>
            <a:off x="223723" y="2761836"/>
            <a:ext cx="780646" cy="876151"/>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5576055F-C052-4C76-952D-8AB28F84133B}"/>
              </a:ext>
            </a:extLst>
          </p:cNvPr>
          <p:cNvSpPr/>
          <p:nvPr/>
        </p:nvSpPr>
        <p:spPr>
          <a:xfrm>
            <a:off x="4353322" y="4052841"/>
            <a:ext cx="3033074" cy="961534"/>
          </a:xfrm>
          <a:prstGeom prst="wedgeRoundRectCallout">
            <a:avLst>
              <a:gd name="adj1" fmla="val 61632"/>
              <a:gd name="adj2" fmla="val -53456"/>
              <a:gd name="adj3" fmla="val 16667"/>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a:solidFill>
                  <a:srgbClr val="002060"/>
                </a:solidFill>
                <a:latin typeface="Times New Roman" panose="02020603050405020304" pitchFamily="18" charset="0"/>
                <a:cs typeface="Times New Roman" panose="02020603050405020304" pitchFamily="18" charset="0"/>
              </a:rPr>
              <a:t>Tôi muốn </a:t>
            </a:r>
            <a:r>
              <a:rPr lang="en-US" b="1">
                <a:solidFill>
                  <a:srgbClr val="002060"/>
                </a:solidFill>
                <a:latin typeface="Times New Roman" panose="02020603050405020304" pitchFamily="18" charset="0"/>
                <a:cs typeface="Times New Roman" panose="02020603050405020304" pitchFamily="18" charset="0"/>
              </a:rPr>
              <a:t>chia đều </a:t>
            </a:r>
            <a:r>
              <a:rPr lang="en-US">
                <a:solidFill>
                  <a:srgbClr val="002060"/>
                </a:solidFill>
                <a:latin typeface="Times New Roman" panose="02020603050405020304" pitchFamily="18" charset="0"/>
                <a:cs typeface="Times New Roman" panose="02020603050405020304" pitchFamily="18" charset="0"/>
              </a:rPr>
              <a:t>cho 4 đứa con để chúng trồng cây</a:t>
            </a:r>
          </a:p>
        </p:txBody>
      </p:sp>
      <p:sp>
        <p:nvSpPr>
          <p:cNvPr id="34" name="TextBox 33">
            <a:extLst>
              <a:ext uri="{FF2B5EF4-FFF2-40B4-BE49-F238E27FC236}">
                <a16:creationId xmlns:a16="http://schemas.microsoft.com/office/drawing/2014/main" id="{E39DA04C-E8E3-4FAD-914A-4D661E3EB5A5}"/>
              </a:ext>
            </a:extLst>
          </p:cNvPr>
          <p:cNvSpPr txBox="1"/>
          <p:nvPr/>
        </p:nvSpPr>
        <p:spPr>
          <a:xfrm>
            <a:off x="1004369" y="2974285"/>
            <a:ext cx="2567940" cy="646331"/>
          </a:xfrm>
          <a:prstGeom prst="rect">
            <a:avLst/>
          </a:prstGeom>
          <a:noFill/>
        </p:spPr>
        <p:txBody>
          <a:bodyPr wrap="square" rtlCol="0">
            <a:spAutoFit/>
          </a:bodyPr>
          <a:lstStyle/>
          <a:p>
            <a:pPr defTabSz="685800"/>
            <a:r>
              <a:rPr lang="en-US">
                <a:solidFill>
                  <a:prstClr val="black"/>
                </a:solidFill>
                <a:latin typeface="Times New Roman" panose="02020603050405020304" pitchFamily="18" charset="0"/>
                <a:cs typeface="Times New Roman" panose="02020603050405020304" pitchFamily="18" charset="0"/>
              </a:rPr>
              <a:t>Mỗi phần có diện tích là bao nhiêu mét vuông?</a:t>
            </a:r>
          </a:p>
        </p:txBody>
      </p:sp>
      <p:sp>
        <p:nvSpPr>
          <p:cNvPr id="51" name="Rounded Rectangle 3">
            <a:extLst>
              <a:ext uri="{FF2B5EF4-FFF2-40B4-BE49-F238E27FC236}">
                <a16:creationId xmlns:a16="http://schemas.microsoft.com/office/drawing/2014/main" id="{5FCC43D8-D9BF-4861-B0AC-8A2672FDA1F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02:00</a:t>
            </a:r>
          </a:p>
        </p:txBody>
      </p:sp>
      <p:sp>
        <p:nvSpPr>
          <p:cNvPr id="52" name="Rounded Rectangle 4">
            <a:extLst>
              <a:ext uri="{FF2B5EF4-FFF2-40B4-BE49-F238E27FC236}">
                <a16:creationId xmlns:a16="http://schemas.microsoft.com/office/drawing/2014/main" id="{885BDE5D-25C1-443A-A2E8-983852A25BB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01:59</a:t>
            </a:r>
          </a:p>
        </p:txBody>
      </p:sp>
      <p:sp>
        <p:nvSpPr>
          <p:cNvPr id="53" name="Rounded Rectangle 5">
            <a:extLst>
              <a:ext uri="{FF2B5EF4-FFF2-40B4-BE49-F238E27FC236}">
                <a16:creationId xmlns:a16="http://schemas.microsoft.com/office/drawing/2014/main" id="{56ADABED-694D-4853-ABCB-FA890F5B665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01:58</a:t>
            </a:r>
          </a:p>
        </p:txBody>
      </p:sp>
      <p:sp>
        <p:nvSpPr>
          <p:cNvPr id="54" name="Rounded Rectangle 6">
            <a:extLst>
              <a:ext uri="{FF2B5EF4-FFF2-40B4-BE49-F238E27FC236}">
                <a16:creationId xmlns:a16="http://schemas.microsoft.com/office/drawing/2014/main" id="{71153894-373C-4212-BE47-996B04449E5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01:57</a:t>
            </a:r>
          </a:p>
        </p:txBody>
      </p:sp>
      <p:sp>
        <p:nvSpPr>
          <p:cNvPr id="55" name="Rounded Rectangle 7">
            <a:extLst>
              <a:ext uri="{FF2B5EF4-FFF2-40B4-BE49-F238E27FC236}">
                <a16:creationId xmlns:a16="http://schemas.microsoft.com/office/drawing/2014/main" id="{A0667693-6065-4F24-9712-AD0E81549845}"/>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01:56</a:t>
            </a:r>
          </a:p>
        </p:txBody>
      </p:sp>
      <p:sp>
        <p:nvSpPr>
          <p:cNvPr id="56" name="Rounded Rectangle 8">
            <a:extLst>
              <a:ext uri="{FF2B5EF4-FFF2-40B4-BE49-F238E27FC236}">
                <a16:creationId xmlns:a16="http://schemas.microsoft.com/office/drawing/2014/main" id="{B4424F36-72A1-40FB-ADB3-830A82067FA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01:55</a:t>
            </a:r>
          </a:p>
        </p:txBody>
      </p:sp>
      <p:sp>
        <p:nvSpPr>
          <p:cNvPr id="57" name="Rounded Rectangle 9">
            <a:extLst>
              <a:ext uri="{FF2B5EF4-FFF2-40B4-BE49-F238E27FC236}">
                <a16:creationId xmlns:a16="http://schemas.microsoft.com/office/drawing/2014/main" id="{F5298146-6CC9-4B2A-AA90-DEC2328724C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01:54</a:t>
            </a:r>
          </a:p>
        </p:txBody>
      </p:sp>
      <p:sp>
        <p:nvSpPr>
          <p:cNvPr id="58" name="Rounded Rectangle 10">
            <a:extLst>
              <a:ext uri="{FF2B5EF4-FFF2-40B4-BE49-F238E27FC236}">
                <a16:creationId xmlns:a16="http://schemas.microsoft.com/office/drawing/2014/main" id="{46EA4871-9A37-4F36-8DD2-B329C89B9E0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01:53</a:t>
            </a:r>
          </a:p>
        </p:txBody>
      </p:sp>
      <p:sp>
        <p:nvSpPr>
          <p:cNvPr id="59" name="Rounded Rectangle 11">
            <a:extLst>
              <a:ext uri="{FF2B5EF4-FFF2-40B4-BE49-F238E27FC236}">
                <a16:creationId xmlns:a16="http://schemas.microsoft.com/office/drawing/2014/main" id="{797C49C7-3B67-4810-B6A3-168492E2A8C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01:52</a:t>
            </a:r>
          </a:p>
        </p:txBody>
      </p:sp>
      <p:sp>
        <p:nvSpPr>
          <p:cNvPr id="60" name="Rounded Rectangle 12">
            <a:extLst>
              <a:ext uri="{FF2B5EF4-FFF2-40B4-BE49-F238E27FC236}">
                <a16:creationId xmlns:a16="http://schemas.microsoft.com/office/drawing/2014/main" id="{1F742C16-37B9-49A7-9ACF-3DDFBCE0FDE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01:51</a:t>
            </a:r>
          </a:p>
        </p:txBody>
      </p:sp>
      <p:sp>
        <p:nvSpPr>
          <p:cNvPr id="61" name="Rounded Rectangle 13">
            <a:extLst>
              <a:ext uri="{FF2B5EF4-FFF2-40B4-BE49-F238E27FC236}">
                <a16:creationId xmlns:a16="http://schemas.microsoft.com/office/drawing/2014/main" id="{C2EF30EB-7505-426F-99CF-D47E08B31C4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01:50</a:t>
            </a:r>
          </a:p>
        </p:txBody>
      </p:sp>
      <p:sp>
        <p:nvSpPr>
          <p:cNvPr id="62" name="Rounded Rectangle 14">
            <a:extLst>
              <a:ext uri="{FF2B5EF4-FFF2-40B4-BE49-F238E27FC236}">
                <a16:creationId xmlns:a16="http://schemas.microsoft.com/office/drawing/2014/main" id="{8E263F72-4B7E-49BE-9BD1-4C47AFEACAF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01:49</a:t>
            </a:r>
          </a:p>
        </p:txBody>
      </p:sp>
      <p:sp>
        <p:nvSpPr>
          <p:cNvPr id="63" name="Rounded Rectangle 15">
            <a:extLst>
              <a:ext uri="{FF2B5EF4-FFF2-40B4-BE49-F238E27FC236}">
                <a16:creationId xmlns:a16="http://schemas.microsoft.com/office/drawing/2014/main" id="{ABB48874-C716-4940-BD7B-930AC0F0D0C2}"/>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01:48</a:t>
            </a:r>
          </a:p>
        </p:txBody>
      </p:sp>
      <p:sp>
        <p:nvSpPr>
          <p:cNvPr id="64" name="Rounded Rectangle 16">
            <a:extLst>
              <a:ext uri="{FF2B5EF4-FFF2-40B4-BE49-F238E27FC236}">
                <a16:creationId xmlns:a16="http://schemas.microsoft.com/office/drawing/2014/main" id="{95E47ACF-62E1-4D32-ABB7-DFC63B1ED4B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01:47</a:t>
            </a:r>
          </a:p>
        </p:txBody>
      </p:sp>
      <p:sp>
        <p:nvSpPr>
          <p:cNvPr id="65" name="Rounded Rectangle 17">
            <a:extLst>
              <a:ext uri="{FF2B5EF4-FFF2-40B4-BE49-F238E27FC236}">
                <a16:creationId xmlns:a16="http://schemas.microsoft.com/office/drawing/2014/main" id="{AA5B94BD-BF57-448D-9759-EFA0F432E2E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01:46</a:t>
            </a:r>
          </a:p>
        </p:txBody>
      </p:sp>
      <p:sp>
        <p:nvSpPr>
          <p:cNvPr id="66" name="Rounded Rectangle 18">
            <a:extLst>
              <a:ext uri="{FF2B5EF4-FFF2-40B4-BE49-F238E27FC236}">
                <a16:creationId xmlns:a16="http://schemas.microsoft.com/office/drawing/2014/main" id="{B64F87BB-7D6E-4201-BE53-758B151ECE19}"/>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01:45</a:t>
            </a:r>
          </a:p>
        </p:txBody>
      </p:sp>
      <p:sp>
        <p:nvSpPr>
          <p:cNvPr id="67" name="Rounded Rectangle 19">
            <a:extLst>
              <a:ext uri="{FF2B5EF4-FFF2-40B4-BE49-F238E27FC236}">
                <a16:creationId xmlns:a16="http://schemas.microsoft.com/office/drawing/2014/main" id="{39DDA090-AAC1-48CD-A6AB-F7F9F2BB821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01:44</a:t>
            </a:r>
          </a:p>
        </p:txBody>
      </p:sp>
      <p:sp>
        <p:nvSpPr>
          <p:cNvPr id="68" name="Rounded Rectangle 20">
            <a:extLst>
              <a:ext uri="{FF2B5EF4-FFF2-40B4-BE49-F238E27FC236}">
                <a16:creationId xmlns:a16="http://schemas.microsoft.com/office/drawing/2014/main" id="{B549C760-5567-4D3A-AC31-91C59805961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01:43</a:t>
            </a:r>
          </a:p>
        </p:txBody>
      </p:sp>
      <p:sp>
        <p:nvSpPr>
          <p:cNvPr id="69" name="Rounded Rectangle 21">
            <a:extLst>
              <a:ext uri="{FF2B5EF4-FFF2-40B4-BE49-F238E27FC236}">
                <a16:creationId xmlns:a16="http://schemas.microsoft.com/office/drawing/2014/main" id="{F55C2686-2BE3-4854-A3D0-2BE2FD6FCD52}"/>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01:42</a:t>
            </a:r>
          </a:p>
        </p:txBody>
      </p:sp>
      <p:sp>
        <p:nvSpPr>
          <p:cNvPr id="70" name="Rounded Rectangle 22">
            <a:extLst>
              <a:ext uri="{FF2B5EF4-FFF2-40B4-BE49-F238E27FC236}">
                <a16:creationId xmlns:a16="http://schemas.microsoft.com/office/drawing/2014/main" id="{9F67149E-1BD3-495F-8BCE-A73369737C3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01:41</a:t>
            </a:r>
          </a:p>
        </p:txBody>
      </p:sp>
      <p:sp>
        <p:nvSpPr>
          <p:cNvPr id="71" name="Rounded Rectangle 23">
            <a:extLst>
              <a:ext uri="{FF2B5EF4-FFF2-40B4-BE49-F238E27FC236}">
                <a16:creationId xmlns:a16="http://schemas.microsoft.com/office/drawing/2014/main" id="{82892F4F-C8F1-4A5E-9552-5D656E9216D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01:40</a:t>
            </a:r>
          </a:p>
        </p:txBody>
      </p:sp>
      <p:sp>
        <p:nvSpPr>
          <p:cNvPr id="72" name="Rounded Rectangle 24">
            <a:extLst>
              <a:ext uri="{FF2B5EF4-FFF2-40B4-BE49-F238E27FC236}">
                <a16:creationId xmlns:a16="http://schemas.microsoft.com/office/drawing/2014/main" id="{44035DDA-A7E3-4B8A-9D3B-73F84FC09EA9}"/>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01:39</a:t>
            </a:r>
          </a:p>
        </p:txBody>
      </p:sp>
      <p:sp>
        <p:nvSpPr>
          <p:cNvPr id="73" name="Rounded Rectangle 25">
            <a:extLst>
              <a:ext uri="{FF2B5EF4-FFF2-40B4-BE49-F238E27FC236}">
                <a16:creationId xmlns:a16="http://schemas.microsoft.com/office/drawing/2014/main" id="{76BFB447-77A1-458B-B022-B507718D1322}"/>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01:38</a:t>
            </a:r>
          </a:p>
        </p:txBody>
      </p:sp>
      <p:sp>
        <p:nvSpPr>
          <p:cNvPr id="74" name="Rounded Rectangle 26">
            <a:extLst>
              <a:ext uri="{FF2B5EF4-FFF2-40B4-BE49-F238E27FC236}">
                <a16:creationId xmlns:a16="http://schemas.microsoft.com/office/drawing/2014/main" id="{837B011D-A63E-4CD3-B93B-AE44BE7FB295}"/>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01:37</a:t>
            </a:r>
          </a:p>
        </p:txBody>
      </p:sp>
      <p:sp>
        <p:nvSpPr>
          <p:cNvPr id="75" name="Rounded Rectangle 27">
            <a:extLst>
              <a:ext uri="{FF2B5EF4-FFF2-40B4-BE49-F238E27FC236}">
                <a16:creationId xmlns:a16="http://schemas.microsoft.com/office/drawing/2014/main" id="{477C720C-ED22-45BD-8903-3E32F798EC8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01:36</a:t>
            </a:r>
          </a:p>
        </p:txBody>
      </p:sp>
      <p:sp>
        <p:nvSpPr>
          <p:cNvPr id="76" name="Rounded Rectangle 28">
            <a:extLst>
              <a:ext uri="{FF2B5EF4-FFF2-40B4-BE49-F238E27FC236}">
                <a16:creationId xmlns:a16="http://schemas.microsoft.com/office/drawing/2014/main" id="{3226417C-BD9E-44CC-87E3-4867FB8DC14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01:35</a:t>
            </a:r>
          </a:p>
        </p:txBody>
      </p:sp>
      <p:sp>
        <p:nvSpPr>
          <p:cNvPr id="77" name="Rounded Rectangle 29">
            <a:extLst>
              <a:ext uri="{FF2B5EF4-FFF2-40B4-BE49-F238E27FC236}">
                <a16:creationId xmlns:a16="http://schemas.microsoft.com/office/drawing/2014/main" id="{D8F7DE57-D4A4-44CC-AF3A-23E14B7ECC5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01:34</a:t>
            </a:r>
          </a:p>
        </p:txBody>
      </p:sp>
      <p:sp>
        <p:nvSpPr>
          <p:cNvPr id="78" name="Rounded Rectangle 30">
            <a:extLst>
              <a:ext uri="{FF2B5EF4-FFF2-40B4-BE49-F238E27FC236}">
                <a16:creationId xmlns:a16="http://schemas.microsoft.com/office/drawing/2014/main" id="{037D6914-BD38-4F8B-8B50-572F4CF8EDF8}"/>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01:33</a:t>
            </a:r>
          </a:p>
        </p:txBody>
      </p:sp>
      <p:sp>
        <p:nvSpPr>
          <p:cNvPr id="79" name="Rounded Rectangle 31">
            <a:extLst>
              <a:ext uri="{FF2B5EF4-FFF2-40B4-BE49-F238E27FC236}">
                <a16:creationId xmlns:a16="http://schemas.microsoft.com/office/drawing/2014/main" id="{820CA638-87E7-4098-BF89-DF76B66665EE}"/>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01:32</a:t>
            </a:r>
          </a:p>
        </p:txBody>
      </p:sp>
      <p:sp>
        <p:nvSpPr>
          <p:cNvPr id="80" name="Rounded Rectangle 32">
            <a:extLst>
              <a:ext uri="{FF2B5EF4-FFF2-40B4-BE49-F238E27FC236}">
                <a16:creationId xmlns:a16="http://schemas.microsoft.com/office/drawing/2014/main" id="{8A1F2F39-240B-476F-B9F5-5A4DF6A25DA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01:31</a:t>
            </a:r>
          </a:p>
        </p:txBody>
      </p:sp>
      <p:sp>
        <p:nvSpPr>
          <p:cNvPr id="81" name="Rounded Rectangle 33">
            <a:extLst>
              <a:ext uri="{FF2B5EF4-FFF2-40B4-BE49-F238E27FC236}">
                <a16:creationId xmlns:a16="http://schemas.microsoft.com/office/drawing/2014/main" id="{25725A15-88D9-46E8-BC73-65A0441EAC1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01:30</a:t>
            </a:r>
          </a:p>
        </p:txBody>
      </p:sp>
      <p:sp>
        <p:nvSpPr>
          <p:cNvPr id="82" name="Rounded Rectangle 34">
            <a:extLst>
              <a:ext uri="{FF2B5EF4-FFF2-40B4-BE49-F238E27FC236}">
                <a16:creationId xmlns:a16="http://schemas.microsoft.com/office/drawing/2014/main" id="{42C5373A-C6AA-4F9F-8B36-DE893578B855}"/>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01:29</a:t>
            </a:r>
          </a:p>
        </p:txBody>
      </p:sp>
      <p:sp>
        <p:nvSpPr>
          <p:cNvPr id="83" name="Rounded Rectangle 35">
            <a:extLst>
              <a:ext uri="{FF2B5EF4-FFF2-40B4-BE49-F238E27FC236}">
                <a16:creationId xmlns:a16="http://schemas.microsoft.com/office/drawing/2014/main" id="{B6183957-AF36-443F-BF2F-60A363C26681}"/>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01:28</a:t>
            </a:r>
          </a:p>
        </p:txBody>
      </p:sp>
      <p:sp>
        <p:nvSpPr>
          <p:cNvPr id="84" name="Rounded Rectangle 36">
            <a:extLst>
              <a:ext uri="{FF2B5EF4-FFF2-40B4-BE49-F238E27FC236}">
                <a16:creationId xmlns:a16="http://schemas.microsoft.com/office/drawing/2014/main" id="{3500E6AB-E050-4F55-8B4A-71DA646DFA5E}"/>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01:27</a:t>
            </a:r>
          </a:p>
        </p:txBody>
      </p:sp>
      <p:sp>
        <p:nvSpPr>
          <p:cNvPr id="85" name="Rounded Rectangle 37">
            <a:extLst>
              <a:ext uri="{FF2B5EF4-FFF2-40B4-BE49-F238E27FC236}">
                <a16:creationId xmlns:a16="http://schemas.microsoft.com/office/drawing/2014/main" id="{9B7222ED-B2A6-4CD6-9FCF-A632D7358FAF}"/>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01:26</a:t>
            </a:r>
          </a:p>
        </p:txBody>
      </p:sp>
      <p:sp>
        <p:nvSpPr>
          <p:cNvPr id="86" name="Rounded Rectangle 38">
            <a:extLst>
              <a:ext uri="{FF2B5EF4-FFF2-40B4-BE49-F238E27FC236}">
                <a16:creationId xmlns:a16="http://schemas.microsoft.com/office/drawing/2014/main" id="{0F99BC44-4EF5-4379-AFD0-556E1D090C5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01:25</a:t>
            </a:r>
          </a:p>
        </p:txBody>
      </p:sp>
      <p:sp>
        <p:nvSpPr>
          <p:cNvPr id="87" name="Rounded Rectangle 39">
            <a:extLst>
              <a:ext uri="{FF2B5EF4-FFF2-40B4-BE49-F238E27FC236}">
                <a16:creationId xmlns:a16="http://schemas.microsoft.com/office/drawing/2014/main" id="{5B394AC4-4996-4E77-A808-1C6ED0C859D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01:24</a:t>
            </a:r>
          </a:p>
        </p:txBody>
      </p:sp>
      <p:sp>
        <p:nvSpPr>
          <p:cNvPr id="88" name="Rounded Rectangle 40">
            <a:extLst>
              <a:ext uri="{FF2B5EF4-FFF2-40B4-BE49-F238E27FC236}">
                <a16:creationId xmlns:a16="http://schemas.microsoft.com/office/drawing/2014/main" id="{183AFF9D-27B1-44AF-902D-1BD8FA1EAA7B}"/>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01:23</a:t>
            </a:r>
          </a:p>
        </p:txBody>
      </p:sp>
      <p:sp>
        <p:nvSpPr>
          <p:cNvPr id="89" name="Rounded Rectangle 41">
            <a:extLst>
              <a:ext uri="{FF2B5EF4-FFF2-40B4-BE49-F238E27FC236}">
                <a16:creationId xmlns:a16="http://schemas.microsoft.com/office/drawing/2014/main" id="{7B7E2F45-1AC4-4754-835B-BB8A65201F0B}"/>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01:22</a:t>
            </a:r>
          </a:p>
        </p:txBody>
      </p:sp>
      <p:sp>
        <p:nvSpPr>
          <p:cNvPr id="90" name="Rounded Rectangle 42">
            <a:extLst>
              <a:ext uri="{FF2B5EF4-FFF2-40B4-BE49-F238E27FC236}">
                <a16:creationId xmlns:a16="http://schemas.microsoft.com/office/drawing/2014/main" id="{1DC66785-03AB-42B3-97DC-21B53DDB028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01:21</a:t>
            </a:r>
          </a:p>
        </p:txBody>
      </p:sp>
      <p:sp>
        <p:nvSpPr>
          <p:cNvPr id="91" name="Rounded Rectangle 43">
            <a:extLst>
              <a:ext uri="{FF2B5EF4-FFF2-40B4-BE49-F238E27FC236}">
                <a16:creationId xmlns:a16="http://schemas.microsoft.com/office/drawing/2014/main" id="{0B4BC7FD-F86D-49F8-AE37-F7797058477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01:20</a:t>
            </a:r>
          </a:p>
        </p:txBody>
      </p:sp>
      <p:sp>
        <p:nvSpPr>
          <p:cNvPr id="92" name="Rounded Rectangle 44">
            <a:extLst>
              <a:ext uri="{FF2B5EF4-FFF2-40B4-BE49-F238E27FC236}">
                <a16:creationId xmlns:a16="http://schemas.microsoft.com/office/drawing/2014/main" id="{280EA718-9454-4A80-A7CC-72A2EFC898E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01:19</a:t>
            </a:r>
          </a:p>
        </p:txBody>
      </p:sp>
      <p:sp>
        <p:nvSpPr>
          <p:cNvPr id="93" name="Rounded Rectangle 45">
            <a:extLst>
              <a:ext uri="{FF2B5EF4-FFF2-40B4-BE49-F238E27FC236}">
                <a16:creationId xmlns:a16="http://schemas.microsoft.com/office/drawing/2014/main" id="{0B55313D-2D4C-4BA1-8748-460A5C26670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01:18</a:t>
            </a:r>
          </a:p>
        </p:txBody>
      </p:sp>
      <p:sp>
        <p:nvSpPr>
          <p:cNvPr id="94" name="Rounded Rectangle 46">
            <a:extLst>
              <a:ext uri="{FF2B5EF4-FFF2-40B4-BE49-F238E27FC236}">
                <a16:creationId xmlns:a16="http://schemas.microsoft.com/office/drawing/2014/main" id="{F3D124EA-7947-4490-A12D-9D55BCC1DD6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01:17</a:t>
            </a:r>
          </a:p>
        </p:txBody>
      </p:sp>
      <p:sp>
        <p:nvSpPr>
          <p:cNvPr id="95" name="Rounded Rectangle 47">
            <a:extLst>
              <a:ext uri="{FF2B5EF4-FFF2-40B4-BE49-F238E27FC236}">
                <a16:creationId xmlns:a16="http://schemas.microsoft.com/office/drawing/2014/main" id="{867EAA16-7F77-43C4-812E-00530943B05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01:16</a:t>
            </a:r>
          </a:p>
        </p:txBody>
      </p:sp>
      <p:sp>
        <p:nvSpPr>
          <p:cNvPr id="96" name="Rounded Rectangle 48">
            <a:extLst>
              <a:ext uri="{FF2B5EF4-FFF2-40B4-BE49-F238E27FC236}">
                <a16:creationId xmlns:a16="http://schemas.microsoft.com/office/drawing/2014/main" id="{8C7BFEB8-DD22-4C72-A816-04D0AD2E2EE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01:15</a:t>
            </a:r>
          </a:p>
        </p:txBody>
      </p:sp>
      <p:sp>
        <p:nvSpPr>
          <p:cNvPr id="97" name="Rounded Rectangle 49">
            <a:extLst>
              <a:ext uri="{FF2B5EF4-FFF2-40B4-BE49-F238E27FC236}">
                <a16:creationId xmlns:a16="http://schemas.microsoft.com/office/drawing/2014/main" id="{315F5380-CCDA-47C1-A3B0-66A41CAD6CB9}"/>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01:14</a:t>
            </a:r>
          </a:p>
        </p:txBody>
      </p:sp>
      <p:sp>
        <p:nvSpPr>
          <p:cNvPr id="98" name="Rounded Rectangle 50">
            <a:extLst>
              <a:ext uri="{FF2B5EF4-FFF2-40B4-BE49-F238E27FC236}">
                <a16:creationId xmlns:a16="http://schemas.microsoft.com/office/drawing/2014/main" id="{26FFAA77-8FDE-4429-8890-963CCFAD518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01:13</a:t>
            </a:r>
          </a:p>
        </p:txBody>
      </p:sp>
      <p:sp>
        <p:nvSpPr>
          <p:cNvPr id="99" name="Rounded Rectangle 51">
            <a:extLst>
              <a:ext uri="{FF2B5EF4-FFF2-40B4-BE49-F238E27FC236}">
                <a16:creationId xmlns:a16="http://schemas.microsoft.com/office/drawing/2014/main" id="{41489144-2606-4D3E-93C6-162631EDC011}"/>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01:12</a:t>
            </a:r>
          </a:p>
        </p:txBody>
      </p:sp>
      <p:sp>
        <p:nvSpPr>
          <p:cNvPr id="100" name="Rounded Rectangle 52">
            <a:extLst>
              <a:ext uri="{FF2B5EF4-FFF2-40B4-BE49-F238E27FC236}">
                <a16:creationId xmlns:a16="http://schemas.microsoft.com/office/drawing/2014/main" id="{0A1A0CDF-6975-494C-AB85-7409153896E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01:11</a:t>
            </a:r>
          </a:p>
        </p:txBody>
      </p:sp>
      <p:sp>
        <p:nvSpPr>
          <p:cNvPr id="101" name="Rounded Rectangle 53">
            <a:extLst>
              <a:ext uri="{FF2B5EF4-FFF2-40B4-BE49-F238E27FC236}">
                <a16:creationId xmlns:a16="http://schemas.microsoft.com/office/drawing/2014/main" id="{8B63441A-06DF-4187-B615-D6613898FF9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01:10</a:t>
            </a:r>
          </a:p>
        </p:txBody>
      </p:sp>
      <p:sp>
        <p:nvSpPr>
          <p:cNvPr id="102" name="Rounded Rectangle 54">
            <a:extLst>
              <a:ext uri="{FF2B5EF4-FFF2-40B4-BE49-F238E27FC236}">
                <a16:creationId xmlns:a16="http://schemas.microsoft.com/office/drawing/2014/main" id="{C0563EC0-50EC-4B4D-84D7-5C6723219CE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01:09</a:t>
            </a:r>
          </a:p>
        </p:txBody>
      </p:sp>
      <p:sp>
        <p:nvSpPr>
          <p:cNvPr id="103" name="Rounded Rectangle 55">
            <a:extLst>
              <a:ext uri="{FF2B5EF4-FFF2-40B4-BE49-F238E27FC236}">
                <a16:creationId xmlns:a16="http://schemas.microsoft.com/office/drawing/2014/main" id="{700EF9A9-6EE0-44BC-B9AD-D62E8E3A8E78}"/>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01:08</a:t>
            </a:r>
          </a:p>
        </p:txBody>
      </p:sp>
      <p:sp>
        <p:nvSpPr>
          <p:cNvPr id="104" name="Rounded Rectangle 56">
            <a:extLst>
              <a:ext uri="{FF2B5EF4-FFF2-40B4-BE49-F238E27FC236}">
                <a16:creationId xmlns:a16="http://schemas.microsoft.com/office/drawing/2014/main" id="{2E4F894C-B4DE-459B-B839-531A354A04A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01:07</a:t>
            </a:r>
          </a:p>
        </p:txBody>
      </p:sp>
      <p:sp>
        <p:nvSpPr>
          <p:cNvPr id="105" name="Rounded Rectangle 57">
            <a:extLst>
              <a:ext uri="{FF2B5EF4-FFF2-40B4-BE49-F238E27FC236}">
                <a16:creationId xmlns:a16="http://schemas.microsoft.com/office/drawing/2014/main" id="{5C1E48BC-16E9-43E8-A047-E91880BE348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01:06</a:t>
            </a:r>
          </a:p>
        </p:txBody>
      </p:sp>
      <p:sp>
        <p:nvSpPr>
          <p:cNvPr id="106" name="Rounded Rectangle 58">
            <a:extLst>
              <a:ext uri="{FF2B5EF4-FFF2-40B4-BE49-F238E27FC236}">
                <a16:creationId xmlns:a16="http://schemas.microsoft.com/office/drawing/2014/main" id="{776A7C75-DBF0-4624-962B-A7747584862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01:05</a:t>
            </a:r>
          </a:p>
        </p:txBody>
      </p:sp>
      <p:sp>
        <p:nvSpPr>
          <p:cNvPr id="107" name="Rounded Rectangle 59">
            <a:extLst>
              <a:ext uri="{FF2B5EF4-FFF2-40B4-BE49-F238E27FC236}">
                <a16:creationId xmlns:a16="http://schemas.microsoft.com/office/drawing/2014/main" id="{A1F001C0-D18D-4159-9BD5-457F0ECCBDD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01:04</a:t>
            </a:r>
          </a:p>
        </p:txBody>
      </p:sp>
      <p:sp>
        <p:nvSpPr>
          <p:cNvPr id="108" name="Rounded Rectangle 60">
            <a:extLst>
              <a:ext uri="{FF2B5EF4-FFF2-40B4-BE49-F238E27FC236}">
                <a16:creationId xmlns:a16="http://schemas.microsoft.com/office/drawing/2014/main" id="{1ADA416B-684C-41FC-A33C-6F4235387D4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01:03</a:t>
            </a:r>
          </a:p>
        </p:txBody>
      </p:sp>
      <p:sp>
        <p:nvSpPr>
          <p:cNvPr id="109" name="Rounded Rectangle 61">
            <a:extLst>
              <a:ext uri="{FF2B5EF4-FFF2-40B4-BE49-F238E27FC236}">
                <a16:creationId xmlns:a16="http://schemas.microsoft.com/office/drawing/2014/main" id="{12F34D41-5B09-4264-AC09-41D1D2BC8C6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01:02</a:t>
            </a:r>
          </a:p>
        </p:txBody>
      </p:sp>
      <p:sp>
        <p:nvSpPr>
          <p:cNvPr id="110" name="Rounded Rectangle 62">
            <a:extLst>
              <a:ext uri="{FF2B5EF4-FFF2-40B4-BE49-F238E27FC236}">
                <a16:creationId xmlns:a16="http://schemas.microsoft.com/office/drawing/2014/main" id="{07DD6ED9-A8C4-4BBE-94F9-1E5A9B5D4461}"/>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01:01</a:t>
            </a:r>
          </a:p>
        </p:txBody>
      </p:sp>
      <p:sp>
        <p:nvSpPr>
          <p:cNvPr id="111" name="Rounded Rectangle 63">
            <a:extLst>
              <a:ext uri="{FF2B5EF4-FFF2-40B4-BE49-F238E27FC236}">
                <a16:creationId xmlns:a16="http://schemas.microsoft.com/office/drawing/2014/main" id="{07EF2F2E-26FF-4E74-AB6F-41A73B81C0B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01:00</a:t>
            </a:r>
          </a:p>
        </p:txBody>
      </p:sp>
      <p:sp>
        <p:nvSpPr>
          <p:cNvPr id="112" name="Rounded Rectangle 64">
            <a:extLst>
              <a:ext uri="{FF2B5EF4-FFF2-40B4-BE49-F238E27FC236}">
                <a16:creationId xmlns:a16="http://schemas.microsoft.com/office/drawing/2014/main" id="{5D6ABF19-0513-4A92-8827-C9B0D49B1D9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00:59</a:t>
            </a:r>
          </a:p>
        </p:txBody>
      </p:sp>
      <p:sp>
        <p:nvSpPr>
          <p:cNvPr id="113" name="Rounded Rectangle 65">
            <a:extLst>
              <a:ext uri="{FF2B5EF4-FFF2-40B4-BE49-F238E27FC236}">
                <a16:creationId xmlns:a16="http://schemas.microsoft.com/office/drawing/2014/main" id="{8CCA9B1D-9635-4CE4-B421-2A7A478448BF}"/>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00:58</a:t>
            </a:r>
          </a:p>
        </p:txBody>
      </p:sp>
      <p:sp>
        <p:nvSpPr>
          <p:cNvPr id="114" name="Rounded Rectangle 66">
            <a:extLst>
              <a:ext uri="{FF2B5EF4-FFF2-40B4-BE49-F238E27FC236}">
                <a16:creationId xmlns:a16="http://schemas.microsoft.com/office/drawing/2014/main" id="{407E8F9B-4403-4F44-8666-0A9BE8B19635}"/>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00:57</a:t>
            </a:r>
          </a:p>
        </p:txBody>
      </p:sp>
      <p:sp>
        <p:nvSpPr>
          <p:cNvPr id="115" name="Rounded Rectangle 67">
            <a:extLst>
              <a:ext uri="{FF2B5EF4-FFF2-40B4-BE49-F238E27FC236}">
                <a16:creationId xmlns:a16="http://schemas.microsoft.com/office/drawing/2014/main" id="{CE0EA1CF-382D-4B94-BE35-A3208B0A779B}"/>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00:56</a:t>
            </a:r>
          </a:p>
        </p:txBody>
      </p:sp>
      <p:sp>
        <p:nvSpPr>
          <p:cNvPr id="116" name="Rounded Rectangle 68">
            <a:extLst>
              <a:ext uri="{FF2B5EF4-FFF2-40B4-BE49-F238E27FC236}">
                <a16:creationId xmlns:a16="http://schemas.microsoft.com/office/drawing/2014/main" id="{91A0C679-F5C7-4A61-99AE-1FDD08F7A2A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00:55</a:t>
            </a:r>
          </a:p>
        </p:txBody>
      </p:sp>
      <p:sp>
        <p:nvSpPr>
          <p:cNvPr id="117" name="Rounded Rectangle 69">
            <a:extLst>
              <a:ext uri="{FF2B5EF4-FFF2-40B4-BE49-F238E27FC236}">
                <a16:creationId xmlns:a16="http://schemas.microsoft.com/office/drawing/2014/main" id="{47A42CC2-6DAD-4987-8B1F-5E4F522E2A9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00:54</a:t>
            </a:r>
          </a:p>
        </p:txBody>
      </p:sp>
      <p:sp>
        <p:nvSpPr>
          <p:cNvPr id="118" name="Rounded Rectangle 70">
            <a:extLst>
              <a:ext uri="{FF2B5EF4-FFF2-40B4-BE49-F238E27FC236}">
                <a16:creationId xmlns:a16="http://schemas.microsoft.com/office/drawing/2014/main" id="{BAF4627E-59F2-4630-97E6-38B6B6A4612B}"/>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00:53</a:t>
            </a:r>
          </a:p>
        </p:txBody>
      </p:sp>
      <p:sp>
        <p:nvSpPr>
          <p:cNvPr id="119" name="Rounded Rectangle 71">
            <a:extLst>
              <a:ext uri="{FF2B5EF4-FFF2-40B4-BE49-F238E27FC236}">
                <a16:creationId xmlns:a16="http://schemas.microsoft.com/office/drawing/2014/main" id="{0F197B39-2E21-4B5D-B43B-901D12FA5E9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00:52</a:t>
            </a:r>
          </a:p>
        </p:txBody>
      </p:sp>
      <p:sp>
        <p:nvSpPr>
          <p:cNvPr id="120" name="Rounded Rectangle 72">
            <a:extLst>
              <a:ext uri="{FF2B5EF4-FFF2-40B4-BE49-F238E27FC236}">
                <a16:creationId xmlns:a16="http://schemas.microsoft.com/office/drawing/2014/main" id="{D178DF3E-00C2-4D9E-B813-8C636918914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00:51</a:t>
            </a:r>
          </a:p>
        </p:txBody>
      </p:sp>
      <p:sp>
        <p:nvSpPr>
          <p:cNvPr id="121" name="Rounded Rectangle 73">
            <a:extLst>
              <a:ext uri="{FF2B5EF4-FFF2-40B4-BE49-F238E27FC236}">
                <a16:creationId xmlns:a16="http://schemas.microsoft.com/office/drawing/2014/main" id="{BA97A04C-C6E9-4A1B-8C67-A7367FDB4791}"/>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00:50</a:t>
            </a:r>
          </a:p>
        </p:txBody>
      </p:sp>
      <p:sp>
        <p:nvSpPr>
          <p:cNvPr id="122" name="Rounded Rectangle 74">
            <a:extLst>
              <a:ext uri="{FF2B5EF4-FFF2-40B4-BE49-F238E27FC236}">
                <a16:creationId xmlns:a16="http://schemas.microsoft.com/office/drawing/2014/main" id="{F8902BC8-3684-49CF-893C-E6928C3620B2}"/>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00:49</a:t>
            </a:r>
          </a:p>
        </p:txBody>
      </p:sp>
      <p:sp>
        <p:nvSpPr>
          <p:cNvPr id="123" name="Rounded Rectangle 75">
            <a:extLst>
              <a:ext uri="{FF2B5EF4-FFF2-40B4-BE49-F238E27FC236}">
                <a16:creationId xmlns:a16="http://schemas.microsoft.com/office/drawing/2014/main" id="{0EED3655-2868-41F5-803C-89F6702838D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00:48</a:t>
            </a:r>
          </a:p>
        </p:txBody>
      </p:sp>
      <p:sp>
        <p:nvSpPr>
          <p:cNvPr id="124" name="Rounded Rectangle 76">
            <a:extLst>
              <a:ext uri="{FF2B5EF4-FFF2-40B4-BE49-F238E27FC236}">
                <a16:creationId xmlns:a16="http://schemas.microsoft.com/office/drawing/2014/main" id="{59B31D50-1BBA-4B3F-AF11-6FC58377C89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00:47</a:t>
            </a:r>
          </a:p>
        </p:txBody>
      </p:sp>
      <p:sp>
        <p:nvSpPr>
          <p:cNvPr id="125" name="Rounded Rectangle 77">
            <a:extLst>
              <a:ext uri="{FF2B5EF4-FFF2-40B4-BE49-F238E27FC236}">
                <a16:creationId xmlns:a16="http://schemas.microsoft.com/office/drawing/2014/main" id="{4E041142-671E-4BE1-8436-D2133B968A5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00:46</a:t>
            </a:r>
          </a:p>
        </p:txBody>
      </p:sp>
      <p:sp>
        <p:nvSpPr>
          <p:cNvPr id="126" name="Rounded Rectangle 78">
            <a:extLst>
              <a:ext uri="{FF2B5EF4-FFF2-40B4-BE49-F238E27FC236}">
                <a16:creationId xmlns:a16="http://schemas.microsoft.com/office/drawing/2014/main" id="{849B9909-55D2-40F6-8E0A-B29975201BA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00:45</a:t>
            </a:r>
          </a:p>
        </p:txBody>
      </p:sp>
      <p:sp>
        <p:nvSpPr>
          <p:cNvPr id="127" name="Rounded Rectangle 79">
            <a:extLst>
              <a:ext uri="{FF2B5EF4-FFF2-40B4-BE49-F238E27FC236}">
                <a16:creationId xmlns:a16="http://schemas.microsoft.com/office/drawing/2014/main" id="{E8DA922F-1B69-420C-BED8-0493150C0CC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00:44</a:t>
            </a:r>
          </a:p>
        </p:txBody>
      </p:sp>
      <p:sp>
        <p:nvSpPr>
          <p:cNvPr id="128" name="Rounded Rectangle 80">
            <a:extLst>
              <a:ext uri="{FF2B5EF4-FFF2-40B4-BE49-F238E27FC236}">
                <a16:creationId xmlns:a16="http://schemas.microsoft.com/office/drawing/2014/main" id="{2F965320-9B25-4542-8636-2ACF5148B4D8}"/>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00:43</a:t>
            </a:r>
          </a:p>
        </p:txBody>
      </p:sp>
      <p:sp>
        <p:nvSpPr>
          <p:cNvPr id="129" name="Rounded Rectangle 81">
            <a:extLst>
              <a:ext uri="{FF2B5EF4-FFF2-40B4-BE49-F238E27FC236}">
                <a16:creationId xmlns:a16="http://schemas.microsoft.com/office/drawing/2014/main" id="{2562828B-4DA1-4BEA-9593-52A6707CC81E}"/>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00:42</a:t>
            </a:r>
          </a:p>
        </p:txBody>
      </p:sp>
      <p:sp>
        <p:nvSpPr>
          <p:cNvPr id="130" name="Rounded Rectangle 82">
            <a:extLst>
              <a:ext uri="{FF2B5EF4-FFF2-40B4-BE49-F238E27FC236}">
                <a16:creationId xmlns:a16="http://schemas.microsoft.com/office/drawing/2014/main" id="{233150AD-467B-43EC-A348-49D4BAE8EC89}"/>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00:41</a:t>
            </a:r>
          </a:p>
        </p:txBody>
      </p:sp>
      <p:sp>
        <p:nvSpPr>
          <p:cNvPr id="131" name="Rounded Rectangle 83">
            <a:extLst>
              <a:ext uri="{FF2B5EF4-FFF2-40B4-BE49-F238E27FC236}">
                <a16:creationId xmlns:a16="http://schemas.microsoft.com/office/drawing/2014/main" id="{1421EBF1-1C0D-4462-A249-E3BB4967F6A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00:40</a:t>
            </a:r>
          </a:p>
        </p:txBody>
      </p:sp>
      <p:sp>
        <p:nvSpPr>
          <p:cNvPr id="132" name="Rounded Rectangle 84">
            <a:extLst>
              <a:ext uri="{FF2B5EF4-FFF2-40B4-BE49-F238E27FC236}">
                <a16:creationId xmlns:a16="http://schemas.microsoft.com/office/drawing/2014/main" id="{88D6727E-1069-453A-BF01-D93176A0526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00:39</a:t>
            </a:r>
          </a:p>
        </p:txBody>
      </p:sp>
      <p:sp>
        <p:nvSpPr>
          <p:cNvPr id="133" name="Rounded Rectangle 85">
            <a:extLst>
              <a:ext uri="{FF2B5EF4-FFF2-40B4-BE49-F238E27FC236}">
                <a16:creationId xmlns:a16="http://schemas.microsoft.com/office/drawing/2014/main" id="{513167A6-DA40-4BA0-9DC4-FDEDDE303948}"/>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00:38</a:t>
            </a:r>
          </a:p>
        </p:txBody>
      </p:sp>
      <p:sp>
        <p:nvSpPr>
          <p:cNvPr id="134" name="Rounded Rectangle 86">
            <a:extLst>
              <a:ext uri="{FF2B5EF4-FFF2-40B4-BE49-F238E27FC236}">
                <a16:creationId xmlns:a16="http://schemas.microsoft.com/office/drawing/2014/main" id="{5DE6FB62-A518-4DD7-AF22-39989D5EC119}"/>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00:37</a:t>
            </a:r>
          </a:p>
        </p:txBody>
      </p:sp>
      <p:sp>
        <p:nvSpPr>
          <p:cNvPr id="135" name="Rounded Rectangle 87">
            <a:extLst>
              <a:ext uri="{FF2B5EF4-FFF2-40B4-BE49-F238E27FC236}">
                <a16:creationId xmlns:a16="http://schemas.microsoft.com/office/drawing/2014/main" id="{C9133B5F-40B3-463D-9D9E-18FD5C6C3E11}"/>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00:36</a:t>
            </a:r>
          </a:p>
        </p:txBody>
      </p:sp>
      <p:sp>
        <p:nvSpPr>
          <p:cNvPr id="136" name="Rounded Rectangle 88">
            <a:extLst>
              <a:ext uri="{FF2B5EF4-FFF2-40B4-BE49-F238E27FC236}">
                <a16:creationId xmlns:a16="http://schemas.microsoft.com/office/drawing/2014/main" id="{67CD9E3B-98E2-4D34-B587-8DEC0D73B24C}"/>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00:35</a:t>
            </a:r>
          </a:p>
        </p:txBody>
      </p:sp>
      <p:sp>
        <p:nvSpPr>
          <p:cNvPr id="137" name="Rounded Rectangle 89">
            <a:extLst>
              <a:ext uri="{FF2B5EF4-FFF2-40B4-BE49-F238E27FC236}">
                <a16:creationId xmlns:a16="http://schemas.microsoft.com/office/drawing/2014/main" id="{471F06B9-74B0-4A45-9697-837C4C1F672F}"/>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00:34</a:t>
            </a:r>
          </a:p>
        </p:txBody>
      </p:sp>
      <p:sp>
        <p:nvSpPr>
          <p:cNvPr id="138" name="Rounded Rectangle 90">
            <a:extLst>
              <a:ext uri="{FF2B5EF4-FFF2-40B4-BE49-F238E27FC236}">
                <a16:creationId xmlns:a16="http://schemas.microsoft.com/office/drawing/2014/main" id="{A9458AE5-24F8-4C57-8DAC-38E75400F0F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00:33</a:t>
            </a:r>
          </a:p>
        </p:txBody>
      </p:sp>
      <p:sp>
        <p:nvSpPr>
          <p:cNvPr id="139" name="Rounded Rectangle 91">
            <a:extLst>
              <a:ext uri="{FF2B5EF4-FFF2-40B4-BE49-F238E27FC236}">
                <a16:creationId xmlns:a16="http://schemas.microsoft.com/office/drawing/2014/main" id="{8311D198-C428-4852-86DE-0504BC13F317}"/>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00:32</a:t>
            </a:r>
          </a:p>
        </p:txBody>
      </p:sp>
      <p:sp>
        <p:nvSpPr>
          <p:cNvPr id="140" name="Rounded Rectangle 92">
            <a:extLst>
              <a:ext uri="{FF2B5EF4-FFF2-40B4-BE49-F238E27FC236}">
                <a16:creationId xmlns:a16="http://schemas.microsoft.com/office/drawing/2014/main" id="{15F47FEB-31E9-4B6F-8D35-30B622C65D5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00:31</a:t>
            </a:r>
          </a:p>
        </p:txBody>
      </p:sp>
      <p:sp>
        <p:nvSpPr>
          <p:cNvPr id="141" name="Rounded Rectangle 93">
            <a:extLst>
              <a:ext uri="{FF2B5EF4-FFF2-40B4-BE49-F238E27FC236}">
                <a16:creationId xmlns:a16="http://schemas.microsoft.com/office/drawing/2014/main" id="{FE01D3AF-5FF1-48D8-A37C-23A5D8249A4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00:30</a:t>
            </a:r>
          </a:p>
        </p:txBody>
      </p:sp>
      <p:sp>
        <p:nvSpPr>
          <p:cNvPr id="142" name="Rounded Rectangle 94">
            <a:extLst>
              <a:ext uri="{FF2B5EF4-FFF2-40B4-BE49-F238E27FC236}">
                <a16:creationId xmlns:a16="http://schemas.microsoft.com/office/drawing/2014/main" id="{AA8B8C35-C021-458D-AF0C-34DD20A12FE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00:29</a:t>
            </a:r>
          </a:p>
        </p:txBody>
      </p:sp>
      <p:sp>
        <p:nvSpPr>
          <p:cNvPr id="143" name="Rounded Rectangle 95">
            <a:extLst>
              <a:ext uri="{FF2B5EF4-FFF2-40B4-BE49-F238E27FC236}">
                <a16:creationId xmlns:a16="http://schemas.microsoft.com/office/drawing/2014/main" id="{87523BC2-DA0C-4D96-91F7-D5EE30C8BA4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00:28</a:t>
            </a:r>
          </a:p>
        </p:txBody>
      </p:sp>
      <p:sp>
        <p:nvSpPr>
          <p:cNvPr id="144" name="Rounded Rectangle 96">
            <a:extLst>
              <a:ext uri="{FF2B5EF4-FFF2-40B4-BE49-F238E27FC236}">
                <a16:creationId xmlns:a16="http://schemas.microsoft.com/office/drawing/2014/main" id="{92439697-60E9-4DD9-BA4F-E8C9CAD53A0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00:27</a:t>
            </a:r>
          </a:p>
        </p:txBody>
      </p:sp>
      <p:sp>
        <p:nvSpPr>
          <p:cNvPr id="145" name="Rounded Rectangle 97">
            <a:extLst>
              <a:ext uri="{FF2B5EF4-FFF2-40B4-BE49-F238E27FC236}">
                <a16:creationId xmlns:a16="http://schemas.microsoft.com/office/drawing/2014/main" id="{057CD18C-EF98-460D-9999-FECC4B790FA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00:26</a:t>
            </a:r>
          </a:p>
        </p:txBody>
      </p:sp>
      <p:sp>
        <p:nvSpPr>
          <p:cNvPr id="146" name="Rounded Rectangle 98">
            <a:extLst>
              <a:ext uri="{FF2B5EF4-FFF2-40B4-BE49-F238E27FC236}">
                <a16:creationId xmlns:a16="http://schemas.microsoft.com/office/drawing/2014/main" id="{9BF6640D-C11B-46FD-AD26-808A88AF7F1E}"/>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00:25</a:t>
            </a:r>
          </a:p>
        </p:txBody>
      </p:sp>
      <p:sp>
        <p:nvSpPr>
          <p:cNvPr id="147" name="Rounded Rectangle 99">
            <a:extLst>
              <a:ext uri="{FF2B5EF4-FFF2-40B4-BE49-F238E27FC236}">
                <a16:creationId xmlns:a16="http://schemas.microsoft.com/office/drawing/2014/main" id="{8EAD7163-942E-4058-8A35-D3605D1CE688}"/>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00:24</a:t>
            </a:r>
          </a:p>
        </p:txBody>
      </p:sp>
      <p:sp>
        <p:nvSpPr>
          <p:cNvPr id="148" name="Rounded Rectangle 100">
            <a:extLst>
              <a:ext uri="{FF2B5EF4-FFF2-40B4-BE49-F238E27FC236}">
                <a16:creationId xmlns:a16="http://schemas.microsoft.com/office/drawing/2014/main" id="{6B76DA18-6B04-4746-8E6D-9068B50D073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00:23</a:t>
            </a:r>
          </a:p>
        </p:txBody>
      </p:sp>
      <p:sp>
        <p:nvSpPr>
          <p:cNvPr id="149" name="Rounded Rectangle 101">
            <a:extLst>
              <a:ext uri="{FF2B5EF4-FFF2-40B4-BE49-F238E27FC236}">
                <a16:creationId xmlns:a16="http://schemas.microsoft.com/office/drawing/2014/main" id="{74EF8366-FEF2-4BFC-8D19-6C1DA32D0AF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00:22</a:t>
            </a:r>
          </a:p>
        </p:txBody>
      </p:sp>
      <p:sp>
        <p:nvSpPr>
          <p:cNvPr id="150" name="Rounded Rectangle 102">
            <a:extLst>
              <a:ext uri="{FF2B5EF4-FFF2-40B4-BE49-F238E27FC236}">
                <a16:creationId xmlns:a16="http://schemas.microsoft.com/office/drawing/2014/main" id="{530A0453-E0F6-43E0-93C5-41226B6FA751}"/>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00:21</a:t>
            </a:r>
          </a:p>
        </p:txBody>
      </p:sp>
      <p:sp>
        <p:nvSpPr>
          <p:cNvPr id="151" name="Rounded Rectangle 103">
            <a:extLst>
              <a:ext uri="{FF2B5EF4-FFF2-40B4-BE49-F238E27FC236}">
                <a16:creationId xmlns:a16="http://schemas.microsoft.com/office/drawing/2014/main" id="{C8A961B8-0718-48C2-8E75-F8719A7DAED9}"/>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00:20</a:t>
            </a:r>
          </a:p>
        </p:txBody>
      </p:sp>
      <p:sp>
        <p:nvSpPr>
          <p:cNvPr id="152" name="Rounded Rectangle 104">
            <a:extLst>
              <a:ext uri="{FF2B5EF4-FFF2-40B4-BE49-F238E27FC236}">
                <a16:creationId xmlns:a16="http://schemas.microsoft.com/office/drawing/2014/main" id="{5E5D2906-5C45-46E3-A19D-8674D679A6A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00:19</a:t>
            </a:r>
          </a:p>
        </p:txBody>
      </p:sp>
      <p:sp>
        <p:nvSpPr>
          <p:cNvPr id="153" name="Rounded Rectangle 105">
            <a:extLst>
              <a:ext uri="{FF2B5EF4-FFF2-40B4-BE49-F238E27FC236}">
                <a16:creationId xmlns:a16="http://schemas.microsoft.com/office/drawing/2014/main" id="{344A5C70-9383-4D7E-A937-E344A0523AD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00:18</a:t>
            </a:r>
          </a:p>
        </p:txBody>
      </p:sp>
      <p:sp>
        <p:nvSpPr>
          <p:cNvPr id="154" name="Rounded Rectangle 106">
            <a:extLst>
              <a:ext uri="{FF2B5EF4-FFF2-40B4-BE49-F238E27FC236}">
                <a16:creationId xmlns:a16="http://schemas.microsoft.com/office/drawing/2014/main" id="{E8BD6B05-097B-43A4-AEC6-3BCBB956D995}"/>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00:17</a:t>
            </a:r>
          </a:p>
        </p:txBody>
      </p:sp>
      <p:sp>
        <p:nvSpPr>
          <p:cNvPr id="155" name="Rounded Rectangle 107">
            <a:extLst>
              <a:ext uri="{FF2B5EF4-FFF2-40B4-BE49-F238E27FC236}">
                <a16:creationId xmlns:a16="http://schemas.microsoft.com/office/drawing/2014/main" id="{5BE6A0AB-5F45-4397-AD37-14FA637BEF0E}"/>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00:16</a:t>
            </a:r>
          </a:p>
        </p:txBody>
      </p:sp>
      <p:sp>
        <p:nvSpPr>
          <p:cNvPr id="156" name="Rounded Rectangle 108">
            <a:extLst>
              <a:ext uri="{FF2B5EF4-FFF2-40B4-BE49-F238E27FC236}">
                <a16:creationId xmlns:a16="http://schemas.microsoft.com/office/drawing/2014/main" id="{ED15039F-184D-4E93-A313-2F242624A33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00:15</a:t>
            </a:r>
          </a:p>
        </p:txBody>
      </p:sp>
      <p:sp>
        <p:nvSpPr>
          <p:cNvPr id="157" name="Rounded Rectangle 109">
            <a:extLst>
              <a:ext uri="{FF2B5EF4-FFF2-40B4-BE49-F238E27FC236}">
                <a16:creationId xmlns:a16="http://schemas.microsoft.com/office/drawing/2014/main" id="{8C4DD88E-316B-4258-BA18-4A168C58DB4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00:14</a:t>
            </a:r>
          </a:p>
        </p:txBody>
      </p:sp>
      <p:sp>
        <p:nvSpPr>
          <p:cNvPr id="158" name="Rounded Rectangle 110">
            <a:extLst>
              <a:ext uri="{FF2B5EF4-FFF2-40B4-BE49-F238E27FC236}">
                <a16:creationId xmlns:a16="http://schemas.microsoft.com/office/drawing/2014/main" id="{47B3231F-C31F-4BB8-AAEB-AF07CBCF16F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00:13</a:t>
            </a:r>
          </a:p>
        </p:txBody>
      </p:sp>
      <p:sp>
        <p:nvSpPr>
          <p:cNvPr id="159" name="Rounded Rectangle 111">
            <a:extLst>
              <a:ext uri="{FF2B5EF4-FFF2-40B4-BE49-F238E27FC236}">
                <a16:creationId xmlns:a16="http://schemas.microsoft.com/office/drawing/2014/main" id="{736F9589-F983-4F7D-A878-6129F5FC0E10}"/>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00:12</a:t>
            </a:r>
          </a:p>
        </p:txBody>
      </p:sp>
      <p:sp>
        <p:nvSpPr>
          <p:cNvPr id="160" name="Rounded Rectangle 112">
            <a:extLst>
              <a:ext uri="{FF2B5EF4-FFF2-40B4-BE49-F238E27FC236}">
                <a16:creationId xmlns:a16="http://schemas.microsoft.com/office/drawing/2014/main" id="{D76DCF1B-ACA8-4E0D-829C-D43425793E1B}"/>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00:11</a:t>
            </a:r>
          </a:p>
        </p:txBody>
      </p:sp>
      <p:sp>
        <p:nvSpPr>
          <p:cNvPr id="161" name="Rounded Rectangle 113">
            <a:extLst>
              <a:ext uri="{FF2B5EF4-FFF2-40B4-BE49-F238E27FC236}">
                <a16:creationId xmlns:a16="http://schemas.microsoft.com/office/drawing/2014/main" id="{DA33883C-C42F-4676-B99B-6FF3C23CD064}"/>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00:10</a:t>
            </a:r>
          </a:p>
        </p:txBody>
      </p:sp>
      <p:sp>
        <p:nvSpPr>
          <p:cNvPr id="162" name="Rounded Rectangle 114">
            <a:extLst>
              <a:ext uri="{FF2B5EF4-FFF2-40B4-BE49-F238E27FC236}">
                <a16:creationId xmlns:a16="http://schemas.microsoft.com/office/drawing/2014/main" id="{A08A6770-D19D-46D1-95E6-C89C1DC0158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00:09</a:t>
            </a:r>
          </a:p>
        </p:txBody>
      </p:sp>
      <p:sp>
        <p:nvSpPr>
          <p:cNvPr id="163" name="Rounded Rectangle 115">
            <a:extLst>
              <a:ext uri="{FF2B5EF4-FFF2-40B4-BE49-F238E27FC236}">
                <a16:creationId xmlns:a16="http://schemas.microsoft.com/office/drawing/2014/main" id="{C3F37256-A214-4E11-9C50-4125152159F9}"/>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00:08</a:t>
            </a:r>
          </a:p>
        </p:txBody>
      </p:sp>
      <p:sp>
        <p:nvSpPr>
          <p:cNvPr id="164" name="Rounded Rectangle 116">
            <a:extLst>
              <a:ext uri="{FF2B5EF4-FFF2-40B4-BE49-F238E27FC236}">
                <a16:creationId xmlns:a16="http://schemas.microsoft.com/office/drawing/2014/main" id="{F4D5389B-2821-4C6D-A549-1BEC2FBC1BCF}"/>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00:07</a:t>
            </a:r>
          </a:p>
        </p:txBody>
      </p:sp>
      <p:sp>
        <p:nvSpPr>
          <p:cNvPr id="165" name="Rounded Rectangle 117">
            <a:extLst>
              <a:ext uri="{FF2B5EF4-FFF2-40B4-BE49-F238E27FC236}">
                <a16:creationId xmlns:a16="http://schemas.microsoft.com/office/drawing/2014/main" id="{ECCC5347-26D7-43AA-A676-EF2C79DDBC83}"/>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00:06</a:t>
            </a:r>
          </a:p>
        </p:txBody>
      </p:sp>
      <p:sp>
        <p:nvSpPr>
          <p:cNvPr id="166" name="Rounded Rectangle 118">
            <a:extLst>
              <a:ext uri="{FF2B5EF4-FFF2-40B4-BE49-F238E27FC236}">
                <a16:creationId xmlns:a16="http://schemas.microsoft.com/office/drawing/2014/main" id="{C9615A18-0427-45B0-B53C-9E90F0EB92EA}"/>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00:05</a:t>
            </a:r>
          </a:p>
        </p:txBody>
      </p:sp>
      <p:sp>
        <p:nvSpPr>
          <p:cNvPr id="167" name="Rounded Rectangle 119">
            <a:extLst>
              <a:ext uri="{FF2B5EF4-FFF2-40B4-BE49-F238E27FC236}">
                <a16:creationId xmlns:a16="http://schemas.microsoft.com/office/drawing/2014/main" id="{BBB64208-A9E2-4D46-8575-FABA6E7CF6F6}"/>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00:04</a:t>
            </a:r>
          </a:p>
        </p:txBody>
      </p:sp>
      <p:sp>
        <p:nvSpPr>
          <p:cNvPr id="168" name="Rounded Rectangle 120">
            <a:extLst>
              <a:ext uri="{FF2B5EF4-FFF2-40B4-BE49-F238E27FC236}">
                <a16:creationId xmlns:a16="http://schemas.microsoft.com/office/drawing/2014/main" id="{B0F034F9-E399-49F2-96D5-ED577540AE7F}"/>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00:03</a:t>
            </a:r>
          </a:p>
        </p:txBody>
      </p:sp>
      <p:sp>
        <p:nvSpPr>
          <p:cNvPr id="169" name="Rounded Rectangle 121">
            <a:extLst>
              <a:ext uri="{FF2B5EF4-FFF2-40B4-BE49-F238E27FC236}">
                <a16:creationId xmlns:a16="http://schemas.microsoft.com/office/drawing/2014/main" id="{D2268B3D-5676-4406-A3FF-5EC832E9DF25}"/>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00:02</a:t>
            </a:r>
          </a:p>
        </p:txBody>
      </p:sp>
      <p:sp>
        <p:nvSpPr>
          <p:cNvPr id="170" name="Rounded Rectangle 122">
            <a:extLst>
              <a:ext uri="{FF2B5EF4-FFF2-40B4-BE49-F238E27FC236}">
                <a16:creationId xmlns:a16="http://schemas.microsoft.com/office/drawing/2014/main" id="{8E092B7E-4A61-454A-9E7F-787A072331BD}"/>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panose="020F0502020204030204"/>
              </a:rPr>
              <a:t>00:01</a:t>
            </a:r>
          </a:p>
        </p:txBody>
      </p:sp>
      <p:sp>
        <p:nvSpPr>
          <p:cNvPr id="171" name="Rounded Rectangle 123">
            <a:extLst>
              <a:ext uri="{FF2B5EF4-FFF2-40B4-BE49-F238E27FC236}">
                <a16:creationId xmlns:a16="http://schemas.microsoft.com/office/drawing/2014/main" id="{C513A175-8D3F-4AC8-9595-F480EA857A8B}"/>
              </a:ext>
            </a:extLst>
          </p:cNvPr>
          <p:cNvSpPr/>
          <p:nvPr/>
        </p:nvSpPr>
        <p:spPr>
          <a:xfrm>
            <a:off x="947321" y="205364"/>
            <a:ext cx="1028700" cy="342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dirty="0">
                <a:solidFill>
                  <a:prstClr val="white"/>
                </a:solidFill>
                <a:latin typeface="Calibri" panose="020F0502020204030204"/>
              </a:rPr>
              <a:t>00:00</a:t>
            </a:r>
          </a:p>
        </p:txBody>
      </p:sp>
      <p:pic>
        <p:nvPicPr>
          <p:cNvPr id="173" name="Picture 2" descr="Káº¿t quáº£ hÃ¬nh áº£nh cho icon Äá»ng há»">
            <a:extLst>
              <a:ext uri="{FF2B5EF4-FFF2-40B4-BE49-F238E27FC236}">
                <a16:creationId xmlns:a16="http://schemas.microsoft.com/office/drawing/2014/main" id="{7B1B92F6-9907-4D80-A939-C668B86A68B9}"/>
              </a:ext>
            </a:extLst>
          </p:cNvPr>
          <p:cNvPicPr>
            <a:picLocks noChangeAspect="1" noChangeArrowheads="1"/>
          </p:cNvPicPr>
          <p:nvPr/>
        </p:nvPicPr>
        <p:blipFill>
          <a:blip r:embed="rId9" cstate="print">
            <a:clrChange>
              <a:clrFrom>
                <a:srgbClr val="F5F4F2"/>
              </a:clrFrom>
              <a:clrTo>
                <a:srgbClr val="F5F4F2">
                  <a:alpha val="0"/>
                </a:srgbClr>
              </a:clrTo>
            </a:clrChange>
            <a:extLst>
              <a:ext uri="{28A0092B-C50C-407E-A947-70E740481C1C}">
                <a14:useLocalDpi xmlns:a14="http://schemas.microsoft.com/office/drawing/2010/main" val="0"/>
              </a:ext>
            </a:extLst>
          </a:blip>
          <a:srcRect/>
          <a:stretch>
            <a:fillRect/>
          </a:stretch>
        </p:blipFill>
        <p:spPr bwMode="auto">
          <a:xfrm>
            <a:off x="147221" y="80348"/>
            <a:ext cx="592021" cy="592931"/>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2540C2C9-F6EA-425D-976B-D033B39FC1EB}"/>
              </a:ext>
            </a:extLst>
          </p:cNvPr>
          <p:cNvSpPr txBox="1"/>
          <p:nvPr/>
        </p:nvSpPr>
        <p:spPr>
          <a:xfrm>
            <a:off x="138133" y="3827622"/>
            <a:ext cx="4106882" cy="1200329"/>
          </a:xfrm>
          <a:prstGeom prst="rect">
            <a:avLst/>
          </a:prstGeom>
          <a:noFill/>
          <a:ln>
            <a:solidFill>
              <a:schemeClr val="bg2">
                <a:lumMod val="10000"/>
              </a:schemeClr>
            </a:solidFill>
          </a:ln>
        </p:spPr>
        <p:txBody>
          <a:bodyPr wrap="square" rtlCol="0">
            <a:spAutoFit/>
          </a:bodyPr>
          <a:lstStyle/>
          <a:p>
            <a:pPr defTabSz="685800"/>
            <a:r>
              <a:rPr lang="en-US" b="1">
                <a:solidFill>
                  <a:srgbClr val="FF0000"/>
                </a:solidFill>
                <a:latin typeface="Times New Roman" panose="02020603050405020304" pitchFamily="18" charset="0"/>
                <a:cs typeface="Times New Roman" panose="02020603050405020304" pitchFamily="18" charset="0"/>
              </a:rPr>
              <a:t>YÊU CẦU</a:t>
            </a:r>
            <a:r>
              <a:rPr lang="en-US">
                <a:solidFill>
                  <a:prstClr val="black"/>
                </a:solidFill>
                <a:latin typeface="Times New Roman" panose="02020603050405020304" pitchFamily="18" charset="0"/>
                <a:cs typeface="Times New Roman" panose="02020603050405020304" pitchFamily="18" charset="0"/>
              </a:rPr>
              <a:t>: </a:t>
            </a:r>
          </a:p>
          <a:p>
            <a:pPr defTabSz="685800"/>
            <a:r>
              <a:rPr lang="en-US">
                <a:solidFill>
                  <a:prstClr val="black"/>
                </a:solidFill>
                <a:latin typeface="Times New Roman" panose="02020603050405020304" pitchFamily="18" charset="0"/>
                <a:cs typeface="Times New Roman" panose="02020603050405020304" pitchFamily="18" charset="0"/>
              </a:rPr>
              <a:t>- Hoạt động cặp đôi, trao đổi và giải toán</a:t>
            </a:r>
          </a:p>
          <a:p>
            <a:pPr defTabSz="685800"/>
            <a:r>
              <a:rPr lang="en-US">
                <a:solidFill>
                  <a:prstClr val="black"/>
                </a:solidFill>
                <a:latin typeface="Times New Roman" panose="02020603050405020304" pitchFamily="18" charset="0"/>
                <a:cs typeface="Times New Roman" panose="02020603050405020304" pitchFamily="18" charset="0"/>
              </a:rPr>
              <a:t>- Thời gian: 2 phút</a:t>
            </a:r>
          </a:p>
          <a:p>
            <a:pPr defTabSz="685800"/>
            <a:r>
              <a:rPr lang="en-US">
                <a:solidFill>
                  <a:prstClr val="black"/>
                </a:solidFill>
                <a:latin typeface="Times New Roman" panose="02020603050405020304" pitchFamily="18" charset="0"/>
                <a:cs typeface="Times New Roman" panose="02020603050405020304" pitchFamily="18" charset="0"/>
              </a:rPr>
              <a:t>- Sau 2 phút báo cáo kết quả.</a:t>
            </a:r>
          </a:p>
        </p:txBody>
      </p:sp>
    </p:spTree>
    <p:extLst>
      <p:ext uri="{BB962C8B-B14F-4D97-AF65-F5344CB8AC3E}">
        <p14:creationId xmlns:p14="http://schemas.microsoft.com/office/powerpoint/2010/main" val="23001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right)">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barn(inVertical)">
                                      <p:cBhvr>
                                        <p:cTn id="54" dur="500"/>
                                        <p:tgtEl>
                                          <p:spTgt spid="4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034"/>
                                        </p:tgtEl>
                                        <p:attrNameLst>
                                          <p:attrName>style.visibility</p:attrName>
                                        </p:attrNameLst>
                                      </p:cBhvr>
                                      <p:to>
                                        <p:strVal val="visible"/>
                                      </p:to>
                                    </p:set>
                                    <p:animEffect transition="in" filter="wipe(down)">
                                      <p:cBhvr>
                                        <p:cTn id="65" dur="500"/>
                                        <p:tgtEl>
                                          <p:spTgt spid="1034"/>
                                        </p:tgtEl>
                                      </p:cBhvr>
                                    </p:animEffect>
                                  </p:childTnLst>
                                </p:cTn>
                              </p:par>
                              <p:par>
                                <p:cTn id="66" presetID="22" presetClass="entr" presetSubtype="8" fill="hold" grpId="0" nodeType="withEffect">
                                  <p:stCondLst>
                                    <p:cond delay="200"/>
                                  </p:stCondLst>
                                  <p:childTnLst>
                                    <p:set>
                                      <p:cBhvr>
                                        <p:cTn id="67" dur="1" fill="hold">
                                          <p:stCondLst>
                                            <p:cond delay="0"/>
                                          </p:stCondLst>
                                        </p:cTn>
                                        <p:tgtEl>
                                          <p:spTgt spid="34"/>
                                        </p:tgtEl>
                                        <p:attrNameLst>
                                          <p:attrName>style.visibility</p:attrName>
                                        </p:attrNameLst>
                                      </p:cBhvr>
                                      <p:to>
                                        <p:strVal val="visible"/>
                                      </p:to>
                                    </p:set>
                                    <p:animEffect transition="in" filter="wipe(left)">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73"/>
                                        </p:tgtEl>
                                        <p:attrNameLst>
                                          <p:attrName>style.visibility</p:attrName>
                                        </p:attrNameLst>
                                      </p:cBhvr>
                                      <p:to>
                                        <p:strVal val="visible"/>
                                      </p:to>
                                    </p:set>
                                    <p:animEffect transition="in" filter="barn(inVertical)">
                                      <p:cBhvr>
                                        <p:cTn id="73" dur="500"/>
                                        <p:tgtEl>
                                          <p:spTgt spid="173"/>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1000"/>
                                        <p:tgtEl>
                                          <p:spTgt spid="46"/>
                                        </p:tgtEl>
                                      </p:cBhvr>
                                    </p:animEffect>
                                    <p:anim calcmode="lin" valueType="num">
                                      <p:cBhvr>
                                        <p:cTn id="79" dur="1000" fill="hold"/>
                                        <p:tgtEl>
                                          <p:spTgt spid="46"/>
                                        </p:tgtEl>
                                        <p:attrNameLst>
                                          <p:attrName>ppt_x</p:attrName>
                                        </p:attrNameLst>
                                      </p:cBhvr>
                                      <p:tavLst>
                                        <p:tav tm="0">
                                          <p:val>
                                            <p:strVal val="#ppt_x"/>
                                          </p:val>
                                        </p:tav>
                                        <p:tav tm="100000">
                                          <p:val>
                                            <p:strVal val="#ppt_x"/>
                                          </p:val>
                                        </p:tav>
                                      </p:tavLst>
                                    </p:anim>
                                    <p:anim calcmode="lin" valueType="num">
                                      <p:cBhvr>
                                        <p:cTn id="8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1" restart="whenNotActive" fill="hold" evtFilter="cancelBubble" nodeType="interactiveSeq">
                <p:stCondLst>
                  <p:cond evt="onClick" delay="0">
                    <p:tgtEl>
                      <p:spTgt spid="173"/>
                    </p:tgtEl>
                  </p:cond>
                </p:stCondLst>
                <p:endSync evt="end" delay="0">
                  <p:rtn val="all"/>
                </p:endSync>
                <p:childTnLst>
                  <p:par>
                    <p:cTn id="82" fill="hold">
                      <p:stCondLst>
                        <p:cond delay="0"/>
                      </p:stCondLst>
                      <p:childTnLst>
                        <p:par>
                          <p:cTn id="83" fill="hold">
                            <p:stCondLst>
                              <p:cond delay="0"/>
                            </p:stCondLst>
                            <p:childTnLst>
                              <p:par>
                                <p:cTn id="84" presetID="11" presetClass="entr" presetSubtype="0" fill="hold" grpId="0" nodeType="afterEffect">
                                  <p:stCondLst>
                                    <p:cond delay="0"/>
                                  </p:stCondLst>
                                  <p:childTnLst>
                                    <p:set>
                                      <p:cBhvr>
                                        <p:cTn id="85"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childTnLst>
                          </p:cTn>
                        </p:par>
                        <p:par>
                          <p:cTn id="86" fill="hold">
                            <p:stCondLst>
                              <p:cond delay="1000"/>
                            </p:stCondLst>
                            <p:childTnLst>
                              <p:par>
                                <p:cTn id="87" presetID="11" presetClass="entr" presetSubtype="0" fill="hold" grpId="0" nodeType="afterEffect">
                                  <p:stCondLst>
                                    <p:cond delay="0"/>
                                  </p:stCondLst>
                                  <p:childTnLst>
                                    <p:set>
                                      <p:cBhvr>
                                        <p:cTn id="88" dur="1000">
                                          <p:stCondLst>
                                            <p:cond delay="0"/>
                                          </p:stCondLst>
                                        </p:cTn>
                                        <p:tgtEl>
                                          <p:spTgt spid="52"/>
                                        </p:tgtEl>
                                        <p:attrNameLst>
                                          <p:attrName>style.visibility</p:attrName>
                                        </p:attrNameLst>
                                      </p:cBhvr>
                                      <p:to>
                                        <p:strVal val="visible"/>
                                      </p:to>
                                    </p:set>
                                  </p:childTnLst>
                                </p:cTn>
                              </p:par>
                            </p:childTnLst>
                          </p:cTn>
                        </p:par>
                        <p:par>
                          <p:cTn id="89" fill="hold">
                            <p:stCondLst>
                              <p:cond delay="2000"/>
                            </p:stCondLst>
                            <p:childTnLst>
                              <p:par>
                                <p:cTn id="90" presetID="11" presetClass="entr" presetSubtype="0" fill="hold" grpId="0" nodeType="afterEffect">
                                  <p:stCondLst>
                                    <p:cond delay="0"/>
                                  </p:stCondLst>
                                  <p:childTnLst>
                                    <p:set>
                                      <p:cBhvr>
                                        <p:cTn id="91" dur="1000">
                                          <p:stCondLst>
                                            <p:cond delay="0"/>
                                          </p:stCondLst>
                                        </p:cTn>
                                        <p:tgtEl>
                                          <p:spTgt spid="53"/>
                                        </p:tgtEl>
                                        <p:attrNameLst>
                                          <p:attrName>style.visibility</p:attrName>
                                        </p:attrNameLst>
                                      </p:cBhvr>
                                      <p:to>
                                        <p:strVal val="visible"/>
                                      </p:to>
                                    </p:set>
                                  </p:childTnLst>
                                </p:cTn>
                              </p:par>
                            </p:childTnLst>
                          </p:cTn>
                        </p:par>
                        <p:par>
                          <p:cTn id="92" fill="hold">
                            <p:stCondLst>
                              <p:cond delay="3000"/>
                            </p:stCondLst>
                            <p:childTnLst>
                              <p:par>
                                <p:cTn id="93" presetID="11" presetClass="entr" presetSubtype="0" fill="hold" grpId="0" nodeType="afterEffect">
                                  <p:stCondLst>
                                    <p:cond delay="0"/>
                                  </p:stCondLst>
                                  <p:childTnLst>
                                    <p:set>
                                      <p:cBhvr>
                                        <p:cTn id="94" dur="1000">
                                          <p:stCondLst>
                                            <p:cond delay="0"/>
                                          </p:stCondLst>
                                        </p:cTn>
                                        <p:tgtEl>
                                          <p:spTgt spid="54"/>
                                        </p:tgtEl>
                                        <p:attrNameLst>
                                          <p:attrName>style.visibility</p:attrName>
                                        </p:attrNameLst>
                                      </p:cBhvr>
                                      <p:to>
                                        <p:strVal val="visible"/>
                                      </p:to>
                                    </p:set>
                                  </p:childTnLst>
                                </p:cTn>
                              </p:par>
                            </p:childTnLst>
                          </p:cTn>
                        </p:par>
                        <p:par>
                          <p:cTn id="95" fill="hold">
                            <p:stCondLst>
                              <p:cond delay="4000"/>
                            </p:stCondLst>
                            <p:childTnLst>
                              <p:par>
                                <p:cTn id="96" presetID="11" presetClass="entr" presetSubtype="0" fill="hold" grpId="0" nodeType="afterEffect">
                                  <p:stCondLst>
                                    <p:cond delay="0"/>
                                  </p:stCondLst>
                                  <p:childTnLst>
                                    <p:set>
                                      <p:cBhvr>
                                        <p:cTn id="97" dur="1000">
                                          <p:stCondLst>
                                            <p:cond delay="0"/>
                                          </p:stCondLst>
                                        </p:cTn>
                                        <p:tgtEl>
                                          <p:spTgt spid="55"/>
                                        </p:tgtEl>
                                        <p:attrNameLst>
                                          <p:attrName>style.visibility</p:attrName>
                                        </p:attrNameLst>
                                      </p:cBhvr>
                                      <p:to>
                                        <p:strVal val="visible"/>
                                      </p:to>
                                    </p:set>
                                  </p:childTnLst>
                                </p:cTn>
                              </p:par>
                            </p:childTnLst>
                          </p:cTn>
                        </p:par>
                        <p:par>
                          <p:cTn id="98" fill="hold">
                            <p:stCondLst>
                              <p:cond delay="5000"/>
                            </p:stCondLst>
                            <p:childTnLst>
                              <p:par>
                                <p:cTn id="99" presetID="11" presetClass="entr" presetSubtype="0" fill="hold" grpId="0" nodeType="afterEffect">
                                  <p:stCondLst>
                                    <p:cond delay="0"/>
                                  </p:stCondLst>
                                  <p:childTnLst>
                                    <p:set>
                                      <p:cBhvr>
                                        <p:cTn id="100" dur="1000">
                                          <p:stCondLst>
                                            <p:cond delay="0"/>
                                          </p:stCondLst>
                                        </p:cTn>
                                        <p:tgtEl>
                                          <p:spTgt spid="56"/>
                                        </p:tgtEl>
                                        <p:attrNameLst>
                                          <p:attrName>style.visibility</p:attrName>
                                        </p:attrNameLst>
                                      </p:cBhvr>
                                      <p:to>
                                        <p:strVal val="visible"/>
                                      </p:to>
                                    </p:set>
                                  </p:childTnLst>
                                </p:cTn>
                              </p:par>
                            </p:childTnLst>
                          </p:cTn>
                        </p:par>
                        <p:par>
                          <p:cTn id="101" fill="hold">
                            <p:stCondLst>
                              <p:cond delay="6000"/>
                            </p:stCondLst>
                            <p:childTnLst>
                              <p:par>
                                <p:cTn id="102" presetID="11" presetClass="entr" presetSubtype="0" fill="hold" grpId="0" nodeType="afterEffect">
                                  <p:stCondLst>
                                    <p:cond delay="0"/>
                                  </p:stCondLst>
                                  <p:childTnLst>
                                    <p:set>
                                      <p:cBhvr>
                                        <p:cTn id="103" dur="1000">
                                          <p:stCondLst>
                                            <p:cond delay="0"/>
                                          </p:stCondLst>
                                        </p:cTn>
                                        <p:tgtEl>
                                          <p:spTgt spid="57"/>
                                        </p:tgtEl>
                                        <p:attrNameLst>
                                          <p:attrName>style.visibility</p:attrName>
                                        </p:attrNameLst>
                                      </p:cBhvr>
                                      <p:to>
                                        <p:strVal val="visible"/>
                                      </p:to>
                                    </p:set>
                                  </p:childTnLst>
                                </p:cTn>
                              </p:par>
                            </p:childTnLst>
                          </p:cTn>
                        </p:par>
                        <p:par>
                          <p:cTn id="104" fill="hold">
                            <p:stCondLst>
                              <p:cond delay="7000"/>
                            </p:stCondLst>
                            <p:childTnLst>
                              <p:par>
                                <p:cTn id="105" presetID="11" presetClass="entr" presetSubtype="0" fill="hold" grpId="0" nodeType="afterEffect">
                                  <p:stCondLst>
                                    <p:cond delay="0"/>
                                  </p:stCondLst>
                                  <p:childTnLst>
                                    <p:set>
                                      <p:cBhvr>
                                        <p:cTn id="106" dur="1000">
                                          <p:stCondLst>
                                            <p:cond delay="0"/>
                                          </p:stCondLst>
                                        </p:cTn>
                                        <p:tgtEl>
                                          <p:spTgt spid="58"/>
                                        </p:tgtEl>
                                        <p:attrNameLst>
                                          <p:attrName>style.visibility</p:attrName>
                                        </p:attrNameLst>
                                      </p:cBhvr>
                                      <p:to>
                                        <p:strVal val="visible"/>
                                      </p:to>
                                    </p:set>
                                  </p:childTnLst>
                                </p:cTn>
                              </p:par>
                            </p:childTnLst>
                          </p:cTn>
                        </p:par>
                        <p:par>
                          <p:cTn id="107" fill="hold">
                            <p:stCondLst>
                              <p:cond delay="8000"/>
                            </p:stCondLst>
                            <p:childTnLst>
                              <p:par>
                                <p:cTn id="108" presetID="11" presetClass="entr" presetSubtype="0" fill="hold" grpId="0" nodeType="afterEffect">
                                  <p:stCondLst>
                                    <p:cond delay="0"/>
                                  </p:stCondLst>
                                  <p:childTnLst>
                                    <p:set>
                                      <p:cBhvr>
                                        <p:cTn id="109" dur="1000">
                                          <p:stCondLst>
                                            <p:cond delay="0"/>
                                          </p:stCondLst>
                                        </p:cTn>
                                        <p:tgtEl>
                                          <p:spTgt spid="59"/>
                                        </p:tgtEl>
                                        <p:attrNameLst>
                                          <p:attrName>style.visibility</p:attrName>
                                        </p:attrNameLst>
                                      </p:cBhvr>
                                      <p:to>
                                        <p:strVal val="visible"/>
                                      </p:to>
                                    </p:set>
                                  </p:childTnLst>
                                </p:cTn>
                              </p:par>
                            </p:childTnLst>
                          </p:cTn>
                        </p:par>
                        <p:par>
                          <p:cTn id="110" fill="hold">
                            <p:stCondLst>
                              <p:cond delay="9000"/>
                            </p:stCondLst>
                            <p:childTnLst>
                              <p:par>
                                <p:cTn id="111" presetID="11" presetClass="entr" presetSubtype="0" fill="hold" grpId="0" nodeType="afterEffect">
                                  <p:stCondLst>
                                    <p:cond delay="0"/>
                                  </p:stCondLst>
                                  <p:childTnLst>
                                    <p:set>
                                      <p:cBhvr>
                                        <p:cTn id="112" dur="1000">
                                          <p:stCondLst>
                                            <p:cond delay="0"/>
                                          </p:stCondLst>
                                        </p:cTn>
                                        <p:tgtEl>
                                          <p:spTgt spid="60"/>
                                        </p:tgtEl>
                                        <p:attrNameLst>
                                          <p:attrName>style.visibility</p:attrName>
                                        </p:attrNameLst>
                                      </p:cBhvr>
                                      <p:to>
                                        <p:strVal val="visible"/>
                                      </p:to>
                                    </p:set>
                                  </p:childTnLst>
                                </p:cTn>
                              </p:par>
                            </p:childTnLst>
                          </p:cTn>
                        </p:par>
                        <p:par>
                          <p:cTn id="113" fill="hold">
                            <p:stCondLst>
                              <p:cond delay="10000"/>
                            </p:stCondLst>
                            <p:childTnLst>
                              <p:par>
                                <p:cTn id="114" presetID="11" presetClass="entr" presetSubtype="0" fill="hold" grpId="0" nodeType="afterEffect">
                                  <p:stCondLst>
                                    <p:cond delay="0"/>
                                  </p:stCondLst>
                                  <p:childTnLst>
                                    <p:set>
                                      <p:cBhvr>
                                        <p:cTn id="115" dur="1000">
                                          <p:stCondLst>
                                            <p:cond delay="0"/>
                                          </p:stCondLst>
                                        </p:cTn>
                                        <p:tgtEl>
                                          <p:spTgt spid="61"/>
                                        </p:tgtEl>
                                        <p:attrNameLst>
                                          <p:attrName>style.visibility</p:attrName>
                                        </p:attrNameLst>
                                      </p:cBhvr>
                                      <p:to>
                                        <p:strVal val="visible"/>
                                      </p:to>
                                    </p:set>
                                  </p:childTnLst>
                                </p:cTn>
                              </p:par>
                            </p:childTnLst>
                          </p:cTn>
                        </p:par>
                        <p:par>
                          <p:cTn id="116" fill="hold">
                            <p:stCondLst>
                              <p:cond delay="11000"/>
                            </p:stCondLst>
                            <p:childTnLst>
                              <p:par>
                                <p:cTn id="117" presetID="11" presetClass="entr" presetSubtype="0" fill="hold" grpId="0" nodeType="afterEffect">
                                  <p:stCondLst>
                                    <p:cond delay="0"/>
                                  </p:stCondLst>
                                  <p:childTnLst>
                                    <p:set>
                                      <p:cBhvr>
                                        <p:cTn id="118" dur="1000">
                                          <p:stCondLst>
                                            <p:cond delay="0"/>
                                          </p:stCondLst>
                                        </p:cTn>
                                        <p:tgtEl>
                                          <p:spTgt spid="62"/>
                                        </p:tgtEl>
                                        <p:attrNameLst>
                                          <p:attrName>style.visibility</p:attrName>
                                        </p:attrNameLst>
                                      </p:cBhvr>
                                      <p:to>
                                        <p:strVal val="visible"/>
                                      </p:to>
                                    </p:set>
                                  </p:childTnLst>
                                </p:cTn>
                              </p:par>
                            </p:childTnLst>
                          </p:cTn>
                        </p:par>
                        <p:par>
                          <p:cTn id="119" fill="hold">
                            <p:stCondLst>
                              <p:cond delay="12000"/>
                            </p:stCondLst>
                            <p:childTnLst>
                              <p:par>
                                <p:cTn id="120" presetID="11" presetClass="entr" presetSubtype="0" fill="hold" grpId="0" nodeType="afterEffect">
                                  <p:stCondLst>
                                    <p:cond delay="0"/>
                                  </p:stCondLst>
                                  <p:childTnLst>
                                    <p:set>
                                      <p:cBhvr>
                                        <p:cTn id="121" dur="1000">
                                          <p:stCondLst>
                                            <p:cond delay="0"/>
                                          </p:stCondLst>
                                        </p:cTn>
                                        <p:tgtEl>
                                          <p:spTgt spid="63"/>
                                        </p:tgtEl>
                                        <p:attrNameLst>
                                          <p:attrName>style.visibility</p:attrName>
                                        </p:attrNameLst>
                                      </p:cBhvr>
                                      <p:to>
                                        <p:strVal val="visible"/>
                                      </p:to>
                                    </p:set>
                                  </p:childTnLst>
                                </p:cTn>
                              </p:par>
                            </p:childTnLst>
                          </p:cTn>
                        </p:par>
                        <p:par>
                          <p:cTn id="122" fill="hold">
                            <p:stCondLst>
                              <p:cond delay="13000"/>
                            </p:stCondLst>
                            <p:childTnLst>
                              <p:par>
                                <p:cTn id="123" presetID="11" presetClass="entr" presetSubtype="0" fill="hold" grpId="0" nodeType="afterEffect">
                                  <p:stCondLst>
                                    <p:cond delay="0"/>
                                  </p:stCondLst>
                                  <p:childTnLst>
                                    <p:set>
                                      <p:cBhvr>
                                        <p:cTn id="124" dur="1000">
                                          <p:stCondLst>
                                            <p:cond delay="0"/>
                                          </p:stCondLst>
                                        </p:cTn>
                                        <p:tgtEl>
                                          <p:spTgt spid="64"/>
                                        </p:tgtEl>
                                        <p:attrNameLst>
                                          <p:attrName>style.visibility</p:attrName>
                                        </p:attrNameLst>
                                      </p:cBhvr>
                                      <p:to>
                                        <p:strVal val="visible"/>
                                      </p:to>
                                    </p:set>
                                  </p:childTnLst>
                                </p:cTn>
                              </p:par>
                            </p:childTnLst>
                          </p:cTn>
                        </p:par>
                        <p:par>
                          <p:cTn id="125" fill="hold">
                            <p:stCondLst>
                              <p:cond delay="14000"/>
                            </p:stCondLst>
                            <p:childTnLst>
                              <p:par>
                                <p:cTn id="126" presetID="11" presetClass="entr" presetSubtype="0" fill="hold" grpId="0" nodeType="afterEffect">
                                  <p:stCondLst>
                                    <p:cond delay="0"/>
                                  </p:stCondLst>
                                  <p:childTnLst>
                                    <p:set>
                                      <p:cBhvr>
                                        <p:cTn id="127" dur="1000">
                                          <p:stCondLst>
                                            <p:cond delay="0"/>
                                          </p:stCondLst>
                                        </p:cTn>
                                        <p:tgtEl>
                                          <p:spTgt spid="65"/>
                                        </p:tgtEl>
                                        <p:attrNameLst>
                                          <p:attrName>style.visibility</p:attrName>
                                        </p:attrNameLst>
                                      </p:cBhvr>
                                      <p:to>
                                        <p:strVal val="visible"/>
                                      </p:to>
                                    </p:set>
                                  </p:childTnLst>
                                </p:cTn>
                              </p:par>
                            </p:childTnLst>
                          </p:cTn>
                        </p:par>
                        <p:par>
                          <p:cTn id="128" fill="hold">
                            <p:stCondLst>
                              <p:cond delay="15000"/>
                            </p:stCondLst>
                            <p:childTnLst>
                              <p:par>
                                <p:cTn id="129" presetID="11" presetClass="entr" presetSubtype="0" fill="hold" grpId="0" nodeType="afterEffect">
                                  <p:stCondLst>
                                    <p:cond delay="0"/>
                                  </p:stCondLst>
                                  <p:childTnLst>
                                    <p:set>
                                      <p:cBhvr>
                                        <p:cTn id="130" dur="1000">
                                          <p:stCondLst>
                                            <p:cond delay="0"/>
                                          </p:stCondLst>
                                        </p:cTn>
                                        <p:tgtEl>
                                          <p:spTgt spid="66"/>
                                        </p:tgtEl>
                                        <p:attrNameLst>
                                          <p:attrName>style.visibility</p:attrName>
                                        </p:attrNameLst>
                                      </p:cBhvr>
                                      <p:to>
                                        <p:strVal val="visible"/>
                                      </p:to>
                                    </p:set>
                                  </p:childTnLst>
                                </p:cTn>
                              </p:par>
                            </p:childTnLst>
                          </p:cTn>
                        </p:par>
                        <p:par>
                          <p:cTn id="131" fill="hold">
                            <p:stCondLst>
                              <p:cond delay="16000"/>
                            </p:stCondLst>
                            <p:childTnLst>
                              <p:par>
                                <p:cTn id="132" presetID="11" presetClass="entr" presetSubtype="0" fill="hold" grpId="0" nodeType="afterEffect">
                                  <p:stCondLst>
                                    <p:cond delay="0"/>
                                  </p:stCondLst>
                                  <p:childTnLst>
                                    <p:set>
                                      <p:cBhvr>
                                        <p:cTn id="133" dur="1000">
                                          <p:stCondLst>
                                            <p:cond delay="0"/>
                                          </p:stCondLst>
                                        </p:cTn>
                                        <p:tgtEl>
                                          <p:spTgt spid="67"/>
                                        </p:tgtEl>
                                        <p:attrNameLst>
                                          <p:attrName>style.visibility</p:attrName>
                                        </p:attrNameLst>
                                      </p:cBhvr>
                                      <p:to>
                                        <p:strVal val="visible"/>
                                      </p:to>
                                    </p:set>
                                  </p:childTnLst>
                                </p:cTn>
                              </p:par>
                            </p:childTnLst>
                          </p:cTn>
                        </p:par>
                        <p:par>
                          <p:cTn id="134" fill="hold">
                            <p:stCondLst>
                              <p:cond delay="17000"/>
                            </p:stCondLst>
                            <p:childTnLst>
                              <p:par>
                                <p:cTn id="135" presetID="11" presetClass="entr" presetSubtype="0" fill="hold" grpId="0" nodeType="afterEffect">
                                  <p:stCondLst>
                                    <p:cond delay="0"/>
                                  </p:stCondLst>
                                  <p:childTnLst>
                                    <p:set>
                                      <p:cBhvr>
                                        <p:cTn id="136" dur="1000">
                                          <p:stCondLst>
                                            <p:cond delay="0"/>
                                          </p:stCondLst>
                                        </p:cTn>
                                        <p:tgtEl>
                                          <p:spTgt spid="68"/>
                                        </p:tgtEl>
                                        <p:attrNameLst>
                                          <p:attrName>style.visibility</p:attrName>
                                        </p:attrNameLst>
                                      </p:cBhvr>
                                      <p:to>
                                        <p:strVal val="visible"/>
                                      </p:to>
                                    </p:set>
                                  </p:childTnLst>
                                </p:cTn>
                              </p:par>
                            </p:childTnLst>
                          </p:cTn>
                        </p:par>
                        <p:par>
                          <p:cTn id="137" fill="hold">
                            <p:stCondLst>
                              <p:cond delay="18000"/>
                            </p:stCondLst>
                            <p:childTnLst>
                              <p:par>
                                <p:cTn id="138" presetID="11" presetClass="entr" presetSubtype="0" fill="hold" grpId="0" nodeType="afterEffect">
                                  <p:stCondLst>
                                    <p:cond delay="0"/>
                                  </p:stCondLst>
                                  <p:childTnLst>
                                    <p:set>
                                      <p:cBhvr>
                                        <p:cTn id="139" dur="1000">
                                          <p:stCondLst>
                                            <p:cond delay="0"/>
                                          </p:stCondLst>
                                        </p:cTn>
                                        <p:tgtEl>
                                          <p:spTgt spid="69"/>
                                        </p:tgtEl>
                                        <p:attrNameLst>
                                          <p:attrName>style.visibility</p:attrName>
                                        </p:attrNameLst>
                                      </p:cBhvr>
                                      <p:to>
                                        <p:strVal val="visible"/>
                                      </p:to>
                                    </p:set>
                                  </p:childTnLst>
                                </p:cTn>
                              </p:par>
                            </p:childTnLst>
                          </p:cTn>
                        </p:par>
                        <p:par>
                          <p:cTn id="140" fill="hold">
                            <p:stCondLst>
                              <p:cond delay="19000"/>
                            </p:stCondLst>
                            <p:childTnLst>
                              <p:par>
                                <p:cTn id="141" presetID="11" presetClass="entr" presetSubtype="0" fill="hold" grpId="0" nodeType="afterEffect">
                                  <p:stCondLst>
                                    <p:cond delay="0"/>
                                  </p:stCondLst>
                                  <p:childTnLst>
                                    <p:set>
                                      <p:cBhvr>
                                        <p:cTn id="142" dur="1000">
                                          <p:stCondLst>
                                            <p:cond delay="0"/>
                                          </p:stCondLst>
                                        </p:cTn>
                                        <p:tgtEl>
                                          <p:spTgt spid="70"/>
                                        </p:tgtEl>
                                        <p:attrNameLst>
                                          <p:attrName>style.visibility</p:attrName>
                                        </p:attrNameLst>
                                      </p:cBhvr>
                                      <p:to>
                                        <p:strVal val="visible"/>
                                      </p:to>
                                    </p:set>
                                  </p:childTnLst>
                                </p:cTn>
                              </p:par>
                            </p:childTnLst>
                          </p:cTn>
                        </p:par>
                        <p:par>
                          <p:cTn id="143" fill="hold">
                            <p:stCondLst>
                              <p:cond delay="20000"/>
                            </p:stCondLst>
                            <p:childTnLst>
                              <p:par>
                                <p:cTn id="144" presetID="11" presetClass="entr" presetSubtype="0" fill="hold" grpId="0" nodeType="afterEffect">
                                  <p:stCondLst>
                                    <p:cond delay="0"/>
                                  </p:stCondLst>
                                  <p:childTnLst>
                                    <p:set>
                                      <p:cBhvr>
                                        <p:cTn id="145" dur="1000">
                                          <p:stCondLst>
                                            <p:cond delay="0"/>
                                          </p:stCondLst>
                                        </p:cTn>
                                        <p:tgtEl>
                                          <p:spTgt spid="71"/>
                                        </p:tgtEl>
                                        <p:attrNameLst>
                                          <p:attrName>style.visibility</p:attrName>
                                        </p:attrNameLst>
                                      </p:cBhvr>
                                      <p:to>
                                        <p:strVal val="visible"/>
                                      </p:to>
                                    </p:set>
                                  </p:childTnLst>
                                </p:cTn>
                              </p:par>
                            </p:childTnLst>
                          </p:cTn>
                        </p:par>
                        <p:par>
                          <p:cTn id="146" fill="hold">
                            <p:stCondLst>
                              <p:cond delay="21000"/>
                            </p:stCondLst>
                            <p:childTnLst>
                              <p:par>
                                <p:cTn id="147" presetID="11" presetClass="entr" presetSubtype="0" fill="hold" grpId="0" nodeType="afterEffect">
                                  <p:stCondLst>
                                    <p:cond delay="0"/>
                                  </p:stCondLst>
                                  <p:childTnLst>
                                    <p:set>
                                      <p:cBhvr>
                                        <p:cTn id="148" dur="1000">
                                          <p:stCondLst>
                                            <p:cond delay="0"/>
                                          </p:stCondLst>
                                        </p:cTn>
                                        <p:tgtEl>
                                          <p:spTgt spid="72"/>
                                        </p:tgtEl>
                                        <p:attrNameLst>
                                          <p:attrName>style.visibility</p:attrName>
                                        </p:attrNameLst>
                                      </p:cBhvr>
                                      <p:to>
                                        <p:strVal val="visible"/>
                                      </p:to>
                                    </p:set>
                                  </p:childTnLst>
                                </p:cTn>
                              </p:par>
                            </p:childTnLst>
                          </p:cTn>
                        </p:par>
                        <p:par>
                          <p:cTn id="149" fill="hold">
                            <p:stCondLst>
                              <p:cond delay="22000"/>
                            </p:stCondLst>
                            <p:childTnLst>
                              <p:par>
                                <p:cTn id="150" presetID="11" presetClass="entr" presetSubtype="0" fill="hold" grpId="0" nodeType="afterEffect">
                                  <p:stCondLst>
                                    <p:cond delay="0"/>
                                  </p:stCondLst>
                                  <p:childTnLst>
                                    <p:set>
                                      <p:cBhvr>
                                        <p:cTn id="151" dur="1000">
                                          <p:stCondLst>
                                            <p:cond delay="0"/>
                                          </p:stCondLst>
                                        </p:cTn>
                                        <p:tgtEl>
                                          <p:spTgt spid="73"/>
                                        </p:tgtEl>
                                        <p:attrNameLst>
                                          <p:attrName>style.visibility</p:attrName>
                                        </p:attrNameLst>
                                      </p:cBhvr>
                                      <p:to>
                                        <p:strVal val="visible"/>
                                      </p:to>
                                    </p:set>
                                  </p:childTnLst>
                                </p:cTn>
                              </p:par>
                            </p:childTnLst>
                          </p:cTn>
                        </p:par>
                        <p:par>
                          <p:cTn id="152" fill="hold">
                            <p:stCondLst>
                              <p:cond delay="23000"/>
                            </p:stCondLst>
                            <p:childTnLst>
                              <p:par>
                                <p:cTn id="153" presetID="11" presetClass="entr" presetSubtype="0" fill="hold" grpId="0" nodeType="afterEffect">
                                  <p:stCondLst>
                                    <p:cond delay="0"/>
                                  </p:stCondLst>
                                  <p:childTnLst>
                                    <p:set>
                                      <p:cBhvr>
                                        <p:cTn id="154" dur="1000">
                                          <p:stCondLst>
                                            <p:cond delay="0"/>
                                          </p:stCondLst>
                                        </p:cTn>
                                        <p:tgtEl>
                                          <p:spTgt spid="74"/>
                                        </p:tgtEl>
                                        <p:attrNameLst>
                                          <p:attrName>style.visibility</p:attrName>
                                        </p:attrNameLst>
                                      </p:cBhvr>
                                      <p:to>
                                        <p:strVal val="visible"/>
                                      </p:to>
                                    </p:set>
                                  </p:childTnLst>
                                </p:cTn>
                              </p:par>
                            </p:childTnLst>
                          </p:cTn>
                        </p:par>
                        <p:par>
                          <p:cTn id="155" fill="hold">
                            <p:stCondLst>
                              <p:cond delay="24000"/>
                            </p:stCondLst>
                            <p:childTnLst>
                              <p:par>
                                <p:cTn id="156" presetID="11" presetClass="entr" presetSubtype="0" fill="hold" grpId="0" nodeType="afterEffect">
                                  <p:stCondLst>
                                    <p:cond delay="0"/>
                                  </p:stCondLst>
                                  <p:childTnLst>
                                    <p:set>
                                      <p:cBhvr>
                                        <p:cTn id="157" dur="1000">
                                          <p:stCondLst>
                                            <p:cond delay="0"/>
                                          </p:stCondLst>
                                        </p:cTn>
                                        <p:tgtEl>
                                          <p:spTgt spid="75"/>
                                        </p:tgtEl>
                                        <p:attrNameLst>
                                          <p:attrName>style.visibility</p:attrName>
                                        </p:attrNameLst>
                                      </p:cBhvr>
                                      <p:to>
                                        <p:strVal val="visible"/>
                                      </p:to>
                                    </p:set>
                                  </p:childTnLst>
                                </p:cTn>
                              </p:par>
                            </p:childTnLst>
                          </p:cTn>
                        </p:par>
                        <p:par>
                          <p:cTn id="158" fill="hold">
                            <p:stCondLst>
                              <p:cond delay="25000"/>
                            </p:stCondLst>
                            <p:childTnLst>
                              <p:par>
                                <p:cTn id="159" presetID="11" presetClass="entr" presetSubtype="0" fill="hold" grpId="0" nodeType="afterEffect">
                                  <p:stCondLst>
                                    <p:cond delay="0"/>
                                  </p:stCondLst>
                                  <p:childTnLst>
                                    <p:set>
                                      <p:cBhvr>
                                        <p:cTn id="160" dur="1000">
                                          <p:stCondLst>
                                            <p:cond delay="0"/>
                                          </p:stCondLst>
                                        </p:cTn>
                                        <p:tgtEl>
                                          <p:spTgt spid="76"/>
                                        </p:tgtEl>
                                        <p:attrNameLst>
                                          <p:attrName>style.visibility</p:attrName>
                                        </p:attrNameLst>
                                      </p:cBhvr>
                                      <p:to>
                                        <p:strVal val="visible"/>
                                      </p:to>
                                    </p:set>
                                  </p:childTnLst>
                                </p:cTn>
                              </p:par>
                            </p:childTnLst>
                          </p:cTn>
                        </p:par>
                        <p:par>
                          <p:cTn id="161" fill="hold">
                            <p:stCondLst>
                              <p:cond delay="26000"/>
                            </p:stCondLst>
                            <p:childTnLst>
                              <p:par>
                                <p:cTn id="162" presetID="11" presetClass="entr" presetSubtype="0" fill="hold" grpId="0" nodeType="afterEffect">
                                  <p:stCondLst>
                                    <p:cond delay="0"/>
                                  </p:stCondLst>
                                  <p:childTnLst>
                                    <p:set>
                                      <p:cBhvr>
                                        <p:cTn id="163" dur="1000">
                                          <p:stCondLst>
                                            <p:cond delay="0"/>
                                          </p:stCondLst>
                                        </p:cTn>
                                        <p:tgtEl>
                                          <p:spTgt spid="77"/>
                                        </p:tgtEl>
                                        <p:attrNameLst>
                                          <p:attrName>style.visibility</p:attrName>
                                        </p:attrNameLst>
                                      </p:cBhvr>
                                      <p:to>
                                        <p:strVal val="visible"/>
                                      </p:to>
                                    </p:set>
                                  </p:childTnLst>
                                </p:cTn>
                              </p:par>
                            </p:childTnLst>
                          </p:cTn>
                        </p:par>
                        <p:par>
                          <p:cTn id="164" fill="hold">
                            <p:stCondLst>
                              <p:cond delay="27000"/>
                            </p:stCondLst>
                            <p:childTnLst>
                              <p:par>
                                <p:cTn id="165" presetID="11" presetClass="entr" presetSubtype="0" fill="hold" grpId="0" nodeType="afterEffect">
                                  <p:stCondLst>
                                    <p:cond delay="0"/>
                                  </p:stCondLst>
                                  <p:childTnLst>
                                    <p:set>
                                      <p:cBhvr>
                                        <p:cTn id="166" dur="1000">
                                          <p:stCondLst>
                                            <p:cond delay="0"/>
                                          </p:stCondLst>
                                        </p:cTn>
                                        <p:tgtEl>
                                          <p:spTgt spid="78"/>
                                        </p:tgtEl>
                                        <p:attrNameLst>
                                          <p:attrName>style.visibility</p:attrName>
                                        </p:attrNameLst>
                                      </p:cBhvr>
                                      <p:to>
                                        <p:strVal val="visible"/>
                                      </p:to>
                                    </p:set>
                                  </p:childTnLst>
                                </p:cTn>
                              </p:par>
                            </p:childTnLst>
                          </p:cTn>
                        </p:par>
                        <p:par>
                          <p:cTn id="167" fill="hold">
                            <p:stCondLst>
                              <p:cond delay="28000"/>
                            </p:stCondLst>
                            <p:childTnLst>
                              <p:par>
                                <p:cTn id="168" presetID="11" presetClass="entr" presetSubtype="0" fill="hold" grpId="0" nodeType="afterEffect">
                                  <p:stCondLst>
                                    <p:cond delay="0"/>
                                  </p:stCondLst>
                                  <p:childTnLst>
                                    <p:set>
                                      <p:cBhvr>
                                        <p:cTn id="169" dur="1000">
                                          <p:stCondLst>
                                            <p:cond delay="0"/>
                                          </p:stCondLst>
                                        </p:cTn>
                                        <p:tgtEl>
                                          <p:spTgt spid="79"/>
                                        </p:tgtEl>
                                        <p:attrNameLst>
                                          <p:attrName>style.visibility</p:attrName>
                                        </p:attrNameLst>
                                      </p:cBhvr>
                                      <p:to>
                                        <p:strVal val="visible"/>
                                      </p:to>
                                    </p:set>
                                  </p:childTnLst>
                                </p:cTn>
                              </p:par>
                            </p:childTnLst>
                          </p:cTn>
                        </p:par>
                        <p:par>
                          <p:cTn id="170" fill="hold">
                            <p:stCondLst>
                              <p:cond delay="29000"/>
                            </p:stCondLst>
                            <p:childTnLst>
                              <p:par>
                                <p:cTn id="171" presetID="11" presetClass="entr" presetSubtype="0" fill="hold" grpId="0" nodeType="afterEffect">
                                  <p:stCondLst>
                                    <p:cond delay="0"/>
                                  </p:stCondLst>
                                  <p:childTnLst>
                                    <p:set>
                                      <p:cBhvr>
                                        <p:cTn id="172" dur="1000">
                                          <p:stCondLst>
                                            <p:cond delay="0"/>
                                          </p:stCondLst>
                                        </p:cTn>
                                        <p:tgtEl>
                                          <p:spTgt spid="80"/>
                                        </p:tgtEl>
                                        <p:attrNameLst>
                                          <p:attrName>style.visibility</p:attrName>
                                        </p:attrNameLst>
                                      </p:cBhvr>
                                      <p:to>
                                        <p:strVal val="visible"/>
                                      </p:to>
                                    </p:set>
                                  </p:childTnLst>
                                </p:cTn>
                              </p:par>
                            </p:childTnLst>
                          </p:cTn>
                        </p:par>
                        <p:par>
                          <p:cTn id="173" fill="hold">
                            <p:stCondLst>
                              <p:cond delay="30000"/>
                            </p:stCondLst>
                            <p:childTnLst>
                              <p:par>
                                <p:cTn id="174" presetID="11" presetClass="entr" presetSubtype="0" fill="hold" grpId="0" nodeType="afterEffect">
                                  <p:stCondLst>
                                    <p:cond delay="0"/>
                                  </p:stCondLst>
                                  <p:childTnLst>
                                    <p:set>
                                      <p:cBhvr>
                                        <p:cTn id="175" dur="1000">
                                          <p:stCondLst>
                                            <p:cond delay="0"/>
                                          </p:stCondLst>
                                        </p:cTn>
                                        <p:tgtEl>
                                          <p:spTgt spid="81"/>
                                        </p:tgtEl>
                                        <p:attrNameLst>
                                          <p:attrName>style.visibility</p:attrName>
                                        </p:attrNameLst>
                                      </p:cBhvr>
                                      <p:to>
                                        <p:strVal val="visible"/>
                                      </p:to>
                                    </p:set>
                                  </p:childTnLst>
                                </p:cTn>
                              </p:par>
                            </p:childTnLst>
                          </p:cTn>
                        </p:par>
                        <p:par>
                          <p:cTn id="176" fill="hold">
                            <p:stCondLst>
                              <p:cond delay="31000"/>
                            </p:stCondLst>
                            <p:childTnLst>
                              <p:par>
                                <p:cTn id="177" presetID="11" presetClass="entr" presetSubtype="0" fill="hold" grpId="0" nodeType="afterEffect">
                                  <p:stCondLst>
                                    <p:cond delay="0"/>
                                  </p:stCondLst>
                                  <p:childTnLst>
                                    <p:set>
                                      <p:cBhvr>
                                        <p:cTn id="178" dur="1000">
                                          <p:stCondLst>
                                            <p:cond delay="0"/>
                                          </p:stCondLst>
                                        </p:cTn>
                                        <p:tgtEl>
                                          <p:spTgt spid="82"/>
                                        </p:tgtEl>
                                        <p:attrNameLst>
                                          <p:attrName>style.visibility</p:attrName>
                                        </p:attrNameLst>
                                      </p:cBhvr>
                                      <p:to>
                                        <p:strVal val="visible"/>
                                      </p:to>
                                    </p:set>
                                  </p:childTnLst>
                                </p:cTn>
                              </p:par>
                            </p:childTnLst>
                          </p:cTn>
                        </p:par>
                        <p:par>
                          <p:cTn id="179" fill="hold">
                            <p:stCondLst>
                              <p:cond delay="32000"/>
                            </p:stCondLst>
                            <p:childTnLst>
                              <p:par>
                                <p:cTn id="180" presetID="11" presetClass="entr" presetSubtype="0" fill="hold" grpId="0" nodeType="afterEffect">
                                  <p:stCondLst>
                                    <p:cond delay="0"/>
                                  </p:stCondLst>
                                  <p:childTnLst>
                                    <p:set>
                                      <p:cBhvr>
                                        <p:cTn id="181" dur="1000">
                                          <p:stCondLst>
                                            <p:cond delay="0"/>
                                          </p:stCondLst>
                                        </p:cTn>
                                        <p:tgtEl>
                                          <p:spTgt spid="83"/>
                                        </p:tgtEl>
                                        <p:attrNameLst>
                                          <p:attrName>style.visibility</p:attrName>
                                        </p:attrNameLst>
                                      </p:cBhvr>
                                      <p:to>
                                        <p:strVal val="visible"/>
                                      </p:to>
                                    </p:set>
                                  </p:childTnLst>
                                </p:cTn>
                              </p:par>
                            </p:childTnLst>
                          </p:cTn>
                        </p:par>
                        <p:par>
                          <p:cTn id="182" fill="hold">
                            <p:stCondLst>
                              <p:cond delay="33000"/>
                            </p:stCondLst>
                            <p:childTnLst>
                              <p:par>
                                <p:cTn id="183" presetID="11" presetClass="entr" presetSubtype="0" fill="hold" grpId="0" nodeType="afterEffect">
                                  <p:stCondLst>
                                    <p:cond delay="0"/>
                                  </p:stCondLst>
                                  <p:childTnLst>
                                    <p:set>
                                      <p:cBhvr>
                                        <p:cTn id="184" dur="1000">
                                          <p:stCondLst>
                                            <p:cond delay="0"/>
                                          </p:stCondLst>
                                        </p:cTn>
                                        <p:tgtEl>
                                          <p:spTgt spid="84"/>
                                        </p:tgtEl>
                                        <p:attrNameLst>
                                          <p:attrName>style.visibility</p:attrName>
                                        </p:attrNameLst>
                                      </p:cBhvr>
                                      <p:to>
                                        <p:strVal val="visible"/>
                                      </p:to>
                                    </p:set>
                                  </p:childTnLst>
                                </p:cTn>
                              </p:par>
                            </p:childTnLst>
                          </p:cTn>
                        </p:par>
                        <p:par>
                          <p:cTn id="185" fill="hold">
                            <p:stCondLst>
                              <p:cond delay="34000"/>
                            </p:stCondLst>
                            <p:childTnLst>
                              <p:par>
                                <p:cTn id="186" presetID="11" presetClass="entr" presetSubtype="0" fill="hold" grpId="0" nodeType="afterEffect">
                                  <p:stCondLst>
                                    <p:cond delay="0"/>
                                  </p:stCondLst>
                                  <p:childTnLst>
                                    <p:set>
                                      <p:cBhvr>
                                        <p:cTn id="187" dur="1000">
                                          <p:stCondLst>
                                            <p:cond delay="0"/>
                                          </p:stCondLst>
                                        </p:cTn>
                                        <p:tgtEl>
                                          <p:spTgt spid="85"/>
                                        </p:tgtEl>
                                        <p:attrNameLst>
                                          <p:attrName>style.visibility</p:attrName>
                                        </p:attrNameLst>
                                      </p:cBhvr>
                                      <p:to>
                                        <p:strVal val="visible"/>
                                      </p:to>
                                    </p:set>
                                  </p:childTnLst>
                                </p:cTn>
                              </p:par>
                            </p:childTnLst>
                          </p:cTn>
                        </p:par>
                        <p:par>
                          <p:cTn id="188" fill="hold">
                            <p:stCondLst>
                              <p:cond delay="35000"/>
                            </p:stCondLst>
                            <p:childTnLst>
                              <p:par>
                                <p:cTn id="189" presetID="11" presetClass="entr" presetSubtype="0" fill="hold" grpId="0" nodeType="afterEffect">
                                  <p:stCondLst>
                                    <p:cond delay="0"/>
                                  </p:stCondLst>
                                  <p:childTnLst>
                                    <p:set>
                                      <p:cBhvr>
                                        <p:cTn id="190" dur="1000">
                                          <p:stCondLst>
                                            <p:cond delay="0"/>
                                          </p:stCondLst>
                                        </p:cTn>
                                        <p:tgtEl>
                                          <p:spTgt spid="86"/>
                                        </p:tgtEl>
                                        <p:attrNameLst>
                                          <p:attrName>style.visibility</p:attrName>
                                        </p:attrNameLst>
                                      </p:cBhvr>
                                      <p:to>
                                        <p:strVal val="visible"/>
                                      </p:to>
                                    </p:set>
                                  </p:childTnLst>
                                </p:cTn>
                              </p:par>
                            </p:childTnLst>
                          </p:cTn>
                        </p:par>
                        <p:par>
                          <p:cTn id="191" fill="hold">
                            <p:stCondLst>
                              <p:cond delay="36000"/>
                            </p:stCondLst>
                            <p:childTnLst>
                              <p:par>
                                <p:cTn id="192" presetID="11" presetClass="entr" presetSubtype="0" fill="hold" grpId="0" nodeType="afterEffect">
                                  <p:stCondLst>
                                    <p:cond delay="0"/>
                                  </p:stCondLst>
                                  <p:childTnLst>
                                    <p:set>
                                      <p:cBhvr>
                                        <p:cTn id="193" dur="1000">
                                          <p:stCondLst>
                                            <p:cond delay="0"/>
                                          </p:stCondLst>
                                        </p:cTn>
                                        <p:tgtEl>
                                          <p:spTgt spid="87"/>
                                        </p:tgtEl>
                                        <p:attrNameLst>
                                          <p:attrName>style.visibility</p:attrName>
                                        </p:attrNameLst>
                                      </p:cBhvr>
                                      <p:to>
                                        <p:strVal val="visible"/>
                                      </p:to>
                                    </p:set>
                                  </p:childTnLst>
                                </p:cTn>
                              </p:par>
                            </p:childTnLst>
                          </p:cTn>
                        </p:par>
                        <p:par>
                          <p:cTn id="194" fill="hold">
                            <p:stCondLst>
                              <p:cond delay="37000"/>
                            </p:stCondLst>
                            <p:childTnLst>
                              <p:par>
                                <p:cTn id="195" presetID="11" presetClass="entr" presetSubtype="0" fill="hold" grpId="0" nodeType="afterEffect">
                                  <p:stCondLst>
                                    <p:cond delay="0"/>
                                  </p:stCondLst>
                                  <p:childTnLst>
                                    <p:set>
                                      <p:cBhvr>
                                        <p:cTn id="196" dur="1000">
                                          <p:stCondLst>
                                            <p:cond delay="0"/>
                                          </p:stCondLst>
                                        </p:cTn>
                                        <p:tgtEl>
                                          <p:spTgt spid="88"/>
                                        </p:tgtEl>
                                        <p:attrNameLst>
                                          <p:attrName>style.visibility</p:attrName>
                                        </p:attrNameLst>
                                      </p:cBhvr>
                                      <p:to>
                                        <p:strVal val="visible"/>
                                      </p:to>
                                    </p:set>
                                  </p:childTnLst>
                                </p:cTn>
                              </p:par>
                            </p:childTnLst>
                          </p:cTn>
                        </p:par>
                        <p:par>
                          <p:cTn id="197" fill="hold">
                            <p:stCondLst>
                              <p:cond delay="38000"/>
                            </p:stCondLst>
                            <p:childTnLst>
                              <p:par>
                                <p:cTn id="198" presetID="11" presetClass="entr" presetSubtype="0" fill="hold" grpId="0" nodeType="afterEffect">
                                  <p:stCondLst>
                                    <p:cond delay="0"/>
                                  </p:stCondLst>
                                  <p:childTnLst>
                                    <p:set>
                                      <p:cBhvr>
                                        <p:cTn id="199" dur="1000">
                                          <p:stCondLst>
                                            <p:cond delay="0"/>
                                          </p:stCondLst>
                                        </p:cTn>
                                        <p:tgtEl>
                                          <p:spTgt spid="89"/>
                                        </p:tgtEl>
                                        <p:attrNameLst>
                                          <p:attrName>style.visibility</p:attrName>
                                        </p:attrNameLst>
                                      </p:cBhvr>
                                      <p:to>
                                        <p:strVal val="visible"/>
                                      </p:to>
                                    </p:set>
                                  </p:childTnLst>
                                </p:cTn>
                              </p:par>
                            </p:childTnLst>
                          </p:cTn>
                        </p:par>
                        <p:par>
                          <p:cTn id="200" fill="hold">
                            <p:stCondLst>
                              <p:cond delay="39000"/>
                            </p:stCondLst>
                            <p:childTnLst>
                              <p:par>
                                <p:cTn id="201" presetID="11" presetClass="entr" presetSubtype="0" fill="hold" grpId="0" nodeType="afterEffect">
                                  <p:stCondLst>
                                    <p:cond delay="0"/>
                                  </p:stCondLst>
                                  <p:childTnLst>
                                    <p:set>
                                      <p:cBhvr>
                                        <p:cTn id="202" dur="1000">
                                          <p:stCondLst>
                                            <p:cond delay="0"/>
                                          </p:stCondLst>
                                        </p:cTn>
                                        <p:tgtEl>
                                          <p:spTgt spid="90"/>
                                        </p:tgtEl>
                                        <p:attrNameLst>
                                          <p:attrName>style.visibility</p:attrName>
                                        </p:attrNameLst>
                                      </p:cBhvr>
                                      <p:to>
                                        <p:strVal val="visible"/>
                                      </p:to>
                                    </p:set>
                                  </p:childTnLst>
                                </p:cTn>
                              </p:par>
                            </p:childTnLst>
                          </p:cTn>
                        </p:par>
                        <p:par>
                          <p:cTn id="203" fill="hold">
                            <p:stCondLst>
                              <p:cond delay="40000"/>
                            </p:stCondLst>
                            <p:childTnLst>
                              <p:par>
                                <p:cTn id="204" presetID="11" presetClass="entr" presetSubtype="0" fill="hold" grpId="0" nodeType="afterEffect">
                                  <p:stCondLst>
                                    <p:cond delay="0"/>
                                  </p:stCondLst>
                                  <p:childTnLst>
                                    <p:set>
                                      <p:cBhvr>
                                        <p:cTn id="205" dur="1000">
                                          <p:stCondLst>
                                            <p:cond delay="0"/>
                                          </p:stCondLst>
                                        </p:cTn>
                                        <p:tgtEl>
                                          <p:spTgt spid="91"/>
                                        </p:tgtEl>
                                        <p:attrNameLst>
                                          <p:attrName>style.visibility</p:attrName>
                                        </p:attrNameLst>
                                      </p:cBhvr>
                                      <p:to>
                                        <p:strVal val="visible"/>
                                      </p:to>
                                    </p:set>
                                  </p:childTnLst>
                                </p:cTn>
                              </p:par>
                            </p:childTnLst>
                          </p:cTn>
                        </p:par>
                        <p:par>
                          <p:cTn id="206" fill="hold">
                            <p:stCondLst>
                              <p:cond delay="41000"/>
                            </p:stCondLst>
                            <p:childTnLst>
                              <p:par>
                                <p:cTn id="207" presetID="11" presetClass="entr" presetSubtype="0" fill="hold" grpId="0" nodeType="afterEffect">
                                  <p:stCondLst>
                                    <p:cond delay="0"/>
                                  </p:stCondLst>
                                  <p:childTnLst>
                                    <p:set>
                                      <p:cBhvr>
                                        <p:cTn id="208" dur="1000">
                                          <p:stCondLst>
                                            <p:cond delay="0"/>
                                          </p:stCondLst>
                                        </p:cTn>
                                        <p:tgtEl>
                                          <p:spTgt spid="92"/>
                                        </p:tgtEl>
                                        <p:attrNameLst>
                                          <p:attrName>style.visibility</p:attrName>
                                        </p:attrNameLst>
                                      </p:cBhvr>
                                      <p:to>
                                        <p:strVal val="visible"/>
                                      </p:to>
                                    </p:set>
                                  </p:childTnLst>
                                </p:cTn>
                              </p:par>
                            </p:childTnLst>
                          </p:cTn>
                        </p:par>
                        <p:par>
                          <p:cTn id="209" fill="hold">
                            <p:stCondLst>
                              <p:cond delay="42000"/>
                            </p:stCondLst>
                            <p:childTnLst>
                              <p:par>
                                <p:cTn id="210" presetID="11" presetClass="entr" presetSubtype="0" fill="hold" grpId="0" nodeType="afterEffect">
                                  <p:stCondLst>
                                    <p:cond delay="0"/>
                                  </p:stCondLst>
                                  <p:childTnLst>
                                    <p:set>
                                      <p:cBhvr>
                                        <p:cTn id="211" dur="1000">
                                          <p:stCondLst>
                                            <p:cond delay="0"/>
                                          </p:stCondLst>
                                        </p:cTn>
                                        <p:tgtEl>
                                          <p:spTgt spid="93"/>
                                        </p:tgtEl>
                                        <p:attrNameLst>
                                          <p:attrName>style.visibility</p:attrName>
                                        </p:attrNameLst>
                                      </p:cBhvr>
                                      <p:to>
                                        <p:strVal val="visible"/>
                                      </p:to>
                                    </p:set>
                                  </p:childTnLst>
                                </p:cTn>
                              </p:par>
                            </p:childTnLst>
                          </p:cTn>
                        </p:par>
                        <p:par>
                          <p:cTn id="212" fill="hold">
                            <p:stCondLst>
                              <p:cond delay="43000"/>
                            </p:stCondLst>
                            <p:childTnLst>
                              <p:par>
                                <p:cTn id="213" presetID="11" presetClass="entr" presetSubtype="0" fill="hold" grpId="0" nodeType="afterEffect">
                                  <p:stCondLst>
                                    <p:cond delay="0"/>
                                  </p:stCondLst>
                                  <p:childTnLst>
                                    <p:set>
                                      <p:cBhvr>
                                        <p:cTn id="214" dur="1000">
                                          <p:stCondLst>
                                            <p:cond delay="0"/>
                                          </p:stCondLst>
                                        </p:cTn>
                                        <p:tgtEl>
                                          <p:spTgt spid="94"/>
                                        </p:tgtEl>
                                        <p:attrNameLst>
                                          <p:attrName>style.visibility</p:attrName>
                                        </p:attrNameLst>
                                      </p:cBhvr>
                                      <p:to>
                                        <p:strVal val="visible"/>
                                      </p:to>
                                    </p:set>
                                  </p:childTnLst>
                                </p:cTn>
                              </p:par>
                            </p:childTnLst>
                          </p:cTn>
                        </p:par>
                        <p:par>
                          <p:cTn id="215" fill="hold">
                            <p:stCondLst>
                              <p:cond delay="44000"/>
                            </p:stCondLst>
                            <p:childTnLst>
                              <p:par>
                                <p:cTn id="216" presetID="11" presetClass="entr" presetSubtype="0" fill="hold" grpId="0" nodeType="afterEffect">
                                  <p:stCondLst>
                                    <p:cond delay="0"/>
                                  </p:stCondLst>
                                  <p:childTnLst>
                                    <p:set>
                                      <p:cBhvr>
                                        <p:cTn id="217" dur="1000">
                                          <p:stCondLst>
                                            <p:cond delay="0"/>
                                          </p:stCondLst>
                                        </p:cTn>
                                        <p:tgtEl>
                                          <p:spTgt spid="95"/>
                                        </p:tgtEl>
                                        <p:attrNameLst>
                                          <p:attrName>style.visibility</p:attrName>
                                        </p:attrNameLst>
                                      </p:cBhvr>
                                      <p:to>
                                        <p:strVal val="visible"/>
                                      </p:to>
                                    </p:set>
                                  </p:childTnLst>
                                </p:cTn>
                              </p:par>
                            </p:childTnLst>
                          </p:cTn>
                        </p:par>
                        <p:par>
                          <p:cTn id="218" fill="hold">
                            <p:stCondLst>
                              <p:cond delay="45000"/>
                            </p:stCondLst>
                            <p:childTnLst>
                              <p:par>
                                <p:cTn id="219" presetID="11" presetClass="entr" presetSubtype="0" fill="hold" grpId="0" nodeType="afterEffect">
                                  <p:stCondLst>
                                    <p:cond delay="0"/>
                                  </p:stCondLst>
                                  <p:childTnLst>
                                    <p:set>
                                      <p:cBhvr>
                                        <p:cTn id="220" dur="1000">
                                          <p:stCondLst>
                                            <p:cond delay="0"/>
                                          </p:stCondLst>
                                        </p:cTn>
                                        <p:tgtEl>
                                          <p:spTgt spid="96"/>
                                        </p:tgtEl>
                                        <p:attrNameLst>
                                          <p:attrName>style.visibility</p:attrName>
                                        </p:attrNameLst>
                                      </p:cBhvr>
                                      <p:to>
                                        <p:strVal val="visible"/>
                                      </p:to>
                                    </p:set>
                                  </p:childTnLst>
                                </p:cTn>
                              </p:par>
                            </p:childTnLst>
                          </p:cTn>
                        </p:par>
                        <p:par>
                          <p:cTn id="221" fill="hold">
                            <p:stCondLst>
                              <p:cond delay="46000"/>
                            </p:stCondLst>
                            <p:childTnLst>
                              <p:par>
                                <p:cTn id="222" presetID="11" presetClass="entr" presetSubtype="0" fill="hold" grpId="0" nodeType="afterEffect">
                                  <p:stCondLst>
                                    <p:cond delay="0"/>
                                  </p:stCondLst>
                                  <p:childTnLst>
                                    <p:set>
                                      <p:cBhvr>
                                        <p:cTn id="223" dur="1000">
                                          <p:stCondLst>
                                            <p:cond delay="0"/>
                                          </p:stCondLst>
                                        </p:cTn>
                                        <p:tgtEl>
                                          <p:spTgt spid="97"/>
                                        </p:tgtEl>
                                        <p:attrNameLst>
                                          <p:attrName>style.visibility</p:attrName>
                                        </p:attrNameLst>
                                      </p:cBhvr>
                                      <p:to>
                                        <p:strVal val="visible"/>
                                      </p:to>
                                    </p:set>
                                  </p:childTnLst>
                                </p:cTn>
                              </p:par>
                            </p:childTnLst>
                          </p:cTn>
                        </p:par>
                        <p:par>
                          <p:cTn id="224" fill="hold">
                            <p:stCondLst>
                              <p:cond delay="47000"/>
                            </p:stCondLst>
                            <p:childTnLst>
                              <p:par>
                                <p:cTn id="225" presetID="11" presetClass="entr" presetSubtype="0" fill="hold" grpId="0" nodeType="afterEffect">
                                  <p:stCondLst>
                                    <p:cond delay="0"/>
                                  </p:stCondLst>
                                  <p:childTnLst>
                                    <p:set>
                                      <p:cBhvr>
                                        <p:cTn id="226" dur="1000">
                                          <p:stCondLst>
                                            <p:cond delay="0"/>
                                          </p:stCondLst>
                                        </p:cTn>
                                        <p:tgtEl>
                                          <p:spTgt spid="98"/>
                                        </p:tgtEl>
                                        <p:attrNameLst>
                                          <p:attrName>style.visibility</p:attrName>
                                        </p:attrNameLst>
                                      </p:cBhvr>
                                      <p:to>
                                        <p:strVal val="visible"/>
                                      </p:to>
                                    </p:set>
                                  </p:childTnLst>
                                </p:cTn>
                              </p:par>
                            </p:childTnLst>
                          </p:cTn>
                        </p:par>
                        <p:par>
                          <p:cTn id="227" fill="hold">
                            <p:stCondLst>
                              <p:cond delay="48000"/>
                            </p:stCondLst>
                            <p:childTnLst>
                              <p:par>
                                <p:cTn id="228" presetID="11" presetClass="entr" presetSubtype="0" fill="hold" grpId="0" nodeType="afterEffect">
                                  <p:stCondLst>
                                    <p:cond delay="0"/>
                                  </p:stCondLst>
                                  <p:childTnLst>
                                    <p:set>
                                      <p:cBhvr>
                                        <p:cTn id="229" dur="1000">
                                          <p:stCondLst>
                                            <p:cond delay="0"/>
                                          </p:stCondLst>
                                        </p:cTn>
                                        <p:tgtEl>
                                          <p:spTgt spid="99"/>
                                        </p:tgtEl>
                                        <p:attrNameLst>
                                          <p:attrName>style.visibility</p:attrName>
                                        </p:attrNameLst>
                                      </p:cBhvr>
                                      <p:to>
                                        <p:strVal val="visible"/>
                                      </p:to>
                                    </p:set>
                                  </p:childTnLst>
                                </p:cTn>
                              </p:par>
                            </p:childTnLst>
                          </p:cTn>
                        </p:par>
                        <p:par>
                          <p:cTn id="230" fill="hold">
                            <p:stCondLst>
                              <p:cond delay="49000"/>
                            </p:stCondLst>
                            <p:childTnLst>
                              <p:par>
                                <p:cTn id="231" presetID="11" presetClass="entr" presetSubtype="0" fill="hold" grpId="0" nodeType="afterEffect">
                                  <p:stCondLst>
                                    <p:cond delay="0"/>
                                  </p:stCondLst>
                                  <p:childTnLst>
                                    <p:set>
                                      <p:cBhvr>
                                        <p:cTn id="232" dur="1000">
                                          <p:stCondLst>
                                            <p:cond delay="0"/>
                                          </p:stCondLst>
                                        </p:cTn>
                                        <p:tgtEl>
                                          <p:spTgt spid="102"/>
                                        </p:tgtEl>
                                        <p:attrNameLst>
                                          <p:attrName>style.visibility</p:attrName>
                                        </p:attrNameLst>
                                      </p:cBhvr>
                                      <p:to>
                                        <p:strVal val="visible"/>
                                      </p:to>
                                    </p:set>
                                  </p:childTnLst>
                                </p:cTn>
                              </p:par>
                            </p:childTnLst>
                          </p:cTn>
                        </p:par>
                        <p:par>
                          <p:cTn id="233" fill="hold">
                            <p:stCondLst>
                              <p:cond delay="50000"/>
                            </p:stCondLst>
                            <p:childTnLst>
                              <p:par>
                                <p:cTn id="234" presetID="11" presetClass="entr" presetSubtype="0" fill="hold" grpId="0" nodeType="afterEffect">
                                  <p:stCondLst>
                                    <p:cond delay="0"/>
                                  </p:stCondLst>
                                  <p:childTnLst>
                                    <p:set>
                                      <p:cBhvr>
                                        <p:cTn id="235" dur="1000">
                                          <p:stCondLst>
                                            <p:cond delay="0"/>
                                          </p:stCondLst>
                                        </p:cTn>
                                        <p:tgtEl>
                                          <p:spTgt spid="100"/>
                                        </p:tgtEl>
                                        <p:attrNameLst>
                                          <p:attrName>style.visibility</p:attrName>
                                        </p:attrNameLst>
                                      </p:cBhvr>
                                      <p:to>
                                        <p:strVal val="visible"/>
                                      </p:to>
                                    </p:set>
                                  </p:childTnLst>
                                </p:cTn>
                              </p:par>
                            </p:childTnLst>
                          </p:cTn>
                        </p:par>
                        <p:par>
                          <p:cTn id="236" fill="hold">
                            <p:stCondLst>
                              <p:cond delay="51000"/>
                            </p:stCondLst>
                            <p:childTnLst>
                              <p:par>
                                <p:cTn id="237" presetID="11" presetClass="entr" presetSubtype="0" fill="hold" grpId="0" nodeType="afterEffect">
                                  <p:stCondLst>
                                    <p:cond delay="0"/>
                                  </p:stCondLst>
                                  <p:childTnLst>
                                    <p:set>
                                      <p:cBhvr>
                                        <p:cTn id="238" dur="1000">
                                          <p:stCondLst>
                                            <p:cond delay="0"/>
                                          </p:stCondLst>
                                        </p:cTn>
                                        <p:tgtEl>
                                          <p:spTgt spid="101"/>
                                        </p:tgtEl>
                                        <p:attrNameLst>
                                          <p:attrName>style.visibility</p:attrName>
                                        </p:attrNameLst>
                                      </p:cBhvr>
                                      <p:to>
                                        <p:strVal val="visible"/>
                                      </p:to>
                                    </p:set>
                                  </p:childTnLst>
                                </p:cTn>
                              </p:par>
                            </p:childTnLst>
                          </p:cTn>
                        </p:par>
                        <p:par>
                          <p:cTn id="239" fill="hold">
                            <p:stCondLst>
                              <p:cond delay="52000"/>
                            </p:stCondLst>
                            <p:childTnLst>
                              <p:par>
                                <p:cTn id="240" presetID="11" presetClass="entr" presetSubtype="0" fill="hold" grpId="0" nodeType="afterEffect">
                                  <p:stCondLst>
                                    <p:cond delay="0"/>
                                  </p:stCondLst>
                                  <p:childTnLst>
                                    <p:set>
                                      <p:cBhvr>
                                        <p:cTn id="241" dur="1000">
                                          <p:stCondLst>
                                            <p:cond delay="0"/>
                                          </p:stCondLst>
                                        </p:cTn>
                                        <p:tgtEl>
                                          <p:spTgt spid="103"/>
                                        </p:tgtEl>
                                        <p:attrNameLst>
                                          <p:attrName>style.visibility</p:attrName>
                                        </p:attrNameLst>
                                      </p:cBhvr>
                                      <p:to>
                                        <p:strVal val="visible"/>
                                      </p:to>
                                    </p:set>
                                  </p:childTnLst>
                                </p:cTn>
                              </p:par>
                            </p:childTnLst>
                          </p:cTn>
                        </p:par>
                        <p:par>
                          <p:cTn id="242" fill="hold">
                            <p:stCondLst>
                              <p:cond delay="53000"/>
                            </p:stCondLst>
                            <p:childTnLst>
                              <p:par>
                                <p:cTn id="243" presetID="11" presetClass="entr" presetSubtype="0" fill="hold" grpId="0" nodeType="afterEffect">
                                  <p:stCondLst>
                                    <p:cond delay="0"/>
                                  </p:stCondLst>
                                  <p:childTnLst>
                                    <p:set>
                                      <p:cBhvr>
                                        <p:cTn id="244" dur="1000">
                                          <p:stCondLst>
                                            <p:cond delay="0"/>
                                          </p:stCondLst>
                                        </p:cTn>
                                        <p:tgtEl>
                                          <p:spTgt spid="104"/>
                                        </p:tgtEl>
                                        <p:attrNameLst>
                                          <p:attrName>style.visibility</p:attrName>
                                        </p:attrNameLst>
                                      </p:cBhvr>
                                      <p:to>
                                        <p:strVal val="visible"/>
                                      </p:to>
                                    </p:set>
                                  </p:childTnLst>
                                </p:cTn>
                              </p:par>
                            </p:childTnLst>
                          </p:cTn>
                        </p:par>
                        <p:par>
                          <p:cTn id="245" fill="hold">
                            <p:stCondLst>
                              <p:cond delay="54000"/>
                            </p:stCondLst>
                            <p:childTnLst>
                              <p:par>
                                <p:cTn id="246" presetID="11" presetClass="entr" presetSubtype="0" fill="hold" grpId="0" nodeType="afterEffect">
                                  <p:stCondLst>
                                    <p:cond delay="0"/>
                                  </p:stCondLst>
                                  <p:childTnLst>
                                    <p:set>
                                      <p:cBhvr>
                                        <p:cTn id="247" dur="1000">
                                          <p:stCondLst>
                                            <p:cond delay="0"/>
                                          </p:stCondLst>
                                        </p:cTn>
                                        <p:tgtEl>
                                          <p:spTgt spid="105"/>
                                        </p:tgtEl>
                                        <p:attrNameLst>
                                          <p:attrName>style.visibility</p:attrName>
                                        </p:attrNameLst>
                                      </p:cBhvr>
                                      <p:to>
                                        <p:strVal val="visible"/>
                                      </p:to>
                                    </p:set>
                                  </p:childTnLst>
                                </p:cTn>
                              </p:par>
                            </p:childTnLst>
                          </p:cTn>
                        </p:par>
                        <p:par>
                          <p:cTn id="248" fill="hold">
                            <p:stCondLst>
                              <p:cond delay="55000"/>
                            </p:stCondLst>
                            <p:childTnLst>
                              <p:par>
                                <p:cTn id="249" presetID="11" presetClass="entr" presetSubtype="0" fill="hold" grpId="0" nodeType="afterEffect">
                                  <p:stCondLst>
                                    <p:cond delay="0"/>
                                  </p:stCondLst>
                                  <p:childTnLst>
                                    <p:set>
                                      <p:cBhvr>
                                        <p:cTn id="250" dur="1000">
                                          <p:stCondLst>
                                            <p:cond delay="0"/>
                                          </p:stCondLst>
                                        </p:cTn>
                                        <p:tgtEl>
                                          <p:spTgt spid="106"/>
                                        </p:tgtEl>
                                        <p:attrNameLst>
                                          <p:attrName>style.visibility</p:attrName>
                                        </p:attrNameLst>
                                      </p:cBhvr>
                                      <p:to>
                                        <p:strVal val="visible"/>
                                      </p:to>
                                    </p:set>
                                  </p:childTnLst>
                                </p:cTn>
                              </p:par>
                            </p:childTnLst>
                          </p:cTn>
                        </p:par>
                        <p:par>
                          <p:cTn id="251" fill="hold">
                            <p:stCondLst>
                              <p:cond delay="56000"/>
                            </p:stCondLst>
                            <p:childTnLst>
                              <p:par>
                                <p:cTn id="252" presetID="11" presetClass="entr" presetSubtype="0" fill="hold" grpId="0" nodeType="afterEffect">
                                  <p:stCondLst>
                                    <p:cond delay="0"/>
                                  </p:stCondLst>
                                  <p:childTnLst>
                                    <p:set>
                                      <p:cBhvr>
                                        <p:cTn id="253" dur="1000">
                                          <p:stCondLst>
                                            <p:cond delay="0"/>
                                          </p:stCondLst>
                                        </p:cTn>
                                        <p:tgtEl>
                                          <p:spTgt spid="107"/>
                                        </p:tgtEl>
                                        <p:attrNameLst>
                                          <p:attrName>style.visibility</p:attrName>
                                        </p:attrNameLst>
                                      </p:cBhvr>
                                      <p:to>
                                        <p:strVal val="visible"/>
                                      </p:to>
                                    </p:set>
                                  </p:childTnLst>
                                </p:cTn>
                              </p:par>
                            </p:childTnLst>
                          </p:cTn>
                        </p:par>
                        <p:par>
                          <p:cTn id="254" fill="hold">
                            <p:stCondLst>
                              <p:cond delay="57000"/>
                            </p:stCondLst>
                            <p:childTnLst>
                              <p:par>
                                <p:cTn id="255" presetID="11" presetClass="entr" presetSubtype="0" fill="hold" grpId="0" nodeType="afterEffect">
                                  <p:stCondLst>
                                    <p:cond delay="0"/>
                                  </p:stCondLst>
                                  <p:childTnLst>
                                    <p:set>
                                      <p:cBhvr>
                                        <p:cTn id="256" dur="1000">
                                          <p:stCondLst>
                                            <p:cond delay="0"/>
                                          </p:stCondLst>
                                        </p:cTn>
                                        <p:tgtEl>
                                          <p:spTgt spid="108"/>
                                        </p:tgtEl>
                                        <p:attrNameLst>
                                          <p:attrName>style.visibility</p:attrName>
                                        </p:attrNameLst>
                                      </p:cBhvr>
                                      <p:to>
                                        <p:strVal val="visible"/>
                                      </p:to>
                                    </p:set>
                                  </p:childTnLst>
                                </p:cTn>
                              </p:par>
                            </p:childTnLst>
                          </p:cTn>
                        </p:par>
                        <p:par>
                          <p:cTn id="257" fill="hold">
                            <p:stCondLst>
                              <p:cond delay="58000"/>
                            </p:stCondLst>
                            <p:childTnLst>
                              <p:par>
                                <p:cTn id="258" presetID="11" presetClass="entr" presetSubtype="0" fill="hold" grpId="0" nodeType="afterEffect">
                                  <p:stCondLst>
                                    <p:cond delay="0"/>
                                  </p:stCondLst>
                                  <p:childTnLst>
                                    <p:set>
                                      <p:cBhvr>
                                        <p:cTn id="259" dur="1000">
                                          <p:stCondLst>
                                            <p:cond delay="0"/>
                                          </p:stCondLst>
                                        </p:cTn>
                                        <p:tgtEl>
                                          <p:spTgt spid="109"/>
                                        </p:tgtEl>
                                        <p:attrNameLst>
                                          <p:attrName>style.visibility</p:attrName>
                                        </p:attrNameLst>
                                      </p:cBhvr>
                                      <p:to>
                                        <p:strVal val="visible"/>
                                      </p:to>
                                    </p:set>
                                  </p:childTnLst>
                                </p:cTn>
                              </p:par>
                            </p:childTnLst>
                          </p:cTn>
                        </p:par>
                        <p:par>
                          <p:cTn id="260" fill="hold">
                            <p:stCondLst>
                              <p:cond delay="59000"/>
                            </p:stCondLst>
                            <p:childTnLst>
                              <p:par>
                                <p:cTn id="261" presetID="11" presetClass="entr" presetSubtype="0" fill="hold" grpId="0" nodeType="afterEffect">
                                  <p:stCondLst>
                                    <p:cond delay="0"/>
                                  </p:stCondLst>
                                  <p:childTnLst>
                                    <p:set>
                                      <p:cBhvr>
                                        <p:cTn id="262" dur="1000">
                                          <p:stCondLst>
                                            <p:cond delay="0"/>
                                          </p:stCondLst>
                                        </p:cTn>
                                        <p:tgtEl>
                                          <p:spTgt spid="110"/>
                                        </p:tgtEl>
                                        <p:attrNameLst>
                                          <p:attrName>style.visibility</p:attrName>
                                        </p:attrNameLst>
                                      </p:cBhvr>
                                      <p:to>
                                        <p:strVal val="visible"/>
                                      </p:to>
                                    </p:set>
                                  </p:childTnLst>
                                </p:cTn>
                              </p:par>
                            </p:childTnLst>
                          </p:cTn>
                        </p:par>
                        <p:par>
                          <p:cTn id="263" fill="hold">
                            <p:stCondLst>
                              <p:cond delay="60000"/>
                            </p:stCondLst>
                            <p:childTnLst>
                              <p:par>
                                <p:cTn id="264" presetID="11" presetClass="entr" presetSubtype="0" fill="hold" grpId="0" nodeType="afterEffect">
                                  <p:stCondLst>
                                    <p:cond delay="0"/>
                                  </p:stCondLst>
                                  <p:childTnLst>
                                    <p:set>
                                      <p:cBhvr>
                                        <p:cTn id="265" dur="1000">
                                          <p:stCondLst>
                                            <p:cond delay="0"/>
                                          </p:stCondLst>
                                        </p:cTn>
                                        <p:tgtEl>
                                          <p:spTgt spid="111"/>
                                        </p:tgtEl>
                                        <p:attrNameLst>
                                          <p:attrName>style.visibility</p:attrName>
                                        </p:attrNameLst>
                                      </p:cBhvr>
                                      <p:to>
                                        <p:strVal val="visible"/>
                                      </p:to>
                                    </p:set>
                                  </p:childTnLst>
                                </p:cTn>
                              </p:par>
                            </p:childTnLst>
                          </p:cTn>
                        </p:par>
                        <p:par>
                          <p:cTn id="266" fill="hold">
                            <p:stCondLst>
                              <p:cond delay="61000"/>
                            </p:stCondLst>
                            <p:childTnLst>
                              <p:par>
                                <p:cTn id="267" presetID="11" presetClass="entr" presetSubtype="0" fill="hold" grpId="0" nodeType="afterEffect">
                                  <p:stCondLst>
                                    <p:cond delay="0"/>
                                  </p:stCondLst>
                                  <p:childTnLst>
                                    <p:set>
                                      <p:cBhvr>
                                        <p:cTn id="268" dur="1000">
                                          <p:stCondLst>
                                            <p:cond delay="0"/>
                                          </p:stCondLst>
                                        </p:cTn>
                                        <p:tgtEl>
                                          <p:spTgt spid="112"/>
                                        </p:tgtEl>
                                        <p:attrNameLst>
                                          <p:attrName>style.visibility</p:attrName>
                                        </p:attrNameLst>
                                      </p:cBhvr>
                                      <p:to>
                                        <p:strVal val="visible"/>
                                      </p:to>
                                    </p:set>
                                  </p:childTnLst>
                                </p:cTn>
                              </p:par>
                            </p:childTnLst>
                          </p:cTn>
                        </p:par>
                        <p:par>
                          <p:cTn id="269" fill="hold">
                            <p:stCondLst>
                              <p:cond delay="62000"/>
                            </p:stCondLst>
                            <p:childTnLst>
                              <p:par>
                                <p:cTn id="270" presetID="11" presetClass="entr" presetSubtype="0" fill="hold" grpId="0" nodeType="afterEffect">
                                  <p:stCondLst>
                                    <p:cond delay="0"/>
                                  </p:stCondLst>
                                  <p:childTnLst>
                                    <p:set>
                                      <p:cBhvr>
                                        <p:cTn id="271" dur="1000">
                                          <p:stCondLst>
                                            <p:cond delay="0"/>
                                          </p:stCondLst>
                                        </p:cTn>
                                        <p:tgtEl>
                                          <p:spTgt spid="113"/>
                                        </p:tgtEl>
                                        <p:attrNameLst>
                                          <p:attrName>style.visibility</p:attrName>
                                        </p:attrNameLst>
                                      </p:cBhvr>
                                      <p:to>
                                        <p:strVal val="visible"/>
                                      </p:to>
                                    </p:set>
                                  </p:childTnLst>
                                </p:cTn>
                              </p:par>
                            </p:childTnLst>
                          </p:cTn>
                        </p:par>
                        <p:par>
                          <p:cTn id="272" fill="hold">
                            <p:stCondLst>
                              <p:cond delay="63000"/>
                            </p:stCondLst>
                            <p:childTnLst>
                              <p:par>
                                <p:cTn id="273" presetID="11" presetClass="entr" presetSubtype="0" fill="hold" grpId="0" nodeType="afterEffect">
                                  <p:stCondLst>
                                    <p:cond delay="0"/>
                                  </p:stCondLst>
                                  <p:childTnLst>
                                    <p:set>
                                      <p:cBhvr>
                                        <p:cTn id="274" dur="1000">
                                          <p:stCondLst>
                                            <p:cond delay="0"/>
                                          </p:stCondLst>
                                        </p:cTn>
                                        <p:tgtEl>
                                          <p:spTgt spid="114"/>
                                        </p:tgtEl>
                                        <p:attrNameLst>
                                          <p:attrName>style.visibility</p:attrName>
                                        </p:attrNameLst>
                                      </p:cBhvr>
                                      <p:to>
                                        <p:strVal val="visible"/>
                                      </p:to>
                                    </p:set>
                                  </p:childTnLst>
                                </p:cTn>
                              </p:par>
                            </p:childTnLst>
                          </p:cTn>
                        </p:par>
                        <p:par>
                          <p:cTn id="275" fill="hold">
                            <p:stCondLst>
                              <p:cond delay="64000"/>
                            </p:stCondLst>
                            <p:childTnLst>
                              <p:par>
                                <p:cTn id="276" presetID="11" presetClass="entr" presetSubtype="0" fill="hold" grpId="0" nodeType="afterEffect">
                                  <p:stCondLst>
                                    <p:cond delay="0"/>
                                  </p:stCondLst>
                                  <p:childTnLst>
                                    <p:set>
                                      <p:cBhvr>
                                        <p:cTn id="277" dur="1000">
                                          <p:stCondLst>
                                            <p:cond delay="0"/>
                                          </p:stCondLst>
                                        </p:cTn>
                                        <p:tgtEl>
                                          <p:spTgt spid="115"/>
                                        </p:tgtEl>
                                        <p:attrNameLst>
                                          <p:attrName>style.visibility</p:attrName>
                                        </p:attrNameLst>
                                      </p:cBhvr>
                                      <p:to>
                                        <p:strVal val="visible"/>
                                      </p:to>
                                    </p:set>
                                  </p:childTnLst>
                                </p:cTn>
                              </p:par>
                            </p:childTnLst>
                          </p:cTn>
                        </p:par>
                        <p:par>
                          <p:cTn id="278" fill="hold">
                            <p:stCondLst>
                              <p:cond delay="65000"/>
                            </p:stCondLst>
                            <p:childTnLst>
                              <p:par>
                                <p:cTn id="279" presetID="11" presetClass="entr" presetSubtype="0" fill="hold" grpId="0" nodeType="afterEffect">
                                  <p:stCondLst>
                                    <p:cond delay="0"/>
                                  </p:stCondLst>
                                  <p:childTnLst>
                                    <p:set>
                                      <p:cBhvr>
                                        <p:cTn id="280" dur="1000">
                                          <p:stCondLst>
                                            <p:cond delay="0"/>
                                          </p:stCondLst>
                                        </p:cTn>
                                        <p:tgtEl>
                                          <p:spTgt spid="116"/>
                                        </p:tgtEl>
                                        <p:attrNameLst>
                                          <p:attrName>style.visibility</p:attrName>
                                        </p:attrNameLst>
                                      </p:cBhvr>
                                      <p:to>
                                        <p:strVal val="visible"/>
                                      </p:to>
                                    </p:set>
                                  </p:childTnLst>
                                </p:cTn>
                              </p:par>
                            </p:childTnLst>
                          </p:cTn>
                        </p:par>
                        <p:par>
                          <p:cTn id="281" fill="hold">
                            <p:stCondLst>
                              <p:cond delay="66000"/>
                            </p:stCondLst>
                            <p:childTnLst>
                              <p:par>
                                <p:cTn id="282" presetID="11" presetClass="entr" presetSubtype="0" fill="hold" grpId="0" nodeType="afterEffect">
                                  <p:stCondLst>
                                    <p:cond delay="0"/>
                                  </p:stCondLst>
                                  <p:childTnLst>
                                    <p:set>
                                      <p:cBhvr>
                                        <p:cTn id="283" dur="1000">
                                          <p:stCondLst>
                                            <p:cond delay="0"/>
                                          </p:stCondLst>
                                        </p:cTn>
                                        <p:tgtEl>
                                          <p:spTgt spid="117"/>
                                        </p:tgtEl>
                                        <p:attrNameLst>
                                          <p:attrName>style.visibility</p:attrName>
                                        </p:attrNameLst>
                                      </p:cBhvr>
                                      <p:to>
                                        <p:strVal val="visible"/>
                                      </p:to>
                                    </p:set>
                                  </p:childTnLst>
                                </p:cTn>
                              </p:par>
                            </p:childTnLst>
                          </p:cTn>
                        </p:par>
                        <p:par>
                          <p:cTn id="284" fill="hold">
                            <p:stCondLst>
                              <p:cond delay="67000"/>
                            </p:stCondLst>
                            <p:childTnLst>
                              <p:par>
                                <p:cTn id="285" presetID="11" presetClass="entr" presetSubtype="0" fill="hold" grpId="0" nodeType="afterEffect">
                                  <p:stCondLst>
                                    <p:cond delay="0"/>
                                  </p:stCondLst>
                                  <p:childTnLst>
                                    <p:set>
                                      <p:cBhvr>
                                        <p:cTn id="286" dur="1000">
                                          <p:stCondLst>
                                            <p:cond delay="0"/>
                                          </p:stCondLst>
                                        </p:cTn>
                                        <p:tgtEl>
                                          <p:spTgt spid="118"/>
                                        </p:tgtEl>
                                        <p:attrNameLst>
                                          <p:attrName>style.visibility</p:attrName>
                                        </p:attrNameLst>
                                      </p:cBhvr>
                                      <p:to>
                                        <p:strVal val="visible"/>
                                      </p:to>
                                    </p:set>
                                  </p:childTnLst>
                                </p:cTn>
                              </p:par>
                            </p:childTnLst>
                          </p:cTn>
                        </p:par>
                        <p:par>
                          <p:cTn id="287" fill="hold">
                            <p:stCondLst>
                              <p:cond delay="68000"/>
                            </p:stCondLst>
                            <p:childTnLst>
                              <p:par>
                                <p:cTn id="288" presetID="11" presetClass="entr" presetSubtype="0" fill="hold" grpId="0" nodeType="afterEffect">
                                  <p:stCondLst>
                                    <p:cond delay="0"/>
                                  </p:stCondLst>
                                  <p:childTnLst>
                                    <p:set>
                                      <p:cBhvr>
                                        <p:cTn id="289" dur="1000">
                                          <p:stCondLst>
                                            <p:cond delay="0"/>
                                          </p:stCondLst>
                                        </p:cTn>
                                        <p:tgtEl>
                                          <p:spTgt spid="119"/>
                                        </p:tgtEl>
                                        <p:attrNameLst>
                                          <p:attrName>style.visibility</p:attrName>
                                        </p:attrNameLst>
                                      </p:cBhvr>
                                      <p:to>
                                        <p:strVal val="visible"/>
                                      </p:to>
                                    </p:set>
                                  </p:childTnLst>
                                </p:cTn>
                              </p:par>
                            </p:childTnLst>
                          </p:cTn>
                        </p:par>
                        <p:par>
                          <p:cTn id="290" fill="hold">
                            <p:stCondLst>
                              <p:cond delay="69000"/>
                            </p:stCondLst>
                            <p:childTnLst>
                              <p:par>
                                <p:cTn id="291" presetID="11" presetClass="entr" presetSubtype="0" fill="hold" grpId="0" nodeType="afterEffect">
                                  <p:stCondLst>
                                    <p:cond delay="0"/>
                                  </p:stCondLst>
                                  <p:childTnLst>
                                    <p:set>
                                      <p:cBhvr>
                                        <p:cTn id="292" dur="1000">
                                          <p:stCondLst>
                                            <p:cond delay="0"/>
                                          </p:stCondLst>
                                        </p:cTn>
                                        <p:tgtEl>
                                          <p:spTgt spid="120"/>
                                        </p:tgtEl>
                                        <p:attrNameLst>
                                          <p:attrName>style.visibility</p:attrName>
                                        </p:attrNameLst>
                                      </p:cBhvr>
                                      <p:to>
                                        <p:strVal val="visible"/>
                                      </p:to>
                                    </p:set>
                                  </p:childTnLst>
                                </p:cTn>
                              </p:par>
                            </p:childTnLst>
                          </p:cTn>
                        </p:par>
                        <p:par>
                          <p:cTn id="293" fill="hold">
                            <p:stCondLst>
                              <p:cond delay="70000"/>
                            </p:stCondLst>
                            <p:childTnLst>
                              <p:par>
                                <p:cTn id="294" presetID="11" presetClass="entr" presetSubtype="0" fill="hold" grpId="0" nodeType="afterEffect">
                                  <p:stCondLst>
                                    <p:cond delay="0"/>
                                  </p:stCondLst>
                                  <p:childTnLst>
                                    <p:set>
                                      <p:cBhvr>
                                        <p:cTn id="295" dur="1000">
                                          <p:stCondLst>
                                            <p:cond delay="0"/>
                                          </p:stCondLst>
                                        </p:cTn>
                                        <p:tgtEl>
                                          <p:spTgt spid="121"/>
                                        </p:tgtEl>
                                        <p:attrNameLst>
                                          <p:attrName>style.visibility</p:attrName>
                                        </p:attrNameLst>
                                      </p:cBhvr>
                                      <p:to>
                                        <p:strVal val="visible"/>
                                      </p:to>
                                    </p:set>
                                  </p:childTnLst>
                                </p:cTn>
                              </p:par>
                            </p:childTnLst>
                          </p:cTn>
                        </p:par>
                        <p:par>
                          <p:cTn id="296" fill="hold">
                            <p:stCondLst>
                              <p:cond delay="71000"/>
                            </p:stCondLst>
                            <p:childTnLst>
                              <p:par>
                                <p:cTn id="297" presetID="11" presetClass="entr" presetSubtype="0" fill="hold" grpId="0" nodeType="afterEffect">
                                  <p:stCondLst>
                                    <p:cond delay="0"/>
                                  </p:stCondLst>
                                  <p:childTnLst>
                                    <p:set>
                                      <p:cBhvr>
                                        <p:cTn id="298" dur="1000">
                                          <p:stCondLst>
                                            <p:cond delay="0"/>
                                          </p:stCondLst>
                                        </p:cTn>
                                        <p:tgtEl>
                                          <p:spTgt spid="122"/>
                                        </p:tgtEl>
                                        <p:attrNameLst>
                                          <p:attrName>style.visibility</p:attrName>
                                        </p:attrNameLst>
                                      </p:cBhvr>
                                      <p:to>
                                        <p:strVal val="visible"/>
                                      </p:to>
                                    </p:set>
                                  </p:childTnLst>
                                </p:cTn>
                              </p:par>
                            </p:childTnLst>
                          </p:cTn>
                        </p:par>
                        <p:par>
                          <p:cTn id="299" fill="hold">
                            <p:stCondLst>
                              <p:cond delay="72000"/>
                            </p:stCondLst>
                            <p:childTnLst>
                              <p:par>
                                <p:cTn id="300" presetID="11" presetClass="entr" presetSubtype="0" fill="hold" grpId="0" nodeType="afterEffect">
                                  <p:stCondLst>
                                    <p:cond delay="0"/>
                                  </p:stCondLst>
                                  <p:childTnLst>
                                    <p:set>
                                      <p:cBhvr>
                                        <p:cTn id="301" dur="1000">
                                          <p:stCondLst>
                                            <p:cond delay="0"/>
                                          </p:stCondLst>
                                        </p:cTn>
                                        <p:tgtEl>
                                          <p:spTgt spid="123"/>
                                        </p:tgtEl>
                                        <p:attrNameLst>
                                          <p:attrName>style.visibility</p:attrName>
                                        </p:attrNameLst>
                                      </p:cBhvr>
                                      <p:to>
                                        <p:strVal val="visible"/>
                                      </p:to>
                                    </p:set>
                                  </p:childTnLst>
                                </p:cTn>
                              </p:par>
                            </p:childTnLst>
                          </p:cTn>
                        </p:par>
                        <p:par>
                          <p:cTn id="302" fill="hold">
                            <p:stCondLst>
                              <p:cond delay="73000"/>
                            </p:stCondLst>
                            <p:childTnLst>
                              <p:par>
                                <p:cTn id="303" presetID="11" presetClass="entr" presetSubtype="0" fill="hold" grpId="0" nodeType="afterEffect">
                                  <p:stCondLst>
                                    <p:cond delay="0"/>
                                  </p:stCondLst>
                                  <p:childTnLst>
                                    <p:set>
                                      <p:cBhvr>
                                        <p:cTn id="304" dur="1000">
                                          <p:stCondLst>
                                            <p:cond delay="0"/>
                                          </p:stCondLst>
                                        </p:cTn>
                                        <p:tgtEl>
                                          <p:spTgt spid="124"/>
                                        </p:tgtEl>
                                        <p:attrNameLst>
                                          <p:attrName>style.visibility</p:attrName>
                                        </p:attrNameLst>
                                      </p:cBhvr>
                                      <p:to>
                                        <p:strVal val="visible"/>
                                      </p:to>
                                    </p:set>
                                  </p:childTnLst>
                                </p:cTn>
                              </p:par>
                            </p:childTnLst>
                          </p:cTn>
                        </p:par>
                        <p:par>
                          <p:cTn id="305" fill="hold">
                            <p:stCondLst>
                              <p:cond delay="74000"/>
                            </p:stCondLst>
                            <p:childTnLst>
                              <p:par>
                                <p:cTn id="306" presetID="11" presetClass="entr" presetSubtype="0" fill="hold" grpId="0" nodeType="afterEffect">
                                  <p:stCondLst>
                                    <p:cond delay="0"/>
                                  </p:stCondLst>
                                  <p:childTnLst>
                                    <p:set>
                                      <p:cBhvr>
                                        <p:cTn id="307" dur="1000">
                                          <p:stCondLst>
                                            <p:cond delay="0"/>
                                          </p:stCondLst>
                                        </p:cTn>
                                        <p:tgtEl>
                                          <p:spTgt spid="125"/>
                                        </p:tgtEl>
                                        <p:attrNameLst>
                                          <p:attrName>style.visibility</p:attrName>
                                        </p:attrNameLst>
                                      </p:cBhvr>
                                      <p:to>
                                        <p:strVal val="visible"/>
                                      </p:to>
                                    </p:set>
                                  </p:childTnLst>
                                </p:cTn>
                              </p:par>
                            </p:childTnLst>
                          </p:cTn>
                        </p:par>
                        <p:par>
                          <p:cTn id="308" fill="hold">
                            <p:stCondLst>
                              <p:cond delay="75000"/>
                            </p:stCondLst>
                            <p:childTnLst>
                              <p:par>
                                <p:cTn id="309" presetID="11" presetClass="entr" presetSubtype="0" fill="hold" grpId="0" nodeType="afterEffect">
                                  <p:stCondLst>
                                    <p:cond delay="0"/>
                                  </p:stCondLst>
                                  <p:childTnLst>
                                    <p:set>
                                      <p:cBhvr>
                                        <p:cTn id="310" dur="1000">
                                          <p:stCondLst>
                                            <p:cond delay="0"/>
                                          </p:stCondLst>
                                        </p:cTn>
                                        <p:tgtEl>
                                          <p:spTgt spid="126"/>
                                        </p:tgtEl>
                                        <p:attrNameLst>
                                          <p:attrName>style.visibility</p:attrName>
                                        </p:attrNameLst>
                                      </p:cBhvr>
                                      <p:to>
                                        <p:strVal val="visible"/>
                                      </p:to>
                                    </p:set>
                                  </p:childTnLst>
                                </p:cTn>
                              </p:par>
                            </p:childTnLst>
                          </p:cTn>
                        </p:par>
                        <p:par>
                          <p:cTn id="311" fill="hold">
                            <p:stCondLst>
                              <p:cond delay="76000"/>
                            </p:stCondLst>
                            <p:childTnLst>
                              <p:par>
                                <p:cTn id="312" presetID="11" presetClass="entr" presetSubtype="0" fill="hold" grpId="0" nodeType="afterEffect">
                                  <p:stCondLst>
                                    <p:cond delay="0"/>
                                  </p:stCondLst>
                                  <p:childTnLst>
                                    <p:set>
                                      <p:cBhvr>
                                        <p:cTn id="313" dur="1000">
                                          <p:stCondLst>
                                            <p:cond delay="0"/>
                                          </p:stCondLst>
                                        </p:cTn>
                                        <p:tgtEl>
                                          <p:spTgt spid="127"/>
                                        </p:tgtEl>
                                        <p:attrNameLst>
                                          <p:attrName>style.visibility</p:attrName>
                                        </p:attrNameLst>
                                      </p:cBhvr>
                                      <p:to>
                                        <p:strVal val="visible"/>
                                      </p:to>
                                    </p:set>
                                  </p:childTnLst>
                                </p:cTn>
                              </p:par>
                            </p:childTnLst>
                          </p:cTn>
                        </p:par>
                        <p:par>
                          <p:cTn id="314" fill="hold">
                            <p:stCondLst>
                              <p:cond delay="77000"/>
                            </p:stCondLst>
                            <p:childTnLst>
                              <p:par>
                                <p:cTn id="315" presetID="11" presetClass="entr" presetSubtype="0" fill="hold" grpId="0" nodeType="afterEffect">
                                  <p:stCondLst>
                                    <p:cond delay="0"/>
                                  </p:stCondLst>
                                  <p:childTnLst>
                                    <p:set>
                                      <p:cBhvr>
                                        <p:cTn id="316" dur="1000">
                                          <p:stCondLst>
                                            <p:cond delay="0"/>
                                          </p:stCondLst>
                                        </p:cTn>
                                        <p:tgtEl>
                                          <p:spTgt spid="128"/>
                                        </p:tgtEl>
                                        <p:attrNameLst>
                                          <p:attrName>style.visibility</p:attrName>
                                        </p:attrNameLst>
                                      </p:cBhvr>
                                      <p:to>
                                        <p:strVal val="visible"/>
                                      </p:to>
                                    </p:set>
                                  </p:childTnLst>
                                </p:cTn>
                              </p:par>
                            </p:childTnLst>
                          </p:cTn>
                        </p:par>
                        <p:par>
                          <p:cTn id="317" fill="hold">
                            <p:stCondLst>
                              <p:cond delay="78000"/>
                            </p:stCondLst>
                            <p:childTnLst>
                              <p:par>
                                <p:cTn id="318" presetID="11" presetClass="entr" presetSubtype="0" fill="hold" grpId="0" nodeType="afterEffect">
                                  <p:stCondLst>
                                    <p:cond delay="0"/>
                                  </p:stCondLst>
                                  <p:childTnLst>
                                    <p:set>
                                      <p:cBhvr>
                                        <p:cTn id="319" dur="1000">
                                          <p:stCondLst>
                                            <p:cond delay="0"/>
                                          </p:stCondLst>
                                        </p:cTn>
                                        <p:tgtEl>
                                          <p:spTgt spid="129"/>
                                        </p:tgtEl>
                                        <p:attrNameLst>
                                          <p:attrName>style.visibility</p:attrName>
                                        </p:attrNameLst>
                                      </p:cBhvr>
                                      <p:to>
                                        <p:strVal val="visible"/>
                                      </p:to>
                                    </p:set>
                                  </p:childTnLst>
                                </p:cTn>
                              </p:par>
                            </p:childTnLst>
                          </p:cTn>
                        </p:par>
                        <p:par>
                          <p:cTn id="320" fill="hold">
                            <p:stCondLst>
                              <p:cond delay="79000"/>
                            </p:stCondLst>
                            <p:childTnLst>
                              <p:par>
                                <p:cTn id="321" presetID="11" presetClass="entr" presetSubtype="0" fill="hold" grpId="0" nodeType="afterEffect">
                                  <p:stCondLst>
                                    <p:cond delay="0"/>
                                  </p:stCondLst>
                                  <p:childTnLst>
                                    <p:set>
                                      <p:cBhvr>
                                        <p:cTn id="322" dur="1000">
                                          <p:stCondLst>
                                            <p:cond delay="0"/>
                                          </p:stCondLst>
                                        </p:cTn>
                                        <p:tgtEl>
                                          <p:spTgt spid="130"/>
                                        </p:tgtEl>
                                        <p:attrNameLst>
                                          <p:attrName>style.visibility</p:attrName>
                                        </p:attrNameLst>
                                      </p:cBhvr>
                                      <p:to>
                                        <p:strVal val="visible"/>
                                      </p:to>
                                    </p:set>
                                  </p:childTnLst>
                                </p:cTn>
                              </p:par>
                            </p:childTnLst>
                          </p:cTn>
                        </p:par>
                        <p:par>
                          <p:cTn id="323" fill="hold">
                            <p:stCondLst>
                              <p:cond delay="80000"/>
                            </p:stCondLst>
                            <p:childTnLst>
                              <p:par>
                                <p:cTn id="324" presetID="11" presetClass="entr" presetSubtype="0" fill="hold" grpId="0" nodeType="afterEffect">
                                  <p:stCondLst>
                                    <p:cond delay="0"/>
                                  </p:stCondLst>
                                  <p:childTnLst>
                                    <p:set>
                                      <p:cBhvr>
                                        <p:cTn id="325" dur="1000">
                                          <p:stCondLst>
                                            <p:cond delay="0"/>
                                          </p:stCondLst>
                                        </p:cTn>
                                        <p:tgtEl>
                                          <p:spTgt spid="131"/>
                                        </p:tgtEl>
                                        <p:attrNameLst>
                                          <p:attrName>style.visibility</p:attrName>
                                        </p:attrNameLst>
                                      </p:cBhvr>
                                      <p:to>
                                        <p:strVal val="visible"/>
                                      </p:to>
                                    </p:set>
                                  </p:childTnLst>
                                </p:cTn>
                              </p:par>
                            </p:childTnLst>
                          </p:cTn>
                        </p:par>
                        <p:par>
                          <p:cTn id="326" fill="hold">
                            <p:stCondLst>
                              <p:cond delay="81000"/>
                            </p:stCondLst>
                            <p:childTnLst>
                              <p:par>
                                <p:cTn id="327" presetID="11" presetClass="entr" presetSubtype="0" fill="hold" grpId="0" nodeType="afterEffect">
                                  <p:stCondLst>
                                    <p:cond delay="0"/>
                                  </p:stCondLst>
                                  <p:childTnLst>
                                    <p:set>
                                      <p:cBhvr>
                                        <p:cTn id="328" dur="1000">
                                          <p:stCondLst>
                                            <p:cond delay="0"/>
                                          </p:stCondLst>
                                        </p:cTn>
                                        <p:tgtEl>
                                          <p:spTgt spid="132"/>
                                        </p:tgtEl>
                                        <p:attrNameLst>
                                          <p:attrName>style.visibility</p:attrName>
                                        </p:attrNameLst>
                                      </p:cBhvr>
                                      <p:to>
                                        <p:strVal val="visible"/>
                                      </p:to>
                                    </p:set>
                                  </p:childTnLst>
                                </p:cTn>
                              </p:par>
                            </p:childTnLst>
                          </p:cTn>
                        </p:par>
                        <p:par>
                          <p:cTn id="329" fill="hold">
                            <p:stCondLst>
                              <p:cond delay="82000"/>
                            </p:stCondLst>
                            <p:childTnLst>
                              <p:par>
                                <p:cTn id="330" presetID="11" presetClass="entr" presetSubtype="0" fill="hold" grpId="0" nodeType="afterEffect">
                                  <p:stCondLst>
                                    <p:cond delay="0"/>
                                  </p:stCondLst>
                                  <p:childTnLst>
                                    <p:set>
                                      <p:cBhvr>
                                        <p:cTn id="331" dur="1000">
                                          <p:stCondLst>
                                            <p:cond delay="0"/>
                                          </p:stCondLst>
                                        </p:cTn>
                                        <p:tgtEl>
                                          <p:spTgt spid="133"/>
                                        </p:tgtEl>
                                        <p:attrNameLst>
                                          <p:attrName>style.visibility</p:attrName>
                                        </p:attrNameLst>
                                      </p:cBhvr>
                                      <p:to>
                                        <p:strVal val="visible"/>
                                      </p:to>
                                    </p:set>
                                  </p:childTnLst>
                                </p:cTn>
                              </p:par>
                            </p:childTnLst>
                          </p:cTn>
                        </p:par>
                        <p:par>
                          <p:cTn id="332" fill="hold">
                            <p:stCondLst>
                              <p:cond delay="83000"/>
                            </p:stCondLst>
                            <p:childTnLst>
                              <p:par>
                                <p:cTn id="333" presetID="11" presetClass="entr" presetSubtype="0" fill="hold" grpId="0" nodeType="afterEffect">
                                  <p:stCondLst>
                                    <p:cond delay="0"/>
                                  </p:stCondLst>
                                  <p:childTnLst>
                                    <p:set>
                                      <p:cBhvr>
                                        <p:cTn id="334" dur="1000">
                                          <p:stCondLst>
                                            <p:cond delay="0"/>
                                          </p:stCondLst>
                                        </p:cTn>
                                        <p:tgtEl>
                                          <p:spTgt spid="134"/>
                                        </p:tgtEl>
                                        <p:attrNameLst>
                                          <p:attrName>style.visibility</p:attrName>
                                        </p:attrNameLst>
                                      </p:cBhvr>
                                      <p:to>
                                        <p:strVal val="visible"/>
                                      </p:to>
                                    </p:set>
                                  </p:childTnLst>
                                </p:cTn>
                              </p:par>
                            </p:childTnLst>
                          </p:cTn>
                        </p:par>
                        <p:par>
                          <p:cTn id="335" fill="hold">
                            <p:stCondLst>
                              <p:cond delay="84000"/>
                            </p:stCondLst>
                            <p:childTnLst>
                              <p:par>
                                <p:cTn id="336" presetID="11" presetClass="entr" presetSubtype="0" fill="hold" grpId="0" nodeType="afterEffect">
                                  <p:stCondLst>
                                    <p:cond delay="0"/>
                                  </p:stCondLst>
                                  <p:childTnLst>
                                    <p:set>
                                      <p:cBhvr>
                                        <p:cTn id="337" dur="1000">
                                          <p:stCondLst>
                                            <p:cond delay="0"/>
                                          </p:stCondLst>
                                        </p:cTn>
                                        <p:tgtEl>
                                          <p:spTgt spid="135"/>
                                        </p:tgtEl>
                                        <p:attrNameLst>
                                          <p:attrName>style.visibility</p:attrName>
                                        </p:attrNameLst>
                                      </p:cBhvr>
                                      <p:to>
                                        <p:strVal val="visible"/>
                                      </p:to>
                                    </p:set>
                                  </p:childTnLst>
                                </p:cTn>
                              </p:par>
                            </p:childTnLst>
                          </p:cTn>
                        </p:par>
                        <p:par>
                          <p:cTn id="338" fill="hold">
                            <p:stCondLst>
                              <p:cond delay="85000"/>
                            </p:stCondLst>
                            <p:childTnLst>
                              <p:par>
                                <p:cTn id="339" presetID="11" presetClass="entr" presetSubtype="0" fill="hold" grpId="0" nodeType="afterEffect">
                                  <p:stCondLst>
                                    <p:cond delay="0"/>
                                  </p:stCondLst>
                                  <p:childTnLst>
                                    <p:set>
                                      <p:cBhvr>
                                        <p:cTn id="340" dur="1000">
                                          <p:stCondLst>
                                            <p:cond delay="0"/>
                                          </p:stCondLst>
                                        </p:cTn>
                                        <p:tgtEl>
                                          <p:spTgt spid="136"/>
                                        </p:tgtEl>
                                        <p:attrNameLst>
                                          <p:attrName>style.visibility</p:attrName>
                                        </p:attrNameLst>
                                      </p:cBhvr>
                                      <p:to>
                                        <p:strVal val="visible"/>
                                      </p:to>
                                    </p:set>
                                  </p:childTnLst>
                                </p:cTn>
                              </p:par>
                            </p:childTnLst>
                          </p:cTn>
                        </p:par>
                        <p:par>
                          <p:cTn id="341" fill="hold">
                            <p:stCondLst>
                              <p:cond delay="86000"/>
                            </p:stCondLst>
                            <p:childTnLst>
                              <p:par>
                                <p:cTn id="342" presetID="11" presetClass="entr" presetSubtype="0" fill="hold" grpId="0" nodeType="afterEffect">
                                  <p:stCondLst>
                                    <p:cond delay="0"/>
                                  </p:stCondLst>
                                  <p:childTnLst>
                                    <p:set>
                                      <p:cBhvr>
                                        <p:cTn id="343" dur="1000">
                                          <p:stCondLst>
                                            <p:cond delay="0"/>
                                          </p:stCondLst>
                                        </p:cTn>
                                        <p:tgtEl>
                                          <p:spTgt spid="137"/>
                                        </p:tgtEl>
                                        <p:attrNameLst>
                                          <p:attrName>style.visibility</p:attrName>
                                        </p:attrNameLst>
                                      </p:cBhvr>
                                      <p:to>
                                        <p:strVal val="visible"/>
                                      </p:to>
                                    </p:set>
                                  </p:childTnLst>
                                </p:cTn>
                              </p:par>
                            </p:childTnLst>
                          </p:cTn>
                        </p:par>
                        <p:par>
                          <p:cTn id="344" fill="hold">
                            <p:stCondLst>
                              <p:cond delay="87000"/>
                            </p:stCondLst>
                            <p:childTnLst>
                              <p:par>
                                <p:cTn id="345" presetID="11" presetClass="entr" presetSubtype="0" fill="hold" grpId="0" nodeType="afterEffect">
                                  <p:stCondLst>
                                    <p:cond delay="0"/>
                                  </p:stCondLst>
                                  <p:childTnLst>
                                    <p:set>
                                      <p:cBhvr>
                                        <p:cTn id="346" dur="1000">
                                          <p:stCondLst>
                                            <p:cond delay="0"/>
                                          </p:stCondLst>
                                        </p:cTn>
                                        <p:tgtEl>
                                          <p:spTgt spid="138"/>
                                        </p:tgtEl>
                                        <p:attrNameLst>
                                          <p:attrName>style.visibility</p:attrName>
                                        </p:attrNameLst>
                                      </p:cBhvr>
                                      <p:to>
                                        <p:strVal val="visible"/>
                                      </p:to>
                                    </p:set>
                                  </p:childTnLst>
                                </p:cTn>
                              </p:par>
                            </p:childTnLst>
                          </p:cTn>
                        </p:par>
                        <p:par>
                          <p:cTn id="347" fill="hold">
                            <p:stCondLst>
                              <p:cond delay="88000"/>
                            </p:stCondLst>
                            <p:childTnLst>
                              <p:par>
                                <p:cTn id="348" presetID="11" presetClass="entr" presetSubtype="0" fill="hold" grpId="0" nodeType="afterEffect">
                                  <p:stCondLst>
                                    <p:cond delay="0"/>
                                  </p:stCondLst>
                                  <p:childTnLst>
                                    <p:set>
                                      <p:cBhvr>
                                        <p:cTn id="349" dur="1000">
                                          <p:stCondLst>
                                            <p:cond delay="0"/>
                                          </p:stCondLst>
                                        </p:cTn>
                                        <p:tgtEl>
                                          <p:spTgt spid="139"/>
                                        </p:tgtEl>
                                        <p:attrNameLst>
                                          <p:attrName>style.visibility</p:attrName>
                                        </p:attrNameLst>
                                      </p:cBhvr>
                                      <p:to>
                                        <p:strVal val="visible"/>
                                      </p:to>
                                    </p:set>
                                  </p:childTnLst>
                                </p:cTn>
                              </p:par>
                            </p:childTnLst>
                          </p:cTn>
                        </p:par>
                        <p:par>
                          <p:cTn id="350" fill="hold">
                            <p:stCondLst>
                              <p:cond delay="89000"/>
                            </p:stCondLst>
                            <p:childTnLst>
                              <p:par>
                                <p:cTn id="351" presetID="11" presetClass="entr" presetSubtype="0" fill="hold" grpId="0" nodeType="afterEffect">
                                  <p:stCondLst>
                                    <p:cond delay="0"/>
                                  </p:stCondLst>
                                  <p:childTnLst>
                                    <p:set>
                                      <p:cBhvr>
                                        <p:cTn id="352" dur="1000">
                                          <p:stCondLst>
                                            <p:cond delay="0"/>
                                          </p:stCondLst>
                                        </p:cTn>
                                        <p:tgtEl>
                                          <p:spTgt spid="140"/>
                                        </p:tgtEl>
                                        <p:attrNameLst>
                                          <p:attrName>style.visibility</p:attrName>
                                        </p:attrNameLst>
                                      </p:cBhvr>
                                      <p:to>
                                        <p:strVal val="visible"/>
                                      </p:to>
                                    </p:set>
                                  </p:childTnLst>
                                </p:cTn>
                              </p:par>
                            </p:childTnLst>
                          </p:cTn>
                        </p:par>
                        <p:par>
                          <p:cTn id="353" fill="hold">
                            <p:stCondLst>
                              <p:cond delay="90000"/>
                            </p:stCondLst>
                            <p:childTnLst>
                              <p:par>
                                <p:cTn id="354" presetID="11" presetClass="entr" presetSubtype="0" fill="hold" grpId="0" nodeType="afterEffect">
                                  <p:stCondLst>
                                    <p:cond delay="0"/>
                                  </p:stCondLst>
                                  <p:childTnLst>
                                    <p:set>
                                      <p:cBhvr>
                                        <p:cTn id="355" dur="1000">
                                          <p:stCondLst>
                                            <p:cond delay="0"/>
                                          </p:stCondLst>
                                        </p:cTn>
                                        <p:tgtEl>
                                          <p:spTgt spid="141"/>
                                        </p:tgtEl>
                                        <p:attrNameLst>
                                          <p:attrName>style.visibility</p:attrName>
                                        </p:attrNameLst>
                                      </p:cBhvr>
                                      <p:to>
                                        <p:strVal val="visible"/>
                                      </p:to>
                                    </p:set>
                                  </p:childTnLst>
                                </p:cTn>
                              </p:par>
                            </p:childTnLst>
                          </p:cTn>
                        </p:par>
                        <p:par>
                          <p:cTn id="356" fill="hold">
                            <p:stCondLst>
                              <p:cond delay="91000"/>
                            </p:stCondLst>
                            <p:childTnLst>
                              <p:par>
                                <p:cTn id="357" presetID="11" presetClass="entr" presetSubtype="0" fill="hold" grpId="0" nodeType="afterEffect">
                                  <p:stCondLst>
                                    <p:cond delay="0"/>
                                  </p:stCondLst>
                                  <p:childTnLst>
                                    <p:set>
                                      <p:cBhvr>
                                        <p:cTn id="358" dur="1000">
                                          <p:stCondLst>
                                            <p:cond delay="0"/>
                                          </p:stCondLst>
                                        </p:cTn>
                                        <p:tgtEl>
                                          <p:spTgt spid="142"/>
                                        </p:tgtEl>
                                        <p:attrNameLst>
                                          <p:attrName>style.visibility</p:attrName>
                                        </p:attrNameLst>
                                      </p:cBhvr>
                                      <p:to>
                                        <p:strVal val="visible"/>
                                      </p:to>
                                    </p:set>
                                  </p:childTnLst>
                                </p:cTn>
                              </p:par>
                            </p:childTnLst>
                          </p:cTn>
                        </p:par>
                        <p:par>
                          <p:cTn id="359" fill="hold">
                            <p:stCondLst>
                              <p:cond delay="92000"/>
                            </p:stCondLst>
                            <p:childTnLst>
                              <p:par>
                                <p:cTn id="360" presetID="11" presetClass="entr" presetSubtype="0" fill="hold" grpId="0" nodeType="afterEffect">
                                  <p:stCondLst>
                                    <p:cond delay="0"/>
                                  </p:stCondLst>
                                  <p:childTnLst>
                                    <p:set>
                                      <p:cBhvr>
                                        <p:cTn id="361" dur="1000">
                                          <p:stCondLst>
                                            <p:cond delay="0"/>
                                          </p:stCondLst>
                                        </p:cTn>
                                        <p:tgtEl>
                                          <p:spTgt spid="143"/>
                                        </p:tgtEl>
                                        <p:attrNameLst>
                                          <p:attrName>style.visibility</p:attrName>
                                        </p:attrNameLst>
                                      </p:cBhvr>
                                      <p:to>
                                        <p:strVal val="visible"/>
                                      </p:to>
                                    </p:set>
                                  </p:childTnLst>
                                </p:cTn>
                              </p:par>
                            </p:childTnLst>
                          </p:cTn>
                        </p:par>
                        <p:par>
                          <p:cTn id="362" fill="hold">
                            <p:stCondLst>
                              <p:cond delay="93000"/>
                            </p:stCondLst>
                            <p:childTnLst>
                              <p:par>
                                <p:cTn id="363" presetID="11" presetClass="entr" presetSubtype="0" fill="hold" grpId="0" nodeType="afterEffect">
                                  <p:stCondLst>
                                    <p:cond delay="0"/>
                                  </p:stCondLst>
                                  <p:childTnLst>
                                    <p:set>
                                      <p:cBhvr>
                                        <p:cTn id="364" dur="1000">
                                          <p:stCondLst>
                                            <p:cond delay="0"/>
                                          </p:stCondLst>
                                        </p:cTn>
                                        <p:tgtEl>
                                          <p:spTgt spid="144"/>
                                        </p:tgtEl>
                                        <p:attrNameLst>
                                          <p:attrName>style.visibility</p:attrName>
                                        </p:attrNameLst>
                                      </p:cBhvr>
                                      <p:to>
                                        <p:strVal val="visible"/>
                                      </p:to>
                                    </p:set>
                                  </p:childTnLst>
                                </p:cTn>
                              </p:par>
                            </p:childTnLst>
                          </p:cTn>
                        </p:par>
                        <p:par>
                          <p:cTn id="365" fill="hold">
                            <p:stCondLst>
                              <p:cond delay="94000"/>
                            </p:stCondLst>
                            <p:childTnLst>
                              <p:par>
                                <p:cTn id="366" presetID="11" presetClass="entr" presetSubtype="0" fill="hold" grpId="0" nodeType="afterEffect">
                                  <p:stCondLst>
                                    <p:cond delay="0"/>
                                  </p:stCondLst>
                                  <p:childTnLst>
                                    <p:set>
                                      <p:cBhvr>
                                        <p:cTn id="367" dur="1000">
                                          <p:stCondLst>
                                            <p:cond delay="0"/>
                                          </p:stCondLst>
                                        </p:cTn>
                                        <p:tgtEl>
                                          <p:spTgt spid="145"/>
                                        </p:tgtEl>
                                        <p:attrNameLst>
                                          <p:attrName>style.visibility</p:attrName>
                                        </p:attrNameLst>
                                      </p:cBhvr>
                                      <p:to>
                                        <p:strVal val="visible"/>
                                      </p:to>
                                    </p:set>
                                  </p:childTnLst>
                                </p:cTn>
                              </p:par>
                            </p:childTnLst>
                          </p:cTn>
                        </p:par>
                        <p:par>
                          <p:cTn id="368" fill="hold">
                            <p:stCondLst>
                              <p:cond delay="95000"/>
                            </p:stCondLst>
                            <p:childTnLst>
                              <p:par>
                                <p:cTn id="369" presetID="11" presetClass="entr" presetSubtype="0" fill="hold" grpId="0" nodeType="afterEffect">
                                  <p:stCondLst>
                                    <p:cond delay="0"/>
                                  </p:stCondLst>
                                  <p:childTnLst>
                                    <p:set>
                                      <p:cBhvr>
                                        <p:cTn id="370" dur="1000">
                                          <p:stCondLst>
                                            <p:cond delay="0"/>
                                          </p:stCondLst>
                                        </p:cTn>
                                        <p:tgtEl>
                                          <p:spTgt spid="146"/>
                                        </p:tgtEl>
                                        <p:attrNameLst>
                                          <p:attrName>style.visibility</p:attrName>
                                        </p:attrNameLst>
                                      </p:cBhvr>
                                      <p:to>
                                        <p:strVal val="visible"/>
                                      </p:to>
                                    </p:set>
                                  </p:childTnLst>
                                </p:cTn>
                              </p:par>
                            </p:childTnLst>
                          </p:cTn>
                        </p:par>
                        <p:par>
                          <p:cTn id="371" fill="hold">
                            <p:stCondLst>
                              <p:cond delay="96000"/>
                            </p:stCondLst>
                            <p:childTnLst>
                              <p:par>
                                <p:cTn id="372" presetID="11" presetClass="entr" presetSubtype="0" fill="hold" grpId="0" nodeType="afterEffect">
                                  <p:stCondLst>
                                    <p:cond delay="0"/>
                                  </p:stCondLst>
                                  <p:childTnLst>
                                    <p:set>
                                      <p:cBhvr>
                                        <p:cTn id="373" dur="1000">
                                          <p:stCondLst>
                                            <p:cond delay="0"/>
                                          </p:stCondLst>
                                        </p:cTn>
                                        <p:tgtEl>
                                          <p:spTgt spid="147"/>
                                        </p:tgtEl>
                                        <p:attrNameLst>
                                          <p:attrName>style.visibility</p:attrName>
                                        </p:attrNameLst>
                                      </p:cBhvr>
                                      <p:to>
                                        <p:strVal val="visible"/>
                                      </p:to>
                                    </p:set>
                                  </p:childTnLst>
                                </p:cTn>
                              </p:par>
                            </p:childTnLst>
                          </p:cTn>
                        </p:par>
                        <p:par>
                          <p:cTn id="374" fill="hold">
                            <p:stCondLst>
                              <p:cond delay="97000"/>
                            </p:stCondLst>
                            <p:childTnLst>
                              <p:par>
                                <p:cTn id="375" presetID="11" presetClass="entr" presetSubtype="0" fill="hold" grpId="0" nodeType="afterEffect">
                                  <p:stCondLst>
                                    <p:cond delay="0"/>
                                  </p:stCondLst>
                                  <p:childTnLst>
                                    <p:set>
                                      <p:cBhvr>
                                        <p:cTn id="376" dur="1000">
                                          <p:stCondLst>
                                            <p:cond delay="0"/>
                                          </p:stCondLst>
                                        </p:cTn>
                                        <p:tgtEl>
                                          <p:spTgt spid="148"/>
                                        </p:tgtEl>
                                        <p:attrNameLst>
                                          <p:attrName>style.visibility</p:attrName>
                                        </p:attrNameLst>
                                      </p:cBhvr>
                                      <p:to>
                                        <p:strVal val="visible"/>
                                      </p:to>
                                    </p:set>
                                  </p:childTnLst>
                                </p:cTn>
                              </p:par>
                            </p:childTnLst>
                          </p:cTn>
                        </p:par>
                        <p:par>
                          <p:cTn id="377" fill="hold">
                            <p:stCondLst>
                              <p:cond delay="98000"/>
                            </p:stCondLst>
                            <p:childTnLst>
                              <p:par>
                                <p:cTn id="378" presetID="11" presetClass="entr" presetSubtype="0" fill="hold" grpId="0" nodeType="afterEffect">
                                  <p:stCondLst>
                                    <p:cond delay="0"/>
                                  </p:stCondLst>
                                  <p:childTnLst>
                                    <p:set>
                                      <p:cBhvr>
                                        <p:cTn id="379" dur="1000">
                                          <p:stCondLst>
                                            <p:cond delay="0"/>
                                          </p:stCondLst>
                                        </p:cTn>
                                        <p:tgtEl>
                                          <p:spTgt spid="149"/>
                                        </p:tgtEl>
                                        <p:attrNameLst>
                                          <p:attrName>style.visibility</p:attrName>
                                        </p:attrNameLst>
                                      </p:cBhvr>
                                      <p:to>
                                        <p:strVal val="visible"/>
                                      </p:to>
                                    </p:set>
                                  </p:childTnLst>
                                </p:cTn>
                              </p:par>
                            </p:childTnLst>
                          </p:cTn>
                        </p:par>
                        <p:par>
                          <p:cTn id="380" fill="hold">
                            <p:stCondLst>
                              <p:cond delay="99000"/>
                            </p:stCondLst>
                            <p:childTnLst>
                              <p:par>
                                <p:cTn id="381" presetID="11" presetClass="entr" presetSubtype="0" fill="hold" grpId="0" nodeType="afterEffect">
                                  <p:stCondLst>
                                    <p:cond delay="0"/>
                                  </p:stCondLst>
                                  <p:childTnLst>
                                    <p:set>
                                      <p:cBhvr>
                                        <p:cTn id="382" dur="1000">
                                          <p:stCondLst>
                                            <p:cond delay="0"/>
                                          </p:stCondLst>
                                        </p:cTn>
                                        <p:tgtEl>
                                          <p:spTgt spid="150"/>
                                        </p:tgtEl>
                                        <p:attrNameLst>
                                          <p:attrName>style.visibility</p:attrName>
                                        </p:attrNameLst>
                                      </p:cBhvr>
                                      <p:to>
                                        <p:strVal val="visible"/>
                                      </p:to>
                                    </p:set>
                                  </p:childTnLst>
                                </p:cTn>
                              </p:par>
                            </p:childTnLst>
                          </p:cTn>
                        </p:par>
                        <p:par>
                          <p:cTn id="383" fill="hold">
                            <p:stCondLst>
                              <p:cond delay="100000"/>
                            </p:stCondLst>
                            <p:childTnLst>
                              <p:par>
                                <p:cTn id="384" presetID="11" presetClass="entr" presetSubtype="0" fill="hold" grpId="0" nodeType="afterEffect">
                                  <p:stCondLst>
                                    <p:cond delay="0"/>
                                  </p:stCondLst>
                                  <p:childTnLst>
                                    <p:set>
                                      <p:cBhvr>
                                        <p:cTn id="385" dur="1000">
                                          <p:stCondLst>
                                            <p:cond delay="0"/>
                                          </p:stCondLst>
                                        </p:cTn>
                                        <p:tgtEl>
                                          <p:spTgt spid="151"/>
                                        </p:tgtEl>
                                        <p:attrNameLst>
                                          <p:attrName>style.visibility</p:attrName>
                                        </p:attrNameLst>
                                      </p:cBhvr>
                                      <p:to>
                                        <p:strVal val="visible"/>
                                      </p:to>
                                    </p:set>
                                  </p:childTnLst>
                                </p:cTn>
                              </p:par>
                            </p:childTnLst>
                          </p:cTn>
                        </p:par>
                        <p:par>
                          <p:cTn id="386" fill="hold">
                            <p:stCondLst>
                              <p:cond delay="101000"/>
                            </p:stCondLst>
                            <p:childTnLst>
                              <p:par>
                                <p:cTn id="387" presetID="11" presetClass="entr" presetSubtype="0" fill="hold" grpId="0" nodeType="afterEffect">
                                  <p:stCondLst>
                                    <p:cond delay="0"/>
                                  </p:stCondLst>
                                  <p:childTnLst>
                                    <p:set>
                                      <p:cBhvr>
                                        <p:cTn id="388" dur="1000">
                                          <p:stCondLst>
                                            <p:cond delay="0"/>
                                          </p:stCondLst>
                                        </p:cTn>
                                        <p:tgtEl>
                                          <p:spTgt spid="152"/>
                                        </p:tgtEl>
                                        <p:attrNameLst>
                                          <p:attrName>style.visibility</p:attrName>
                                        </p:attrNameLst>
                                      </p:cBhvr>
                                      <p:to>
                                        <p:strVal val="visible"/>
                                      </p:to>
                                    </p:set>
                                  </p:childTnLst>
                                </p:cTn>
                              </p:par>
                            </p:childTnLst>
                          </p:cTn>
                        </p:par>
                        <p:par>
                          <p:cTn id="389" fill="hold">
                            <p:stCondLst>
                              <p:cond delay="102000"/>
                            </p:stCondLst>
                            <p:childTnLst>
                              <p:par>
                                <p:cTn id="390" presetID="11" presetClass="entr" presetSubtype="0" fill="hold" grpId="0" nodeType="afterEffect">
                                  <p:stCondLst>
                                    <p:cond delay="0"/>
                                  </p:stCondLst>
                                  <p:childTnLst>
                                    <p:set>
                                      <p:cBhvr>
                                        <p:cTn id="391" dur="1000">
                                          <p:stCondLst>
                                            <p:cond delay="0"/>
                                          </p:stCondLst>
                                        </p:cTn>
                                        <p:tgtEl>
                                          <p:spTgt spid="153"/>
                                        </p:tgtEl>
                                        <p:attrNameLst>
                                          <p:attrName>style.visibility</p:attrName>
                                        </p:attrNameLst>
                                      </p:cBhvr>
                                      <p:to>
                                        <p:strVal val="visible"/>
                                      </p:to>
                                    </p:set>
                                  </p:childTnLst>
                                </p:cTn>
                              </p:par>
                            </p:childTnLst>
                          </p:cTn>
                        </p:par>
                        <p:par>
                          <p:cTn id="392" fill="hold">
                            <p:stCondLst>
                              <p:cond delay="103000"/>
                            </p:stCondLst>
                            <p:childTnLst>
                              <p:par>
                                <p:cTn id="393" presetID="11" presetClass="entr" presetSubtype="0" fill="hold" grpId="0" nodeType="afterEffect">
                                  <p:stCondLst>
                                    <p:cond delay="0"/>
                                  </p:stCondLst>
                                  <p:childTnLst>
                                    <p:set>
                                      <p:cBhvr>
                                        <p:cTn id="394" dur="1000">
                                          <p:stCondLst>
                                            <p:cond delay="0"/>
                                          </p:stCondLst>
                                        </p:cTn>
                                        <p:tgtEl>
                                          <p:spTgt spid="154"/>
                                        </p:tgtEl>
                                        <p:attrNameLst>
                                          <p:attrName>style.visibility</p:attrName>
                                        </p:attrNameLst>
                                      </p:cBhvr>
                                      <p:to>
                                        <p:strVal val="visible"/>
                                      </p:to>
                                    </p:set>
                                  </p:childTnLst>
                                </p:cTn>
                              </p:par>
                            </p:childTnLst>
                          </p:cTn>
                        </p:par>
                        <p:par>
                          <p:cTn id="395" fill="hold">
                            <p:stCondLst>
                              <p:cond delay="104000"/>
                            </p:stCondLst>
                            <p:childTnLst>
                              <p:par>
                                <p:cTn id="396" presetID="11" presetClass="entr" presetSubtype="0" fill="hold" grpId="0" nodeType="afterEffect">
                                  <p:stCondLst>
                                    <p:cond delay="0"/>
                                  </p:stCondLst>
                                  <p:childTnLst>
                                    <p:set>
                                      <p:cBhvr>
                                        <p:cTn id="397" dur="1000">
                                          <p:stCondLst>
                                            <p:cond delay="0"/>
                                          </p:stCondLst>
                                        </p:cTn>
                                        <p:tgtEl>
                                          <p:spTgt spid="155"/>
                                        </p:tgtEl>
                                        <p:attrNameLst>
                                          <p:attrName>style.visibility</p:attrName>
                                        </p:attrNameLst>
                                      </p:cBhvr>
                                      <p:to>
                                        <p:strVal val="visible"/>
                                      </p:to>
                                    </p:set>
                                  </p:childTnLst>
                                </p:cTn>
                              </p:par>
                            </p:childTnLst>
                          </p:cTn>
                        </p:par>
                        <p:par>
                          <p:cTn id="398" fill="hold">
                            <p:stCondLst>
                              <p:cond delay="105000"/>
                            </p:stCondLst>
                            <p:childTnLst>
                              <p:par>
                                <p:cTn id="399" presetID="11" presetClass="entr" presetSubtype="0" fill="hold" grpId="0" nodeType="afterEffect">
                                  <p:stCondLst>
                                    <p:cond delay="0"/>
                                  </p:stCondLst>
                                  <p:childTnLst>
                                    <p:set>
                                      <p:cBhvr>
                                        <p:cTn id="400" dur="1000">
                                          <p:stCondLst>
                                            <p:cond delay="0"/>
                                          </p:stCondLst>
                                        </p:cTn>
                                        <p:tgtEl>
                                          <p:spTgt spid="156"/>
                                        </p:tgtEl>
                                        <p:attrNameLst>
                                          <p:attrName>style.visibility</p:attrName>
                                        </p:attrNameLst>
                                      </p:cBhvr>
                                      <p:to>
                                        <p:strVal val="visible"/>
                                      </p:to>
                                    </p:set>
                                  </p:childTnLst>
                                </p:cTn>
                              </p:par>
                            </p:childTnLst>
                          </p:cTn>
                        </p:par>
                        <p:par>
                          <p:cTn id="401" fill="hold">
                            <p:stCondLst>
                              <p:cond delay="106000"/>
                            </p:stCondLst>
                            <p:childTnLst>
                              <p:par>
                                <p:cTn id="402" presetID="11" presetClass="entr" presetSubtype="0" fill="hold" grpId="0" nodeType="afterEffect">
                                  <p:stCondLst>
                                    <p:cond delay="0"/>
                                  </p:stCondLst>
                                  <p:childTnLst>
                                    <p:set>
                                      <p:cBhvr>
                                        <p:cTn id="403" dur="1000">
                                          <p:stCondLst>
                                            <p:cond delay="0"/>
                                          </p:stCondLst>
                                        </p:cTn>
                                        <p:tgtEl>
                                          <p:spTgt spid="157"/>
                                        </p:tgtEl>
                                        <p:attrNameLst>
                                          <p:attrName>style.visibility</p:attrName>
                                        </p:attrNameLst>
                                      </p:cBhvr>
                                      <p:to>
                                        <p:strVal val="visible"/>
                                      </p:to>
                                    </p:set>
                                  </p:childTnLst>
                                </p:cTn>
                              </p:par>
                            </p:childTnLst>
                          </p:cTn>
                        </p:par>
                        <p:par>
                          <p:cTn id="404" fill="hold">
                            <p:stCondLst>
                              <p:cond delay="107000"/>
                            </p:stCondLst>
                            <p:childTnLst>
                              <p:par>
                                <p:cTn id="405" presetID="11" presetClass="entr" presetSubtype="0" fill="hold" grpId="0" nodeType="afterEffect">
                                  <p:stCondLst>
                                    <p:cond delay="0"/>
                                  </p:stCondLst>
                                  <p:childTnLst>
                                    <p:set>
                                      <p:cBhvr>
                                        <p:cTn id="406" dur="1000">
                                          <p:stCondLst>
                                            <p:cond delay="0"/>
                                          </p:stCondLst>
                                        </p:cTn>
                                        <p:tgtEl>
                                          <p:spTgt spid="158"/>
                                        </p:tgtEl>
                                        <p:attrNameLst>
                                          <p:attrName>style.visibility</p:attrName>
                                        </p:attrNameLst>
                                      </p:cBhvr>
                                      <p:to>
                                        <p:strVal val="visible"/>
                                      </p:to>
                                    </p:set>
                                  </p:childTnLst>
                                </p:cTn>
                              </p:par>
                            </p:childTnLst>
                          </p:cTn>
                        </p:par>
                        <p:par>
                          <p:cTn id="407" fill="hold">
                            <p:stCondLst>
                              <p:cond delay="108000"/>
                            </p:stCondLst>
                            <p:childTnLst>
                              <p:par>
                                <p:cTn id="408" presetID="11" presetClass="entr" presetSubtype="0" fill="hold" grpId="0" nodeType="afterEffect">
                                  <p:stCondLst>
                                    <p:cond delay="0"/>
                                  </p:stCondLst>
                                  <p:childTnLst>
                                    <p:set>
                                      <p:cBhvr>
                                        <p:cTn id="409" dur="1000">
                                          <p:stCondLst>
                                            <p:cond delay="0"/>
                                          </p:stCondLst>
                                        </p:cTn>
                                        <p:tgtEl>
                                          <p:spTgt spid="159"/>
                                        </p:tgtEl>
                                        <p:attrNameLst>
                                          <p:attrName>style.visibility</p:attrName>
                                        </p:attrNameLst>
                                      </p:cBhvr>
                                      <p:to>
                                        <p:strVal val="visible"/>
                                      </p:to>
                                    </p:set>
                                  </p:childTnLst>
                                </p:cTn>
                              </p:par>
                            </p:childTnLst>
                          </p:cTn>
                        </p:par>
                        <p:par>
                          <p:cTn id="410" fill="hold">
                            <p:stCondLst>
                              <p:cond delay="109000"/>
                            </p:stCondLst>
                            <p:childTnLst>
                              <p:par>
                                <p:cTn id="411" presetID="11" presetClass="entr" presetSubtype="0" fill="hold" grpId="0" nodeType="afterEffect">
                                  <p:stCondLst>
                                    <p:cond delay="0"/>
                                  </p:stCondLst>
                                  <p:childTnLst>
                                    <p:set>
                                      <p:cBhvr>
                                        <p:cTn id="412" dur="1000">
                                          <p:stCondLst>
                                            <p:cond delay="0"/>
                                          </p:stCondLst>
                                        </p:cTn>
                                        <p:tgtEl>
                                          <p:spTgt spid="160"/>
                                        </p:tgtEl>
                                        <p:attrNameLst>
                                          <p:attrName>style.visibility</p:attrName>
                                        </p:attrNameLst>
                                      </p:cBhvr>
                                      <p:to>
                                        <p:strVal val="visible"/>
                                      </p:to>
                                    </p:set>
                                  </p:childTnLst>
                                </p:cTn>
                              </p:par>
                            </p:childTnLst>
                          </p:cTn>
                        </p:par>
                        <p:par>
                          <p:cTn id="413" fill="hold">
                            <p:stCondLst>
                              <p:cond delay="110000"/>
                            </p:stCondLst>
                            <p:childTnLst>
                              <p:par>
                                <p:cTn id="414" presetID="11" presetClass="entr" presetSubtype="0" fill="hold" grpId="0" nodeType="afterEffect">
                                  <p:stCondLst>
                                    <p:cond delay="0"/>
                                  </p:stCondLst>
                                  <p:childTnLst>
                                    <p:set>
                                      <p:cBhvr>
                                        <p:cTn id="415" dur="1000">
                                          <p:stCondLst>
                                            <p:cond delay="0"/>
                                          </p:stCondLst>
                                        </p:cTn>
                                        <p:tgtEl>
                                          <p:spTgt spid="161"/>
                                        </p:tgtEl>
                                        <p:attrNameLst>
                                          <p:attrName>style.visibility</p:attrName>
                                        </p:attrNameLst>
                                      </p:cBhvr>
                                      <p:to>
                                        <p:strVal val="visible"/>
                                      </p:to>
                                    </p:set>
                                  </p:childTnLst>
                                </p:cTn>
                              </p:par>
                            </p:childTnLst>
                          </p:cTn>
                        </p:par>
                        <p:par>
                          <p:cTn id="416" fill="hold">
                            <p:stCondLst>
                              <p:cond delay="111000"/>
                            </p:stCondLst>
                            <p:childTnLst>
                              <p:par>
                                <p:cTn id="417" presetID="11" presetClass="entr" presetSubtype="0" fill="hold" grpId="0" nodeType="afterEffect">
                                  <p:stCondLst>
                                    <p:cond delay="0"/>
                                  </p:stCondLst>
                                  <p:childTnLst>
                                    <p:set>
                                      <p:cBhvr>
                                        <p:cTn id="418" dur="1000">
                                          <p:stCondLst>
                                            <p:cond delay="0"/>
                                          </p:stCondLst>
                                        </p:cTn>
                                        <p:tgtEl>
                                          <p:spTgt spid="162"/>
                                        </p:tgtEl>
                                        <p:attrNameLst>
                                          <p:attrName>style.visibility</p:attrName>
                                        </p:attrNameLst>
                                      </p:cBhvr>
                                      <p:to>
                                        <p:strVal val="visible"/>
                                      </p:to>
                                    </p:set>
                                  </p:childTnLst>
                                </p:cTn>
                              </p:par>
                            </p:childTnLst>
                          </p:cTn>
                        </p:par>
                        <p:par>
                          <p:cTn id="419" fill="hold">
                            <p:stCondLst>
                              <p:cond delay="112000"/>
                            </p:stCondLst>
                            <p:childTnLst>
                              <p:par>
                                <p:cTn id="420" presetID="11" presetClass="entr" presetSubtype="0" fill="hold" grpId="0" nodeType="afterEffect">
                                  <p:stCondLst>
                                    <p:cond delay="0"/>
                                  </p:stCondLst>
                                  <p:childTnLst>
                                    <p:set>
                                      <p:cBhvr>
                                        <p:cTn id="421" dur="1000">
                                          <p:stCondLst>
                                            <p:cond delay="0"/>
                                          </p:stCondLst>
                                        </p:cTn>
                                        <p:tgtEl>
                                          <p:spTgt spid="163"/>
                                        </p:tgtEl>
                                        <p:attrNameLst>
                                          <p:attrName>style.visibility</p:attrName>
                                        </p:attrNameLst>
                                      </p:cBhvr>
                                      <p:to>
                                        <p:strVal val="visible"/>
                                      </p:to>
                                    </p:set>
                                  </p:childTnLst>
                                </p:cTn>
                              </p:par>
                            </p:childTnLst>
                          </p:cTn>
                        </p:par>
                        <p:par>
                          <p:cTn id="422" fill="hold">
                            <p:stCondLst>
                              <p:cond delay="113000"/>
                            </p:stCondLst>
                            <p:childTnLst>
                              <p:par>
                                <p:cTn id="423" presetID="11" presetClass="entr" presetSubtype="0" fill="hold" grpId="0" nodeType="afterEffect">
                                  <p:stCondLst>
                                    <p:cond delay="0"/>
                                  </p:stCondLst>
                                  <p:childTnLst>
                                    <p:set>
                                      <p:cBhvr>
                                        <p:cTn id="424" dur="1000">
                                          <p:stCondLst>
                                            <p:cond delay="0"/>
                                          </p:stCondLst>
                                        </p:cTn>
                                        <p:tgtEl>
                                          <p:spTgt spid="164"/>
                                        </p:tgtEl>
                                        <p:attrNameLst>
                                          <p:attrName>style.visibility</p:attrName>
                                        </p:attrNameLst>
                                      </p:cBhvr>
                                      <p:to>
                                        <p:strVal val="visible"/>
                                      </p:to>
                                    </p:set>
                                  </p:childTnLst>
                                </p:cTn>
                              </p:par>
                            </p:childTnLst>
                          </p:cTn>
                        </p:par>
                        <p:par>
                          <p:cTn id="425" fill="hold">
                            <p:stCondLst>
                              <p:cond delay="114000"/>
                            </p:stCondLst>
                            <p:childTnLst>
                              <p:par>
                                <p:cTn id="426" presetID="11" presetClass="entr" presetSubtype="0" fill="hold" grpId="0" nodeType="afterEffect">
                                  <p:stCondLst>
                                    <p:cond delay="0"/>
                                  </p:stCondLst>
                                  <p:childTnLst>
                                    <p:set>
                                      <p:cBhvr>
                                        <p:cTn id="427" dur="1000">
                                          <p:stCondLst>
                                            <p:cond delay="0"/>
                                          </p:stCondLst>
                                        </p:cTn>
                                        <p:tgtEl>
                                          <p:spTgt spid="165"/>
                                        </p:tgtEl>
                                        <p:attrNameLst>
                                          <p:attrName>style.visibility</p:attrName>
                                        </p:attrNameLst>
                                      </p:cBhvr>
                                      <p:to>
                                        <p:strVal val="visible"/>
                                      </p:to>
                                    </p:set>
                                  </p:childTnLst>
                                </p:cTn>
                              </p:par>
                            </p:childTnLst>
                          </p:cTn>
                        </p:par>
                        <p:par>
                          <p:cTn id="428" fill="hold">
                            <p:stCondLst>
                              <p:cond delay="115000"/>
                            </p:stCondLst>
                            <p:childTnLst>
                              <p:par>
                                <p:cTn id="429" presetID="11" presetClass="entr" presetSubtype="0" fill="hold" grpId="0" nodeType="afterEffect">
                                  <p:stCondLst>
                                    <p:cond delay="0"/>
                                  </p:stCondLst>
                                  <p:childTnLst>
                                    <p:set>
                                      <p:cBhvr>
                                        <p:cTn id="430" dur="1000">
                                          <p:stCondLst>
                                            <p:cond delay="0"/>
                                          </p:stCondLst>
                                        </p:cTn>
                                        <p:tgtEl>
                                          <p:spTgt spid="166"/>
                                        </p:tgtEl>
                                        <p:attrNameLst>
                                          <p:attrName>style.visibility</p:attrName>
                                        </p:attrNameLst>
                                      </p:cBhvr>
                                      <p:to>
                                        <p:strVal val="visible"/>
                                      </p:to>
                                    </p:set>
                                  </p:childTnLst>
                                </p:cTn>
                              </p:par>
                            </p:childTnLst>
                          </p:cTn>
                        </p:par>
                        <p:par>
                          <p:cTn id="431" fill="hold">
                            <p:stCondLst>
                              <p:cond delay="116000"/>
                            </p:stCondLst>
                            <p:childTnLst>
                              <p:par>
                                <p:cTn id="432" presetID="11" presetClass="entr" presetSubtype="0" fill="hold" grpId="0" nodeType="afterEffect">
                                  <p:stCondLst>
                                    <p:cond delay="0"/>
                                  </p:stCondLst>
                                  <p:childTnLst>
                                    <p:set>
                                      <p:cBhvr>
                                        <p:cTn id="433" dur="1000">
                                          <p:stCondLst>
                                            <p:cond delay="0"/>
                                          </p:stCondLst>
                                        </p:cTn>
                                        <p:tgtEl>
                                          <p:spTgt spid="167"/>
                                        </p:tgtEl>
                                        <p:attrNameLst>
                                          <p:attrName>style.visibility</p:attrName>
                                        </p:attrNameLst>
                                      </p:cBhvr>
                                      <p:to>
                                        <p:strVal val="visible"/>
                                      </p:to>
                                    </p:set>
                                  </p:childTnLst>
                                </p:cTn>
                              </p:par>
                            </p:childTnLst>
                          </p:cTn>
                        </p:par>
                        <p:par>
                          <p:cTn id="434" fill="hold">
                            <p:stCondLst>
                              <p:cond delay="117000"/>
                            </p:stCondLst>
                            <p:childTnLst>
                              <p:par>
                                <p:cTn id="435" presetID="11" presetClass="entr" presetSubtype="0" fill="hold" grpId="0" nodeType="afterEffect">
                                  <p:stCondLst>
                                    <p:cond delay="0"/>
                                  </p:stCondLst>
                                  <p:childTnLst>
                                    <p:set>
                                      <p:cBhvr>
                                        <p:cTn id="436" dur="1000">
                                          <p:stCondLst>
                                            <p:cond delay="0"/>
                                          </p:stCondLst>
                                        </p:cTn>
                                        <p:tgtEl>
                                          <p:spTgt spid="168"/>
                                        </p:tgtEl>
                                        <p:attrNameLst>
                                          <p:attrName>style.visibility</p:attrName>
                                        </p:attrNameLst>
                                      </p:cBhvr>
                                      <p:to>
                                        <p:strVal val="visible"/>
                                      </p:to>
                                    </p:set>
                                  </p:childTnLst>
                                </p:cTn>
                              </p:par>
                            </p:childTnLst>
                          </p:cTn>
                        </p:par>
                        <p:par>
                          <p:cTn id="437" fill="hold">
                            <p:stCondLst>
                              <p:cond delay="118000"/>
                            </p:stCondLst>
                            <p:childTnLst>
                              <p:par>
                                <p:cTn id="438" presetID="11" presetClass="entr" presetSubtype="0" fill="hold" grpId="0" nodeType="afterEffect">
                                  <p:stCondLst>
                                    <p:cond delay="0"/>
                                  </p:stCondLst>
                                  <p:childTnLst>
                                    <p:set>
                                      <p:cBhvr>
                                        <p:cTn id="439" dur="1000">
                                          <p:stCondLst>
                                            <p:cond delay="0"/>
                                          </p:stCondLst>
                                        </p:cTn>
                                        <p:tgtEl>
                                          <p:spTgt spid="169"/>
                                        </p:tgtEl>
                                        <p:attrNameLst>
                                          <p:attrName>style.visibility</p:attrName>
                                        </p:attrNameLst>
                                      </p:cBhvr>
                                      <p:to>
                                        <p:strVal val="visible"/>
                                      </p:to>
                                    </p:set>
                                  </p:childTnLst>
                                </p:cTn>
                              </p:par>
                            </p:childTnLst>
                          </p:cTn>
                        </p:par>
                        <p:par>
                          <p:cTn id="440" fill="hold">
                            <p:stCondLst>
                              <p:cond delay="119000"/>
                            </p:stCondLst>
                            <p:childTnLst>
                              <p:par>
                                <p:cTn id="441" presetID="11" presetClass="entr" presetSubtype="0" fill="hold" grpId="0" nodeType="afterEffect">
                                  <p:stCondLst>
                                    <p:cond delay="0"/>
                                  </p:stCondLst>
                                  <p:childTnLst>
                                    <p:set>
                                      <p:cBhvr>
                                        <p:cTn id="442" dur="1000">
                                          <p:stCondLst>
                                            <p:cond delay="0"/>
                                          </p:stCondLst>
                                        </p:cTn>
                                        <p:tgtEl>
                                          <p:spTgt spid="170"/>
                                        </p:tgtEl>
                                        <p:attrNameLst>
                                          <p:attrName>style.visibility</p:attrName>
                                        </p:attrNameLst>
                                      </p:cBhvr>
                                      <p:to>
                                        <p:strVal val="visible"/>
                                      </p:to>
                                    </p:set>
                                  </p:childTnLst>
                                </p:cTn>
                              </p:par>
                            </p:childTnLst>
                          </p:cTn>
                        </p:par>
                        <p:par>
                          <p:cTn id="443" fill="hold">
                            <p:stCondLst>
                              <p:cond delay="120000"/>
                            </p:stCondLst>
                            <p:childTnLst>
                              <p:par>
                                <p:cTn id="444" presetID="11" presetClass="entr" presetSubtype="0" fill="hold" grpId="0" nodeType="afterEffect">
                                  <p:stCondLst>
                                    <p:cond delay="0"/>
                                  </p:stCondLst>
                                  <p:childTnLst>
                                    <p:set>
                                      <p:cBhvr>
                                        <p:cTn id="445" dur="1000">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44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3"/>
                  </p:tgtEl>
                </p:cond>
              </p:nextCondLst>
            </p:seq>
          </p:childTnLst>
        </p:cTn>
      </p:par>
    </p:tnLst>
    <p:bldLst>
      <p:bldP spid="8" grpId="0" animBg="1"/>
      <p:bldP spid="9" grpId="0" animBg="1"/>
      <p:bldP spid="40" grpId="0" animBg="1"/>
      <p:bldP spid="41" grpId="0" animBg="1"/>
      <p:bldP spid="42" grpId="0" animBg="1"/>
      <p:bldP spid="43" grpId="0" animBg="1"/>
      <p:bldP spid="45" grpId="0" animBg="1"/>
      <p:bldP spid="34" grpId="0"/>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742" y="1448113"/>
            <a:ext cx="8255643" cy="2120068"/>
          </a:xfrm>
          <a:prstGeom prst="rect">
            <a:avLst/>
          </a:prstGeom>
        </p:spPr>
        <p:txBody>
          <a:bodyPr wrap="square">
            <a:spAutoFit/>
          </a:bodyPr>
          <a:lstStyle/>
          <a:p>
            <a:pPr algn="just" defTabSz="685800">
              <a:lnSpc>
                <a:spcPct val="150000"/>
              </a:lnSpc>
            </a:pP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Giả</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với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mỗi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câu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trả</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lời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đúng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em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sẽ</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tiêu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diệt</a:t>
            </a:r>
            <a:r>
              <a:rPr lang="en-US" dirty="0">
                <a:solidFill>
                  <a:prstClr val="black"/>
                </a:solidFill>
                <a:latin typeface="Times New Roman" panose="02020603050405020304" pitchFamily="18" charset="0"/>
                <a:cs typeface="Times New Roman" panose="02020603050405020304" pitchFamily="18" charset="0"/>
              </a:rPr>
              <a:t> </a:t>
            </a:r>
            <a:r>
              <a:rPr lang="vi-VN" dirty="0">
                <a:solidFill>
                  <a:prstClr val="black"/>
                </a:solidFill>
                <a:latin typeface="Times New Roman" panose="02020603050405020304" pitchFamily="18" charset="0"/>
                <a:cs typeface="Times New Roman" panose="02020603050405020304" pitchFamily="18" charset="0"/>
              </a:rPr>
              <a:t>đượ</a:t>
            </a:r>
            <a:r>
              <a:rPr lang="en-US"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một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khuẩn</a:t>
            </a:r>
            <a:r>
              <a:rPr lang="en-US" dirty="0">
                <a:solidFill>
                  <a:prstClr val="black"/>
                </a:solidFill>
                <a:latin typeface="Times New Roman" panose="02020603050405020304" pitchFamily="18" charset="0"/>
                <a:cs typeface="Times New Roman" panose="02020603050405020304" pitchFamily="18" charset="0"/>
              </a:rPr>
              <a:t> virus corona.</a:t>
            </a:r>
          </a:p>
          <a:p>
            <a:pPr algn="just" defTabSz="685800">
              <a:lnSpc>
                <a:spcPct val="150000"/>
              </a:lnSpc>
            </a:pP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Hãy</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tiêu</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diệt</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hết</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tất</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cả</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các</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khuẩn</a:t>
            </a:r>
            <a:r>
              <a:rPr lang="en-US" dirty="0">
                <a:solidFill>
                  <a:srgbClr val="333333"/>
                </a:solidFill>
                <a:latin typeface="Times New Roman" panose="02020603050405020304" pitchFamily="18" charset="0"/>
                <a:cs typeface="Times New Roman" panose="02020603050405020304" pitchFamily="18" charset="0"/>
              </a:rPr>
              <a:t> virus </a:t>
            </a:r>
            <a:r>
              <a:rPr lang="en-US" dirty="0" err="1">
                <a:solidFill>
                  <a:srgbClr val="333333"/>
                </a:solidFill>
                <a:latin typeface="Times New Roman" panose="02020603050405020304" pitchFamily="18" charset="0"/>
                <a:cs typeface="Times New Roman" panose="02020603050405020304" pitchFamily="18" charset="0"/>
              </a:rPr>
              <a:t>này</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và</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giúp</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thế</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giới</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của</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chúng</a:t>
            </a:r>
            <a:r>
              <a:rPr lang="en-US" dirty="0">
                <a:solidFill>
                  <a:srgbClr val="333333"/>
                </a:solidFill>
                <a:latin typeface="Times New Roman" panose="02020603050405020304" pitchFamily="18" charset="0"/>
                <a:cs typeface="Times New Roman" panose="02020603050405020304" pitchFamily="18" charset="0"/>
              </a:rPr>
              <a:t> ta </a:t>
            </a:r>
            <a:r>
              <a:rPr lang="en-US" dirty="0" err="1">
                <a:solidFill>
                  <a:srgbClr val="333333"/>
                </a:solidFill>
                <a:latin typeface="Times New Roman" panose="02020603050405020304" pitchFamily="18" charset="0"/>
                <a:cs typeface="Times New Roman" panose="02020603050405020304" pitchFamily="18" charset="0"/>
              </a:rPr>
              <a:t>trở</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nên</a:t>
            </a:r>
            <a:r>
              <a:rPr lang="en-US" dirty="0">
                <a:solidFill>
                  <a:srgbClr val="333333"/>
                </a:solidFill>
                <a:latin typeface="Times New Roman" panose="02020603050405020304" pitchFamily="18" charset="0"/>
                <a:cs typeface="Times New Roman" panose="02020603050405020304" pitchFamily="18" charset="0"/>
              </a:rPr>
              <a:t> an </a:t>
            </a:r>
            <a:r>
              <a:rPr lang="en-US" dirty="0" err="1">
                <a:solidFill>
                  <a:srgbClr val="333333"/>
                </a:solidFill>
                <a:latin typeface="Times New Roman" panose="02020603050405020304" pitchFamily="18" charset="0"/>
                <a:cs typeface="Times New Roman" panose="02020603050405020304" pitchFamily="18" charset="0"/>
              </a:rPr>
              <a:t>toàn</a:t>
            </a:r>
            <a:r>
              <a:rPr lang="en-US" dirty="0">
                <a:solidFill>
                  <a:srgbClr val="333333"/>
                </a:solidFill>
                <a:latin typeface="Times New Roman" panose="02020603050405020304" pitchFamily="18" charset="0"/>
                <a:cs typeface="Times New Roman" panose="02020603050405020304" pitchFamily="18" charset="0"/>
              </a:rPr>
              <a:t> h</a:t>
            </a:r>
            <a:r>
              <a:rPr lang="vi-VN" dirty="0">
                <a:solidFill>
                  <a:srgbClr val="333333"/>
                </a:solidFill>
                <a:latin typeface="Times New Roman" panose="02020603050405020304" pitchFamily="18" charset="0"/>
                <a:cs typeface="Times New Roman" panose="02020603050405020304" pitchFamily="18" charset="0"/>
              </a:rPr>
              <a:t>ơ</a:t>
            </a:r>
            <a:r>
              <a:rPr lang="en-US" dirty="0">
                <a:solidFill>
                  <a:srgbClr val="333333"/>
                </a:solidFill>
                <a:latin typeface="Times New Roman" panose="02020603050405020304" pitchFamily="18" charset="0"/>
                <a:cs typeface="Times New Roman" panose="02020603050405020304" pitchFamily="18" charset="0"/>
              </a:rPr>
              <a:t>n.</a:t>
            </a:r>
          </a:p>
          <a:p>
            <a:pPr marL="257175" indent="-257175" algn="just" defTabSz="685800">
              <a:lnSpc>
                <a:spcPct val="150000"/>
              </a:lnSpc>
              <a:buFontTx/>
              <a:buChar char="-"/>
            </a:pPr>
            <a:r>
              <a:rPr lang="en-US" dirty="0" err="1">
                <a:solidFill>
                  <a:srgbClr val="333333"/>
                </a:solidFill>
                <a:latin typeface="Times New Roman" panose="02020603050405020304" pitchFamily="18" charset="0"/>
                <a:cs typeface="Times New Roman" panose="02020603050405020304" pitchFamily="18" charset="0"/>
              </a:rPr>
              <a:t>Thời</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gian</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suy</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nghĩ</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cho</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mỗi</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câu</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trả</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lời</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là</a:t>
            </a:r>
            <a:r>
              <a:rPr lang="en-US" dirty="0">
                <a:solidFill>
                  <a:srgbClr val="333333"/>
                </a:solidFill>
                <a:latin typeface="Times New Roman" panose="02020603050405020304" pitchFamily="18" charset="0"/>
                <a:cs typeface="Times New Roman" panose="02020603050405020304" pitchFamily="18" charset="0"/>
              </a:rPr>
              <a:t> 20 </a:t>
            </a:r>
            <a:r>
              <a:rPr lang="en-US" dirty="0" err="1">
                <a:solidFill>
                  <a:srgbClr val="333333"/>
                </a:solidFill>
                <a:latin typeface="Times New Roman" panose="02020603050405020304" pitchFamily="18" charset="0"/>
                <a:cs typeface="Times New Roman" panose="02020603050405020304" pitchFamily="18" charset="0"/>
              </a:rPr>
              <a:t>giây</a:t>
            </a:r>
            <a:r>
              <a:rPr lang="en-US" dirty="0">
                <a:solidFill>
                  <a:srgbClr val="333333"/>
                </a:solidFill>
                <a:latin typeface="Times New Roman" panose="02020603050405020304" pitchFamily="18" charset="0"/>
                <a:cs typeface="Times New Roman" panose="02020603050405020304" pitchFamily="18" charset="0"/>
              </a:rPr>
              <a:t>.</a:t>
            </a:r>
          </a:p>
          <a:p>
            <a:pPr marL="257175" indent="-257175" algn="just" defTabSz="685800">
              <a:lnSpc>
                <a:spcPct val="150000"/>
              </a:lnSpc>
              <a:buFontTx/>
              <a:buChar char="-"/>
            </a:pPr>
            <a:r>
              <a:rPr lang="en-US" dirty="0" err="1">
                <a:solidFill>
                  <a:srgbClr val="333333"/>
                </a:solidFill>
                <a:latin typeface="Times New Roman" panose="02020603050405020304" pitchFamily="18" charset="0"/>
                <a:cs typeface="Times New Roman" panose="02020603050405020304" pitchFamily="18" charset="0"/>
              </a:rPr>
              <a:t>Chúc</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các</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em</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thành</a:t>
            </a:r>
            <a:r>
              <a:rPr lang="en-US" dirty="0">
                <a:solidFill>
                  <a:srgbClr val="333333"/>
                </a:solidFill>
                <a:latin typeface="Times New Roman" panose="02020603050405020304" pitchFamily="18" charset="0"/>
                <a:cs typeface="Times New Roman" panose="02020603050405020304" pitchFamily="18" charset="0"/>
              </a:rPr>
              <a:t> </a:t>
            </a:r>
            <a:r>
              <a:rPr lang="en-US" dirty="0" err="1">
                <a:solidFill>
                  <a:srgbClr val="333333"/>
                </a:solidFill>
                <a:latin typeface="Times New Roman" panose="02020603050405020304" pitchFamily="18" charset="0"/>
                <a:cs typeface="Times New Roman" panose="02020603050405020304" pitchFamily="18" charset="0"/>
              </a:rPr>
              <a:t>công</a:t>
            </a:r>
            <a:r>
              <a:rPr lang="en-US" dirty="0">
                <a:solidFill>
                  <a:srgbClr val="333333"/>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635580" y="427702"/>
            <a:ext cx="4528457" cy="582678"/>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685800"/>
            <a:r>
              <a:rPr lang="en-US" sz="2700" b="1" dirty="0">
                <a:solidFill>
                  <a:srgbClr val="FF0000"/>
                </a:solidFill>
                <a:latin typeface="Times New Roman" panose="02020603050405020304" pitchFamily="18" charset="0"/>
                <a:cs typeface="Times New Roman" panose="02020603050405020304" pitchFamily="18" charset="0"/>
              </a:rPr>
              <a:t>CÁCH CH</a:t>
            </a:r>
            <a:r>
              <a:rPr lang="vi-VN" sz="2700" b="1" dirty="0">
                <a:solidFill>
                  <a:srgbClr val="FF0000"/>
                </a:solidFill>
                <a:latin typeface="Times New Roman" panose="02020603050405020304" pitchFamily="18" charset="0"/>
                <a:cs typeface="Times New Roman" panose="02020603050405020304" pitchFamily="18" charset="0"/>
              </a:rPr>
              <a:t>ƠI</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92783" y="3695388"/>
            <a:ext cx="2189561" cy="1264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0825" y="47529"/>
            <a:ext cx="1400175" cy="134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0" y="0"/>
            <a:ext cx="917292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163400" y="2324100"/>
            <a:ext cx="1993574" cy="28194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23" t="10158" r="7352" b="9652"/>
          <a:stretch/>
        </p:blipFill>
        <p:spPr bwMode="auto">
          <a:xfrm>
            <a:off x="4232919" y="76856"/>
            <a:ext cx="678162" cy="6456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369204" y="226665"/>
            <a:ext cx="2976713" cy="692497"/>
          </a:xfrm>
          <a:prstGeom prst="rect">
            <a:avLst/>
          </a:prstGeom>
          <a:noFill/>
        </p:spPr>
        <p:txBody>
          <a:bodyPr wrap="none" lIns="68580" tIns="34290" rIns="68580" bIns="34290">
            <a:spAutoFit/>
          </a:bodyPr>
          <a:lstStyle/>
          <a:p>
            <a:pPr algn="ctr" defTabSz="685800"/>
            <a:r>
              <a:rPr lang="en-US" sz="4050" b="1" spc="38" dirty="0">
                <a:ln w="9525" cmpd="sng">
                  <a:solidFill>
                    <a:srgbClr val="4472C4"/>
                  </a:solidFill>
                  <a:prstDash val="solid"/>
                </a:ln>
                <a:solidFill>
                  <a:srgbClr val="FFFF00"/>
                </a:solidFill>
                <a:effectLst>
                  <a:glow rad="38100">
                    <a:srgbClr val="4472C4">
                      <a:alpha val="40000"/>
                    </a:srgbClr>
                  </a:glow>
                </a:effectLst>
                <a:latin typeface="Times New Roman" panose="02020603050405020304" pitchFamily="18" charset="0"/>
                <a:cs typeface="Times New Roman" panose="02020603050405020304" pitchFamily="18" charset="0"/>
              </a:rPr>
              <a:t>TIÊU DIỆT </a:t>
            </a:r>
          </a:p>
        </p:txBody>
      </p:sp>
      <p:sp>
        <p:nvSpPr>
          <p:cNvPr id="13" name="Rectangle 12"/>
          <p:cNvSpPr/>
          <p:nvPr/>
        </p:nvSpPr>
        <p:spPr>
          <a:xfrm>
            <a:off x="1370786" y="872340"/>
            <a:ext cx="4154472" cy="692497"/>
          </a:xfrm>
          <a:prstGeom prst="rect">
            <a:avLst/>
          </a:prstGeom>
          <a:noFill/>
        </p:spPr>
        <p:txBody>
          <a:bodyPr wrap="none" lIns="68580" tIns="34290" rIns="68580" bIns="34290">
            <a:spAutoFit/>
          </a:bodyPr>
          <a:lstStyle/>
          <a:p>
            <a:pPr algn="ctr" defTabSz="685800"/>
            <a:r>
              <a:rPr lang="en-US" sz="405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imes New Roman" panose="02020603050405020304" pitchFamily="18" charset="0"/>
                <a:cs typeface="Times New Roman" panose="02020603050405020304" pitchFamily="18" charset="0"/>
              </a:rPr>
              <a:t>CORONA VIRUS</a:t>
            </a:r>
            <a:endParaRPr lang="en-US" sz="405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Calibri" panose="020F0502020204030204"/>
            </a:endParaRPr>
          </a:p>
        </p:txBody>
      </p:sp>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3287" y="2342195"/>
            <a:ext cx="1490601" cy="1463167"/>
          </a:xfrm>
          <a:prstGeom prst="rect">
            <a:avLst/>
          </a:prstGeom>
        </p:spPr>
      </p:pic>
      <p:pic>
        <p:nvPicPr>
          <p:cNvPr id="19" name="V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9422" y="2501771"/>
            <a:ext cx="1165466" cy="1144016"/>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9360" y="3467892"/>
            <a:ext cx="1411241" cy="1385267"/>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7896" y="726395"/>
            <a:ext cx="900797" cy="884218"/>
          </a:xfrm>
          <a:prstGeom prst="rect">
            <a:avLst/>
          </a:prstGeom>
        </p:spPr>
      </p:pic>
      <p:sp>
        <p:nvSpPr>
          <p:cNvPr id="24" name="Oval 23">
            <a:hlinkClick r:id="rId10" action="ppaction://hlinksldjump"/>
          </p:cNvPr>
          <p:cNvSpPr/>
          <p:nvPr/>
        </p:nvSpPr>
        <p:spPr>
          <a:xfrm>
            <a:off x="379854" y="1628613"/>
            <a:ext cx="669457" cy="69249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en-US" b="1" dirty="0">
                <a:solidFill>
                  <a:prstClr val="white"/>
                </a:solidFill>
                <a:latin typeface="Calibri" panose="020F0502020204030204"/>
              </a:rPr>
              <a:t>1</a:t>
            </a:r>
          </a:p>
        </p:txBody>
      </p:sp>
      <p:sp>
        <p:nvSpPr>
          <p:cNvPr id="31" name="Oval 30">
            <a:hlinkClick r:id="rId11" action="ppaction://hlinksldjump"/>
          </p:cNvPr>
          <p:cNvSpPr/>
          <p:nvPr/>
        </p:nvSpPr>
        <p:spPr>
          <a:xfrm>
            <a:off x="1173651" y="1628613"/>
            <a:ext cx="669457" cy="69249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en-US" b="1" dirty="0">
                <a:solidFill>
                  <a:prstClr val="white"/>
                </a:solidFill>
                <a:latin typeface="Calibri" panose="020F0502020204030204"/>
              </a:rPr>
              <a:t>2</a:t>
            </a:r>
          </a:p>
        </p:txBody>
      </p:sp>
      <p:sp>
        <p:nvSpPr>
          <p:cNvPr id="32" name="Oval 31">
            <a:hlinkClick r:id="rId12" action="ppaction://hlinksldjump"/>
          </p:cNvPr>
          <p:cNvSpPr/>
          <p:nvPr/>
        </p:nvSpPr>
        <p:spPr>
          <a:xfrm>
            <a:off x="1931755" y="1628613"/>
            <a:ext cx="669457" cy="69249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en-US" b="1" dirty="0">
                <a:solidFill>
                  <a:prstClr val="white"/>
                </a:solidFill>
                <a:latin typeface="Calibri" panose="020F0502020204030204"/>
              </a:rPr>
              <a:t>3</a:t>
            </a:r>
          </a:p>
        </p:txBody>
      </p:sp>
      <p:sp>
        <p:nvSpPr>
          <p:cNvPr id="33" name="Oval 32">
            <a:hlinkClick r:id="rId13" action="ppaction://hlinksldjump"/>
          </p:cNvPr>
          <p:cNvSpPr/>
          <p:nvPr/>
        </p:nvSpPr>
        <p:spPr>
          <a:xfrm>
            <a:off x="2682684" y="1628613"/>
            <a:ext cx="669457" cy="69249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en-US" b="1" dirty="0">
                <a:solidFill>
                  <a:prstClr val="white"/>
                </a:solidFill>
                <a:latin typeface="Calibri" panose="020F0502020204030204"/>
              </a:rPr>
              <a:t>4</a:t>
            </a:r>
          </a:p>
        </p:txBody>
      </p:sp>
      <p:pic>
        <p:nvPicPr>
          <p:cNvPr id="38" name="4" descr="Kết quả hình ảnh cho bắn súng pn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4487" y="638172"/>
            <a:ext cx="1037438" cy="1037438"/>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4082" y="3639588"/>
            <a:ext cx="1127351" cy="1127351"/>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2816" y="2437177"/>
            <a:ext cx="1127351" cy="1127351"/>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1550" y="2417613"/>
            <a:ext cx="1127351" cy="1127351"/>
          </a:xfrm>
          <a:prstGeom prst="rect">
            <a:avLst/>
          </a:prstGeom>
          <a:noFill/>
          <a:extLst>
            <a:ext uri="{909E8E84-426E-40DD-AFC4-6F175D3DCCD1}">
              <a14:hiddenFill xmlns:a14="http://schemas.microsoft.com/office/drawing/2010/main">
                <a:solidFill>
                  <a:srgbClr val="FFFFFF"/>
                </a:solidFill>
              </a14:hiddenFill>
            </a:ext>
          </a:extLst>
        </p:spPr>
      </p:pic>
      <p:pic>
        <p:nvPicPr>
          <p:cNvPr id="30" name="Ảnh 29"/>
          <p:cNvPicPr>
            <a:picLocks noChangeAspect="1"/>
          </p:cNvPicPr>
          <p:nvPr/>
        </p:nvPicPr>
        <p:blipFill>
          <a:blip r:embed="rId15">
            <a:extLst>
              <a:ext uri="{BEBA8EAE-BF5A-486C-A8C5-ECC9F3942E4B}">
                <a14:imgProps xmlns:a14="http://schemas.microsoft.com/office/drawing/2010/main">
                  <a14:imgLayer r:embed="rId16">
                    <a14:imgEffect>
                      <a14:backgroundRemoval t="9714" b="100000" l="9434" r="100000"/>
                    </a14:imgEffect>
                  </a14:imgLayer>
                </a14:imgProps>
              </a:ext>
            </a:extLst>
          </a:blip>
          <a:stretch>
            <a:fillRect/>
          </a:stretch>
        </p:blipFill>
        <p:spPr>
          <a:xfrm>
            <a:off x="1163399" y="-5980"/>
            <a:ext cx="328200" cy="361226"/>
          </a:xfrm>
          <a:prstGeom prst="rect">
            <a:avLst/>
          </a:prstGeom>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AD68E2-A43E-46C5-A504-0EE800337CB8}"/>
                  </a:ext>
                </a:extLst>
              </p:cNvPr>
              <p:cNvSpPr txBox="1"/>
              <p:nvPr/>
            </p:nvSpPr>
            <p:spPr>
              <a:xfrm>
                <a:off x="527824" y="1287883"/>
                <a:ext cx="8088352" cy="3225498"/>
              </a:xfrm>
              <a:prstGeom prst="rect">
                <a:avLst/>
              </a:prstGeom>
              <a:noFill/>
            </p:spPr>
            <p:txBody>
              <a:bodyPr wrap="square">
                <a:spAutoFit/>
              </a:bodyPr>
              <a:lstStyle/>
              <a:p>
                <a:pPr defTabSz="685800">
                  <a:lnSpc>
                    <a:spcPct val="200000"/>
                  </a:lnSpc>
                </a:pPr>
                <a:r>
                  <a:rPr lang="en-US" sz="2100" b="1">
                    <a:solidFill>
                      <a:prstClr val="black"/>
                    </a:solidFill>
                    <a:latin typeface="Times New Roman" panose="02020603050405020304" pitchFamily="18" charset="0"/>
                    <a:cs typeface="Times New Roman" panose="02020603050405020304" pitchFamily="18" charset="0"/>
                  </a:rPr>
                  <a:t>Câu 1: </a:t>
                </a:r>
                <a:r>
                  <a:rPr lang="en-US" sz="2100">
                    <a:solidFill>
                      <a:prstClr val="black"/>
                    </a:solidFill>
                    <a:latin typeface="Times New Roman" panose="02020603050405020304" pitchFamily="18" charset="0"/>
                    <a:cs typeface="Times New Roman" panose="02020603050405020304" pitchFamily="18" charset="0"/>
                  </a:rPr>
                  <a:t>Tính nhanh </a:t>
                </a: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50 .  347 .  2</m:t>
                    </m:r>
                  </m:oMath>
                </a14:m>
                <a:r>
                  <a:rPr lang="en-US" sz="2100">
                    <a:solidFill>
                      <a:prstClr val="black"/>
                    </a:solidFill>
                    <a:latin typeface="Times New Roman" panose="02020603050405020304" pitchFamily="18" charset="0"/>
                    <a:cs typeface="Times New Roman" panose="02020603050405020304" pitchFamily="18" charset="0"/>
                  </a:rPr>
                  <a:t> ta được kết quả bằng</a:t>
                </a:r>
              </a:p>
              <a:p>
                <a:pPr marL="1414463" lvl="3" indent="-385763" defTabSz="685800">
                  <a:lnSpc>
                    <a:spcPct val="200000"/>
                  </a:lnSpc>
                  <a:buFontTx/>
                  <a:buAutoNum type="alphaUcPeriod"/>
                </a:pP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694</m:t>
                    </m:r>
                  </m:oMath>
                </a14:m>
                <a:endParaRPr lang="en-US" sz="2100">
                  <a:solidFill>
                    <a:prstClr val="black"/>
                  </a:solidFill>
                  <a:latin typeface="Times New Roman" panose="020206030504050203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17 350</m:t>
                    </m:r>
                  </m:oMath>
                </a14:m>
                <a:endParaRPr lang="en-US" sz="2100">
                  <a:solidFill>
                    <a:prstClr val="black"/>
                  </a:solidFill>
                  <a:latin typeface="Times New Roman" panose="020206030504050203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 3 470</m:t>
                    </m:r>
                  </m:oMath>
                </a14:m>
                <a:endParaRPr lang="en-US" sz="2100">
                  <a:solidFill>
                    <a:prstClr val="black"/>
                  </a:solidFill>
                  <a:latin typeface="Times New Roman" panose="020206030504050203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34 700</m:t>
                    </m:r>
                  </m:oMath>
                </a14:m>
                <a:endParaRPr lang="en-US" sz="2100">
                  <a:solidFill>
                    <a:prstClr val="black"/>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FAD68E2-A43E-46C5-A504-0EE800337CB8}"/>
                  </a:ext>
                </a:extLst>
              </p:cNvPr>
              <p:cNvSpPr txBox="1">
                <a:spLocks noRot="1" noChangeAspect="1" noMove="1" noResize="1" noEditPoints="1" noAdjustHandles="1" noChangeArrowheads="1" noChangeShapeType="1" noTextEdit="1"/>
              </p:cNvSpPr>
              <p:nvPr/>
            </p:nvSpPr>
            <p:spPr>
              <a:xfrm>
                <a:off x="527824" y="1287883"/>
                <a:ext cx="8088352" cy="3225498"/>
              </a:xfrm>
              <a:prstGeom prst="rect">
                <a:avLst/>
              </a:prstGeom>
              <a:blipFill>
                <a:blip r:embed="rId5"/>
                <a:stretch>
                  <a:fillRect l="-905" b="-2647"/>
                </a:stretch>
              </a:blipFill>
            </p:spPr>
            <p:txBody>
              <a:bodyPr/>
              <a:lstStyle/>
              <a:p>
                <a:r>
                  <a:rPr lang="en-US">
                    <a:noFill/>
                  </a:rPr>
                  <a:t> </a:t>
                </a:r>
              </a:p>
            </p:txBody>
          </p:sp>
        </mc:Fallback>
      </mc:AlternateContent>
      <p:pic>
        <p:nvPicPr>
          <p:cNvPr id="8" name="Picture 2" descr="Kết quả hình ảnh cho virut corona">
            <a:extLst>
              <a:ext uri="{FF2B5EF4-FFF2-40B4-BE49-F238E27FC236}">
                <a16:creationId xmlns:a16="http://schemas.microsoft.com/office/drawing/2014/main" id="{113F4A75-1114-4887-AEE3-508E6AF8C05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39117" y="-93716"/>
            <a:ext cx="962032" cy="1360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ết quả hình ảnh cho virut corona">
            <a:extLst>
              <a:ext uri="{FF2B5EF4-FFF2-40B4-BE49-F238E27FC236}">
                <a16:creationId xmlns:a16="http://schemas.microsoft.com/office/drawing/2014/main" id="{A37109D8-9CDA-4431-84B5-3A7BCEBEE173}"/>
              </a:ext>
            </a:extLst>
          </p:cNvPr>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040266" y="157296"/>
            <a:ext cx="476495" cy="45992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5">
            <a:extLst>
              <a:ext uri="{FF2B5EF4-FFF2-40B4-BE49-F238E27FC236}">
                <a16:creationId xmlns:a16="http://schemas.microsoft.com/office/drawing/2014/main" id="{58B33AE1-C917-425C-8D33-12F9823A08A2}"/>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20</a:t>
            </a:r>
          </a:p>
        </p:txBody>
      </p:sp>
      <p:sp>
        <p:nvSpPr>
          <p:cNvPr id="11" name="Rounded Rectangle 16">
            <a:extLst>
              <a:ext uri="{FF2B5EF4-FFF2-40B4-BE49-F238E27FC236}">
                <a16:creationId xmlns:a16="http://schemas.microsoft.com/office/drawing/2014/main" id="{F011D3B0-A747-4CA1-9A51-5F464B487EC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19</a:t>
            </a:r>
          </a:p>
        </p:txBody>
      </p:sp>
      <p:sp>
        <p:nvSpPr>
          <p:cNvPr id="12" name="Rounded Rectangle 17">
            <a:extLst>
              <a:ext uri="{FF2B5EF4-FFF2-40B4-BE49-F238E27FC236}">
                <a16:creationId xmlns:a16="http://schemas.microsoft.com/office/drawing/2014/main" id="{BB884863-DB4F-4CC5-96BA-7136575E2AA4}"/>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18</a:t>
            </a:r>
          </a:p>
        </p:txBody>
      </p:sp>
      <p:sp>
        <p:nvSpPr>
          <p:cNvPr id="13" name="Rounded Rectangle 18">
            <a:extLst>
              <a:ext uri="{FF2B5EF4-FFF2-40B4-BE49-F238E27FC236}">
                <a16:creationId xmlns:a16="http://schemas.microsoft.com/office/drawing/2014/main" id="{9B25CFB3-48E0-49AC-9936-3F7BB0A3FF01}"/>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17</a:t>
            </a:r>
          </a:p>
        </p:txBody>
      </p:sp>
      <p:sp>
        <p:nvSpPr>
          <p:cNvPr id="14" name="Rounded Rectangle 19">
            <a:extLst>
              <a:ext uri="{FF2B5EF4-FFF2-40B4-BE49-F238E27FC236}">
                <a16:creationId xmlns:a16="http://schemas.microsoft.com/office/drawing/2014/main" id="{17A97AFC-4F5E-4426-942D-D7E931F207E5}"/>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16</a:t>
            </a:r>
          </a:p>
        </p:txBody>
      </p:sp>
      <p:sp>
        <p:nvSpPr>
          <p:cNvPr id="15" name="Rounded Rectangle 20">
            <a:extLst>
              <a:ext uri="{FF2B5EF4-FFF2-40B4-BE49-F238E27FC236}">
                <a16:creationId xmlns:a16="http://schemas.microsoft.com/office/drawing/2014/main" id="{D06E7DD1-5CF9-4760-80B3-5B53D3CD7A0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15</a:t>
            </a:r>
          </a:p>
        </p:txBody>
      </p:sp>
      <p:sp>
        <p:nvSpPr>
          <p:cNvPr id="16" name="Rounded Rectangle 21">
            <a:extLst>
              <a:ext uri="{FF2B5EF4-FFF2-40B4-BE49-F238E27FC236}">
                <a16:creationId xmlns:a16="http://schemas.microsoft.com/office/drawing/2014/main" id="{605FF446-7F85-45F4-B2F3-091519BEEE86}"/>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14</a:t>
            </a:r>
          </a:p>
        </p:txBody>
      </p:sp>
      <p:sp>
        <p:nvSpPr>
          <p:cNvPr id="17" name="Rounded Rectangle 22">
            <a:extLst>
              <a:ext uri="{FF2B5EF4-FFF2-40B4-BE49-F238E27FC236}">
                <a16:creationId xmlns:a16="http://schemas.microsoft.com/office/drawing/2014/main" id="{EE62088E-4C75-4781-B8FA-6A5DD49214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13</a:t>
            </a:r>
          </a:p>
        </p:txBody>
      </p:sp>
      <p:sp>
        <p:nvSpPr>
          <p:cNvPr id="18" name="Rounded Rectangle 23">
            <a:extLst>
              <a:ext uri="{FF2B5EF4-FFF2-40B4-BE49-F238E27FC236}">
                <a16:creationId xmlns:a16="http://schemas.microsoft.com/office/drawing/2014/main" id="{0B25EAF9-C4C2-48D7-A6B7-C8A152E705C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12</a:t>
            </a:r>
          </a:p>
        </p:txBody>
      </p:sp>
      <p:sp>
        <p:nvSpPr>
          <p:cNvPr id="19" name="Rounded Rectangle 24">
            <a:extLst>
              <a:ext uri="{FF2B5EF4-FFF2-40B4-BE49-F238E27FC236}">
                <a16:creationId xmlns:a16="http://schemas.microsoft.com/office/drawing/2014/main" id="{93CFC0E1-6423-4DBB-8B79-D6428BB8E1D3}"/>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11</a:t>
            </a:r>
          </a:p>
        </p:txBody>
      </p:sp>
      <p:sp>
        <p:nvSpPr>
          <p:cNvPr id="20" name="Rounded Rectangle 25">
            <a:extLst>
              <a:ext uri="{FF2B5EF4-FFF2-40B4-BE49-F238E27FC236}">
                <a16:creationId xmlns:a16="http://schemas.microsoft.com/office/drawing/2014/main" id="{D2CC6653-B6BF-4837-9C56-F542C99C3E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10</a:t>
            </a:r>
          </a:p>
        </p:txBody>
      </p:sp>
      <p:sp>
        <p:nvSpPr>
          <p:cNvPr id="21" name="Rounded Rectangle 26">
            <a:extLst>
              <a:ext uri="{FF2B5EF4-FFF2-40B4-BE49-F238E27FC236}">
                <a16:creationId xmlns:a16="http://schemas.microsoft.com/office/drawing/2014/main" id="{2D583ECC-E132-423E-9DDB-4A746567AC9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09</a:t>
            </a:r>
          </a:p>
        </p:txBody>
      </p:sp>
      <p:sp>
        <p:nvSpPr>
          <p:cNvPr id="22" name="Rounded Rectangle 27">
            <a:extLst>
              <a:ext uri="{FF2B5EF4-FFF2-40B4-BE49-F238E27FC236}">
                <a16:creationId xmlns:a16="http://schemas.microsoft.com/office/drawing/2014/main" id="{9B539319-00B7-474F-ADC9-15B693E848ED}"/>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08</a:t>
            </a:r>
          </a:p>
        </p:txBody>
      </p:sp>
      <p:sp>
        <p:nvSpPr>
          <p:cNvPr id="23" name="Rounded Rectangle 28">
            <a:extLst>
              <a:ext uri="{FF2B5EF4-FFF2-40B4-BE49-F238E27FC236}">
                <a16:creationId xmlns:a16="http://schemas.microsoft.com/office/drawing/2014/main" id="{C8E1C543-48F4-479C-8F17-252208FE1ABF}"/>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07</a:t>
            </a:r>
          </a:p>
        </p:txBody>
      </p:sp>
      <p:sp>
        <p:nvSpPr>
          <p:cNvPr id="24" name="Rounded Rectangle 29">
            <a:extLst>
              <a:ext uri="{FF2B5EF4-FFF2-40B4-BE49-F238E27FC236}">
                <a16:creationId xmlns:a16="http://schemas.microsoft.com/office/drawing/2014/main" id="{1BC517D1-730F-4B16-BD75-616A16F0CD3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06</a:t>
            </a:r>
          </a:p>
        </p:txBody>
      </p:sp>
      <p:sp>
        <p:nvSpPr>
          <p:cNvPr id="25" name="Rounded Rectangle 30">
            <a:extLst>
              <a:ext uri="{FF2B5EF4-FFF2-40B4-BE49-F238E27FC236}">
                <a16:creationId xmlns:a16="http://schemas.microsoft.com/office/drawing/2014/main" id="{37F42E4C-3CEA-44CA-A823-72D9D48C101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05</a:t>
            </a:r>
          </a:p>
        </p:txBody>
      </p:sp>
      <p:sp>
        <p:nvSpPr>
          <p:cNvPr id="26" name="Rounded Rectangle 31">
            <a:extLst>
              <a:ext uri="{FF2B5EF4-FFF2-40B4-BE49-F238E27FC236}">
                <a16:creationId xmlns:a16="http://schemas.microsoft.com/office/drawing/2014/main" id="{BFE0F082-CB09-4E79-9545-B37352CBCDB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04</a:t>
            </a:r>
          </a:p>
        </p:txBody>
      </p:sp>
      <p:sp>
        <p:nvSpPr>
          <p:cNvPr id="27" name="Rounded Rectangle 32">
            <a:extLst>
              <a:ext uri="{FF2B5EF4-FFF2-40B4-BE49-F238E27FC236}">
                <a16:creationId xmlns:a16="http://schemas.microsoft.com/office/drawing/2014/main" id="{C5454973-2AE0-4BA9-8A23-F5D3B993DAC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03</a:t>
            </a:r>
          </a:p>
        </p:txBody>
      </p:sp>
      <p:sp>
        <p:nvSpPr>
          <p:cNvPr id="28" name="Rounded Rectangle 33">
            <a:extLst>
              <a:ext uri="{FF2B5EF4-FFF2-40B4-BE49-F238E27FC236}">
                <a16:creationId xmlns:a16="http://schemas.microsoft.com/office/drawing/2014/main" id="{D1765456-DCFB-4940-84B9-6BE222BE4F3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02</a:t>
            </a:r>
          </a:p>
        </p:txBody>
      </p:sp>
      <p:sp>
        <p:nvSpPr>
          <p:cNvPr id="29" name="Rounded Rectangle 34">
            <a:extLst>
              <a:ext uri="{FF2B5EF4-FFF2-40B4-BE49-F238E27FC236}">
                <a16:creationId xmlns:a16="http://schemas.microsoft.com/office/drawing/2014/main" id="{652FD2D3-6E17-4467-912C-63B20285129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a:t>
            </a:r>
          </a:p>
        </p:txBody>
      </p:sp>
      <p:sp>
        <p:nvSpPr>
          <p:cNvPr id="30" name="Rounded Rectangle 35">
            <a:extLst>
              <a:ext uri="{FF2B5EF4-FFF2-40B4-BE49-F238E27FC236}">
                <a16:creationId xmlns:a16="http://schemas.microsoft.com/office/drawing/2014/main" id="{AD1CBB11-B4F1-4800-B587-2AD03B049E1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panose="020F0502020204030204"/>
              </a:rPr>
              <a:t>00</a:t>
            </a:r>
          </a:p>
        </p:txBody>
      </p:sp>
      <p:sp>
        <p:nvSpPr>
          <p:cNvPr id="41" name="S1">
            <a:extLst>
              <a:ext uri="{FF2B5EF4-FFF2-40B4-BE49-F238E27FC236}">
                <a16:creationId xmlns:a16="http://schemas.microsoft.com/office/drawing/2014/main" id="{5FAD776A-4914-4B85-8568-5B9E03BCD302}"/>
              </a:ext>
            </a:extLst>
          </p:cNvPr>
          <p:cNvSpPr/>
          <p:nvPr/>
        </p:nvSpPr>
        <p:spPr>
          <a:xfrm>
            <a:off x="785138" y="2296361"/>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2" name="S2">
            <a:extLst>
              <a:ext uri="{FF2B5EF4-FFF2-40B4-BE49-F238E27FC236}">
                <a16:creationId xmlns:a16="http://schemas.microsoft.com/office/drawing/2014/main" id="{35CDBB2E-D496-40A4-8D35-6C4693057738}"/>
              </a:ext>
            </a:extLst>
          </p:cNvPr>
          <p:cNvSpPr/>
          <p:nvPr/>
        </p:nvSpPr>
        <p:spPr>
          <a:xfrm>
            <a:off x="760981" y="2878199"/>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3" name="S3">
            <a:extLst>
              <a:ext uri="{FF2B5EF4-FFF2-40B4-BE49-F238E27FC236}">
                <a16:creationId xmlns:a16="http://schemas.microsoft.com/office/drawing/2014/main" id="{43FFEB7D-E08B-4BBF-8465-D65B112ED82F}"/>
              </a:ext>
            </a:extLst>
          </p:cNvPr>
          <p:cNvSpPr/>
          <p:nvPr/>
        </p:nvSpPr>
        <p:spPr>
          <a:xfrm>
            <a:off x="785138" y="3571223"/>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4" name="D1">
            <a:extLst>
              <a:ext uri="{FF2B5EF4-FFF2-40B4-BE49-F238E27FC236}">
                <a16:creationId xmlns:a16="http://schemas.microsoft.com/office/drawing/2014/main" id="{C803CE7A-603C-4920-B3EA-FFF58DE12BAF}"/>
              </a:ext>
            </a:extLst>
          </p:cNvPr>
          <p:cNvSpPr/>
          <p:nvPr/>
        </p:nvSpPr>
        <p:spPr>
          <a:xfrm>
            <a:off x="763583" y="4193038"/>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45" name="D2" descr="Kết quả hình ảnh cho đúng sai png">
            <a:extLst>
              <a:ext uri="{FF2B5EF4-FFF2-40B4-BE49-F238E27FC236}">
                <a16:creationId xmlns:a16="http://schemas.microsoft.com/office/drawing/2014/main" id="{1F848B93-1895-413A-92C4-3770262B4BF2}"/>
              </a:ext>
            </a:extLst>
          </p:cNvPr>
          <p:cNvPicPr>
            <a:picLocks noChangeAspect="1" noChangeArrowheads="1"/>
          </p:cNvPicPr>
          <p:nvPr/>
        </p:nvPicPr>
        <p:blipFill>
          <a:blip r:embed="rId9"/>
          <a:srcRect/>
          <a:stretch>
            <a:fillRect/>
          </a:stretch>
        </p:blipFill>
        <p:spPr bwMode="auto">
          <a:xfrm>
            <a:off x="735008" y="4135952"/>
            <a:ext cx="305258" cy="305258"/>
          </a:xfrm>
          <a:prstGeom prst="rect">
            <a:avLst/>
          </a:prstGeom>
          <a:noFill/>
          <a:ln w="9525">
            <a:noFill/>
            <a:miter lim="800000"/>
            <a:headEnd/>
            <a:tailEnd/>
          </a:ln>
        </p:spPr>
      </p:pic>
      <p:pic>
        <p:nvPicPr>
          <p:cNvPr id="46" name="SS3" descr="Hình ảnh có liên quan">
            <a:extLst>
              <a:ext uri="{FF2B5EF4-FFF2-40B4-BE49-F238E27FC236}">
                <a16:creationId xmlns:a16="http://schemas.microsoft.com/office/drawing/2014/main" id="{DDB36047-1330-485C-B558-10096938E87E}"/>
              </a:ext>
            </a:extLst>
          </p:cNvPr>
          <p:cNvPicPr>
            <a:picLocks noChangeAspect="1" noChangeArrowheads="1"/>
          </p:cNvPicPr>
          <p:nvPr/>
        </p:nvPicPr>
        <p:blipFill>
          <a:blip r:embed="rId10"/>
          <a:srcRect l="14398" t="13542" r="14490" b="14236"/>
          <a:stretch>
            <a:fillRect/>
          </a:stretch>
        </p:blipFill>
        <p:spPr bwMode="auto">
          <a:xfrm>
            <a:off x="775614" y="3541993"/>
            <a:ext cx="252793" cy="255971"/>
          </a:xfrm>
          <a:prstGeom prst="rect">
            <a:avLst/>
          </a:prstGeom>
          <a:noFill/>
          <a:ln w="9525">
            <a:noFill/>
            <a:miter lim="800000"/>
            <a:headEnd/>
            <a:tailEnd/>
          </a:ln>
        </p:spPr>
      </p:pic>
      <p:pic>
        <p:nvPicPr>
          <p:cNvPr id="47" name="SS2" descr="Hình ảnh có liên quan">
            <a:extLst>
              <a:ext uri="{FF2B5EF4-FFF2-40B4-BE49-F238E27FC236}">
                <a16:creationId xmlns:a16="http://schemas.microsoft.com/office/drawing/2014/main" id="{A7340ADA-B21D-412B-8930-AF19BF24A393}"/>
              </a:ext>
            </a:extLst>
          </p:cNvPr>
          <p:cNvPicPr>
            <a:picLocks noChangeAspect="1" noChangeArrowheads="1"/>
          </p:cNvPicPr>
          <p:nvPr/>
        </p:nvPicPr>
        <p:blipFill>
          <a:blip r:embed="rId10"/>
          <a:srcRect l="14398" t="13542" r="14490" b="14236"/>
          <a:stretch>
            <a:fillRect/>
          </a:stretch>
        </p:blipFill>
        <p:spPr bwMode="auto">
          <a:xfrm>
            <a:off x="751457" y="2848969"/>
            <a:ext cx="252793" cy="255971"/>
          </a:xfrm>
          <a:prstGeom prst="rect">
            <a:avLst/>
          </a:prstGeom>
          <a:noFill/>
          <a:ln w="9525">
            <a:noFill/>
            <a:miter lim="800000"/>
            <a:headEnd/>
            <a:tailEnd/>
          </a:ln>
        </p:spPr>
      </p:pic>
      <p:pic>
        <p:nvPicPr>
          <p:cNvPr id="48" name="SS1" descr="Hình ảnh có liên quan">
            <a:extLst>
              <a:ext uri="{FF2B5EF4-FFF2-40B4-BE49-F238E27FC236}">
                <a16:creationId xmlns:a16="http://schemas.microsoft.com/office/drawing/2014/main" id="{2E5E0380-ADD6-44B4-95F7-01188443CA95}"/>
              </a:ext>
            </a:extLst>
          </p:cNvPr>
          <p:cNvPicPr>
            <a:picLocks noChangeAspect="1" noChangeArrowheads="1"/>
          </p:cNvPicPr>
          <p:nvPr/>
        </p:nvPicPr>
        <p:blipFill>
          <a:blip r:embed="rId10"/>
          <a:srcRect l="14398" t="13542" r="14490" b="14236"/>
          <a:stretch>
            <a:fillRect/>
          </a:stretch>
        </p:blipFill>
        <p:spPr bwMode="auto">
          <a:xfrm>
            <a:off x="775614" y="2268321"/>
            <a:ext cx="252793" cy="255973"/>
          </a:xfrm>
          <a:prstGeom prst="rect">
            <a:avLst/>
          </a:prstGeom>
          <a:noFill/>
          <a:ln w="9525">
            <a:noFill/>
            <a:miter lim="800000"/>
            <a:headEnd/>
            <a:tailEnd/>
          </a:ln>
        </p:spPr>
      </p:pic>
      <p:pic>
        <p:nvPicPr>
          <p:cNvPr id="49" name="Picture 2" descr="Kết quả hình ảnh cho home png">
            <a:hlinkClick r:id="rId11" action="ppaction://hlinksldjump"/>
            <a:extLst>
              <a:ext uri="{FF2B5EF4-FFF2-40B4-BE49-F238E27FC236}">
                <a16:creationId xmlns:a16="http://schemas.microsoft.com/office/drawing/2014/main" id="{537B9218-6A16-4D0D-9B4E-696CDBD96B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6567" y="292643"/>
            <a:ext cx="587830" cy="587830"/>
          </a:xfrm>
          <a:prstGeom prst="rect">
            <a:avLst/>
          </a:prstGeom>
          <a:noFill/>
          <a:extLst>
            <a:ext uri="{909E8E84-426E-40DD-AFC4-6F175D3DCCD1}">
              <a14:hiddenFill xmlns:a14="http://schemas.microsoft.com/office/drawing/2010/main">
                <a:solidFill>
                  <a:srgbClr val="FFFFFF"/>
                </a:solidFill>
              </a14:hiddenFill>
            </a:ext>
          </a:extLst>
        </p:spPr>
      </p:pic>
      <p:sp>
        <p:nvSpPr>
          <p:cNvPr id="35" name="Hình chữ nhật: Góc Tròn 34">
            <a:extLst>
              <a:ext uri="{FF2B5EF4-FFF2-40B4-BE49-F238E27FC236}">
                <a16:creationId xmlns:a16="http://schemas.microsoft.com/office/drawing/2014/main" id="{09CF9AD2-0285-47AB-9969-59AFB2F31883}"/>
              </a:ext>
            </a:extLst>
          </p:cNvPr>
          <p:cNvSpPr/>
          <p:nvPr/>
        </p:nvSpPr>
        <p:spPr>
          <a:xfrm>
            <a:off x="4015441" y="2133657"/>
            <a:ext cx="4323145" cy="2856405"/>
          </a:xfrm>
          <a:prstGeom prst="roundRect">
            <a:avLst>
              <a:gd name="adj" fmla="val 10589"/>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6" name="Hộp Văn bản 35">
                <a:extLst>
                  <a:ext uri="{FF2B5EF4-FFF2-40B4-BE49-F238E27FC236}">
                    <a16:creationId xmlns:a16="http://schemas.microsoft.com/office/drawing/2014/main" id="{64731A3A-ABBE-4B85-832F-A50F53725957}"/>
                  </a:ext>
                </a:extLst>
              </p:cNvPr>
              <p:cNvSpPr txBox="1"/>
              <p:nvPr/>
            </p:nvSpPr>
            <p:spPr>
              <a:xfrm>
                <a:off x="4517562" y="2442172"/>
                <a:ext cx="3983069" cy="415498"/>
              </a:xfrm>
              <a:prstGeom prst="rect">
                <a:avLst/>
              </a:prstGeom>
              <a:noFill/>
            </p:spPr>
            <p:txBody>
              <a:bodyPr wrap="square">
                <a:spAutoFit/>
              </a:bodyPr>
              <a:lstStyle/>
              <a:p>
                <a:pPr defTabSz="685800"/>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50 . 347 . 2</m:t>
                    </m:r>
                  </m:oMath>
                </a14:m>
                <a:r>
                  <a:rPr lang="en-US" sz="2100">
                    <a:solidFill>
                      <a:prstClr val="black"/>
                    </a:solidFill>
                    <a:latin typeface="Times New Roman" panose="02020603050405020304" pitchFamily="18" charset="0"/>
                    <a:cs typeface="Times New Roman" panose="02020603050405020304" pitchFamily="18" charset="0"/>
                  </a:rPr>
                  <a:t> </a:t>
                </a:r>
                <a:endParaRPr lang="vi-VN" sz="2100">
                  <a:solidFill>
                    <a:prstClr val="black"/>
                  </a:solidFill>
                  <a:latin typeface="Arial" panose="020B0604020202020204" pitchFamily="34" charset="0"/>
                </a:endParaRPr>
              </a:p>
            </p:txBody>
          </p:sp>
        </mc:Choice>
        <mc:Fallback xmlns="">
          <p:sp>
            <p:nvSpPr>
              <p:cNvPr id="36" name="Hộp Văn bản 35">
                <a:extLst>
                  <a:ext uri="{FF2B5EF4-FFF2-40B4-BE49-F238E27FC236}">
                    <a16:creationId xmlns:a16="http://schemas.microsoft.com/office/drawing/2014/main" id="{64731A3A-ABBE-4B85-832F-A50F53725957}"/>
                  </a:ext>
                </a:extLst>
              </p:cNvPr>
              <p:cNvSpPr txBox="1">
                <a:spLocks noRot="1" noChangeAspect="1" noMove="1" noResize="1" noEditPoints="1" noAdjustHandles="1" noChangeArrowheads="1" noChangeShapeType="1" noTextEdit="1"/>
              </p:cNvSpPr>
              <p:nvPr/>
            </p:nvSpPr>
            <p:spPr>
              <a:xfrm>
                <a:off x="4517562" y="2442172"/>
                <a:ext cx="3983069" cy="415498"/>
              </a:xfrm>
              <a:prstGeom prst="rect">
                <a:avLst/>
              </a:prstGeom>
              <a:blipFill>
                <a:blip r:embed="rId13"/>
                <a:stretch>
                  <a:fillRect l="-1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Hộp Văn bản 36">
                <a:extLst>
                  <a:ext uri="{FF2B5EF4-FFF2-40B4-BE49-F238E27FC236}">
                    <a16:creationId xmlns:a16="http://schemas.microsoft.com/office/drawing/2014/main" id="{9563817D-2191-4D68-BE6D-A8BC5DEA3EAC}"/>
                  </a:ext>
                </a:extLst>
              </p:cNvPr>
              <p:cNvSpPr txBox="1"/>
              <p:nvPr/>
            </p:nvSpPr>
            <p:spPr>
              <a:xfrm>
                <a:off x="4241434" y="3055131"/>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=50 . 2 . 347</m:t>
                      </m:r>
                    </m:oMath>
                  </m:oMathPara>
                </a14:m>
                <a:endParaRPr lang="vi-VN" sz="2100">
                  <a:solidFill>
                    <a:prstClr val="black"/>
                  </a:solidFill>
                  <a:latin typeface="Arial" panose="020B0604020202020204" pitchFamily="34" charset="0"/>
                </a:endParaRPr>
              </a:p>
            </p:txBody>
          </p:sp>
        </mc:Choice>
        <mc:Fallback xmlns="">
          <p:sp>
            <p:nvSpPr>
              <p:cNvPr id="37" name="Hộp Văn bản 36">
                <a:extLst>
                  <a:ext uri="{FF2B5EF4-FFF2-40B4-BE49-F238E27FC236}">
                    <a16:creationId xmlns:a16="http://schemas.microsoft.com/office/drawing/2014/main" id="{9563817D-2191-4D68-BE6D-A8BC5DEA3EAC}"/>
                  </a:ext>
                </a:extLst>
              </p:cNvPr>
              <p:cNvSpPr txBox="1">
                <a:spLocks noRot="1" noChangeAspect="1" noMove="1" noResize="1" noEditPoints="1" noAdjustHandles="1" noChangeArrowheads="1" noChangeShapeType="1" noTextEdit="1"/>
              </p:cNvSpPr>
              <p:nvPr/>
            </p:nvSpPr>
            <p:spPr>
              <a:xfrm>
                <a:off x="4241434" y="3055131"/>
                <a:ext cx="2878916" cy="41549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Hộp Văn bản 37">
                <a:extLst>
                  <a:ext uri="{FF2B5EF4-FFF2-40B4-BE49-F238E27FC236}">
                    <a16:creationId xmlns:a16="http://schemas.microsoft.com/office/drawing/2014/main" id="{69977392-F117-4D6F-84A8-063D794AC72E}"/>
                  </a:ext>
                </a:extLst>
              </p:cNvPr>
              <p:cNvSpPr txBox="1"/>
              <p:nvPr/>
            </p:nvSpPr>
            <p:spPr>
              <a:xfrm>
                <a:off x="4241434" y="3655550"/>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m:t>
                      </m:r>
                      <m:d>
                        <m:dPr>
                          <m:ctrlPr>
                            <a:rPr lang="en-US" sz="2100" i="1">
                              <a:solidFill>
                                <a:prstClr val="black"/>
                              </a:solidFill>
                              <a:latin typeface="Cambria Math" panose="02040503050406030204" pitchFamily="18" charset="0"/>
                              <a:cs typeface="Times New Roman" panose="02020603050405020304" pitchFamily="18" charset="0"/>
                            </a:rPr>
                          </m:ctrlPr>
                        </m:dPr>
                        <m:e>
                          <m:r>
                            <a:rPr lang="en-US" sz="2100" i="1">
                              <a:solidFill>
                                <a:prstClr val="black"/>
                              </a:solidFill>
                              <a:latin typeface="Cambria Math" panose="02040503050406030204" pitchFamily="18" charset="0"/>
                              <a:cs typeface="Times New Roman" panose="02020603050405020304" pitchFamily="18" charset="0"/>
                            </a:rPr>
                            <m:t>50 . 2</m:t>
                          </m:r>
                        </m:e>
                      </m:d>
                      <m:r>
                        <a:rPr lang="en-US" sz="2100" i="1">
                          <a:solidFill>
                            <a:prstClr val="black"/>
                          </a:solidFill>
                          <a:latin typeface="Cambria Math" panose="02040503050406030204" pitchFamily="18" charset="0"/>
                          <a:cs typeface="Times New Roman" panose="02020603050405020304" pitchFamily="18" charset="0"/>
                        </a:rPr>
                        <m:t>. 347</m:t>
                      </m:r>
                    </m:oMath>
                  </m:oMathPara>
                </a14:m>
                <a:endParaRPr lang="vi-VN" sz="2100">
                  <a:solidFill>
                    <a:prstClr val="black"/>
                  </a:solidFill>
                  <a:latin typeface="Arial" panose="020B0604020202020204" pitchFamily="34" charset="0"/>
                </a:endParaRPr>
              </a:p>
            </p:txBody>
          </p:sp>
        </mc:Choice>
        <mc:Fallback xmlns="">
          <p:sp>
            <p:nvSpPr>
              <p:cNvPr id="38" name="Hộp Văn bản 37">
                <a:extLst>
                  <a:ext uri="{FF2B5EF4-FFF2-40B4-BE49-F238E27FC236}">
                    <a16:creationId xmlns:a16="http://schemas.microsoft.com/office/drawing/2014/main" id="{69977392-F117-4D6F-84A8-063D794AC72E}"/>
                  </a:ext>
                </a:extLst>
              </p:cNvPr>
              <p:cNvSpPr txBox="1">
                <a:spLocks noRot="1" noChangeAspect="1" noMove="1" noResize="1" noEditPoints="1" noAdjustHandles="1" noChangeArrowheads="1" noChangeShapeType="1" noTextEdit="1"/>
              </p:cNvSpPr>
              <p:nvPr/>
            </p:nvSpPr>
            <p:spPr>
              <a:xfrm>
                <a:off x="4241434" y="3655550"/>
                <a:ext cx="2878916" cy="41549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Hộp Văn bản 38">
                <a:extLst>
                  <a:ext uri="{FF2B5EF4-FFF2-40B4-BE49-F238E27FC236}">
                    <a16:creationId xmlns:a16="http://schemas.microsoft.com/office/drawing/2014/main" id="{EFD38421-F201-49D6-960A-DD2484254554}"/>
                  </a:ext>
                </a:extLst>
              </p:cNvPr>
              <p:cNvSpPr txBox="1"/>
              <p:nvPr/>
            </p:nvSpPr>
            <p:spPr>
              <a:xfrm>
                <a:off x="4264582" y="4195285"/>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=100 . 347=34 700</m:t>
                      </m:r>
                    </m:oMath>
                  </m:oMathPara>
                </a14:m>
                <a:endParaRPr lang="vi-VN" sz="2100">
                  <a:solidFill>
                    <a:prstClr val="black"/>
                  </a:solidFill>
                  <a:latin typeface="Arial" panose="020B0604020202020204" pitchFamily="34" charset="0"/>
                </a:endParaRPr>
              </a:p>
            </p:txBody>
          </p:sp>
        </mc:Choice>
        <mc:Fallback xmlns="">
          <p:sp>
            <p:nvSpPr>
              <p:cNvPr id="39" name="Hộp Văn bản 38">
                <a:extLst>
                  <a:ext uri="{FF2B5EF4-FFF2-40B4-BE49-F238E27FC236}">
                    <a16:creationId xmlns:a16="http://schemas.microsoft.com/office/drawing/2014/main" id="{EFD38421-F201-49D6-960A-DD2484254554}"/>
                  </a:ext>
                </a:extLst>
              </p:cNvPr>
              <p:cNvSpPr txBox="1">
                <a:spLocks noRot="1" noChangeAspect="1" noMove="1" noResize="1" noEditPoints="1" noAdjustHandles="1" noChangeArrowheads="1" noChangeShapeType="1" noTextEdit="1"/>
              </p:cNvSpPr>
              <p:nvPr/>
            </p:nvSpPr>
            <p:spPr>
              <a:xfrm>
                <a:off x="4264582" y="4195285"/>
                <a:ext cx="2878916" cy="41549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309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8" presetClass="emph" presetSubtype="0" fill="hold" nodeType="withEffect">
                                  <p:stCondLst>
                                    <p:cond delay="0"/>
                                  </p:stCondLst>
                                  <p:childTnLst>
                                    <p:animRot by="21600000">
                                      <p:cBhvr>
                                        <p:cTn id="9" dur="5000" fill="hold"/>
                                        <p:tgtEl>
                                          <p:spTgt spid="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anim calcmode="lin" valueType="num">
                                      <p:cBhvr>
                                        <p:cTn id="79" dur="500" fill="hold"/>
                                        <p:tgtEl>
                                          <p:spTgt spid="35"/>
                                        </p:tgtEl>
                                        <p:attrNameLst>
                                          <p:attrName>ppt_x</p:attrName>
                                        </p:attrNameLst>
                                      </p:cBhvr>
                                      <p:tavLst>
                                        <p:tav tm="0">
                                          <p:val>
                                            <p:strVal val="#ppt_x"/>
                                          </p:val>
                                        </p:tav>
                                        <p:tav tm="100000">
                                          <p:val>
                                            <p:strVal val="#ppt_x"/>
                                          </p:val>
                                        </p:tav>
                                      </p:tavLst>
                                    </p:anim>
                                    <p:anim calcmode="lin" valueType="num">
                                      <p:cBhvr>
                                        <p:cTn id="80"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up)">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1"/>
                    </p:tgtEl>
                  </p:cond>
                </p:stCondLst>
                <p:endSync evt="end" delay="0">
                  <p:rtn val="all"/>
                </p:endSync>
                <p:childTnLst>
                  <p:par>
                    <p:cTn id="102" fill="hold">
                      <p:stCondLst>
                        <p:cond delay="0"/>
                      </p:stCondLst>
                      <p:childTnLst>
                        <p:par>
                          <p:cTn id="103" fill="hold">
                            <p:stCondLst>
                              <p:cond delay="0"/>
                            </p:stCondLst>
                            <p:childTnLst>
                              <p:par>
                                <p:cTn id="104" presetID="19" presetClass="emph" presetSubtype="0" fill="hold" grpId="0" nodeType="clickEffect">
                                  <p:stCondLst>
                                    <p:cond delay="0"/>
                                  </p:stCondLst>
                                  <p:childTnLst>
                                    <p:animClr clrSpc="rgb" dir="cw">
                                      <p:cBhvr override="childStyle">
                                        <p:cTn id="105" dur="500" fill="hold"/>
                                        <p:tgtEl>
                                          <p:spTgt spid="41"/>
                                        </p:tgtEl>
                                        <p:attrNameLst>
                                          <p:attrName>style.color</p:attrName>
                                        </p:attrNameLst>
                                      </p:cBhvr>
                                      <p:to>
                                        <a:schemeClr val="accent2"/>
                                      </p:to>
                                    </p:animClr>
                                    <p:animClr clrSpc="rgb" dir="cw">
                                      <p:cBhvr>
                                        <p:cTn id="106" dur="500" fill="hold"/>
                                        <p:tgtEl>
                                          <p:spTgt spid="41"/>
                                        </p:tgtEl>
                                        <p:attrNameLst>
                                          <p:attrName>fillcolor</p:attrName>
                                        </p:attrNameLst>
                                      </p:cBhvr>
                                      <p:to>
                                        <a:schemeClr val="accent2"/>
                                      </p:to>
                                    </p:animClr>
                                    <p:set>
                                      <p:cBhvr>
                                        <p:cTn id="107" dur="500" fill="hold"/>
                                        <p:tgtEl>
                                          <p:spTgt spid="41"/>
                                        </p:tgtEl>
                                        <p:attrNameLst>
                                          <p:attrName>fill.type</p:attrName>
                                        </p:attrNameLst>
                                      </p:cBhvr>
                                      <p:to>
                                        <p:strVal val="solid"/>
                                      </p:to>
                                    </p:set>
                                    <p:set>
                                      <p:cBhvr>
                                        <p:cTn id="108" dur="500" fill="hold"/>
                                        <p:tgtEl>
                                          <p:spTgt spid="41"/>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3" name="SAI2_(new).wav"/>
                                        </p:tgtEl>
                                      </p:cMediaNode>
                                    </p:audio>
                                  </p:sub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500"/>
                                        <p:tgtEl>
                                          <p:spTgt spid="48"/>
                                        </p:tgtEl>
                                      </p:cBhvr>
                                    </p:animEffect>
                                  </p:childTnLst>
                                </p:cTn>
                              </p:par>
                            </p:childTnLst>
                          </p:cTn>
                        </p:par>
                      </p:childTnLst>
                    </p:cTn>
                  </p:par>
                </p:childTnLst>
              </p:cTn>
              <p:nextCondLst>
                <p:cond evt="onClick" delay="0">
                  <p:tgtEl>
                    <p:spTgt spid="41"/>
                  </p:tgtEl>
                </p:cond>
              </p:nextCondLst>
            </p:seq>
            <p:seq concurrent="1" nextAc="seek">
              <p:cTn id="113" restart="whenNotActive" fill="hold" evtFilter="cancelBubble" nodeType="interactiveSeq">
                <p:stCondLst>
                  <p:cond evt="onClick" delay="0">
                    <p:tgtEl>
                      <p:spTgt spid="42"/>
                    </p:tgtEl>
                  </p:cond>
                </p:stCondLst>
                <p:endSync evt="end" delay="0">
                  <p:rtn val="all"/>
                </p:endSync>
                <p:childTnLst>
                  <p:par>
                    <p:cTn id="114" fill="hold">
                      <p:stCondLst>
                        <p:cond delay="0"/>
                      </p:stCondLst>
                      <p:childTnLst>
                        <p:par>
                          <p:cTn id="115" fill="hold">
                            <p:stCondLst>
                              <p:cond delay="0"/>
                            </p:stCondLst>
                            <p:childTnLst>
                              <p:par>
                                <p:cTn id="116" presetID="19" presetClass="emph" presetSubtype="0" fill="hold" grpId="0" nodeType="clickEffect">
                                  <p:stCondLst>
                                    <p:cond delay="0"/>
                                  </p:stCondLst>
                                  <p:childTnLst>
                                    <p:animClr clrSpc="rgb" dir="cw">
                                      <p:cBhvr override="childStyle">
                                        <p:cTn id="117" dur="500" fill="hold"/>
                                        <p:tgtEl>
                                          <p:spTgt spid="42"/>
                                        </p:tgtEl>
                                        <p:attrNameLst>
                                          <p:attrName>style.color</p:attrName>
                                        </p:attrNameLst>
                                      </p:cBhvr>
                                      <p:to>
                                        <a:schemeClr val="accent2"/>
                                      </p:to>
                                    </p:animClr>
                                    <p:animClr clrSpc="rgb" dir="cw">
                                      <p:cBhvr>
                                        <p:cTn id="118" dur="500" fill="hold"/>
                                        <p:tgtEl>
                                          <p:spTgt spid="42"/>
                                        </p:tgtEl>
                                        <p:attrNameLst>
                                          <p:attrName>fillcolor</p:attrName>
                                        </p:attrNameLst>
                                      </p:cBhvr>
                                      <p:to>
                                        <a:schemeClr val="accent2"/>
                                      </p:to>
                                    </p:animClr>
                                    <p:set>
                                      <p:cBhvr>
                                        <p:cTn id="119" dur="500" fill="hold"/>
                                        <p:tgtEl>
                                          <p:spTgt spid="42"/>
                                        </p:tgtEl>
                                        <p:attrNameLst>
                                          <p:attrName>fill.type</p:attrName>
                                        </p:attrNameLst>
                                      </p:cBhvr>
                                      <p:to>
                                        <p:strVal val="solid"/>
                                      </p:to>
                                    </p:set>
                                    <p:set>
                                      <p:cBhvr>
                                        <p:cTn id="120" dur="500" fill="hold"/>
                                        <p:tgtEl>
                                          <p:spTgt spid="42"/>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3" name="SAI2_(new).wav"/>
                                        </p:tgtEl>
                                      </p:cMediaNode>
                                    </p:audio>
                                  </p:sub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childTnLst>
                                </p:cTn>
                              </p:par>
                            </p:childTnLst>
                          </p:cTn>
                        </p:par>
                      </p:childTnLst>
                    </p:cTn>
                  </p:par>
                </p:childTnLst>
              </p:cTn>
              <p:nextCondLst>
                <p:cond evt="onClick" delay="0">
                  <p:tgtEl>
                    <p:spTgt spid="42"/>
                  </p:tgtEl>
                </p:cond>
              </p:nextCondLst>
            </p:seq>
            <p:seq concurrent="1" nextAc="seek">
              <p:cTn id="125" restart="whenNotActive" fill="hold" evtFilter="cancelBubble" nodeType="interactiveSeq">
                <p:stCondLst>
                  <p:cond evt="onClick" delay="0">
                    <p:tgtEl>
                      <p:spTgt spid="43"/>
                    </p:tgtEl>
                  </p:cond>
                </p:stCondLst>
                <p:endSync evt="end" delay="0">
                  <p:rtn val="all"/>
                </p:endSync>
                <p:childTnLst>
                  <p:par>
                    <p:cTn id="126" fill="hold">
                      <p:stCondLst>
                        <p:cond delay="0"/>
                      </p:stCondLst>
                      <p:childTnLst>
                        <p:par>
                          <p:cTn id="127" fill="hold">
                            <p:stCondLst>
                              <p:cond delay="0"/>
                            </p:stCondLst>
                            <p:childTnLst>
                              <p:par>
                                <p:cTn id="128" presetID="19" presetClass="emph" presetSubtype="0" fill="hold" grpId="0" nodeType="clickEffect">
                                  <p:stCondLst>
                                    <p:cond delay="0"/>
                                  </p:stCondLst>
                                  <p:childTnLst>
                                    <p:animClr clrSpc="rgb" dir="cw">
                                      <p:cBhvr override="childStyle">
                                        <p:cTn id="129" dur="500" fill="hold"/>
                                        <p:tgtEl>
                                          <p:spTgt spid="43"/>
                                        </p:tgtEl>
                                        <p:attrNameLst>
                                          <p:attrName>style.color</p:attrName>
                                        </p:attrNameLst>
                                      </p:cBhvr>
                                      <p:to>
                                        <a:schemeClr val="accent2"/>
                                      </p:to>
                                    </p:animClr>
                                    <p:animClr clrSpc="rgb" dir="cw">
                                      <p:cBhvr>
                                        <p:cTn id="130" dur="500" fill="hold"/>
                                        <p:tgtEl>
                                          <p:spTgt spid="43"/>
                                        </p:tgtEl>
                                        <p:attrNameLst>
                                          <p:attrName>fillcolor</p:attrName>
                                        </p:attrNameLst>
                                      </p:cBhvr>
                                      <p:to>
                                        <a:schemeClr val="accent2"/>
                                      </p:to>
                                    </p:animClr>
                                    <p:set>
                                      <p:cBhvr>
                                        <p:cTn id="131" dur="500" fill="hold"/>
                                        <p:tgtEl>
                                          <p:spTgt spid="43"/>
                                        </p:tgtEl>
                                        <p:attrNameLst>
                                          <p:attrName>fill.type</p:attrName>
                                        </p:attrNameLst>
                                      </p:cBhvr>
                                      <p:to>
                                        <p:strVal val="solid"/>
                                      </p:to>
                                    </p:set>
                                    <p:set>
                                      <p:cBhvr>
                                        <p:cTn id="132" dur="500" fill="hold"/>
                                        <p:tgtEl>
                                          <p:spTgt spid="43"/>
                                        </p:tgtEl>
                                        <p:attrNameLst>
                                          <p:attrName>fill.on</p:attrName>
                                        </p:attrNameLst>
                                      </p:cBhvr>
                                      <p:to>
                                        <p:strVal val="true"/>
                                      </p:to>
                                    </p:set>
                                  </p:childTnLst>
                                  <p:subTnLst>
                                    <p:audio>
                                      <p:cMediaNode>
                                        <p:cTn display="0" masterRel="sameClick">
                                          <p:stCondLst>
                                            <p:cond evt="begin" delay="0">
                                              <p:tn val="128"/>
                                            </p:cond>
                                          </p:stCondLst>
                                          <p:endCondLst>
                                            <p:cond evt="onStopAudio" delay="0">
                                              <p:tgtEl>
                                                <p:sldTgt/>
                                              </p:tgtEl>
                                            </p:cond>
                                          </p:endCondLst>
                                        </p:cTn>
                                        <p:tgtEl>
                                          <p:sndTgt r:embed="rId3" name="SAI2_(new).wav"/>
                                        </p:tgtEl>
                                      </p:cMediaNode>
                                    </p:audio>
                                  </p:sub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500"/>
                                        <p:tgtEl>
                                          <p:spTgt spid="46"/>
                                        </p:tgtEl>
                                      </p:cBhvr>
                                    </p:animEffect>
                                  </p:childTnLst>
                                </p:cTn>
                              </p:par>
                            </p:childTnLst>
                          </p:cTn>
                        </p:par>
                      </p:childTnLst>
                    </p:cTn>
                  </p:par>
                </p:childTnLst>
              </p:cTn>
              <p:nextCondLst>
                <p:cond evt="onClick" delay="0">
                  <p:tgtEl>
                    <p:spTgt spid="43"/>
                  </p:tgtEl>
                </p:cond>
              </p:nextCondLst>
            </p:seq>
            <p:seq concurrent="1" nextAc="seek">
              <p:cTn id="137" restart="whenNotActive" fill="hold" evtFilter="cancelBubble" nodeType="interactiveSeq">
                <p:stCondLst>
                  <p:cond evt="onClick" delay="0">
                    <p:tgtEl>
                      <p:spTgt spid="44"/>
                    </p:tgtEl>
                  </p:cond>
                </p:stCondLst>
                <p:endSync evt="end" delay="0">
                  <p:rtn val="all"/>
                </p:endSync>
                <p:childTnLst>
                  <p:par>
                    <p:cTn id="138" fill="hold">
                      <p:stCondLst>
                        <p:cond delay="0"/>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par>
                          <p:cTn id="143" fill="hold">
                            <p:stCondLst>
                              <p:cond delay="500"/>
                            </p:stCondLst>
                            <p:childTnLst>
                              <p:par>
                                <p:cTn id="144" presetID="19" presetClass="emph" presetSubtype="0" fill="hold" nodeType="afterEffect">
                                  <p:stCondLst>
                                    <p:cond delay="0"/>
                                  </p:stCondLst>
                                  <p:childTnLst>
                                    <p:animClr clrSpc="rgb" dir="cw">
                                      <p:cBhvr override="childStyle">
                                        <p:cTn id="145" dur="500" fill="hold"/>
                                        <p:tgtEl>
                                          <p:spTgt spid="44"/>
                                        </p:tgtEl>
                                        <p:attrNameLst>
                                          <p:attrName>style.color</p:attrName>
                                        </p:attrNameLst>
                                      </p:cBhvr>
                                      <p:to>
                                        <a:schemeClr val="accent2"/>
                                      </p:to>
                                    </p:animClr>
                                    <p:animClr clrSpc="rgb" dir="cw">
                                      <p:cBhvr>
                                        <p:cTn id="146" dur="500" fill="hold"/>
                                        <p:tgtEl>
                                          <p:spTgt spid="44"/>
                                        </p:tgtEl>
                                        <p:attrNameLst>
                                          <p:attrName>fillcolor</p:attrName>
                                        </p:attrNameLst>
                                      </p:cBhvr>
                                      <p:to>
                                        <a:schemeClr val="accent2"/>
                                      </p:to>
                                    </p:animClr>
                                    <p:set>
                                      <p:cBhvr>
                                        <p:cTn id="147" dur="500" fill="hold"/>
                                        <p:tgtEl>
                                          <p:spTgt spid="44"/>
                                        </p:tgtEl>
                                        <p:attrNameLst>
                                          <p:attrName>fill.type</p:attrName>
                                        </p:attrNameLst>
                                      </p:cBhvr>
                                      <p:to>
                                        <p:strVal val="solid"/>
                                      </p:to>
                                    </p:set>
                                    <p:set>
                                      <p:cBhvr>
                                        <p:cTn id="148" dur="500" fill="hold"/>
                                        <p:tgtEl>
                                          <p:spTgt spid="44"/>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4"/>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41" grpId="0" animBg="1"/>
      <p:bldP spid="42" grpId="0" animBg="1"/>
      <p:bldP spid="43" grpId="0" animBg="1"/>
      <p:bldP spid="35" grpId="0" animBg="1"/>
      <p:bldP spid="36" grpId="0"/>
      <p:bldP spid="37"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AD68E2-A43E-46C5-A504-0EE800337CB8}"/>
                  </a:ext>
                </a:extLst>
              </p:cNvPr>
              <p:cNvSpPr txBox="1"/>
              <p:nvPr/>
            </p:nvSpPr>
            <p:spPr>
              <a:xfrm>
                <a:off x="527824" y="1287883"/>
                <a:ext cx="8088352" cy="3225498"/>
              </a:xfrm>
              <a:prstGeom prst="rect">
                <a:avLst/>
              </a:prstGeom>
              <a:noFill/>
            </p:spPr>
            <p:txBody>
              <a:bodyPr wrap="square">
                <a:spAutoFit/>
              </a:bodyPr>
              <a:lstStyle/>
              <a:p>
                <a:pPr defTabSz="685800">
                  <a:lnSpc>
                    <a:spcPct val="200000"/>
                  </a:lnSpc>
                </a:pPr>
                <a:r>
                  <a:rPr lang="en-US" sz="2100" b="1">
                    <a:solidFill>
                      <a:prstClr val="black"/>
                    </a:solidFill>
                    <a:latin typeface="Times New Roman" panose="02020603050405020304" pitchFamily="18" charset="0"/>
                    <a:cs typeface="Times New Roman" panose="02020603050405020304" pitchFamily="18" charset="0"/>
                  </a:rPr>
                  <a:t>Câu 2: </a:t>
                </a:r>
                <a:r>
                  <a:rPr lang="en-US" sz="2100">
                    <a:solidFill>
                      <a:prstClr val="black"/>
                    </a:solidFill>
                    <a:latin typeface="Times New Roman" panose="02020603050405020304" pitchFamily="18" charset="0"/>
                    <a:cs typeface="Times New Roman" panose="02020603050405020304" pitchFamily="18" charset="0"/>
                  </a:rPr>
                  <a:t>Tính nhanh </a:t>
                </a: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49.15−49.5</m:t>
                    </m:r>
                  </m:oMath>
                </a14:m>
                <a:r>
                  <a:rPr lang="en-US" sz="2100">
                    <a:solidFill>
                      <a:prstClr val="black"/>
                    </a:solidFill>
                    <a:latin typeface="Times New Roman" panose="02020603050405020304" pitchFamily="18" charset="0"/>
                    <a:cs typeface="Times New Roman" panose="02020603050405020304" pitchFamily="18" charset="0"/>
                  </a:rPr>
                  <a:t> ta được kết quả bằng</a:t>
                </a: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490</m:t>
                    </m:r>
                  </m:oMath>
                </a14:m>
                <a:endParaRPr lang="en-US" sz="2100">
                  <a:solidFill>
                    <a:prstClr val="black"/>
                  </a:solidFill>
                  <a:latin typeface="Cambria Math" panose="020405030504060302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49</m:t>
                    </m:r>
                  </m:oMath>
                </a14:m>
                <a:endParaRPr lang="en-US" sz="2100">
                  <a:solidFill>
                    <a:prstClr val="black"/>
                  </a:solidFill>
                  <a:latin typeface="Cambria Math" panose="020405030504060302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59</m:t>
                    </m:r>
                  </m:oMath>
                </a14:m>
                <a:endParaRPr lang="en-US" sz="2100">
                  <a:solidFill>
                    <a:prstClr val="black"/>
                  </a:solidFill>
                  <a:latin typeface="Cambria Math" panose="020405030504060302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4 900</m:t>
                    </m:r>
                  </m:oMath>
                </a14:m>
                <a:endParaRPr lang="en-US" sz="2100">
                  <a:solidFill>
                    <a:prstClr val="black"/>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FAD68E2-A43E-46C5-A504-0EE800337CB8}"/>
                  </a:ext>
                </a:extLst>
              </p:cNvPr>
              <p:cNvSpPr txBox="1">
                <a:spLocks noRot="1" noChangeAspect="1" noMove="1" noResize="1" noEditPoints="1" noAdjustHandles="1" noChangeArrowheads="1" noChangeShapeType="1" noTextEdit="1"/>
              </p:cNvSpPr>
              <p:nvPr/>
            </p:nvSpPr>
            <p:spPr>
              <a:xfrm>
                <a:off x="527824" y="1287883"/>
                <a:ext cx="8088352" cy="3225498"/>
              </a:xfrm>
              <a:prstGeom prst="rect">
                <a:avLst/>
              </a:prstGeom>
              <a:blipFill>
                <a:blip r:embed="rId5"/>
                <a:stretch>
                  <a:fillRect l="-905" b="-2647"/>
                </a:stretch>
              </a:blipFill>
            </p:spPr>
            <p:txBody>
              <a:bodyPr/>
              <a:lstStyle/>
              <a:p>
                <a:r>
                  <a:rPr lang="en-US">
                    <a:noFill/>
                  </a:rPr>
                  <a:t> </a:t>
                </a:r>
              </a:p>
            </p:txBody>
          </p:sp>
        </mc:Fallback>
      </mc:AlternateContent>
      <p:pic>
        <p:nvPicPr>
          <p:cNvPr id="8" name="Picture 2" descr="Kết quả hình ảnh cho virut corona">
            <a:extLst>
              <a:ext uri="{FF2B5EF4-FFF2-40B4-BE49-F238E27FC236}">
                <a16:creationId xmlns:a16="http://schemas.microsoft.com/office/drawing/2014/main" id="{113F4A75-1114-4887-AEE3-508E6AF8C05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39117" y="-93716"/>
            <a:ext cx="962032" cy="1360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ết quả hình ảnh cho virut corona">
            <a:extLst>
              <a:ext uri="{FF2B5EF4-FFF2-40B4-BE49-F238E27FC236}">
                <a16:creationId xmlns:a16="http://schemas.microsoft.com/office/drawing/2014/main" id="{A37109D8-9CDA-4431-84B5-3A7BCEBEE173}"/>
              </a:ext>
            </a:extLst>
          </p:cNvPr>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040266" y="157296"/>
            <a:ext cx="476495" cy="45992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5">
            <a:extLst>
              <a:ext uri="{FF2B5EF4-FFF2-40B4-BE49-F238E27FC236}">
                <a16:creationId xmlns:a16="http://schemas.microsoft.com/office/drawing/2014/main" id="{58B33AE1-C917-425C-8D33-12F9823A08A2}"/>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20</a:t>
            </a:r>
          </a:p>
        </p:txBody>
      </p:sp>
      <p:sp>
        <p:nvSpPr>
          <p:cNvPr id="11" name="Rounded Rectangle 16">
            <a:extLst>
              <a:ext uri="{FF2B5EF4-FFF2-40B4-BE49-F238E27FC236}">
                <a16:creationId xmlns:a16="http://schemas.microsoft.com/office/drawing/2014/main" id="{F011D3B0-A747-4CA1-9A51-5F464B487EC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19</a:t>
            </a:r>
          </a:p>
        </p:txBody>
      </p:sp>
      <p:sp>
        <p:nvSpPr>
          <p:cNvPr id="12" name="Rounded Rectangle 17">
            <a:extLst>
              <a:ext uri="{FF2B5EF4-FFF2-40B4-BE49-F238E27FC236}">
                <a16:creationId xmlns:a16="http://schemas.microsoft.com/office/drawing/2014/main" id="{BB884863-DB4F-4CC5-96BA-7136575E2AA4}"/>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18</a:t>
            </a:r>
          </a:p>
        </p:txBody>
      </p:sp>
      <p:sp>
        <p:nvSpPr>
          <p:cNvPr id="13" name="Rounded Rectangle 18">
            <a:extLst>
              <a:ext uri="{FF2B5EF4-FFF2-40B4-BE49-F238E27FC236}">
                <a16:creationId xmlns:a16="http://schemas.microsoft.com/office/drawing/2014/main" id="{9B25CFB3-48E0-49AC-9936-3F7BB0A3FF01}"/>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17</a:t>
            </a:r>
          </a:p>
        </p:txBody>
      </p:sp>
      <p:sp>
        <p:nvSpPr>
          <p:cNvPr id="14" name="Rounded Rectangle 19">
            <a:extLst>
              <a:ext uri="{FF2B5EF4-FFF2-40B4-BE49-F238E27FC236}">
                <a16:creationId xmlns:a16="http://schemas.microsoft.com/office/drawing/2014/main" id="{17A97AFC-4F5E-4426-942D-D7E931F207E5}"/>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16</a:t>
            </a:r>
          </a:p>
        </p:txBody>
      </p:sp>
      <p:sp>
        <p:nvSpPr>
          <p:cNvPr id="15" name="Rounded Rectangle 20">
            <a:extLst>
              <a:ext uri="{FF2B5EF4-FFF2-40B4-BE49-F238E27FC236}">
                <a16:creationId xmlns:a16="http://schemas.microsoft.com/office/drawing/2014/main" id="{D06E7DD1-5CF9-4760-80B3-5B53D3CD7A0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15</a:t>
            </a:r>
          </a:p>
        </p:txBody>
      </p:sp>
      <p:sp>
        <p:nvSpPr>
          <p:cNvPr id="16" name="Rounded Rectangle 21">
            <a:extLst>
              <a:ext uri="{FF2B5EF4-FFF2-40B4-BE49-F238E27FC236}">
                <a16:creationId xmlns:a16="http://schemas.microsoft.com/office/drawing/2014/main" id="{605FF446-7F85-45F4-B2F3-091519BEEE86}"/>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14</a:t>
            </a:r>
          </a:p>
        </p:txBody>
      </p:sp>
      <p:sp>
        <p:nvSpPr>
          <p:cNvPr id="17" name="Rounded Rectangle 22">
            <a:extLst>
              <a:ext uri="{FF2B5EF4-FFF2-40B4-BE49-F238E27FC236}">
                <a16:creationId xmlns:a16="http://schemas.microsoft.com/office/drawing/2014/main" id="{EE62088E-4C75-4781-B8FA-6A5DD49214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13</a:t>
            </a:r>
          </a:p>
        </p:txBody>
      </p:sp>
      <p:sp>
        <p:nvSpPr>
          <p:cNvPr id="18" name="Rounded Rectangle 23">
            <a:extLst>
              <a:ext uri="{FF2B5EF4-FFF2-40B4-BE49-F238E27FC236}">
                <a16:creationId xmlns:a16="http://schemas.microsoft.com/office/drawing/2014/main" id="{0B25EAF9-C4C2-48D7-A6B7-C8A152E705C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12</a:t>
            </a:r>
          </a:p>
        </p:txBody>
      </p:sp>
      <p:sp>
        <p:nvSpPr>
          <p:cNvPr id="19" name="Rounded Rectangle 24">
            <a:extLst>
              <a:ext uri="{FF2B5EF4-FFF2-40B4-BE49-F238E27FC236}">
                <a16:creationId xmlns:a16="http://schemas.microsoft.com/office/drawing/2014/main" id="{93CFC0E1-6423-4DBB-8B79-D6428BB8E1D3}"/>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11</a:t>
            </a:r>
          </a:p>
        </p:txBody>
      </p:sp>
      <p:sp>
        <p:nvSpPr>
          <p:cNvPr id="20" name="Rounded Rectangle 25">
            <a:extLst>
              <a:ext uri="{FF2B5EF4-FFF2-40B4-BE49-F238E27FC236}">
                <a16:creationId xmlns:a16="http://schemas.microsoft.com/office/drawing/2014/main" id="{D2CC6653-B6BF-4837-9C56-F542C99C3E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10</a:t>
            </a:r>
          </a:p>
        </p:txBody>
      </p:sp>
      <p:sp>
        <p:nvSpPr>
          <p:cNvPr id="21" name="Rounded Rectangle 26">
            <a:extLst>
              <a:ext uri="{FF2B5EF4-FFF2-40B4-BE49-F238E27FC236}">
                <a16:creationId xmlns:a16="http://schemas.microsoft.com/office/drawing/2014/main" id="{2D583ECC-E132-423E-9DDB-4A746567AC9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09</a:t>
            </a:r>
          </a:p>
        </p:txBody>
      </p:sp>
      <p:sp>
        <p:nvSpPr>
          <p:cNvPr id="22" name="Rounded Rectangle 27">
            <a:extLst>
              <a:ext uri="{FF2B5EF4-FFF2-40B4-BE49-F238E27FC236}">
                <a16:creationId xmlns:a16="http://schemas.microsoft.com/office/drawing/2014/main" id="{9B539319-00B7-474F-ADC9-15B693E848ED}"/>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08</a:t>
            </a:r>
          </a:p>
        </p:txBody>
      </p:sp>
      <p:sp>
        <p:nvSpPr>
          <p:cNvPr id="23" name="Rounded Rectangle 28">
            <a:extLst>
              <a:ext uri="{FF2B5EF4-FFF2-40B4-BE49-F238E27FC236}">
                <a16:creationId xmlns:a16="http://schemas.microsoft.com/office/drawing/2014/main" id="{C8E1C543-48F4-479C-8F17-252208FE1ABF}"/>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07</a:t>
            </a:r>
          </a:p>
        </p:txBody>
      </p:sp>
      <p:sp>
        <p:nvSpPr>
          <p:cNvPr id="24" name="Rounded Rectangle 29">
            <a:extLst>
              <a:ext uri="{FF2B5EF4-FFF2-40B4-BE49-F238E27FC236}">
                <a16:creationId xmlns:a16="http://schemas.microsoft.com/office/drawing/2014/main" id="{1BC517D1-730F-4B16-BD75-616A16F0CD3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06</a:t>
            </a:r>
          </a:p>
        </p:txBody>
      </p:sp>
      <p:sp>
        <p:nvSpPr>
          <p:cNvPr id="25" name="Rounded Rectangle 30">
            <a:extLst>
              <a:ext uri="{FF2B5EF4-FFF2-40B4-BE49-F238E27FC236}">
                <a16:creationId xmlns:a16="http://schemas.microsoft.com/office/drawing/2014/main" id="{37F42E4C-3CEA-44CA-A823-72D9D48C101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05</a:t>
            </a:r>
          </a:p>
        </p:txBody>
      </p:sp>
      <p:sp>
        <p:nvSpPr>
          <p:cNvPr id="26" name="Rounded Rectangle 31">
            <a:extLst>
              <a:ext uri="{FF2B5EF4-FFF2-40B4-BE49-F238E27FC236}">
                <a16:creationId xmlns:a16="http://schemas.microsoft.com/office/drawing/2014/main" id="{BFE0F082-CB09-4E79-9545-B37352CBCDB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04</a:t>
            </a:r>
          </a:p>
        </p:txBody>
      </p:sp>
      <p:sp>
        <p:nvSpPr>
          <p:cNvPr id="27" name="Rounded Rectangle 32">
            <a:extLst>
              <a:ext uri="{FF2B5EF4-FFF2-40B4-BE49-F238E27FC236}">
                <a16:creationId xmlns:a16="http://schemas.microsoft.com/office/drawing/2014/main" id="{C5454973-2AE0-4BA9-8A23-F5D3B993DAC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03</a:t>
            </a:r>
          </a:p>
        </p:txBody>
      </p:sp>
      <p:sp>
        <p:nvSpPr>
          <p:cNvPr id="28" name="Rounded Rectangle 33">
            <a:extLst>
              <a:ext uri="{FF2B5EF4-FFF2-40B4-BE49-F238E27FC236}">
                <a16:creationId xmlns:a16="http://schemas.microsoft.com/office/drawing/2014/main" id="{D1765456-DCFB-4940-84B9-6BE222BE4F3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02</a:t>
            </a:r>
          </a:p>
        </p:txBody>
      </p:sp>
      <p:sp>
        <p:nvSpPr>
          <p:cNvPr id="29" name="Rounded Rectangle 34">
            <a:extLst>
              <a:ext uri="{FF2B5EF4-FFF2-40B4-BE49-F238E27FC236}">
                <a16:creationId xmlns:a16="http://schemas.microsoft.com/office/drawing/2014/main" id="{652FD2D3-6E17-4467-912C-63B20285129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a:t>
            </a:r>
          </a:p>
        </p:txBody>
      </p:sp>
      <p:sp>
        <p:nvSpPr>
          <p:cNvPr id="30" name="Rounded Rectangle 35">
            <a:extLst>
              <a:ext uri="{FF2B5EF4-FFF2-40B4-BE49-F238E27FC236}">
                <a16:creationId xmlns:a16="http://schemas.microsoft.com/office/drawing/2014/main" id="{AD1CBB11-B4F1-4800-B587-2AD03B049E1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panose="020F0502020204030204"/>
              </a:rPr>
              <a:t>00</a:t>
            </a:r>
          </a:p>
        </p:txBody>
      </p:sp>
      <p:sp>
        <p:nvSpPr>
          <p:cNvPr id="41" name="S1">
            <a:extLst>
              <a:ext uri="{FF2B5EF4-FFF2-40B4-BE49-F238E27FC236}">
                <a16:creationId xmlns:a16="http://schemas.microsoft.com/office/drawing/2014/main" id="{5FAD776A-4914-4B85-8568-5B9E03BCD302}"/>
              </a:ext>
            </a:extLst>
          </p:cNvPr>
          <p:cNvSpPr/>
          <p:nvPr/>
        </p:nvSpPr>
        <p:spPr>
          <a:xfrm>
            <a:off x="839096" y="2912182"/>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2" name="S2">
            <a:extLst>
              <a:ext uri="{FF2B5EF4-FFF2-40B4-BE49-F238E27FC236}">
                <a16:creationId xmlns:a16="http://schemas.microsoft.com/office/drawing/2014/main" id="{35CDBB2E-D496-40A4-8D35-6C4693057738}"/>
              </a:ext>
            </a:extLst>
          </p:cNvPr>
          <p:cNvSpPr/>
          <p:nvPr/>
        </p:nvSpPr>
        <p:spPr>
          <a:xfrm>
            <a:off x="814939" y="3494019"/>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3" name="S3">
            <a:extLst>
              <a:ext uri="{FF2B5EF4-FFF2-40B4-BE49-F238E27FC236}">
                <a16:creationId xmlns:a16="http://schemas.microsoft.com/office/drawing/2014/main" id="{43FFEB7D-E08B-4BBF-8465-D65B112ED82F}"/>
              </a:ext>
            </a:extLst>
          </p:cNvPr>
          <p:cNvSpPr/>
          <p:nvPr/>
        </p:nvSpPr>
        <p:spPr>
          <a:xfrm>
            <a:off x="839096" y="4187043"/>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4" name="D1">
            <a:extLst>
              <a:ext uri="{FF2B5EF4-FFF2-40B4-BE49-F238E27FC236}">
                <a16:creationId xmlns:a16="http://schemas.microsoft.com/office/drawing/2014/main" id="{C803CE7A-603C-4920-B3EA-FFF58DE12BAF}"/>
              </a:ext>
            </a:extLst>
          </p:cNvPr>
          <p:cNvSpPr/>
          <p:nvPr/>
        </p:nvSpPr>
        <p:spPr>
          <a:xfrm>
            <a:off x="843514" y="2279634"/>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45" name="D2" descr="Kết quả hình ảnh cho đúng sai png">
            <a:extLst>
              <a:ext uri="{FF2B5EF4-FFF2-40B4-BE49-F238E27FC236}">
                <a16:creationId xmlns:a16="http://schemas.microsoft.com/office/drawing/2014/main" id="{1F848B93-1895-413A-92C4-3770262B4BF2}"/>
              </a:ext>
            </a:extLst>
          </p:cNvPr>
          <p:cNvPicPr>
            <a:picLocks noChangeAspect="1" noChangeArrowheads="1"/>
          </p:cNvPicPr>
          <p:nvPr/>
        </p:nvPicPr>
        <p:blipFill>
          <a:blip r:embed="rId9"/>
          <a:srcRect/>
          <a:stretch>
            <a:fillRect/>
          </a:stretch>
        </p:blipFill>
        <p:spPr bwMode="auto">
          <a:xfrm>
            <a:off x="814939" y="2222548"/>
            <a:ext cx="305258" cy="305258"/>
          </a:xfrm>
          <a:prstGeom prst="rect">
            <a:avLst/>
          </a:prstGeom>
          <a:noFill/>
          <a:ln w="9525">
            <a:noFill/>
            <a:miter lim="800000"/>
            <a:headEnd/>
            <a:tailEnd/>
          </a:ln>
        </p:spPr>
      </p:pic>
      <p:pic>
        <p:nvPicPr>
          <p:cNvPr id="46" name="SS3" descr="Hình ảnh có liên quan">
            <a:extLst>
              <a:ext uri="{FF2B5EF4-FFF2-40B4-BE49-F238E27FC236}">
                <a16:creationId xmlns:a16="http://schemas.microsoft.com/office/drawing/2014/main" id="{DDB36047-1330-485C-B558-10096938E87E}"/>
              </a:ext>
            </a:extLst>
          </p:cNvPr>
          <p:cNvPicPr>
            <a:picLocks noChangeAspect="1" noChangeArrowheads="1"/>
          </p:cNvPicPr>
          <p:nvPr/>
        </p:nvPicPr>
        <p:blipFill>
          <a:blip r:embed="rId10"/>
          <a:srcRect l="14398" t="13542" r="14490" b="14236"/>
          <a:stretch>
            <a:fillRect/>
          </a:stretch>
        </p:blipFill>
        <p:spPr bwMode="auto">
          <a:xfrm>
            <a:off x="829572" y="4157813"/>
            <a:ext cx="252793" cy="255971"/>
          </a:xfrm>
          <a:prstGeom prst="rect">
            <a:avLst/>
          </a:prstGeom>
          <a:noFill/>
          <a:ln w="9525">
            <a:noFill/>
            <a:miter lim="800000"/>
            <a:headEnd/>
            <a:tailEnd/>
          </a:ln>
        </p:spPr>
      </p:pic>
      <p:pic>
        <p:nvPicPr>
          <p:cNvPr id="47" name="SS2" descr="Hình ảnh có liên quan">
            <a:extLst>
              <a:ext uri="{FF2B5EF4-FFF2-40B4-BE49-F238E27FC236}">
                <a16:creationId xmlns:a16="http://schemas.microsoft.com/office/drawing/2014/main" id="{A7340ADA-B21D-412B-8930-AF19BF24A393}"/>
              </a:ext>
            </a:extLst>
          </p:cNvPr>
          <p:cNvPicPr>
            <a:picLocks noChangeAspect="1" noChangeArrowheads="1"/>
          </p:cNvPicPr>
          <p:nvPr/>
        </p:nvPicPr>
        <p:blipFill>
          <a:blip r:embed="rId10"/>
          <a:srcRect l="14398" t="13542" r="14490" b="14236"/>
          <a:stretch>
            <a:fillRect/>
          </a:stretch>
        </p:blipFill>
        <p:spPr bwMode="auto">
          <a:xfrm>
            <a:off x="805415" y="3464789"/>
            <a:ext cx="252793" cy="255971"/>
          </a:xfrm>
          <a:prstGeom prst="rect">
            <a:avLst/>
          </a:prstGeom>
          <a:noFill/>
          <a:ln w="9525">
            <a:noFill/>
            <a:miter lim="800000"/>
            <a:headEnd/>
            <a:tailEnd/>
          </a:ln>
        </p:spPr>
      </p:pic>
      <p:pic>
        <p:nvPicPr>
          <p:cNvPr id="48" name="SS1" descr="Hình ảnh có liên quan">
            <a:extLst>
              <a:ext uri="{FF2B5EF4-FFF2-40B4-BE49-F238E27FC236}">
                <a16:creationId xmlns:a16="http://schemas.microsoft.com/office/drawing/2014/main" id="{2E5E0380-ADD6-44B4-95F7-01188443CA95}"/>
              </a:ext>
            </a:extLst>
          </p:cNvPr>
          <p:cNvPicPr>
            <a:picLocks noChangeAspect="1" noChangeArrowheads="1"/>
          </p:cNvPicPr>
          <p:nvPr/>
        </p:nvPicPr>
        <p:blipFill>
          <a:blip r:embed="rId10"/>
          <a:srcRect l="14398" t="13542" r="14490" b="14236"/>
          <a:stretch>
            <a:fillRect/>
          </a:stretch>
        </p:blipFill>
        <p:spPr bwMode="auto">
          <a:xfrm>
            <a:off x="829572" y="2884141"/>
            <a:ext cx="252793" cy="255973"/>
          </a:xfrm>
          <a:prstGeom prst="rect">
            <a:avLst/>
          </a:prstGeom>
          <a:noFill/>
          <a:ln w="9525">
            <a:noFill/>
            <a:miter lim="800000"/>
            <a:headEnd/>
            <a:tailEnd/>
          </a:ln>
        </p:spPr>
      </p:pic>
      <p:pic>
        <p:nvPicPr>
          <p:cNvPr id="49" name="Picture 2" descr="Kết quả hình ảnh cho home png">
            <a:hlinkClick r:id="rId11" action="ppaction://hlinksldjump"/>
            <a:extLst>
              <a:ext uri="{FF2B5EF4-FFF2-40B4-BE49-F238E27FC236}">
                <a16:creationId xmlns:a16="http://schemas.microsoft.com/office/drawing/2014/main" id="{537B9218-6A16-4D0D-9B4E-696CDBD96B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6567" y="292643"/>
            <a:ext cx="587830" cy="587830"/>
          </a:xfrm>
          <a:prstGeom prst="rect">
            <a:avLst/>
          </a:prstGeom>
          <a:noFill/>
          <a:extLst>
            <a:ext uri="{909E8E84-426E-40DD-AFC4-6F175D3DCCD1}">
              <a14:hiddenFill xmlns:a14="http://schemas.microsoft.com/office/drawing/2010/main">
                <a:solidFill>
                  <a:srgbClr val="FFFFFF"/>
                </a:solidFill>
              </a14:hiddenFill>
            </a:ext>
          </a:extLst>
        </p:spPr>
      </p:pic>
      <p:sp>
        <p:nvSpPr>
          <p:cNvPr id="35" name="Hình chữ nhật: Góc Tròn 34">
            <a:extLst>
              <a:ext uri="{FF2B5EF4-FFF2-40B4-BE49-F238E27FC236}">
                <a16:creationId xmlns:a16="http://schemas.microsoft.com/office/drawing/2014/main" id="{858384DC-4DD4-4219-9FD1-B3062A4D651E}"/>
              </a:ext>
            </a:extLst>
          </p:cNvPr>
          <p:cNvSpPr/>
          <p:nvPr/>
        </p:nvSpPr>
        <p:spPr>
          <a:xfrm>
            <a:off x="4015441" y="2133657"/>
            <a:ext cx="4323145" cy="2856405"/>
          </a:xfrm>
          <a:prstGeom prst="roundRect">
            <a:avLst>
              <a:gd name="adj" fmla="val 10589"/>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6" name="Hộp Văn bản 35">
                <a:extLst>
                  <a:ext uri="{FF2B5EF4-FFF2-40B4-BE49-F238E27FC236}">
                    <a16:creationId xmlns:a16="http://schemas.microsoft.com/office/drawing/2014/main" id="{F7C8A01F-096D-4EBB-A3B3-2F32C051240B}"/>
                  </a:ext>
                </a:extLst>
              </p:cNvPr>
              <p:cNvSpPr txBox="1"/>
              <p:nvPr/>
            </p:nvSpPr>
            <p:spPr>
              <a:xfrm>
                <a:off x="4517562" y="2442172"/>
                <a:ext cx="3983069"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49.15−49.5</m:t>
                      </m:r>
                    </m:oMath>
                  </m:oMathPara>
                </a14:m>
                <a:endParaRPr lang="vi-VN" sz="2100">
                  <a:solidFill>
                    <a:prstClr val="black"/>
                  </a:solidFill>
                  <a:latin typeface="Arial" panose="020B0604020202020204" pitchFamily="34" charset="0"/>
                </a:endParaRPr>
              </a:p>
            </p:txBody>
          </p:sp>
        </mc:Choice>
        <mc:Fallback xmlns="">
          <p:sp>
            <p:nvSpPr>
              <p:cNvPr id="36" name="Hộp Văn bản 35">
                <a:extLst>
                  <a:ext uri="{FF2B5EF4-FFF2-40B4-BE49-F238E27FC236}">
                    <a16:creationId xmlns:a16="http://schemas.microsoft.com/office/drawing/2014/main" id="{F7C8A01F-096D-4EBB-A3B3-2F32C051240B}"/>
                  </a:ext>
                </a:extLst>
              </p:cNvPr>
              <p:cNvSpPr txBox="1">
                <a:spLocks noRot="1" noChangeAspect="1" noMove="1" noResize="1" noEditPoints="1" noAdjustHandles="1" noChangeArrowheads="1" noChangeShapeType="1" noTextEdit="1"/>
              </p:cNvSpPr>
              <p:nvPr/>
            </p:nvSpPr>
            <p:spPr>
              <a:xfrm>
                <a:off x="4517562" y="2442172"/>
                <a:ext cx="3983069" cy="4154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Hộp Văn bản 36">
                <a:extLst>
                  <a:ext uri="{FF2B5EF4-FFF2-40B4-BE49-F238E27FC236}">
                    <a16:creationId xmlns:a16="http://schemas.microsoft.com/office/drawing/2014/main" id="{D42506A9-A434-49D9-8E07-290263BE84DB}"/>
                  </a:ext>
                </a:extLst>
              </p:cNvPr>
              <p:cNvSpPr txBox="1"/>
              <p:nvPr/>
            </p:nvSpPr>
            <p:spPr>
              <a:xfrm>
                <a:off x="4241434" y="3055131"/>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=49. (15−5)</m:t>
                      </m:r>
                    </m:oMath>
                  </m:oMathPara>
                </a14:m>
                <a:endParaRPr lang="vi-VN" sz="2100">
                  <a:solidFill>
                    <a:prstClr val="black"/>
                  </a:solidFill>
                  <a:latin typeface="Arial" panose="020B0604020202020204" pitchFamily="34" charset="0"/>
                </a:endParaRPr>
              </a:p>
            </p:txBody>
          </p:sp>
        </mc:Choice>
        <mc:Fallback xmlns="">
          <p:sp>
            <p:nvSpPr>
              <p:cNvPr id="37" name="Hộp Văn bản 36">
                <a:extLst>
                  <a:ext uri="{FF2B5EF4-FFF2-40B4-BE49-F238E27FC236}">
                    <a16:creationId xmlns:a16="http://schemas.microsoft.com/office/drawing/2014/main" id="{D42506A9-A434-49D9-8E07-290263BE84DB}"/>
                  </a:ext>
                </a:extLst>
              </p:cNvPr>
              <p:cNvSpPr txBox="1">
                <a:spLocks noRot="1" noChangeAspect="1" noMove="1" noResize="1" noEditPoints="1" noAdjustHandles="1" noChangeArrowheads="1" noChangeShapeType="1" noTextEdit="1"/>
              </p:cNvSpPr>
              <p:nvPr/>
            </p:nvSpPr>
            <p:spPr>
              <a:xfrm>
                <a:off x="4241434" y="3055131"/>
                <a:ext cx="2878916" cy="415498"/>
              </a:xfrm>
              <a:prstGeom prst="rect">
                <a:avLst/>
              </a:prstGeom>
              <a:blipFill>
                <a:blip r:embed="rId14"/>
                <a:stretch>
                  <a:fillRect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Hộp Văn bản 37">
                <a:extLst>
                  <a:ext uri="{FF2B5EF4-FFF2-40B4-BE49-F238E27FC236}">
                    <a16:creationId xmlns:a16="http://schemas.microsoft.com/office/drawing/2014/main" id="{25C603C2-7161-4059-984A-E6B92172F702}"/>
                  </a:ext>
                </a:extLst>
              </p:cNvPr>
              <p:cNvSpPr txBox="1"/>
              <p:nvPr/>
            </p:nvSpPr>
            <p:spPr>
              <a:xfrm>
                <a:off x="4241434" y="3655550"/>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=49.10</m:t>
                      </m:r>
                    </m:oMath>
                  </m:oMathPara>
                </a14:m>
                <a:endParaRPr lang="vi-VN" sz="2100">
                  <a:solidFill>
                    <a:prstClr val="black"/>
                  </a:solidFill>
                  <a:latin typeface="Arial" panose="020B0604020202020204" pitchFamily="34" charset="0"/>
                </a:endParaRPr>
              </a:p>
            </p:txBody>
          </p:sp>
        </mc:Choice>
        <mc:Fallback xmlns="">
          <p:sp>
            <p:nvSpPr>
              <p:cNvPr id="38" name="Hộp Văn bản 37">
                <a:extLst>
                  <a:ext uri="{FF2B5EF4-FFF2-40B4-BE49-F238E27FC236}">
                    <a16:creationId xmlns:a16="http://schemas.microsoft.com/office/drawing/2014/main" id="{25C603C2-7161-4059-984A-E6B92172F702}"/>
                  </a:ext>
                </a:extLst>
              </p:cNvPr>
              <p:cNvSpPr txBox="1">
                <a:spLocks noRot="1" noChangeAspect="1" noMove="1" noResize="1" noEditPoints="1" noAdjustHandles="1" noChangeArrowheads="1" noChangeShapeType="1" noTextEdit="1"/>
              </p:cNvSpPr>
              <p:nvPr/>
            </p:nvSpPr>
            <p:spPr>
              <a:xfrm>
                <a:off x="4241434" y="3655550"/>
                <a:ext cx="2878916" cy="41549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Hộp Văn bản 38">
                <a:extLst>
                  <a:ext uri="{FF2B5EF4-FFF2-40B4-BE49-F238E27FC236}">
                    <a16:creationId xmlns:a16="http://schemas.microsoft.com/office/drawing/2014/main" id="{182DFE3A-EBBC-4FF6-830D-A8AF70F517FB}"/>
                  </a:ext>
                </a:extLst>
              </p:cNvPr>
              <p:cNvSpPr txBox="1"/>
              <p:nvPr/>
            </p:nvSpPr>
            <p:spPr>
              <a:xfrm>
                <a:off x="4264582" y="4195285"/>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=490</m:t>
                      </m:r>
                    </m:oMath>
                  </m:oMathPara>
                </a14:m>
                <a:endParaRPr lang="vi-VN" sz="2100">
                  <a:solidFill>
                    <a:prstClr val="black"/>
                  </a:solidFill>
                  <a:latin typeface="Arial" panose="020B0604020202020204" pitchFamily="34" charset="0"/>
                </a:endParaRPr>
              </a:p>
            </p:txBody>
          </p:sp>
        </mc:Choice>
        <mc:Fallback xmlns="">
          <p:sp>
            <p:nvSpPr>
              <p:cNvPr id="39" name="Hộp Văn bản 38">
                <a:extLst>
                  <a:ext uri="{FF2B5EF4-FFF2-40B4-BE49-F238E27FC236}">
                    <a16:creationId xmlns:a16="http://schemas.microsoft.com/office/drawing/2014/main" id="{182DFE3A-EBBC-4FF6-830D-A8AF70F517FB}"/>
                  </a:ext>
                </a:extLst>
              </p:cNvPr>
              <p:cNvSpPr txBox="1">
                <a:spLocks noRot="1" noChangeAspect="1" noMove="1" noResize="1" noEditPoints="1" noAdjustHandles="1" noChangeArrowheads="1" noChangeShapeType="1" noTextEdit="1"/>
              </p:cNvSpPr>
              <p:nvPr/>
            </p:nvSpPr>
            <p:spPr>
              <a:xfrm>
                <a:off x="4264582" y="4195285"/>
                <a:ext cx="2878916" cy="41549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351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8" presetClass="emph" presetSubtype="0" fill="hold" nodeType="withEffect">
                                  <p:stCondLst>
                                    <p:cond delay="0"/>
                                  </p:stCondLst>
                                  <p:childTnLst>
                                    <p:animRot by="21600000">
                                      <p:cBhvr>
                                        <p:cTn id="9" dur="5000" fill="hold"/>
                                        <p:tgtEl>
                                          <p:spTgt spid="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anim calcmode="lin" valueType="num">
                                      <p:cBhvr>
                                        <p:cTn id="79" dur="500" fill="hold"/>
                                        <p:tgtEl>
                                          <p:spTgt spid="35"/>
                                        </p:tgtEl>
                                        <p:attrNameLst>
                                          <p:attrName>ppt_x</p:attrName>
                                        </p:attrNameLst>
                                      </p:cBhvr>
                                      <p:tavLst>
                                        <p:tav tm="0">
                                          <p:val>
                                            <p:strVal val="#ppt_x"/>
                                          </p:val>
                                        </p:tav>
                                        <p:tav tm="100000">
                                          <p:val>
                                            <p:strVal val="#ppt_x"/>
                                          </p:val>
                                        </p:tav>
                                      </p:tavLst>
                                    </p:anim>
                                    <p:anim calcmode="lin" valueType="num">
                                      <p:cBhvr>
                                        <p:cTn id="80"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up)">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1"/>
                    </p:tgtEl>
                  </p:cond>
                </p:stCondLst>
                <p:endSync evt="end" delay="0">
                  <p:rtn val="all"/>
                </p:endSync>
                <p:childTnLst>
                  <p:par>
                    <p:cTn id="102" fill="hold">
                      <p:stCondLst>
                        <p:cond delay="0"/>
                      </p:stCondLst>
                      <p:childTnLst>
                        <p:par>
                          <p:cTn id="103" fill="hold">
                            <p:stCondLst>
                              <p:cond delay="0"/>
                            </p:stCondLst>
                            <p:childTnLst>
                              <p:par>
                                <p:cTn id="104" presetID="19" presetClass="emph" presetSubtype="0" fill="hold" grpId="0" nodeType="clickEffect">
                                  <p:stCondLst>
                                    <p:cond delay="0"/>
                                  </p:stCondLst>
                                  <p:childTnLst>
                                    <p:animClr clrSpc="rgb" dir="cw">
                                      <p:cBhvr override="childStyle">
                                        <p:cTn id="105" dur="500" fill="hold"/>
                                        <p:tgtEl>
                                          <p:spTgt spid="41"/>
                                        </p:tgtEl>
                                        <p:attrNameLst>
                                          <p:attrName>style.color</p:attrName>
                                        </p:attrNameLst>
                                      </p:cBhvr>
                                      <p:to>
                                        <a:schemeClr val="accent2"/>
                                      </p:to>
                                    </p:animClr>
                                    <p:animClr clrSpc="rgb" dir="cw">
                                      <p:cBhvr>
                                        <p:cTn id="106" dur="500" fill="hold"/>
                                        <p:tgtEl>
                                          <p:spTgt spid="41"/>
                                        </p:tgtEl>
                                        <p:attrNameLst>
                                          <p:attrName>fillcolor</p:attrName>
                                        </p:attrNameLst>
                                      </p:cBhvr>
                                      <p:to>
                                        <a:schemeClr val="accent2"/>
                                      </p:to>
                                    </p:animClr>
                                    <p:set>
                                      <p:cBhvr>
                                        <p:cTn id="107" dur="500" fill="hold"/>
                                        <p:tgtEl>
                                          <p:spTgt spid="41"/>
                                        </p:tgtEl>
                                        <p:attrNameLst>
                                          <p:attrName>fill.type</p:attrName>
                                        </p:attrNameLst>
                                      </p:cBhvr>
                                      <p:to>
                                        <p:strVal val="solid"/>
                                      </p:to>
                                    </p:set>
                                    <p:set>
                                      <p:cBhvr>
                                        <p:cTn id="108" dur="500" fill="hold"/>
                                        <p:tgtEl>
                                          <p:spTgt spid="41"/>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3" name="SAI2_(new).wav"/>
                                        </p:tgtEl>
                                      </p:cMediaNode>
                                    </p:audio>
                                  </p:sub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500"/>
                                        <p:tgtEl>
                                          <p:spTgt spid="48"/>
                                        </p:tgtEl>
                                      </p:cBhvr>
                                    </p:animEffect>
                                  </p:childTnLst>
                                </p:cTn>
                              </p:par>
                            </p:childTnLst>
                          </p:cTn>
                        </p:par>
                      </p:childTnLst>
                    </p:cTn>
                  </p:par>
                </p:childTnLst>
              </p:cTn>
              <p:nextCondLst>
                <p:cond evt="onClick" delay="0">
                  <p:tgtEl>
                    <p:spTgt spid="41"/>
                  </p:tgtEl>
                </p:cond>
              </p:nextCondLst>
            </p:seq>
            <p:seq concurrent="1" nextAc="seek">
              <p:cTn id="113" restart="whenNotActive" fill="hold" evtFilter="cancelBubble" nodeType="interactiveSeq">
                <p:stCondLst>
                  <p:cond evt="onClick" delay="0">
                    <p:tgtEl>
                      <p:spTgt spid="42"/>
                    </p:tgtEl>
                  </p:cond>
                </p:stCondLst>
                <p:endSync evt="end" delay="0">
                  <p:rtn val="all"/>
                </p:endSync>
                <p:childTnLst>
                  <p:par>
                    <p:cTn id="114" fill="hold">
                      <p:stCondLst>
                        <p:cond delay="0"/>
                      </p:stCondLst>
                      <p:childTnLst>
                        <p:par>
                          <p:cTn id="115" fill="hold">
                            <p:stCondLst>
                              <p:cond delay="0"/>
                            </p:stCondLst>
                            <p:childTnLst>
                              <p:par>
                                <p:cTn id="116" presetID="19" presetClass="emph" presetSubtype="0" fill="hold" grpId="0" nodeType="clickEffect">
                                  <p:stCondLst>
                                    <p:cond delay="0"/>
                                  </p:stCondLst>
                                  <p:childTnLst>
                                    <p:animClr clrSpc="rgb" dir="cw">
                                      <p:cBhvr override="childStyle">
                                        <p:cTn id="117" dur="500" fill="hold"/>
                                        <p:tgtEl>
                                          <p:spTgt spid="42"/>
                                        </p:tgtEl>
                                        <p:attrNameLst>
                                          <p:attrName>style.color</p:attrName>
                                        </p:attrNameLst>
                                      </p:cBhvr>
                                      <p:to>
                                        <a:schemeClr val="accent2"/>
                                      </p:to>
                                    </p:animClr>
                                    <p:animClr clrSpc="rgb" dir="cw">
                                      <p:cBhvr>
                                        <p:cTn id="118" dur="500" fill="hold"/>
                                        <p:tgtEl>
                                          <p:spTgt spid="42"/>
                                        </p:tgtEl>
                                        <p:attrNameLst>
                                          <p:attrName>fillcolor</p:attrName>
                                        </p:attrNameLst>
                                      </p:cBhvr>
                                      <p:to>
                                        <a:schemeClr val="accent2"/>
                                      </p:to>
                                    </p:animClr>
                                    <p:set>
                                      <p:cBhvr>
                                        <p:cTn id="119" dur="500" fill="hold"/>
                                        <p:tgtEl>
                                          <p:spTgt spid="42"/>
                                        </p:tgtEl>
                                        <p:attrNameLst>
                                          <p:attrName>fill.type</p:attrName>
                                        </p:attrNameLst>
                                      </p:cBhvr>
                                      <p:to>
                                        <p:strVal val="solid"/>
                                      </p:to>
                                    </p:set>
                                    <p:set>
                                      <p:cBhvr>
                                        <p:cTn id="120" dur="500" fill="hold"/>
                                        <p:tgtEl>
                                          <p:spTgt spid="42"/>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3" name="SAI2_(new).wav"/>
                                        </p:tgtEl>
                                      </p:cMediaNode>
                                    </p:audio>
                                  </p:sub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childTnLst>
                                </p:cTn>
                              </p:par>
                            </p:childTnLst>
                          </p:cTn>
                        </p:par>
                      </p:childTnLst>
                    </p:cTn>
                  </p:par>
                </p:childTnLst>
              </p:cTn>
              <p:nextCondLst>
                <p:cond evt="onClick" delay="0">
                  <p:tgtEl>
                    <p:spTgt spid="42"/>
                  </p:tgtEl>
                </p:cond>
              </p:nextCondLst>
            </p:seq>
            <p:seq concurrent="1" nextAc="seek">
              <p:cTn id="125" restart="whenNotActive" fill="hold" evtFilter="cancelBubble" nodeType="interactiveSeq">
                <p:stCondLst>
                  <p:cond evt="onClick" delay="0">
                    <p:tgtEl>
                      <p:spTgt spid="43"/>
                    </p:tgtEl>
                  </p:cond>
                </p:stCondLst>
                <p:endSync evt="end" delay="0">
                  <p:rtn val="all"/>
                </p:endSync>
                <p:childTnLst>
                  <p:par>
                    <p:cTn id="126" fill="hold">
                      <p:stCondLst>
                        <p:cond delay="0"/>
                      </p:stCondLst>
                      <p:childTnLst>
                        <p:par>
                          <p:cTn id="127" fill="hold">
                            <p:stCondLst>
                              <p:cond delay="0"/>
                            </p:stCondLst>
                            <p:childTnLst>
                              <p:par>
                                <p:cTn id="128" presetID="19" presetClass="emph" presetSubtype="0" fill="hold" grpId="0" nodeType="clickEffect">
                                  <p:stCondLst>
                                    <p:cond delay="0"/>
                                  </p:stCondLst>
                                  <p:childTnLst>
                                    <p:animClr clrSpc="rgb" dir="cw">
                                      <p:cBhvr override="childStyle">
                                        <p:cTn id="129" dur="500" fill="hold"/>
                                        <p:tgtEl>
                                          <p:spTgt spid="43"/>
                                        </p:tgtEl>
                                        <p:attrNameLst>
                                          <p:attrName>style.color</p:attrName>
                                        </p:attrNameLst>
                                      </p:cBhvr>
                                      <p:to>
                                        <a:schemeClr val="accent2"/>
                                      </p:to>
                                    </p:animClr>
                                    <p:animClr clrSpc="rgb" dir="cw">
                                      <p:cBhvr>
                                        <p:cTn id="130" dur="500" fill="hold"/>
                                        <p:tgtEl>
                                          <p:spTgt spid="43"/>
                                        </p:tgtEl>
                                        <p:attrNameLst>
                                          <p:attrName>fillcolor</p:attrName>
                                        </p:attrNameLst>
                                      </p:cBhvr>
                                      <p:to>
                                        <a:schemeClr val="accent2"/>
                                      </p:to>
                                    </p:animClr>
                                    <p:set>
                                      <p:cBhvr>
                                        <p:cTn id="131" dur="500" fill="hold"/>
                                        <p:tgtEl>
                                          <p:spTgt spid="43"/>
                                        </p:tgtEl>
                                        <p:attrNameLst>
                                          <p:attrName>fill.type</p:attrName>
                                        </p:attrNameLst>
                                      </p:cBhvr>
                                      <p:to>
                                        <p:strVal val="solid"/>
                                      </p:to>
                                    </p:set>
                                    <p:set>
                                      <p:cBhvr>
                                        <p:cTn id="132" dur="500" fill="hold"/>
                                        <p:tgtEl>
                                          <p:spTgt spid="43"/>
                                        </p:tgtEl>
                                        <p:attrNameLst>
                                          <p:attrName>fill.on</p:attrName>
                                        </p:attrNameLst>
                                      </p:cBhvr>
                                      <p:to>
                                        <p:strVal val="true"/>
                                      </p:to>
                                    </p:set>
                                  </p:childTnLst>
                                  <p:subTnLst>
                                    <p:audio>
                                      <p:cMediaNode>
                                        <p:cTn display="0" masterRel="sameClick">
                                          <p:stCondLst>
                                            <p:cond evt="begin" delay="0">
                                              <p:tn val="128"/>
                                            </p:cond>
                                          </p:stCondLst>
                                          <p:endCondLst>
                                            <p:cond evt="onStopAudio" delay="0">
                                              <p:tgtEl>
                                                <p:sldTgt/>
                                              </p:tgtEl>
                                            </p:cond>
                                          </p:endCondLst>
                                        </p:cTn>
                                        <p:tgtEl>
                                          <p:sndTgt r:embed="rId3" name="SAI2_(new).wav"/>
                                        </p:tgtEl>
                                      </p:cMediaNode>
                                    </p:audio>
                                  </p:sub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500"/>
                                        <p:tgtEl>
                                          <p:spTgt spid="46"/>
                                        </p:tgtEl>
                                      </p:cBhvr>
                                    </p:animEffect>
                                  </p:childTnLst>
                                </p:cTn>
                              </p:par>
                            </p:childTnLst>
                          </p:cTn>
                        </p:par>
                      </p:childTnLst>
                    </p:cTn>
                  </p:par>
                </p:childTnLst>
              </p:cTn>
              <p:nextCondLst>
                <p:cond evt="onClick" delay="0">
                  <p:tgtEl>
                    <p:spTgt spid="43"/>
                  </p:tgtEl>
                </p:cond>
              </p:nextCondLst>
            </p:seq>
            <p:seq concurrent="1" nextAc="seek">
              <p:cTn id="137" restart="whenNotActive" fill="hold" evtFilter="cancelBubble" nodeType="interactiveSeq">
                <p:stCondLst>
                  <p:cond evt="onClick" delay="0">
                    <p:tgtEl>
                      <p:spTgt spid="44"/>
                    </p:tgtEl>
                  </p:cond>
                </p:stCondLst>
                <p:endSync evt="end" delay="0">
                  <p:rtn val="all"/>
                </p:endSync>
                <p:childTnLst>
                  <p:par>
                    <p:cTn id="138" fill="hold">
                      <p:stCondLst>
                        <p:cond delay="0"/>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par>
                          <p:cTn id="143" fill="hold">
                            <p:stCondLst>
                              <p:cond delay="500"/>
                            </p:stCondLst>
                            <p:childTnLst>
                              <p:par>
                                <p:cTn id="144" presetID="19" presetClass="emph" presetSubtype="0" fill="hold" nodeType="afterEffect">
                                  <p:stCondLst>
                                    <p:cond delay="0"/>
                                  </p:stCondLst>
                                  <p:childTnLst>
                                    <p:animClr clrSpc="rgb" dir="cw">
                                      <p:cBhvr override="childStyle">
                                        <p:cTn id="145" dur="500" fill="hold"/>
                                        <p:tgtEl>
                                          <p:spTgt spid="44"/>
                                        </p:tgtEl>
                                        <p:attrNameLst>
                                          <p:attrName>style.color</p:attrName>
                                        </p:attrNameLst>
                                      </p:cBhvr>
                                      <p:to>
                                        <a:schemeClr val="accent2"/>
                                      </p:to>
                                    </p:animClr>
                                    <p:animClr clrSpc="rgb" dir="cw">
                                      <p:cBhvr>
                                        <p:cTn id="146" dur="500" fill="hold"/>
                                        <p:tgtEl>
                                          <p:spTgt spid="44"/>
                                        </p:tgtEl>
                                        <p:attrNameLst>
                                          <p:attrName>fillcolor</p:attrName>
                                        </p:attrNameLst>
                                      </p:cBhvr>
                                      <p:to>
                                        <a:schemeClr val="accent2"/>
                                      </p:to>
                                    </p:animClr>
                                    <p:set>
                                      <p:cBhvr>
                                        <p:cTn id="147" dur="500" fill="hold"/>
                                        <p:tgtEl>
                                          <p:spTgt spid="44"/>
                                        </p:tgtEl>
                                        <p:attrNameLst>
                                          <p:attrName>fill.type</p:attrName>
                                        </p:attrNameLst>
                                      </p:cBhvr>
                                      <p:to>
                                        <p:strVal val="solid"/>
                                      </p:to>
                                    </p:set>
                                    <p:set>
                                      <p:cBhvr>
                                        <p:cTn id="148" dur="500" fill="hold"/>
                                        <p:tgtEl>
                                          <p:spTgt spid="44"/>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4"/>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41" grpId="0" animBg="1"/>
      <p:bldP spid="42" grpId="0" animBg="1"/>
      <p:bldP spid="43" grpId="0" animBg="1"/>
      <p:bldP spid="35" grpId="0" animBg="1"/>
      <p:bldP spid="36" grpId="0"/>
      <p:bldP spid="37" grpId="0"/>
      <p:bldP spid="38"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1" name="Hình chữ nhật: Góc Tròn 50">
            <a:extLst>
              <a:ext uri="{FF2B5EF4-FFF2-40B4-BE49-F238E27FC236}">
                <a16:creationId xmlns:a16="http://schemas.microsoft.com/office/drawing/2014/main" id="{6CDE1966-5E9C-4241-B943-DD15D5FB0D3A}"/>
              </a:ext>
            </a:extLst>
          </p:cNvPr>
          <p:cNvSpPr/>
          <p:nvPr/>
        </p:nvSpPr>
        <p:spPr>
          <a:xfrm>
            <a:off x="3285594" y="2709418"/>
            <a:ext cx="5528914" cy="1669641"/>
          </a:xfrm>
          <a:prstGeom prst="roundRect">
            <a:avLst>
              <a:gd name="adj" fmla="val 10589"/>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AD68E2-A43E-46C5-A504-0EE800337CB8}"/>
                  </a:ext>
                </a:extLst>
              </p:cNvPr>
              <p:cNvSpPr txBox="1"/>
              <p:nvPr/>
            </p:nvSpPr>
            <p:spPr>
              <a:xfrm>
                <a:off x="527824" y="1287883"/>
                <a:ext cx="8088352" cy="3225498"/>
              </a:xfrm>
              <a:prstGeom prst="rect">
                <a:avLst/>
              </a:prstGeom>
              <a:noFill/>
            </p:spPr>
            <p:txBody>
              <a:bodyPr wrap="square">
                <a:spAutoFit/>
              </a:bodyPr>
              <a:lstStyle/>
              <a:p>
                <a:pPr defTabSz="685800">
                  <a:lnSpc>
                    <a:spcPct val="200000"/>
                  </a:lnSpc>
                </a:pPr>
                <a:r>
                  <a:rPr lang="en-US" sz="2100" b="1">
                    <a:solidFill>
                      <a:prstClr val="black"/>
                    </a:solidFill>
                    <a:latin typeface="Times New Roman" panose="02020603050405020304" pitchFamily="18" charset="0"/>
                    <a:cs typeface="Times New Roman" panose="02020603050405020304" pitchFamily="18" charset="0"/>
                  </a:rPr>
                  <a:t>Câu 3: </a:t>
                </a:r>
                <a:r>
                  <a:rPr lang="en-US" sz="2100">
                    <a:solidFill>
                      <a:prstClr val="black"/>
                    </a:solidFill>
                    <a:latin typeface="Times New Roman" panose="02020603050405020304" pitchFamily="18" charset="0"/>
                    <a:cs typeface="Times New Roman" panose="02020603050405020304" pitchFamily="18" charset="0"/>
                  </a:rPr>
                  <a:t>Tìm </a:t>
                </a: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𝑥</m:t>
                    </m:r>
                    <m:r>
                      <a:rPr lang="en-US" sz="21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1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ℕ</m:t>
                    </m:r>
                  </m:oMath>
                </a14:m>
                <a:r>
                  <a:rPr lang="en-US" sz="2100">
                    <a:solidFill>
                      <a:prstClr val="black"/>
                    </a:solidFill>
                    <a:latin typeface="Times New Roman" panose="02020603050405020304" pitchFamily="18" charset="0"/>
                    <a:cs typeface="Times New Roman" panose="02020603050405020304" pitchFamily="18" charset="0"/>
                  </a:rPr>
                  <a:t> thoả mãn </a:t>
                </a: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2021.(</m:t>
                    </m:r>
                    <m:r>
                      <a:rPr lang="en-US" sz="2100" i="1">
                        <a:solidFill>
                          <a:prstClr val="black"/>
                        </a:solidFill>
                        <a:latin typeface="Cambria Math" panose="02040503050406030204" pitchFamily="18" charset="0"/>
                        <a:cs typeface="Times New Roman" panose="02020603050405020304" pitchFamily="18" charset="0"/>
                      </a:rPr>
                      <m:t>𝑥</m:t>
                    </m:r>
                    <m:r>
                      <a:rPr lang="en-US" sz="2100" i="1">
                        <a:solidFill>
                          <a:prstClr val="black"/>
                        </a:solidFill>
                        <a:latin typeface="Cambria Math" panose="02040503050406030204" pitchFamily="18" charset="0"/>
                        <a:cs typeface="Times New Roman" panose="02020603050405020304" pitchFamily="18" charset="0"/>
                      </a:rPr>
                      <m:t>−5)=0</m:t>
                    </m:r>
                  </m:oMath>
                </a14:m>
                <a:r>
                  <a:rPr lang="en-US" sz="2100">
                    <a:solidFill>
                      <a:prstClr val="black"/>
                    </a:solidFill>
                    <a:latin typeface="Times New Roman" panose="02020603050405020304" pitchFamily="18" charset="0"/>
                    <a:cs typeface="Times New Roman" panose="02020603050405020304" pitchFamily="18" charset="0"/>
                  </a:rPr>
                  <a:t>. Giá trị của </a:t>
                </a: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𝑥</m:t>
                    </m:r>
                  </m:oMath>
                </a14:m>
                <a:r>
                  <a:rPr lang="en-US" sz="2100">
                    <a:solidFill>
                      <a:prstClr val="black"/>
                    </a:solidFill>
                    <a:latin typeface="Times New Roman" panose="02020603050405020304" pitchFamily="18" charset="0"/>
                    <a:cs typeface="Times New Roman" panose="02020603050405020304" pitchFamily="18" charset="0"/>
                  </a:rPr>
                  <a:t> là</a:t>
                </a:r>
              </a:p>
              <a:p>
                <a:pPr marL="1414463" lvl="3" indent="-385763" defTabSz="685800">
                  <a:lnSpc>
                    <a:spcPct val="200000"/>
                  </a:lnSpc>
                  <a:buFontTx/>
                  <a:buAutoNum type="alphaUcPeriod"/>
                </a:pPr>
                <a14:m>
                  <m:oMath xmlns:m="http://schemas.openxmlformats.org/officeDocument/2006/math">
                    <m:r>
                      <m:rPr>
                        <m:sty m:val="p"/>
                      </m:rPr>
                      <a:rPr lang="en-US" sz="2100">
                        <a:solidFill>
                          <a:prstClr val="black"/>
                        </a:solidFill>
                        <a:latin typeface="Cambria Math" panose="02040503050406030204" pitchFamily="18" charset="0"/>
                        <a:cs typeface="Times New Roman" panose="02020603050405020304" pitchFamily="18" charset="0"/>
                      </a:rPr>
                      <m:t>x</m:t>
                    </m:r>
                    <m:r>
                      <a:rPr lang="en-US" sz="2100">
                        <a:solidFill>
                          <a:prstClr val="black"/>
                        </a:solidFill>
                        <a:latin typeface="Cambria Math" panose="02040503050406030204" pitchFamily="18" charset="0"/>
                        <a:cs typeface="Times New Roman" panose="02020603050405020304" pitchFamily="18" charset="0"/>
                      </a:rPr>
                      <m:t>=0</m:t>
                    </m:r>
                  </m:oMath>
                </a14:m>
                <a:endParaRPr lang="en-US" sz="2100">
                  <a:solidFill>
                    <a:prstClr val="black"/>
                  </a:solidFill>
                  <a:latin typeface="Cambria Math" panose="020405030504060302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m:rPr>
                        <m:sty m:val="p"/>
                      </m:rPr>
                      <a:rPr lang="en-US" sz="2100">
                        <a:solidFill>
                          <a:prstClr val="black"/>
                        </a:solidFill>
                        <a:latin typeface="Cambria Math" panose="02040503050406030204" pitchFamily="18" charset="0"/>
                        <a:cs typeface="Times New Roman" panose="02020603050405020304" pitchFamily="18" charset="0"/>
                      </a:rPr>
                      <m:t>x</m:t>
                    </m:r>
                    <m:r>
                      <a:rPr lang="en-US" sz="2100">
                        <a:solidFill>
                          <a:prstClr val="black"/>
                        </a:solidFill>
                        <a:latin typeface="Cambria Math" panose="02040503050406030204" pitchFamily="18" charset="0"/>
                        <a:cs typeface="Times New Roman" panose="02020603050405020304" pitchFamily="18" charset="0"/>
                      </a:rPr>
                      <m:t>=5</m:t>
                    </m:r>
                  </m:oMath>
                </a14:m>
                <a:endParaRPr lang="en-US" sz="2100">
                  <a:solidFill>
                    <a:prstClr val="black"/>
                  </a:solidFill>
                  <a:latin typeface="Cambria Math" panose="020405030504060302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m:rPr>
                        <m:sty m:val="p"/>
                      </m:rPr>
                      <a:rPr lang="en-US" sz="2100">
                        <a:solidFill>
                          <a:prstClr val="black"/>
                        </a:solidFill>
                        <a:latin typeface="Cambria Math" panose="02040503050406030204" pitchFamily="18" charset="0"/>
                        <a:cs typeface="Times New Roman" panose="02020603050405020304" pitchFamily="18" charset="0"/>
                      </a:rPr>
                      <m:t>x</m:t>
                    </m:r>
                    <m:r>
                      <a:rPr lang="en-US" sz="2100">
                        <a:solidFill>
                          <a:prstClr val="black"/>
                        </a:solidFill>
                        <a:latin typeface="Cambria Math" panose="02040503050406030204" pitchFamily="18" charset="0"/>
                        <a:cs typeface="Times New Roman" panose="02020603050405020304" pitchFamily="18" charset="0"/>
                      </a:rPr>
                      <m:t>=2021</m:t>
                    </m:r>
                  </m:oMath>
                </a14:m>
                <a:endParaRPr lang="en-US" sz="2100">
                  <a:solidFill>
                    <a:prstClr val="black"/>
                  </a:solidFill>
                  <a:latin typeface="Times New Roman" panose="020206030504050203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m:rPr>
                        <m:sty m:val="p"/>
                      </m:rPr>
                      <a:rPr lang="en-US" sz="2100">
                        <a:solidFill>
                          <a:prstClr val="black"/>
                        </a:solidFill>
                        <a:latin typeface="Cambria Math" panose="02040503050406030204" pitchFamily="18" charset="0"/>
                        <a:cs typeface="Times New Roman" panose="02020603050405020304" pitchFamily="18" charset="0"/>
                      </a:rPr>
                      <m:t>x</m:t>
                    </m:r>
                    <m:r>
                      <a:rPr lang="en-US" sz="2100">
                        <a:solidFill>
                          <a:prstClr val="black"/>
                        </a:solidFill>
                        <a:latin typeface="Cambria Math" panose="02040503050406030204" pitchFamily="18" charset="0"/>
                        <a:cs typeface="Times New Roman" panose="02020603050405020304" pitchFamily="18" charset="0"/>
                      </a:rPr>
                      <m:t>=6</m:t>
                    </m:r>
                  </m:oMath>
                </a14:m>
                <a:endParaRPr lang="en-US" sz="2100">
                  <a:solidFill>
                    <a:prstClr val="black"/>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FAD68E2-A43E-46C5-A504-0EE800337CB8}"/>
                  </a:ext>
                </a:extLst>
              </p:cNvPr>
              <p:cNvSpPr txBox="1">
                <a:spLocks noRot="1" noChangeAspect="1" noMove="1" noResize="1" noEditPoints="1" noAdjustHandles="1" noChangeArrowheads="1" noChangeShapeType="1" noTextEdit="1"/>
              </p:cNvSpPr>
              <p:nvPr/>
            </p:nvSpPr>
            <p:spPr>
              <a:xfrm>
                <a:off x="527824" y="1287883"/>
                <a:ext cx="8088352" cy="3225498"/>
              </a:xfrm>
              <a:prstGeom prst="rect">
                <a:avLst/>
              </a:prstGeom>
              <a:blipFill>
                <a:blip r:embed="rId5"/>
                <a:stretch>
                  <a:fillRect l="-905" b="-2647"/>
                </a:stretch>
              </a:blipFill>
            </p:spPr>
            <p:txBody>
              <a:bodyPr/>
              <a:lstStyle/>
              <a:p>
                <a:r>
                  <a:rPr lang="en-US">
                    <a:noFill/>
                  </a:rPr>
                  <a:t> </a:t>
                </a:r>
              </a:p>
            </p:txBody>
          </p:sp>
        </mc:Fallback>
      </mc:AlternateContent>
      <p:pic>
        <p:nvPicPr>
          <p:cNvPr id="8" name="Picture 2" descr="Kết quả hình ảnh cho virut corona">
            <a:extLst>
              <a:ext uri="{FF2B5EF4-FFF2-40B4-BE49-F238E27FC236}">
                <a16:creationId xmlns:a16="http://schemas.microsoft.com/office/drawing/2014/main" id="{113F4A75-1114-4887-AEE3-508E6AF8C05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39117" y="-93716"/>
            <a:ext cx="962032" cy="1360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ết quả hình ảnh cho virut corona">
            <a:extLst>
              <a:ext uri="{FF2B5EF4-FFF2-40B4-BE49-F238E27FC236}">
                <a16:creationId xmlns:a16="http://schemas.microsoft.com/office/drawing/2014/main" id="{A37109D8-9CDA-4431-84B5-3A7BCEBEE173}"/>
              </a:ext>
            </a:extLst>
          </p:cNvPr>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040266" y="157296"/>
            <a:ext cx="476495" cy="45992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5">
            <a:extLst>
              <a:ext uri="{FF2B5EF4-FFF2-40B4-BE49-F238E27FC236}">
                <a16:creationId xmlns:a16="http://schemas.microsoft.com/office/drawing/2014/main" id="{58B33AE1-C917-425C-8D33-12F9823A08A2}"/>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20</a:t>
            </a:r>
          </a:p>
        </p:txBody>
      </p:sp>
      <p:sp>
        <p:nvSpPr>
          <p:cNvPr id="11" name="Rounded Rectangle 16">
            <a:extLst>
              <a:ext uri="{FF2B5EF4-FFF2-40B4-BE49-F238E27FC236}">
                <a16:creationId xmlns:a16="http://schemas.microsoft.com/office/drawing/2014/main" id="{F011D3B0-A747-4CA1-9A51-5F464B487EC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19</a:t>
            </a:r>
          </a:p>
        </p:txBody>
      </p:sp>
      <p:sp>
        <p:nvSpPr>
          <p:cNvPr id="12" name="Rounded Rectangle 17">
            <a:extLst>
              <a:ext uri="{FF2B5EF4-FFF2-40B4-BE49-F238E27FC236}">
                <a16:creationId xmlns:a16="http://schemas.microsoft.com/office/drawing/2014/main" id="{BB884863-DB4F-4CC5-96BA-7136575E2AA4}"/>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18</a:t>
            </a:r>
          </a:p>
        </p:txBody>
      </p:sp>
      <p:sp>
        <p:nvSpPr>
          <p:cNvPr id="13" name="Rounded Rectangle 18">
            <a:extLst>
              <a:ext uri="{FF2B5EF4-FFF2-40B4-BE49-F238E27FC236}">
                <a16:creationId xmlns:a16="http://schemas.microsoft.com/office/drawing/2014/main" id="{9B25CFB3-48E0-49AC-9936-3F7BB0A3FF01}"/>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17</a:t>
            </a:r>
          </a:p>
        </p:txBody>
      </p:sp>
      <p:sp>
        <p:nvSpPr>
          <p:cNvPr id="14" name="Rounded Rectangle 19">
            <a:extLst>
              <a:ext uri="{FF2B5EF4-FFF2-40B4-BE49-F238E27FC236}">
                <a16:creationId xmlns:a16="http://schemas.microsoft.com/office/drawing/2014/main" id="{17A97AFC-4F5E-4426-942D-D7E931F207E5}"/>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16</a:t>
            </a:r>
          </a:p>
        </p:txBody>
      </p:sp>
      <p:sp>
        <p:nvSpPr>
          <p:cNvPr id="15" name="Rounded Rectangle 20">
            <a:extLst>
              <a:ext uri="{FF2B5EF4-FFF2-40B4-BE49-F238E27FC236}">
                <a16:creationId xmlns:a16="http://schemas.microsoft.com/office/drawing/2014/main" id="{D06E7DD1-5CF9-4760-80B3-5B53D3CD7A0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15</a:t>
            </a:r>
          </a:p>
        </p:txBody>
      </p:sp>
      <p:sp>
        <p:nvSpPr>
          <p:cNvPr id="16" name="Rounded Rectangle 21">
            <a:extLst>
              <a:ext uri="{FF2B5EF4-FFF2-40B4-BE49-F238E27FC236}">
                <a16:creationId xmlns:a16="http://schemas.microsoft.com/office/drawing/2014/main" id="{605FF446-7F85-45F4-B2F3-091519BEEE86}"/>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14</a:t>
            </a:r>
          </a:p>
        </p:txBody>
      </p:sp>
      <p:sp>
        <p:nvSpPr>
          <p:cNvPr id="17" name="Rounded Rectangle 22">
            <a:extLst>
              <a:ext uri="{FF2B5EF4-FFF2-40B4-BE49-F238E27FC236}">
                <a16:creationId xmlns:a16="http://schemas.microsoft.com/office/drawing/2014/main" id="{EE62088E-4C75-4781-B8FA-6A5DD49214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13</a:t>
            </a:r>
          </a:p>
        </p:txBody>
      </p:sp>
      <p:sp>
        <p:nvSpPr>
          <p:cNvPr id="18" name="Rounded Rectangle 23">
            <a:extLst>
              <a:ext uri="{FF2B5EF4-FFF2-40B4-BE49-F238E27FC236}">
                <a16:creationId xmlns:a16="http://schemas.microsoft.com/office/drawing/2014/main" id="{0B25EAF9-C4C2-48D7-A6B7-C8A152E705C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12</a:t>
            </a:r>
          </a:p>
        </p:txBody>
      </p:sp>
      <p:sp>
        <p:nvSpPr>
          <p:cNvPr id="19" name="Rounded Rectangle 24">
            <a:extLst>
              <a:ext uri="{FF2B5EF4-FFF2-40B4-BE49-F238E27FC236}">
                <a16:creationId xmlns:a16="http://schemas.microsoft.com/office/drawing/2014/main" id="{93CFC0E1-6423-4DBB-8B79-D6428BB8E1D3}"/>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11</a:t>
            </a:r>
          </a:p>
        </p:txBody>
      </p:sp>
      <p:sp>
        <p:nvSpPr>
          <p:cNvPr id="20" name="Rounded Rectangle 25">
            <a:extLst>
              <a:ext uri="{FF2B5EF4-FFF2-40B4-BE49-F238E27FC236}">
                <a16:creationId xmlns:a16="http://schemas.microsoft.com/office/drawing/2014/main" id="{D2CC6653-B6BF-4837-9C56-F542C99C3E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10</a:t>
            </a:r>
          </a:p>
        </p:txBody>
      </p:sp>
      <p:sp>
        <p:nvSpPr>
          <p:cNvPr id="21" name="Rounded Rectangle 26">
            <a:extLst>
              <a:ext uri="{FF2B5EF4-FFF2-40B4-BE49-F238E27FC236}">
                <a16:creationId xmlns:a16="http://schemas.microsoft.com/office/drawing/2014/main" id="{2D583ECC-E132-423E-9DDB-4A746567AC9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09</a:t>
            </a:r>
          </a:p>
        </p:txBody>
      </p:sp>
      <p:sp>
        <p:nvSpPr>
          <p:cNvPr id="22" name="Rounded Rectangle 27">
            <a:extLst>
              <a:ext uri="{FF2B5EF4-FFF2-40B4-BE49-F238E27FC236}">
                <a16:creationId xmlns:a16="http://schemas.microsoft.com/office/drawing/2014/main" id="{9B539319-00B7-474F-ADC9-15B693E848ED}"/>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08</a:t>
            </a:r>
          </a:p>
        </p:txBody>
      </p:sp>
      <p:sp>
        <p:nvSpPr>
          <p:cNvPr id="23" name="Rounded Rectangle 28">
            <a:extLst>
              <a:ext uri="{FF2B5EF4-FFF2-40B4-BE49-F238E27FC236}">
                <a16:creationId xmlns:a16="http://schemas.microsoft.com/office/drawing/2014/main" id="{C8E1C543-48F4-479C-8F17-252208FE1ABF}"/>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07</a:t>
            </a:r>
          </a:p>
        </p:txBody>
      </p:sp>
      <p:sp>
        <p:nvSpPr>
          <p:cNvPr id="24" name="Rounded Rectangle 29">
            <a:extLst>
              <a:ext uri="{FF2B5EF4-FFF2-40B4-BE49-F238E27FC236}">
                <a16:creationId xmlns:a16="http://schemas.microsoft.com/office/drawing/2014/main" id="{1BC517D1-730F-4B16-BD75-616A16F0CD3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06</a:t>
            </a:r>
          </a:p>
        </p:txBody>
      </p:sp>
      <p:sp>
        <p:nvSpPr>
          <p:cNvPr id="25" name="Rounded Rectangle 30">
            <a:extLst>
              <a:ext uri="{FF2B5EF4-FFF2-40B4-BE49-F238E27FC236}">
                <a16:creationId xmlns:a16="http://schemas.microsoft.com/office/drawing/2014/main" id="{37F42E4C-3CEA-44CA-A823-72D9D48C101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05</a:t>
            </a:r>
          </a:p>
        </p:txBody>
      </p:sp>
      <p:sp>
        <p:nvSpPr>
          <p:cNvPr id="26" name="Rounded Rectangle 31">
            <a:extLst>
              <a:ext uri="{FF2B5EF4-FFF2-40B4-BE49-F238E27FC236}">
                <a16:creationId xmlns:a16="http://schemas.microsoft.com/office/drawing/2014/main" id="{BFE0F082-CB09-4E79-9545-B37352CBCDB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04</a:t>
            </a:r>
          </a:p>
        </p:txBody>
      </p:sp>
      <p:sp>
        <p:nvSpPr>
          <p:cNvPr id="27" name="Rounded Rectangle 32">
            <a:extLst>
              <a:ext uri="{FF2B5EF4-FFF2-40B4-BE49-F238E27FC236}">
                <a16:creationId xmlns:a16="http://schemas.microsoft.com/office/drawing/2014/main" id="{C5454973-2AE0-4BA9-8A23-F5D3B993DAC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03</a:t>
            </a:r>
          </a:p>
        </p:txBody>
      </p:sp>
      <p:sp>
        <p:nvSpPr>
          <p:cNvPr id="28" name="Rounded Rectangle 33">
            <a:extLst>
              <a:ext uri="{FF2B5EF4-FFF2-40B4-BE49-F238E27FC236}">
                <a16:creationId xmlns:a16="http://schemas.microsoft.com/office/drawing/2014/main" id="{D1765456-DCFB-4940-84B9-6BE222BE4F3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02</a:t>
            </a:r>
          </a:p>
        </p:txBody>
      </p:sp>
      <p:sp>
        <p:nvSpPr>
          <p:cNvPr id="29" name="Rounded Rectangle 34">
            <a:extLst>
              <a:ext uri="{FF2B5EF4-FFF2-40B4-BE49-F238E27FC236}">
                <a16:creationId xmlns:a16="http://schemas.microsoft.com/office/drawing/2014/main" id="{652FD2D3-6E17-4467-912C-63B20285129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a:t>
            </a:r>
          </a:p>
        </p:txBody>
      </p:sp>
      <p:sp>
        <p:nvSpPr>
          <p:cNvPr id="30" name="Rounded Rectangle 35">
            <a:extLst>
              <a:ext uri="{FF2B5EF4-FFF2-40B4-BE49-F238E27FC236}">
                <a16:creationId xmlns:a16="http://schemas.microsoft.com/office/drawing/2014/main" id="{AD1CBB11-B4F1-4800-B587-2AD03B049E1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panose="020F0502020204030204"/>
              </a:rPr>
              <a:t>00</a:t>
            </a:r>
          </a:p>
        </p:txBody>
      </p:sp>
      <p:sp>
        <p:nvSpPr>
          <p:cNvPr id="41" name="S1">
            <a:extLst>
              <a:ext uri="{FF2B5EF4-FFF2-40B4-BE49-F238E27FC236}">
                <a16:creationId xmlns:a16="http://schemas.microsoft.com/office/drawing/2014/main" id="{5FAD776A-4914-4B85-8568-5B9E03BCD302}"/>
              </a:ext>
            </a:extLst>
          </p:cNvPr>
          <p:cNvSpPr/>
          <p:nvPr/>
        </p:nvSpPr>
        <p:spPr>
          <a:xfrm>
            <a:off x="848620" y="2276391"/>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2" name="S2">
            <a:extLst>
              <a:ext uri="{FF2B5EF4-FFF2-40B4-BE49-F238E27FC236}">
                <a16:creationId xmlns:a16="http://schemas.microsoft.com/office/drawing/2014/main" id="{35CDBB2E-D496-40A4-8D35-6C4693057738}"/>
              </a:ext>
            </a:extLst>
          </p:cNvPr>
          <p:cNvSpPr/>
          <p:nvPr/>
        </p:nvSpPr>
        <p:spPr>
          <a:xfrm>
            <a:off x="814939" y="3494019"/>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3" name="S3">
            <a:extLst>
              <a:ext uri="{FF2B5EF4-FFF2-40B4-BE49-F238E27FC236}">
                <a16:creationId xmlns:a16="http://schemas.microsoft.com/office/drawing/2014/main" id="{43FFEB7D-E08B-4BBF-8465-D65B112ED82F}"/>
              </a:ext>
            </a:extLst>
          </p:cNvPr>
          <p:cNvSpPr/>
          <p:nvPr/>
        </p:nvSpPr>
        <p:spPr>
          <a:xfrm>
            <a:off x="839096" y="4187043"/>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4" name="D1">
            <a:extLst>
              <a:ext uri="{FF2B5EF4-FFF2-40B4-BE49-F238E27FC236}">
                <a16:creationId xmlns:a16="http://schemas.microsoft.com/office/drawing/2014/main" id="{C803CE7A-603C-4920-B3EA-FFF58DE12BAF}"/>
              </a:ext>
            </a:extLst>
          </p:cNvPr>
          <p:cNvSpPr/>
          <p:nvPr/>
        </p:nvSpPr>
        <p:spPr>
          <a:xfrm>
            <a:off x="833990" y="2926817"/>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45" name="D2" descr="Kết quả hình ảnh cho đúng sai png">
            <a:extLst>
              <a:ext uri="{FF2B5EF4-FFF2-40B4-BE49-F238E27FC236}">
                <a16:creationId xmlns:a16="http://schemas.microsoft.com/office/drawing/2014/main" id="{1F848B93-1895-413A-92C4-3770262B4BF2}"/>
              </a:ext>
            </a:extLst>
          </p:cNvPr>
          <p:cNvPicPr>
            <a:picLocks noChangeAspect="1" noChangeArrowheads="1"/>
          </p:cNvPicPr>
          <p:nvPr/>
        </p:nvPicPr>
        <p:blipFill>
          <a:blip r:embed="rId9"/>
          <a:srcRect/>
          <a:stretch>
            <a:fillRect/>
          </a:stretch>
        </p:blipFill>
        <p:spPr bwMode="auto">
          <a:xfrm>
            <a:off x="805415" y="2869731"/>
            <a:ext cx="305258" cy="305258"/>
          </a:xfrm>
          <a:prstGeom prst="rect">
            <a:avLst/>
          </a:prstGeom>
          <a:noFill/>
          <a:ln w="9525">
            <a:noFill/>
            <a:miter lim="800000"/>
            <a:headEnd/>
            <a:tailEnd/>
          </a:ln>
        </p:spPr>
      </p:pic>
      <p:pic>
        <p:nvPicPr>
          <p:cNvPr id="46" name="SS3" descr="Hình ảnh có liên quan">
            <a:extLst>
              <a:ext uri="{FF2B5EF4-FFF2-40B4-BE49-F238E27FC236}">
                <a16:creationId xmlns:a16="http://schemas.microsoft.com/office/drawing/2014/main" id="{DDB36047-1330-485C-B558-10096938E87E}"/>
              </a:ext>
            </a:extLst>
          </p:cNvPr>
          <p:cNvPicPr>
            <a:picLocks noChangeAspect="1" noChangeArrowheads="1"/>
          </p:cNvPicPr>
          <p:nvPr/>
        </p:nvPicPr>
        <p:blipFill>
          <a:blip r:embed="rId10"/>
          <a:srcRect l="14398" t="13542" r="14490" b="14236"/>
          <a:stretch>
            <a:fillRect/>
          </a:stretch>
        </p:blipFill>
        <p:spPr bwMode="auto">
          <a:xfrm>
            <a:off x="829572" y="4157813"/>
            <a:ext cx="252793" cy="255971"/>
          </a:xfrm>
          <a:prstGeom prst="rect">
            <a:avLst/>
          </a:prstGeom>
          <a:noFill/>
          <a:ln w="9525">
            <a:noFill/>
            <a:miter lim="800000"/>
            <a:headEnd/>
            <a:tailEnd/>
          </a:ln>
        </p:spPr>
      </p:pic>
      <p:pic>
        <p:nvPicPr>
          <p:cNvPr id="47" name="SS2" descr="Hình ảnh có liên quan">
            <a:extLst>
              <a:ext uri="{FF2B5EF4-FFF2-40B4-BE49-F238E27FC236}">
                <a16:creationId xmlns:a16="http://schemas.microsoft.com/office/drawing/2014/main" id="{A7340ADA-B21D-412B-8930-AF19BF24A393}"/>
              </a:ext>
            </a:extLst>
          </p:cNvPr>
          <p:cNvPicPr>
            <a:picLocks noChangeAspect="1" noChangeArrowheads="1"/>
          </p:cNvPicPr>
          <p:nvPr/>
        </p:nvPicPr>
        <p:blipFill>
          <a:blip r:embed="rId10"/>
          <a:srcRect l="14398" t="13542" r="14490" b="14236"/>
          <a:stretch>
            <a:fillRect/>
          </a:stretch>
        </p:blipFill>
        <p:spPr bwMode="auto">
          <a:xfrm>
            <a:off x="805415" y="3464789"/>
            <a:ext cx="252793" cy="255971"/>
          </a:xfrm>
          <a:prstGeom prst="rect">
            <a:avLst/>
          </a:prstGeom>
          <a:noFill/>
          <a:ln w="9525">
            <a:noFill/>
            <a:miter lim="800000"/>
            <a:headEnd/>
            <a:tailEnd/>
          </a:ln>
        </p:spPr>
      </p:pic>
      <p:pic>
        <p:nvPicPr>
          <p:cNvPr id="48" name="SS1" descr="Hình ảnh có liên quan">
            <a:extLst>
              <a:ext uri="{FF2B5EF4-FFF2-40B4-BE49-F238E27FC236}">
                <a16:creationId xmlns:a16="http://schemas.microsoft.com/office/drawing/2014/main" id="{2E5E0380-ADD6-44B4-95F7-01188443CA95}"/>
              </a:ext>
            </a:extLst>
          </p:cNvPr>
          <p:cNvPicPr>
            <a:picLocks noChangeAspect="1" noChangeArrowheads="1"/>
          </p:cNvPicPr>
          <p:nvPr/>
        </p:nvPicPr>
        <p:blipFill>
          <a:blip r:embed="rId10"/>
          <a:srcRect l="14398" t="13542" r="14490" b="14236"/>
          <a:stretch>
            <a:fillRect/>
          </a:stretch>
        </p:blipFill>
        <p:spPr bwMode="auto">
          <a:xfrm>
            <a:off x="839096" y="2248350"/>
            <a:ext cx="252793" cy="255973"/>
          </a:xfrm>
          <a:prstGeom prst="rect">
            <a:avLst/>
          </a:prstGeom>
          <a:noFill/>
          <a:ln w="9525">
            <a:noFill/>
            <a:miter lim="800000"/>
            <a:headEnd/>
            <a:tailEnd/>
          </a:ln>
        </p:spPr>
      </p:pic>
      <p:pic>
        <p:nvPicPr>
          <p:cNvPr id="49" name="Picture 2" descr="Kết quả hình ảnh cho home png">
            <a:hlinkClick r:id="rId11" action="ppaction://hlinksldjump"/>
            <a:extLst>
              <a:ext uri="{FF2B5EF4-FFF2-40B4-BE49-F238E27FC236}">
                <a16:creationId xmlns:a16="http://schemas.microsoft.com/office/drawing/2014/main" id="{537B9218-6A16-4D0D-9B4E-696CDBD96B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6567" y="292643"/>
            <a:ext cx="587830" cy="587830"/>
          </a:xfrm>
          <a:prstGeom prst="rect">
            <a:avLst/>
          </a:prstGeom>
          <a:noFill/>
          <a:extLst>
            <a:ext uri="{909E8E84-426E-40DD-AFC4-6F175D3DCCD1}">
              <a14:hiddenFill xmlns:a14="http://schemas.microsoft.com/office/drawing/2010/main">
                <a:solidFill>
                  <a:srgbClr val="FFFFFF"/>
                </a:solidFill>
              </a14:hiddenFill>
            </a:ext>
          </a:extLst>
        </p:spPr>
      </p:pic>
      <p:sp>
        <p:nvSpPr>
          <p:cNvPr id="35" name="Hình chữ nhật: Góc Tròn 34">
            <a:extLst>
              <a:ext uri="{FF2B5EF4-FFF2-40B4-BE49-F238E27FC236}">
                <a16:creationId xmlns:a16="http://schemas.microsoft.com/office/drawing/2014/main" id="{435C4D59-D78B-4281-AEE1-FB94BFE20964}"/>
              </a:ext>
            </a:extLst>
          </p:cNvPr>
          <p:cNvSpPr/>
          <p:nvPr/>
        </p:nvSpPr>
        <p:spPr>
          <a:xfrm>
            <a:off x="4015441" y="2133657"/>
            <a:ext cx="4323145" cy="2856405"/>
          </a:xfrm>
          <a:prstGeom prst="roundRect">
            <a:avLst>
              <a:gd name="adj" fmla="val 10589"/>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6" name="Hộp Văn bản 35">
                <a:extLst>
                  <a:ext uri="{FF2B5EF4-FFF2-40B4-BE49-F238E27FC236}">
                    <a16:creationId xmlns:a16="http://schemas.microsoft.com/office/drawing/2014/main" id="{F11A7E11-520B-4F65-BBAC-A714BA93811D}"/>
                  </a:ext>
                </a:extLst>
              </p:cNvPr>
              <p:cNvSpPr txBox="1"/>
              <p:nvPr/>
            </p:nvSpPr>
            <p:spPr>
              <a:xfrm>
                <a:off x="4517562" y="2442172"/>
                <a:ext cx="3983069"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2021.(</m:t>
                      </m:r>
                      <m:r>
                        <a:rPr lang="en-US" sz="2100" i="1">
                          <a:solidFill>
                            <a:prstClr val="black"/>
                          </a:solidFill>
                          <a:latin typeface="Cambria Math" panose="02040503050406030204" pitchFamily="18" charset="0"/>
                          <a:cs typeface="Times New Roman" panose="02020603050405020304" pitchFamily="18" charset="0"/>
                        </a:rPr>
                        <m:t>𝑥</m:t>
                      </m:r>
                      <m:r>
                        <a:rPr lang="en-US" sz="2100" i="1">
                          <a:solidFill>
                            <a:prstClr val="black"/>
                          </a:solidFill>
                          <a:latin typeface="Cambria Math" panose="02040503050406030204" pitchFamily="18" charset="0"/>
                          <a:cs typeface="Times New Roman" panose="02020603050405020304" pitchFamily="18" charset="0"/>
                        </a:rPr>
                        <m:t>−5)=0</m:t>
                      </m:r>
                    </m:oMath>
                  </m:oMathPara>
                </a14:m>
                <a:endParaRPr lang="vi-VN" sz="2100">
                  <a:solidFill>
                    <a:prstClr val="black"/>
                  </a:solidFill>
                  <a:latin typeface="Arial" panose="020B0604020202020204" pitchFamily="34" charset="0"/>
                </a:endParaRPr>
              </a:p>
            </p:txBody>
          </p:sp>
        </mc:Choice>
        <mc:Fallback xmlns="">
          <p:sp>
            <p:nvSpPr>
              <p:cNvPr id="36" name="Hộp Văn bản 35">
                <a:extLst>
                  <a:ext uri="{FF2B5EF4-FFF2-40B4-BE49-F238E27FC236}">
                    <a16:creationId xmlns:a16="http://schemas.microsoft.com/office/drawing/2014/main" id="{F11A7E11-520B-4F65-BBAC-A714BA93811D}"/>
                  </a:ext>
                </a:extLst>
              </p:cNvPr>
              <p:cNvSpPr txBox="1">
                <a:spLocks noRot="1" noChangeAspect="1" noMove="1" noResize="1" noEditPoints="1" noAdjustHandles="1" noChangeArrowheads="1" noChangeShapeType="1" noTextEdit="1"/>
              </p:cNvSpPr>
              <p:nvPr/>
            </p:nvSpPr>
            <p:spPr>
              <a:xfrm>
                <a:off x="4517562" y="2442172"/>
                <a:ext cx="3983069" cy="415498"/>
              </a:xfrm>
              <a:prstGeom prst="rect">
                <a:avLst/>
              </a:prstGeom>
              <a:blipFill>
                <a:blip r:embed="rId13"/>
                <a:stretch>
                  <a:fillRect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Hộp Văn bản 36">
                <a:extLst>
                  <a:ext uri="{FF2B5EF4-FFF2-40B4-BE49-F238E27FC236}">
                    <a16:creationId xmlns:a16="http://schemas.microsoft.com/office/drawing/2014/main" id="{8ECD1AF9-C54E-45D1-9EDB-492661EDEFF2}"/>
                  </a:ext>
                </a:extLst>
              </p:cNvPr>
              <p:cNvSpPr txBox="1"/>
              <p:nvPr/>
            </p:nvSpPr>
            <p:spPr>
              <a:xfrm>
                <a:off x="5364503" y="2959679"/>
                <a:ext cx="1911127"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𝑥</m:t>
                      </m:r>
                      <m:r>
                        <a:rPr lang="en-US" sz="2100" i="1">
                          <a:solidFill>
                            <a:prstClr val="black"/>
                          </a:solidFill>
                          <a:latin typeface="Cambria Math" panose="02040503050406030204" pitchFamily="18" charset="0"/>
                          <a:cs typeface="Times New Roman" panose="02020603050405020304" pitchFamily="18" charset="0"/>
                        </a:rPr>
                        <m:t>−5=0</m:t>
                      </m:r>
                    </m:oMath>
                  </m:oMathPara>
                </a14:m>
                <a:endParaRPr lang="vi-VN" sz="2100">
                  <a:solidFill>
                    <a:prstClr val="black"/>
                  </a:solidFill>
                  <a:latin typeface="Arial" panose="020B0604020202020204" pitchFamily="34" charset="0"/>
                </a:endParaRPr>
              </a:p>
            </p:txBody>
          </p:sp>
        </mc:Choice>
        <mc:Fallback xmlns="">
          <p:sp>
            <p:nvSpPr>
              <p:cNvPr id="37" name="Hộp Văn bản 36">
                <a:extLst>
                  <a:ext uri="{FF2B5EF4-FFF2-40B4-BE49-F238E27FC236}">
                    <a16:creationId xmlns:a16="http://schemas.microsoft.com/office/drawing/2014/main" id="{8ECD1AF9-C54E-45D1-9EDB-492661EDEFF2}"/>
                  </a:ext>
                </a:extLst>
              </p:cNvPr>
              <p:cNvSpPr txBox="1">
                <a:spLocks noRot="1" noChangeAspect="1" noMove="1" noResize="1" noEditPoints="1" noAdjustHandles="1" noChangeArrowheads="1" noChangeShapeType="1" noTextEdit="1"/>
              </p:cNvSpPr>
              <p:nvPr/>
            </p:nvSpPr>
            <p:spPr>
              <a:xfrm>
                <a:off x="5364503" y="2959679"/>
                <a:ext cx="1911127" cy="41549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Hộp Văn bản 37">
                <a:extLst>
                  <a:ext uri="{FF2B5EF4-FFF2-40B4-BE49-F238E27FC236}">
                    <a16:creationId xmlns:a16="http://schemas.microsoft.com/office/drawing/2014/main" id="{D3C9A0FC-A694-4A65-8359-D45BB0986C17}"/>
                  </a:ext>
                </a:extLst>
              </p:cNvPr>
              <p:cNvSpPr txBox="1"/>
              <p:nvPr/>
            </p:nvSpPr>
            <p:spPr>
              <a:xfrm>
                <a:off x="5364503" y="3560098"/>
                <a:ext cx="1911127"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𝑥</m:t>
                      </m:r>
                      <m:r>
                        <a:rPr lang="en-US" sz="2100" i="1">
                          <a:solidFill>
                            <a:prstClr val="black"/>
                          </a:solidFill>
                          <a:latin typeface="Cambria Math" panose="02040503050406030204" pitchFamily="18" charset="0"/>
                          <a:cs typeface="Times New Roman" panose="02020603050405020304" pitchFamily="18" charset="0"/>
                        </a:rPr>
                        <m:t>=0+5</m:t>
                      </m:r>
                    </m:oMath>
                  </m:oMathPara>
                </a14:m>
                <a:endParaRPr lang="vi-VN" sz="2100">
                  <a:solidFill>
                    <a:prstClr val="black"/>
                  </a:solidFill>
                  <a:latin typeface="Arial" panose="020B0604020202020204" pitchFamily="34" charset="0"/>
                </a:endParaRPr>
              </a:p>
            </p:txBody>
          </p:sp>
        </mc:Choice>
        <mc:Fallback xmlns="">
          <p:sp>
            <p:nvSpPr>
              <p:cNvPr id="38" name="Hộp Văn bản 37">
                <a:extLst>
                  <a:ext uri="{FF2B5EF4-FFF2-40B4-BE49-F238E27FC236}">
                    <a16:creationId xmlns:a16="http://schemas.microsoft.com/office/drawing/2014/main" id="{D3C9A0FC-A694-4A65-8359-D45BB0986C17}"/>
                  </a:ext>
                </a:extLst>
              </p:cNvPr>
              <p:cNvSpPr txBox="1">
                <a:spLocks noRot="1" noChangeAspect="1" noMove="1" noResize="1" noEditPoints="1" noAdjustHandles="1" noChangeArrowheads="1" noChangeShapeType="1" noTextEdit="1"/>
              </p:cNvSpPr>
              <p:nvPr/>
            </p:nvSpPr>
            <p:spPr>
              <a:xfrm>
                <a:off x="5364503" y="3560098"/>
                <a:ext cx="1911127" cy="41549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Hộp Văn bản 38">
                <a:extLst>
                  <a:ext uri="{FF2B5EF4-FFF2-40B4-BE49-F238E27FC236}">
                    <a16:creationId xmlns:a16="http://schemas.microsoft.com/office/drawing/2014/main" id="{F7429223-AD8A-4926-970A-A5D02E75CEAA}"/>
                  </a:ext>
                </a:extLst>
              </p:cNvPr>
              <p:cNvSpPr txBox="1"/>
              <p:nvPr/>
            </p:nvSpPr>
            <p:spPr>
              <a:xfrm>
                <a:off x="5387652" y="4099834"/>
                <a:ext cx="1911127"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𝑥</m:t>
                      </m:r>
                      <m:r>
                        <a:rPr lang="en-US" sz="2100" i="1">
                          <a:solidFill>
                            <a:prstClr val="black"/>
                          </a:solidFill>
                          <a:latin typeface="Cambria Math" panose="02040503050406030204" pitchFamily="18" charset="0"/>
                          <a:cs typeface="Times New Roman" panose="02020603050405020304" pitchFamily="18" charset="0"/>
                        </a:rPr>
                        <m:t>=5</m:t>
                      </m:r>
                    </m:oMath>
                  </m:oMathPara>
                </a14:m>
                <a:endParaRPr lang="vi-VN" sz="2100">
                  <a:solidFill>
                    <a:prstClr val="black"/>
                  </a:solidFill>
                  <a:latin typeface="Arial" panose="020B0604020202020204" pitchFamily="34" charset="0"/>
                </a:endParaRPr>
              </a:p>
            </p:txBody>
          </p:sp>
        </mc:Choice>
        <mc:Fallback xmlns="">
          <p:sp>
            <p:nvSpPr>
              <p:cNvPr id="39" name="Hộp Văn bản 38">
                <a:extLst>
                  <a:ext uri="{FF2B5EF4-FFF2-40B4-BE49-F238E27FC236}">
                    <a16:creationId xmlns:a16="http://schemas.microsoft.com/office/drawing/2014/main" id="{F7429223-AD8A-4926-970A-A5D02E75CEAA}"/>
                  </a:ext>
                </a:extLst>
              </p:cNvPr>
              <p:cNvSpPr txBox="1">
                <a:spLocks noRot="1" noChangeAspect="1" noMove="1" noResize="1" noEditPoints="1" noAdjustHandles="1" noChangeArrowheads="1" noChangeShapeType="1" noTextEdit="1"/>
              </p:cNvSpPr>
              <p:nvPr/>
            </p:nvSpPr>
            <p:spPr>
              <a:xfrm>
                <a:off x="5387652" y="4099834"/>
                <a:ext cx="1911127" cy="415498"/>
              </a:xfrm>
              <a:prstGeom prst="rect">
                <a:avLst/>
              </a:prstGeom>
              <a:blipFill>
                <a:blip r:embed="rId16"/>
                <a:stretch>
                  <a:fillRect/>
                </a:stretch>
              </a:blipFill>
            </p:spPr>
            <p:txBody>
              <a:bodyPr/>
              <a:lstStyle/>
              <a:p>
                <a:r>
                  <a:rPr lang="en-US">
                    <a:noFill/>
                  </a:rPr>
                  <a:t> </a:t>
                </a:r>
              </a:p>
            </p:txBody>
          </p:sp>
        </mc:Fallback>
      </mc:AlternateContent>
      <p:sp>
        <p:nvSpPr>
          <p:cNvPr id="2" name="Hộp Văn bản 1">
            <a:extLst>
              <a:ext uri="{FF2B5EF4-FFF2-40B4-BE49-F238E27FC236}">
                <a16:creationId xmlns:a16="http://schemas.microsoft.com/office/drawing/2014/main" id="{793DACC5-487D-49BF-B8BF-7F3D4B0346F1}"/>
              </a:ext>
            </a:extLst>
          </p:cNvPr>
          <p:cNvSpPr txBox="1"/>
          <p:nvPr/>
        </p:nvSpPr>
        <p:spPr>
          <a:xfrm>
            <a:off x="3489320" y="2886422"/>
            <a:ext cx="4849266" cy="369332"/>
          </a:xfrm>
          <a:prstGeom prst="rect">
            <a:avLst/>
          </a:prstGeom>
          <a:noFill/>
        </p:spPr>
        <p:txBody>
          <a:bodyPr wrap="square" rtlCol="0">
            <a:spAutoFit/>
          </a:bodyPr>
          <a:lstStyle/>
          <a:p>
            <a:pPr defTabSz="685800"/>
            <a:r>
              <a:rPr lang="en-US"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a:solidFill>
                  <a:srgbClr val="FF0000"/>
                </a:solidFill>
                <a:latin typeface="Times New Roman" panose="02020603050405020304" pitchFamily="18" charset="0"/>
                <a:cs typeface="Times New Roman" panose="02020603050405020304" pitchFamily="18" charset="0"/>
              </a:rPr>
              <a:t>Tích của một số với số 0 thì bằng 0</a:t>
            </a:r>
            <a:endParaRPr lang="vi-VN" b="1">
              <a:solidFill>
                <a:srgbClr val="FF0000"/>
              </a:solidFill>
              <a:latin typeface="Times New Roman" panose="02020603050405020304" pitchFamily="18" charset="0"/>
              <a:cs typeface="Times New Roman" panose="02020603050405020304" pitchFamily="18" charset="0"/>
            </a:endParaRPr>
          </a:p>
        </p:txBody>
      </p:sp>
      <p:sp>
        <p:nvSpPr>
          <p:cNvPr id="50" name="Hộp Văn bản 49">
            <a:extLst>
              <a:ext uri="{FF2B5EF4-FFF2-40B4-BE49-F238E27FC236}">
                <a16:creationId xmlns:a16="http://schemas.microsoft.com/office/drawing/2014/main" id="{1323E101-156B-4D8A-91F0-3F91D199C2CB}"/>
              </a:ext>
            </a:extLst>
          </p:cNvPr>
          <p:cNvSpPr txBox="1"/>
          <p:nvPr/>
        </p:nvSpPr>
        <p:spPr>
          <a:xfrm>
            <a:off x="3517924" y="3279850"/>
            <a:ext cx="5348589" cy="873572"/>
          </a:xfrm>
          <a:prstGeom prst="rect">
            <a:avLst/>
          </a:prstGeom>
          <a:noFill/>
        </p:spPr>
        <p:txBody>
          <a:bodyPr wrap="square" rtlCol="0">
            <a:spAutoFit/>
          </a:bodyPr>
          <a:lstStyle/>
          <a:p>
            <a:pPr defTabSz="685800">
              <a:lnSpc>
                <a:spcPct val="150000"/>
              </a:lnSpc>
            </a:pPr>
            <a:r>
              <a:rPr lang="en-US"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b="1">
                <a:solidFill>
                  <a:srgbClr val="FF0000"/>
                </a:solidFill>
                <a:latin typeface="Times New Roman" panose="02020603050405020304" pitchFamily="18" charset="0"/>
                <a:cs typeface="Times New Roman" panose="02020603050405020304" pitchFamily="18" charset="0"/>
              </a:rPr>
              <a:t>Nếu tích của hai thừa số mà bằng 0 thì có ít nhất một thừa số bằng 0</a:t>
            </a:r>
            <a:endParaRPr lang="vi-VN"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92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8" presetClass="emph" presetSubtype="0" fill="hold" nodeType="withEffect">
                                  <p:stCondLst>
                                    <p:cond delay="0"/>
                                  </p:stCondLst>
                                  <p:childTnLst>
                                    <p:animRot by="21600000">
                                      <p:cBhvr>
                                        <p:cTn id="9" dur="5000" fill="hold"/>
                                        <p:tgtEl>
                                          <p:spTgt spid="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anim calcmode="lin" valueType="num">
                                      <p:cBhvr>
                                        <p:cTn id="79" dur="500" fill="hold"/>
                                        <p:tgtEl>
                                          <p:spTgt spid="35"/>
                                        </p:tgtEl>
                                        <p:attrNameLst>
                                          <p:attrName>ppt_x</p:attrName>
                                        </p:attrNameLst>
                                      </p:cBhvr>
                                      <p:tavLst>
                                        <p:tav tm="0">
                                          <p:val>
                                            <p:strVal val="#ppt_x"/>
                                          </p:val>
                                        </p:tav>
                                        <p:tav tm="100000">
                                          <p:val>
                                            <p:strVal val="#ppt_x"/>
                                          </p:val>
                                        </p:tav>
                                      </p:tavLst>
                                    </p:anim>
                                    <p:anim calcmode="lin" valueType="num">
                                      <p:cBhvr>
                                        <p:cTn id="80"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up)">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5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grpId="1" nodeType="clickEffect">
                                  <p:stCondLst>
                                    <p:cond delay="0"/>
                                  </p:stCondLst>
                                  <p:childTnLst>
                                    <p:anim calcmode="lin" valueType="num">
                                      <p:cBhvr additive="base">
                                        <p:cTn id="104" dur="500"/>
                                        <p:tgtEl>
                                          <p:spTgt spid="35"/>
                                        </p:tgtEl>
                                        <p:attrNameLst>
                                          <p:attrName>ppt_x</p:attrName>
                                        </p:attrNameLst>
                                      </p:cBhvr>
                                      <p:tavLst>
                                        <p:tav tm="0">
                                          <p:val>
                                            <p:strVal val="ppt_x"/>
                                          </p:val>
                                        </p:tav>
                                        <p:tav tm="100000">
                                          <p:val>
                                            <p:strVal val="ppt_x"/>
                                          </p:val>
                                        </p:tav>
                                      </p:tavLst>
                                    </p:anim>
                                    <p:anim calcmode="lin" valueType="num">
                                      <p:cBhvr additive="base">
                                        <p:cTn id="105" dur="500"/>
                                        <p:tgtEl>
                                          <p:spTgt spid="35"/>
                                        </p:tgtEl>
                                        <p:attrNameLst>
                                          <p:attrName>ppt_y</p:attrName>
                                        </p:attrNameLst>
                                      </p:cBhvr>
                                      <p:tavLst>
                                        <p:tav tm="0">
                                          <p:val>
                                            <p:strVal val="ppt_y"/>
                                          </p:val>
                                        </p:tav>
                                        <p:tav tm="100000">
                                          <p:val>
                                            <p:strVal val="1+ppt_h/2"/>
                                          </p:val>
                                        </p:tav>
                                      </p:tavLst>
                                    </p:anim>
                                    <p:set>
                                      <p:cBhvr>
                                        <p:cTn id="106" dur="1" fill="hold">
                                          <p:stCondLst>
                                            <p:cond delay="499"/>
                                          </p:stCondLst>
                                        </p:cTn>
                                        <p:tgtEl>
                                          <p:spTgt spid="35"/>
                                        </p:tgtEl>
                                        <p:attrNameLst>
                                          <p:attrName>style.visibility</p:attrName>
                                        </p:attrNameLst>
                                      </p:cBhvr>
                                      <p:to>
                                        <p:strVal val="hidden"/>
                                      </p:to>
                                    </p:set>
                                  </p:childTnLst>
                                </p:cTn>
                              </p:par>
                              <p:par>
                                <p:cTn id="107" presetID="2" presetClass="exit" presetSubtype="4" fill="hold" grpId="1" nodeType="withEffect">
                                  <p:stCondLst>
                                    <p:cond delay="0"/>
                                  </p:stCondLst>
                                  <p:childTnLst>
                                    <p:anim calcmode="lin" valueType="num">
                                      <p:cBhvr additive="base">
                                        <p:cTn id="108" dur="500"/>
                                        <p:tgtEl>
                                          <p:spTgt spid="36"/>
                                        </p:tgtEl>
                                        <p:attrNameLst>
                                          <p:attrName>ppt_x</p:attrName>
                                        </p:attrNameLst>
                                      </p:cBhvr>
                                      <p:tavLst>
                                        <p:tav tm="0">
                                          <p:val>
                                            <p:strVal val="ppt_x"/>
                                          </p:val>
                                        </p:tav>
                                        <p:tav tm="100000">
                                          <p:val>
                                            <p:strVal val="ppt_x"/>
                                          </p:val>
                                        </p:tav>
                                      </p:tavLst>
                                    </p:anim>
                                    <p:anim calcmode="lin" valueType="num">
                                      <p:cBhvr additive="base">
                                        <p:cTn id="109" dur="500"/>
                                        <p:tgtEl>
                                          <p:spTgt spid="36"/>
                                        </p:tgtEl>
                                        <p:attrNameLst>
                                          <p:attrName>ppt_y</p:attrName>
                                        </p:attrNameLst>
                                      </p:cBhvr>
                                      <p:tavLst>
                                        <p:tav tm="0">
                                          <p:val>
                                            <p:strVal val="ppt_y"/>
                                          </p:val>
                                        </p:tav>
                                        <p:tav tm="100000">
                                          <p:val>
                                            <p:strVal val="1+ppt_h/2"/>
                                          </p:val>
                                        </p:tav>
                                      </p:tavLst>
                                    </p:anim>
                                    <p:set>
                                      <p:cBhvr>
                                        <p:cTn id="110" dur="1" fill="hold">
                                          <p:stCondLst>
                                            <p:cond delay="499"/>
                                          </p:stCondLst>
                                        </p:cTn>
                                        <p:tgtEl>
                                          <p:spTgt spid="36"/>
                                        </p:tgtEl>
                                        <p:attrNameLst>
                                          <p:attrName>style.visibility</p:attrName>
                                        </p:attrNameLst>
                                      </p:cBhvr>
                                      <p:to>
                                        <p:strVal val="hidden"/>
                                      </p:to>
                                    </p:set>
                                  </p:childTnLst>
                                </p:cTn>
                              </p:par>
                              <p:par>
                                <p:cTn id="111" presetID="2" presetClass="exit" presetSubtype="4" fill="hold" grpId="1" nodeType="withEffect">
                                  <p:stCondLst>
                                    <p:cond delay="0"/>
                                  </p:stCondLst>
                                  <p:childTnLst>
                                    <p:anim calcmode="lin" valueType="num">
                                      <p:cBhvr additive="base">
                                        <p:cTn id="112" dur="500"/>
                                        <p:tgtEl>
                                          <p:spTgt spid="37"/>
                                        </p:tgtEl>
                                        <p:attrNameLst>
                                          <p:attrName>ppt_x</p:attrName>
                                        </p:attrNameLst>
                                      </p:cBhvr>
                                      <p:tavLst>
                                        <p:tav tm="0">
                                          <p:val>
                                            <p:strVal val="ppt_x"/>
                                          </p:val>
                                        </p:tav>
                                        <p:tav tm="100000">
                                          <p:val>
                                            <p:strVal val="ppt_x"/>
                                          </p:val>
                                        </p:tav>
                                      </p:tavLst>
                                    </p:anim>
                                    <p:anim calcmode="lin" valueType="num">
                                      <p:cBhvr additive="base">
                                        <p:cTn id="113" dur="500"/>
                                        <p:tgtEl>
                                          <p:spTgt spid="37"/>
                                        </p:tgtEl>
                                        <p:attrNameLst>
                                          <p:attrName>ppt_y</p:attrName>
                                        </p:attrNameLst>
                                      </p:cBhvr>
                                      <p:tavLst>
                                        <p:tav tm="0">
                                          <p:val>
                                            <p:strVal val="ppt_y"/>
                                          </p:val>
                                        </p:tav>
                                        <p:tav tm="100000">
                                          <p:val>
                                            <p:strVal val="1+ppt_h/2"/>
                                          </p:val>
                                        </p:tav>
                                      </p:tavLst>
                                    </p:anim>
                                    <p:set>
                                      <p:cBhvr>
                                        <p:cTn id="114" dur="1" fill="hold">
                                          <p:stCondLst>
                                            <p:cond delay="499"/>
                                          </p:stCondLst>
                                        </p:cTn>
                                        <p:tgtEl>
                                          <p:spTgt spid="37"/>
                                        </p:tgtEl>
                                        <p:attrNameLst>
                                          <p:attrName>style.visibility</p:attrName>
                                        </p:attrNameLst>
                                      </p:cBhvr>
                                      <p:to>
                                        <p:strVal val="hidden"/>
                                      </p:to>
                                    </p:set>
                                  </p:childTnLst>
                                </p:cTn>
                              </p:par>
                              <p:par>
                                <p:cTn id="115" presetID="2" presetClass="exit" presetSubtype="4" fill="hold" grpId="1" nodeType="withEffect">
                                  <p:stCondLst>
                                    <p:cond delay="0"/>
                                  </p:stCondLst>
                                  <p:childTnLst>
                                    <p:anim calcmode="lin" valueType="num">
                                      <p:cBhvr additive="base">
                                        <p:cTn id="116" dur="500"/>
                                        <p:tgtEl>
                                          <p:spTgt spid="38"/>
                                        </p:tgtEl>
                                        <p:attrNameLst>
                                          <p:attrName>ppt_x</p:attrName>
                                        </p:attrNameLst>
                                      </p:cBhvr>
                                      <p:tavLst>
                                        <p:tav tm="0">
                                          <p:val>
                                            <p:strVal val="ppt_x"/>
                                          </p:val>
                                        </p:tav>
                                        <p:tav tm="100000">
                                          <p:val>
                                            <p:strVal val="ppt_x"/>
                                          </p:val>
                                        </p:tav>
                                      </p:tavLst>
                                    </p:anim>
                                    <p:anim calcmode="lin" valueType="num">
                                      <p:cBhvr additive="base">
                                        <p:cTn id="117" dur="500"/>
                                        <p:tgtEl>
                                          <p:spTgt spid="38"/>
                                        </p:tgtEl>
                                        <p:attrNameLst>
                                          <p:attrName>ppt_y</p:attrName>
                                        </p:attrNameLst>
                                      </p:cBhvr>
                                      <p:tavLst>
                                        <p:tav tm="0">
                                          <p:val>
                                            <p:strVal val="ppt_y"/>
                                          </p:val>
                                        </p:tav>
                                        <p:tav tm="100000">
                                          <p:val>
                                            <p:strVal val="1+ppt_h/2"/>
                                          </p:val>
                                        </p:tav>
                                      </p:tavLst>
                                    </p:anim>
                                    <p:set>
                                      <p:cBhvr>
                                        <p:cTn id="118" dur="1" fill="hold">
                                          <p:stCondLst>
                                            <p:cond delay="499"/>
                                          </p:stCondLst>
                                        </p:cTn>
                                        <p:tgtEl>
                                          <p:spTgt spid="38"/>
                                        </p:tgtEl>
                                        <p:attrNameLst>
                                          <p:attrName>style.visibility</p:attrName>
                                        </p:attrNameLst>
                                      </p:cBhvr>
                                      <p:to>
                                        <p:strVal val="hidden"/>
                                      </p:to>
                                    </p:set>
                                  </p:childTnLst>
                                </p:cTn>
                              </p:par>
                              <p:par>
                                <p:cTn id="119" presetID="2" presetClass="exit" presetSubtype="4" fill="hold" grpId="1" nodeType="withEffect">
                                  <p:stCondLst>
                                    <p:cond delay="0"/>
                                  </p:stCondLst>
                                  <p:childTnLst>
                                    <p:anim calcmode="lin" valueType="num">
                                      <p:cBhvr additive="base">
                                        <p:cTn id="120" dur="500"/>
                                        <p:tgtEl>
                                          <p:spTgt spid="39"/>
                                        </p:tgtEl>
                                        <p:attrNameLst>
                                          <p:attrName>ppt_x</p:attrName>
                                        </p:attrNameLst>
                                      </p:cBhvr>
                                      <p:tavLst>
                                        <p:tav tm="0">
                                          <p:val>
                                            <p:strVal val="ppt_x"/>
                                          </p:val>
                                        </p:tav>
                                        <p:tav tm="100000">
                                          <p:val>
                                            <p:strVal val="ppt_x"/>
                                          </p:val>
                                        </p:tav>
                                      </p:tavLst>
                                    </p:anim>
                                    <p:anim calcmode="lin" valueType="num">
                                      <p:cBhvr additive="base">
                                        <p:cTn id="121" dur="500"/>
                                        <p:tgtEl>
                                          <p:spTgt spid="39"/>
                                        </p:tgtEl>
                                        <p:attrNameLst>
                                          <p:attrName>ppt_y</p:attrName>
                                        </p:attrNameLst>
                                      </p:cBhvr>
                                      <p:tavLst>
                                        <p:tav tm="0">
                                          <p:val>
                                            <p:strVal val="ppt_y"/>
                                          </p:val>
                                        </p:tav>
                                        <p:tav tm="100000">
                                          <p:val>
                                            <p:strVal val="1+ppt_h/2"/>
                                          </p:val>
                                        </p:tav>
                                      </p:tavLst>
                                    </p:anim>
                                    <p:set>
                                      <p:cBhvr>
                                        <p:cTn id="122" dur="1" fill="hold">
                                          <p:stCondLst>
                                            <p:cond delay="499"/>
                                          </p:stCondLst>
                                        </p:cTn>
                                        <p:tgtEl>
                                          <p:spTgt spid="39"/>
                                        </p:tgtEl>
                                        <p:attrNameLst>
                                          <p:attrName>style.visibility</p:attrName>
                                        </p:attrNameLst>
                                      </p:cBhvr>
                                      <p:to>
                                        <p:strVal val="hidden"/>
                                      </p:to>
                                    </p:set>
                                  </p:childTnLst>
                                </p:cTn>
                              </p:par>
                              <p:par>
                                <p:cTn id="123" presetID="47"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anim calcmode="lin" valueType="num">
                                      <p:cBhvr>
                                        <p:cTn id="126" dur="500" fill="hold"/>
                                        <p:tgtEl>
                                          <p:spTgt spid="51"/>
                                        </p:tgtEl>
                                        <p:attrNameLst>
                                          <p:attrName>ppt_x</p:attrName>
                                        </p:attrNameLst>
                                      </p:cBhvr>
                                      <p:tavLst>
                                        <p:tav tm="0">
                                          <p:val>
                                            <p:strVal val="#ppt_x"/>
                                          </p:val>
                                        </p:tav>
                                        <p:tav tm="100000">
                                          <p:val>
                                            <p:strVal val="#ppt_x"/>
                                          </p:val>
                                        </p:tav>
                                      </p:tavLst>
                                    </p:anim>
                                    <p:anim calcmode="lin" valueType="num">
                                      <p:cBhvr>
                                        <p:cTn id="127"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2"/>
                                        </p:tgtEl>
                                        <p:attrNameLst>
                                          <p:attrName>style.visibility</p:attrName>
                                        </p:attrNameLst>
                                      </p:cBhvr>
                                      <p:to>
                                        <p:strVal val="visible"/>
                                      </p:to>
                                    </p:set>
                                    <p:animEffect transition="in" filter="wipe(up)">
                                      <p:cBhvr>
                                        <p:cTn id="132" dur="500"/>
                                        <p:tgtEl>
                                          <p:spTgt spid="2"/>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grpId="0" nodeType="click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wipe(up)">
                                      <p:cBhvr>
                                        <p:cTn id="1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8" restart="whenNotActive" fill="hold" evtFilter="cancelBubble" nodeType="interactiveSeq">
                <p:stCondLst>
                  <p:cond evt="onClick" delay="0">
                    <p:tgtEl>
                      <p:spTgt spid="41"/>
                    </p:tgtEl>
                  </p:cond>
                </p:stCondLst>
                <p:endSync evt="end" delay="0">
                  <p:rtn val="all"/>
                </p:endSync>
                <p:childTnLst>
                  <p:par>
                    <p:cTn id="139" fill="hold">
                      <p:stCondLst>
                        <p:cond delay="0"/>
                      </p:stCondLst>
                      <p:childTnLst>
                        <p:par>
                          <p:cTn id="140" fill="hold">
                            <p:stCondLst>
                              <p:cond delay="0"/>
                            </p:stCondLst>
                            <p:childTnLst>
                              <p:par>
                                <p:cTn id="141" presetID="19" presetClass="emph" presetSubtype="0" fill="hold" grpId="0" nodeType="clickEffect">
                                  <p:stCondLst>
                                    <p:cond delay="0"/>
                                  </p:stCondLst>
                                  <p:childTnLst>
                                    <p:animClr clrSpc="rgb" dir="cw">
                                      <p:cBhvr override="childStyle">
                                        <p:cTn id="142" dur="500" fill="hold"/>
                                        <p:tgtEl>
                                          <p:spTgt spid="41"/>
                                        </p:tgtEl>
                                        <p:attrNameLst>
                                          <p:attrName>style.color</p:attrName>
                                        </p:attrNameLst>
                                      </p:cBhvr>
                                      <p:to>
                                        <a:schemeClr val="accent2"/>
                                      </p:to>
                                    </p:animClr>
                                    <p:animClr clrSpc="rgb" dir="cw">
                                      <p:cBhvr>
                                        <p:cTn id="143" dur="500" fill="hold"/>
                                        <p:tgtEl>
                                          <p:spTgt spid="41"/>
                                        </p:tgtEl>
                                        <p:attrNameLst>
                                          <p:attrName>fillcolor</p:attrName>
                                        </p:attrNameLst>
                                      </p:cBhvr>
                                      <p:to>
                                        <a:schemeClr val="accent2"/>
                                      </p:to>
                                    </p:animClr>
                                    <p:set>
                                      <p:cBhvr>
                                        <p:cTn id="144" dur="500" fill="hold"/>
                                        <p:tgtEl>
                                          <p:spTgt spid="41"/>
                                        </p:tgtEl>
                                        <p:attrNameLst>
                                          <p:attrName>fill.type</p:attrName>
                                        </p:attrNameLst>
                                      </p:cBhvr>
                                      <p:to>
                                        <p:strVal val="solid"/>
                                      </p:to>
                                    </p:set>
                                    <p:set>
                                      <p:cBhvr>
                                        <p:cTn id="145" dur="500" fill="hold"/>
                                        <p:tgtEl>
                                          <p:spTgt spid="41"/>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3" name="SAI2_(new).wav"/>
                                        </p:tgtEl>
                                      </p:cMediaNode>
                                    </p:audio>
                                  </p:subTnLst>
                                </p:cTn>
                              </p:par>
                            </p:childTnLst>
                          </p:cTn>
                        </p:par>
                        <p:par>
                          <p:cTn id="146" fill="hold">
                            <p:stCondLst>
                              <p:cond delay="500"/>
                            </p:stCondLst>
                            <p:childTnLst>
                              <p:par>
                                <p:cTn id="147" presetID="10" presetClass="entr" presetSubtype="0" fill="hold" nodeType="afterEffect">
                                  <p:stCondLst>
                                    <p:cond delay="0"/>
                                  </p:stCondLst>
                                  <p:childTnLst>
                                    <p:set>
                                      <p:cBhvr>
                                        <p:cTn id="148" dur="1" fill="hold">
                                          <p:stCondLst>
                                            <p:cond delay="0"/>
                                          </p:stCondLst>
                                        </p:cTn>
                                        <p:tgtEl>
                                          <p:spTgt spid="48"/>
                                        </p:tgtEl>
                                        <p:attrNameLst>
                                          <p:attrName>style.visibility</p:attrName>
                                        </p:attrNameLst>
                                      </p:cBhvr>
                                      <p:to>
                                        <p:strVal val="visible"/>
                                      </p:to>
                                    </p:set>
                                    <p:animEffect transition="in" filter="fade">
                                      <p:cBhvr>
                                        <p:cTn id="149" dur="500"/>
                                        <p:tgtEl>
                                          <p:spTgt spid="48"/>
                                        </p:tgtEl>
                                      </p:cBhvr>
                                    </p:animEffect>
                                  </p:childTnLst>
                                </p:cTn>
                              </p:par>
                            </p:childTnLst>
                          </p:cTn>
                        </p:par>
                      </p:childTnLst>
                    </p:cTn>
                  </p:par>
                </p:childTnLst>
              </p:cTn>
              <p:nextCondLst>
                <p:cond evt="onClick" delay="0">
                  <p:tgtEl>
                    <p:spTgt spid="41"/>
                  </p:tgtEl>
                </p:cond>
              </p:nextCondLst>
            </p:seq>
            <p:seq concurrent="1" nextAc="seek">
              <p:cTn id="150" restart="whenNotActive" fill="hold" evtFilter="cancelBubble" nodeType="interactiveSeq">
                <p:stCondLst>
                  <p:cond evt="onClick" delay="0">
                    <p:tgtEl>
                      <p:spTgt spid="42"/>
                    </p:tgtEl>
                  </p:cond>
                </p:stCondLst>
                <p:endSync evt="end" delay="0">
                  <p:rtn val="all"/>
                </p:endSync>
                <p:childTnLst>
                  <p:par>
                    <p:cTn id="151" fill="hold">
                      <p:stCondLst>
                        <p:cond delay="0"/>
                      </p:stCondLst>
                      <p:childTnLst>
                        <p:par>
                          <p:cTn id="152" fill="hold">
                            <p:stCondLst>
                              <p:cond delay="0"/>
                            </p:stCondLst>
                            <p:childTnLst>
                              <p:par>
                                <p:cTn id="153" presetID="19" presetClass="emph" presetSubtype="0" fill="hold" grpId="0" nodeType="clickEffect">
                                  <p:stCondLst>
                                    <p:cond delay="0"/>
                                  </p:stCondLst>
                                  <p:childTnLst>
                                    <p:animClr clrSpc="rgb" dir="cw">
                                      <p:cBhvr override="childStyle">
                                        <p:cTn id="154" dur="500" fill="hold"/>
                                        <p:tgtEl>
                                          <p:spTgt spid="42"/>
                                        </p:tgtEl>
                                        <p:attrNameLst>
                                          <p:attrName>style.color</p:attrName>
                                        </p:attrNameLst>
                                      </p:cBhvr>
                                      <p:to>
                                        <a:schemeClr val="accent2"/>
                                      </p:to>
                                    </p:animClr>
                                    <p:animClr clrSpc="rgb" dir="cw">
                                      <p:cBhvr>
                                        <p:cTn id="155" dur="500" fill="hold"/>
                                        <p:tgtEl>
                                          <p:spTgt spid="42"/>
                                        </p:tgtEl>
                                        <p:attrNameLst>
                                          <p:attrName>fillcolor</p:attrName>
                                        </p:attrNameLst>
                                      </p:cBhvr>
                                      <p:to>
                                        <a:schemeClr val="accent2"/>
                                      </p:to>
                                    </p:animClr>
                                    <p:set>
                                      <p:cBhvr>
                                        <p:cTn id="156" dur="500" fill="hold"/>
                                        <p:tgtEl>
                                          <p:spTgt spid="42"/>
                                        </p:tgtEl>
                                        <p:attrNameLst>
                                          <p:attrName>fill.type</p:attrName>
                                        </p:attrNameLst>
                                      </p:cBhvr>
                                      <p:to>
                                        <p:strVal val="solid"/>
                                      </p:to>
                                    </p:set>
                                    <p:set>
                                      <p:cBhvr>
                                        <p:cTn id="157" dur="500" fill="hold"/>
                                        <p:tgtEl>
                                          <p:spTgt spid="42"/>
                                        </p:tgtEl>
                                        <p:attrNameLst>
                                          <p:attrName>fill.on</p:attrName>
                                        </p:attrNameLst>
                                      </p:cBhvr>
                                      <p:to>
                                        <p:strVal val="true"/>
                                      </p:to>
                                    </p:set>
                                  </p:childTnLst>
                                  <p:subTnLst>
                                    <p:audio>
                                      <p:cMediaNode>
                                        <p:cTn display="0" masterRel="sameClick">
                                          <p:stCondLst>
                                            <p:cond evt="begin" delay="0">
                                              <p:tn val="153"/>
                                            </p:cond>
                                          </p:stCondLst>
                                          <p:endCondLst>
                                            <p:cond evt="onStopAudio" delay="0">
                                              <p:tgtEl>
                                                <p:sldTgt/>
                                              </p:tgtEl>
                                            </p:cond>
                                          </p:endCondLst>
                                        </p:cTn>
                                        <p:tgtEl>
                                          <p:sndTgt r:embed="rId3" name="SAI2_(new).wav"/>
                                        </p:tgtEl>
                                      </p:cMediaNode>
                                    </p:audio>
                                  </p:subTnLst>
                                </p:cTn>
                              </p:par>
                            </p:childTnLst>
                          </p:cTn>
                        </p:par>
                        <p:par>
                          <p:cTn id="158" fill="hold">
                            <p:stCondLst>
                              <p:cond delay="500"/>
                            </p:stCondLst>
                            <p:childTnLst>
                              <p:par>
                                <p:cTn id="159" presetID="10" presetClass="entr" presetSubtype="0" fill="hold" nodeType="afterEffect">
                                  <p:stCondLst>
                                    <p:cond delay="0"/>
                                  </p:stCondLst>
                                  <p:childTnLst>
                                    <p:set>
                                      <p:cBhvr>
                                        <p:cTn id="160" dur="1" fill="hold">
                                          <p:stCondLst>
                                            <p:cond delay="0"/>
                                          </p:stCondLst>
                                        </p:cTn>
                                        <p:tgtEl>
                                          <p:spTgt spid="47"/>
                                        </p:tgtEl>
                                        <p:attrNameLst>
                                          <p:attrName>style.visibility</p:attrName>
                                        </p:attrNameLst>
                                      </p:cBhvr>
                                      <p:to>
                                        <p:strVal val="visible"/>
                                      </p:to>
                                    </p:set>
                                    <p:animEffect transition="in" filter="fade">
                                      <p:cBhvr>
                                        <p:cTn id="161" dur="500"/>
                                        <p:tgtEl>
                                          <p:spTgt spid="47"/>
                                        </p:tgtEl>
                                      </p:cBhvr>
                                    </p:animEffect>
                                  </p:childTnLst>
                                </p:cTn>
                              </p:par>
                            </p:childTnLst>
                          </p:cTn>
                        </p:par>
                      </p:childTnLst>
                    </p:cTn>
                  </p:par>
                </p:childTnLst>
              </p:cTn>
              <p:nextCondLst>
                <p:cond evt="onClick" delay="0">
                  <p:tgtEl>
                    <p:spTgt spid="42"/>
                  </p:tgtEl>
                </p:cond>
              </p:nextCondLst>
            </p:seq>
            <p:seq concurrent="1" nextAc="seek">
              <p:cTn id="162" restart="whenNotActive" fill="hold" evtFilter="cancelBubble" nodeType="interactiveSeq">
                <p:stCondLst>
                  <p:cond evt="onClick" delay="0">
                    <p:tgtEl>
                      <p:spTgt spid="43"/>
                    </p:tgtEl>
                  </p:cond>
                </p:stCondLst>
                <p:endSync evt="end" delay="0">
                  <p:rtn val="all"/>
                </p:endSync>
                <p:childTnLst>
                  <p:par>
                    <p:cTn id="163" fill="hold">
                      <p:stCondLst>
                        <p:cond delay="0"/>
                      </p:stCondLst>
                      <p:childTnLst>
                        <p:par>
                          <p:cTn id="164" fill="hold">
                            <p:stCondLst>
                              <p:cond delay="0"/>
                            </p:stCondLst>
                            <p:childTnLst>
                              <p:par>
                                <p:cTn id="165" presetID="19" presetClass="emph" presetSubtype="0" fill="hold" grpId="0" nodeType="clickEffect">
                                  <p:stCondLst>
                                    <p:cond delay="0"/>
                                  </p:stCondLst>
                                  <p:childTnLst>
                                    <p:animClr clrSpc="rgb" dir="cw">
                                      <p:cBhvr override="childStyle">
                                        <p:cTn id="166" dur="500" fill="hold"/>
                                        <p:tgtEl>
                                          <p:spTgt spid="43"/>
                                        </p:tgtEl>
                                        <p:attrNameLst>
                                          <p:attrName>style.color</p:attrName>
                                        </p:attrNameLst>
                                      </p:cBhvr>
                                      <p:to>
                                        <a:schemeClr val="accent2"/>
                                      </p:to>
                                    </p:animClr>
                                    <p:animClr clrSpc="rgb" dir="cw">
                                      <p:cBhvr>
                                        <p:cTn id="167" dur="500" fill="hold"/>
                                        <p:tgtEl>
                                          <p:spTgt spid="43"/>
                                        </p:tgtEl>
                                        <p:attrNameLst>
                                          <p:attrName>fillcolor</p:attrName>
                                        </p:attrNameLst>
                                      </p:cBhvr>
                                      <p:to>
                                        <a:schemeClr val="accent2"/>
                                      </p:to>
                                    </p:animClr>
                                    <p:set>
                                      <p:cBhvr>
                                        <p:cTn id="168" dur="500" fill="hold"/>
                                        <p:tgtEl>
                                          <p:spTgt spid="43"/>
                                        </p:tgtEl>
                                        <p:attrNameLst>
                                          <p:attrName>fill.type</p:attrName>
                                        </p:attrNameLst>
                                      </p:cBhvr>
                                      <p:to>
                                        <p:strVal val="solid"/>
                                      </p:to>
                                    </p:set>
                                    <p:set>
                                      <p:cBhvr>
                                        <p:cTn id="169" dur="500" fill="hold"/>
                                        <p:tgtEl>
                                          <p:spTgt spid="43"/>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3" name="SAI2_(new).wav"/>
                                        </p:tgtEl>
                                      </p:cMediaNode>
                                    </p:audio>
                                  </p:subTnLst>
                                </p:cTn>
                              </p:par>
                            </p:childTnLst>
                          </p:cTn>
                        </p:par>
                        <p:par>
                          <p:cTn id="170" fill="hold">
                            <p:stCondLst>
                              <p:cond delay="500"/>
                            </p:stCondLst>
                            <p:childTnLst>
                              <p:par>
                                <p:cTn id="171" presetID="10" presetClass="entr" presetSubtype="0" fill="hold" nodeType="afterEffect">
                                  <p:stCondLst>
                                    <p:cond delay="0"/>
                                  </p:stCondLst>
                                  <p:childTnLst>
                                    <p:set>
                                      <p:cBhvr>
                                        <p:cTn id="172" dur="1" fill="hold">
                                          <p:stCondLst>
                                            <p:cond delay="0"/>
                                          </p:stCondLst>
                                        </p:cTn>
                                        <p:tgtEl>
                                          <p:spTgt spid="46"/>
                                        </p:tgtEl>
                                        <p:attrNameLst>
                                          <p:attrName>style.visibility</p:attrName>
                                        </p:attrNameLst>
                                      </p:cBhvr>
                                      <p:to>
                                        <p:strVal val="visible"/>
                                      </p:to>
                                    </p:set>
                                    <p:animEffect transition="in" filter="fade">
                                      <p:cBhvr>
                                        <p:cTn id="173" dur="500"/>
                                        <p:tgtEl>
                                          <p:spTgt spid="46"/>
                                        </p:tgtEl>
                                      </p:cBhvr>
                                    </p:animEffect>
                                  </p:childTnLst>
                                </p:cTn>
                              </p:par>
                            </p:childTnLst>
                          </p:cTn>
                        </p:par>
                      </p:childTnLst>
                    </p:cTn>
                  </p:par>
                </p:childTnLst>
              </p:cTn>
              <p:nextCondLst>
                <p:cond evt="onClick" delay="0">
                  <p:tgtEl>
                    <p:spTgt spid="43"/>
                  </p:tgtEl>
                </p:cond>
              </p:nextCondLst>
            </p:seq>
            <p:seq concurrent="1" nextAc="seek">
              <p:cTn id="174" restart="whenNotActive" fill="hold" evtFilter="cancelBubble" nodeType="interactiveSeq">
                <p:stCondLst>
                  <p:cond evt="onClick" delay="0">
                    <p:tgtEl>
                      <p:spTgt spid="44"/>
                    </p:tgtEl>
                  </p:cond>
                </p:stCondLst>
                <p:endSync evt="end" delay="0">
                  <p:rtn val="all"/>
                </p:endSync>
                <p:childTnLst>
                  <p:par>
                    <p:cTn id="175" fill="hold">
                      <p:stCondLst>
                        <p:cond delay="0"/>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45"/>
                                        </p:tgtEl>
                                        <p:attrNameLst>
                                          <p:attrName>style.visibility</p:attrName>
                                        </p:attrNameLst>
                                      </p:cBhvr>
                                      <p:to>
                                        <p:strVal val="visible"/>
                                      </p:to>
                                    </p:set>
                                    <p:animEffect transition="in" filter="fade">
                                      <p:cBhvr>
                                        <p:cTn id="179" dur="500"/>
                                        <p:tgtEl>
                                          <p:spTgt spid="45"/>
                                        </p:tgtEl>
                                      </p:cBhvr>
                                    </p:animEffect>
                                  </p:childTnLst>
                                </p:cTn>
                              </p:par>
                            </p:childTnLst>
                          </p:cTn>
                        </p:par>
                        <p:par>
                          <p:cTn id="180" fill="hold">
                            <p:stCondLst>
                              <p:cond delay="500"/>
                            </p:stCondLst>
                            <p:childTnLst>
                              <p:par>
                                <p:cTn id="181" presetID="19" presetClass="emph" presetSubtype="0" fill="hold" nodeType="afterEffect">
                                  <p:stCondLst>
                                    <p:cond delay="0"/>
                                  </p:stCondLst>
                                  <p:childTnLst>
                                    <p:animClr clrSpc="rgb" dir="cw">
                                      <p:cBhvr override="childStyle">
                                        <p:cTn id="182" dur="500" fill="hold"/>
                                        <p:tgtEl>
                                          <p:spTgt spid="44"/>
                                        </p:tgtEl>
                                        <p:attrNameLst>
                                          <p:attrName>style.color</p:attrName>
                                        </p:attrNameLst>
                                      </p:cBhvr>
                                      <p:to>
                                        <a:schemeClr val="accent2"/>
                                      </p:to>
                                    </p:animClr>
                                    <p:animClr clrSpc="rgb" dir="cw">
                                      <p:cBhvr>
                                        <p:cTn id="183" dur="500" fill="hold"/>
                                        <p:tgtEl>
                                          <p:spTgt spid="44"/>
                                        </p:tgtEl>
                                        <p:attrNameLst>
                                          <p:attrName>fillcolor</p:attrName>
                                        </p:attrNameLst>
                                      </p:cBhvr>
                                      <p:to>
                                        <a:schemeClr val="accent2"/>
                                      </p:to>
                                    </p:animClr>
                                    <p:set>
                                      <p:cBhvr>
                                        <p:cTn id="184" dur="500" fill="hold"/>
                                        <p:tgtEl>
                                          <p:spTgt spid="44"/>
                                        </p:tgtEl>
                                        <p:attrNameLst>
                                          <p:attrName>fill.type</p:attrName>
                                        </p:attrNameLst>
                                      </p:cBhvr>
                                      <p:to>
                                        <p:strVal val="solid"/>
                                      </p:to>
                                    </p:set>
                                    <p:set>
                                      <p:cBhvr>
                                        <p:cTn id="185" dur="500" fill="hold"/>
                                        <p:tgtEl>
                                          <p:spTgt spid="44"/>
                                        </p:tgtEl>
                                        <p:attrNameLst>
                                          <p:attrName>fill.on</p:attrName>
                                        </p:attrNameLst>
                                      </p:cBhvr>
                                      <p:to>
                                        <p:strVal val="true"/>
                                      </p:to>
                                    </p:set>
                                  </p:childTnLst>
                                  <p:subTnLst>
                                    <p:audio>
                                      <p:cMediaNode>
                                        <p:cTn display="0" masterRel="sameClick">
                                          <p:stCondLst>
                                            <p:cond evt="begin" delay="0">
                                              <p:tn val="181"/>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4"/>
                  </p:tgtEl>
                </p:cond>
              </p:nextCondLst>
            </p:seq>
          </p:childTnLst>
        </p:cTn>
      </p:par>
    </p:tnLst>
    <p:bldLst>
      <p:bldP spid="51"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41" grpId="0" animBg="1"/>
      <p:bldP spid="42" grpId="0" animBg="1"/>
      <p:bldP spid="43" grpId="0" animBg="1"/>
      <p:bldP spid="35" grpId="0" animBg="1"/>
      <p:bldP spid="35" grpId="1" animBg="1"/>
      <p:bldP spid="36" grpId="0"/>
      <p:bldP spid="36" grpId="1"/>
      <p:bldP spid="37" grpId="0"/>
      <p:bldP spid="37" grpId="1"/>
      <p:bldP spid="38" grpId="0"/>
      <p:bldP spid="38" grpId="1"/>
      <p:bldP spid="39" grpId="0"/>
      <p:bldP spid="39" grpId="1"/>
      <p:bldP spid="2"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43595B2C-D32A-4B3A-B257-30B19FC6CE4E}"/>
              </a:ext>
            </a:extLst>
          </p:cNvPr>
          <p:cNvSpPr/>
          <p:nvPr/>
        </p:nvSpPr>
        <p:spPr>
          <a:xfrm>
            <a:off x="4015441" y="2133657"/>
            <a:ext cx="4323145" cy="2856405"/>
          </a:xfrm>
          <a:prstGeom prst="roundRect">
            <a:avLst>
              <a:gd name="adj" fmla="val 10589"/>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FAD68E2-A43E-46C5-A504-0EE800337CB8}"/>
                  </a:ext>
                </a:extLst>
              </p:cNvPr>
              <p:cNvSpPr txBox="1"/>
              <p:nvPr/>
            </p:nvSpPr>
            <p:spPr>
              <a:xfrm>
                <a:off x="527824" y="1287883"/>
                <a:ext cx="8088352" cy="3225498"/>
              </a:xfrm>
              <a:prstGeom prst="rect">
                <a:avLst/>
              </a:prstGeom>
              <a:noFill/>
            </p:spPr>
            <p:txBody>
              <a:bodyPr wrap="square">
                <a:spAutoFit/>
              </a:bodyPr>
              <a:lstStyle/>
              <a:p>
                <a:pPr defTabSz="685800">
                  <a:lnSpc>
                    <a:spcPct val="200000"/>
                  </a:lnSpc>
                </a:pPr>
                <a:r>
                  <a:rPr lang="en-US" sz="2100" b="1">
                    <a:solidFill>
                      <a:prstClr val="black"/>
                    </a:solidFill>
                    <a:latin typeface="Times New Roman" panose="02020603050405020304" pitchFamily="18" charset="0"/>
                    <a:cs typeface="Times New Roman" panose="02020603050405020304" pitchFamily="18" charset="0"/>
                  </a:rPr>
                  <a:t>Câu 4: </a:t>
                </a:r>
                <a:r>
                  <a:rPr lang="en-US" sz="2100">
                    <a:solidFill>
                      <a:prstClr val="black"/>
                    </a:solidFill>
                    <a:latin typeface="Times New Roman" panose="02020603050405020304" pitchFamily="18" charset="0"/>
                    <a:cs typeface="Times New Roman" panose="02020603050405020304" pitchFamily="18" charset="0"/>
                  </a:rPr>
                  <a:t>Kết quả của phép tính </a:t>
                </a:r>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12.100+100.38−20.100</m:t>
                    </m:r>
                  </m:oMath>
                </a14:m>
                <a:r>
                  <a:rPr lang="en-US" sz="2100">
                    <a:solidFill>
                      <a:prstClr val="black"/>
                    </a:solidFill>
                    <a:latin typeface="Times New Roman" panose="02020603050405020304" pitchFamily="18" charset="0"/>
                    <a:cs typeface="Times New Roman" panose="02020603050405020304" pitchFamily="18" charset="0"/>
                  </a:rPr>
                  <a:t> bằng</a:t>
                </a: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7 000</m:t>
                    </m:r>
                  </m:oMath>
                </a14:m>
                <a:endParaRPr lang="en-US" sz="2100">
                  <a:solidFill>
                    <a:prstClr val="black"/>
                  </a:solidFill>
                  <a:latin typeface="Cambria Math" panose="020405030504060302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3 000</m:t>
                    </m:r>
                  </m:oMath>
                </a14:m>
                <a:endParaRPr lang="en-US" sz="2100">
                  <a:solidFill>
                    <a:prstClr val="black"/>
                  </a:solidFill>
                  <a:latin typeface="Cambria Math" panose="020405030504060302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300</m:t>
                    </m:r>
                  </m:oMath>
                </a14:m>
                <a:endParaRPr lang="en-US" sz="2100">
                  <a:solidFill>
                    <a:prstClr val="black"/>
                  </a:solidFill>
                  <a:latin typeface="Times New Roman" panose="02020603050405020304" pitchFamily="18" charset="0"/>
                  <a:cs typeface="Times New Roman" panose="02020603050405020304" pitchFamily="18" charset="0"/>
                </a:endParaRPr>
              </a:p>
              <a:p>
                <a:pPr marL="1414463" lvl="3" indent="-385763" defTabSz="685800">
                  <a:lnSpc>
                    <a:spcPct val="200000"/>
                  </a:lnSpc>
                  <a:buFontTx/>
                  <a:buAutoNum type="alphaUcPeriod"/>
                </a:pPr>
                <a14:m>
                  <m:oMath xmlns:m="http://schemas.openxmlformats.org/officeDocument/2006/math">
                    <m:r>
                      <a:rPr lang="en-US" sz="2100">
                        <a:solidFill>
                          <a:prstClr val="black"/>
                        </a:solidFill>
                        <a:latin typeface="Cambria Math" panose="02040503050406030204" pitchFamily="18" charset="0"/>
                        <a:cs typeface="Times New Roman" panose="02020603050405020304" pitchFamily="18" charset="0"/>
                      </a:rPr>
                      <m:t>700</m:t>
                    </m:r>
                  </m:oMath>
                </a14:m>
                <a:endParaRPr lang="en-US" sz="2100">
                  <a:solidFill>
                    <a:prstClr val="black"/>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FAD68E2-A43E-46C5-A504-0EE800337CB8}"/>
                  </a:ext>
                </a:extLst>
              </p:cNvPr>
              <p:cNvSpPr txBox="1">
                <a:spLocks noRot="1" noChangeAspect="1" noMove="1" noResize="1" noEditPoints="1" noAdjustHandles="1" noChangeArrowheads="1" noChangeShapeType="1" noTextEdit="1"/>
              </p:cNvSpPr>
              <p:nvPr/>
            </p:nvSpPr>
            <p:spPr>
              <a:xfrm>
                <a:off x="527824" y="1287883"/>
                <a:ext cx="8088352" cy="3225498"/>
              </a:xfrm>
              <a:prstGeom prst="rect">
                <a:avLst/>
              </a:prstGeom>
              <a:blipFill>
                <a:blip r:embed="rId5"/>
                <a:stretch>
                  <a:fillRect l="-905" b="-2647"/>
                </a:stretch>
              </a:blipFill>
            </p:spPr>
            <p:txBody>
              <a:bodyPr/>
              <a:lstStyle/>
              <a:p>
                <a:r>
                  <a:rPr lang="en-US">
                    <a:noFill/>
                  </a:rPr>
                  <a:t> </a:t>
                </a:r>
              </a:p>
            </p:txBody>
          </p:sp>
        </mc:Fallback>
      </mc:AlternateContent>
      <p:pic>
        <p:nvPicPr>
          <p:cNvPr id="8" name="Picture 2" descr="Kết quả hình ảnh cho virut corona">
            <a:extLst>
              <a:ext uri="{FF2B5EF4-FFF2-40B4-BE49-F238E27FC236}">
                <a16:creationId xmlns:a16="http://schemas.microsoft.com/office/drawing/2014/main" id="{113F4A75-1114-4887-AEE3-508E6AF8C05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39117" y="-93716"/>
            <a:ext cx="962032" cy="1360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Kết quả hình ảnh cho virut corona">
            <a:extLst>
              <a:ext uri="{FF2B5EF4-FFF2-40B4-BE49-F238E27FC236}">
                <a16:creationId xmlns:a16="http://schemas.microsoft.com/office/drawing/2014/main" id="{A37109D8-9CDA-4431-84B5-3A7BCEBEE173}"/>
              </a:ext>
            </a:extLst>
          </p:cNvPr>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1040266" y="157296"/>
            <a:ext cx="476495" cy="45992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5">
            <a:extLst>
              <a:ext uri="{FF2B5EF4-FFF2-40B4-BE49-F238E27FC236}">
                <a16:creationId xmlns:a16="http://schemas.microsoft.com/office/drawing/2014/main" id="{58B33AE1-C917-425C-8D33-12F9823A08A2}"/>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20</a:t>
            </a:r>
          </a:p>
        </p:txBody>
      </p:sp>
      <p:sp>
        <p:nvSpPr>
          <p:cNvPr id="11" name="Rounded Rectangle 16">
            <a:extLst>
              <a:ext uri="{FF2B5EF4-FFF2-40B4-BE49-F238E27FC236}">
                <a16:creationId xmlns:a16="http://schemas.microsoft.com/office/drawing/2014/main" id="{F011D3B0-A747-4CA1-9A51-5F464B487EC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19</a:t>
            </a:r>
          </a:p>
        </p:txBody>
      </p:sp>
      <p:sp>
        <p:nvSpPr>
          <p:cNvPr id="12" name="Rounded Rectangle 17">
            <a:extLst>
              <a:ext uri="{FF2B5EF4-FFF2-40B4-BE49-F238E27FC236}">
                <a16:creationId xmlns:a16="http://schemas.microsoft.com/office/drawing/2014/main" id="{BB884863-DB4F-4CC5-96BA-7136575E2AA4}"/>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18</a:t>
            </a:r>
          </a:p>
        </p:txBody>
      </p:sp>
      <p:sp>
        <p:nvSpPr>
          <p:cNvPr id="13" name="Rounded Rectangle 18">
            <a:extLst>
              <a:ext uri="{FF2B5EF4-FFF2-40B4-BE49-F238E27FC236}">
                <a16:creationId xmlns:a16="http://schemas.microsoft.com/office/drawing/2014/main" id="{9B25CFB3-48E0-49AC-9936-3F7BB0A3FF01}"/>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17</a:t>
            </a:r>
          </a:p>
        </p:txBody>
      </p:sp>
      <p:sp>
        <p:nvSpPr>
          <p:cNvPr id="14" name="Rounded Rectangle 19">
            <a:extLst>
              <a:ext uri="{FF2B5EF4-FFF2-40B4-BE49-F238E27FC236}">
                <a16:creationId xmlns:a16="http://schemas.microsoft.com/office/drawing/2014/main" id="{17A97AFC-4F5E-4426-942D-D7E931F207E5}"/>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16</a:t>
            </a:r>
          </a:p>
        </p:txBody>
      </p:sp>
      <p:sp>
        <p:nvSpPr>
          <p:cNvPr id="15" name="Rounded Rectangle 20">
            <a:extLst>
              <a:ext uri="{FF2B5EF4-FFF2-40B4-BE49-F238E27FC236}">
                <a16:creationId xmlns:a16="http://schemas.microsoft.com/office/drawing/2014/main" id="{D06E7DD1-5CF9-4760-80B3-5B53D3CD7A0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15</a:t>
            </a:r>
          </a:p>
        </p:txBody>
      </p:sp>
      <p:sp>
        <p:nvSpPr>
          <p:cNvPr id="16" name="Rounded Rectangle 21">
            <a:extLst>
              <a:ext uri="{FF2B5EF4-FFF2-40B4-BE49-F238E27FC236}">
                <a16:creationId xmlns:a16="http://schemas.microsoft.com/office/drawing/2014/main" id="{605FF446-7F85-45F4-B2F3-091519BEEE86}"/>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14</a:t>
            </a:r>
          </a:p>
        </p:txBody>
      </p:sp>
      <p:sp>
        <p:nvSpPr>
          <p:cNvPr id="17" name="Rounded Rectangle 22">
            <a:extLst>
              <a:ext uri="{FF2B5EF4-FFF2-40B4-BE49-F238E27FC236}">
                <a16:creationId xmlns:a16="http://schemas.microsoft.com/office/drawing/2014/main" id="{EE62088E-4C75-4781-B8FA-6A5DD49214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13</a:t>
            </a:r>
          </a:p>
        </p:txBody>
      </p:sp>
      <p:sp>
        <p:nvSpPr>
          <p:cNvPr id="18" name="Rounded Rectangle 23">
            <a:extLst>
              <a:ext uri="{FF2B5EF4-FFF2-40B4-BE49-F238E27FC236}">
                <a16:creationId xmlns:a16="http://schemas.microsoft.com/office/drawing/2014/main" id="{0B25EAF9-C4C2-48D7-A6B7-C8A152E705C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12</a:t>
            </a:r>
          </a:p>
        </p:txBody>
      </p:sp>
      <p:sp>
        <p:nvSpPr>
          <p:cNvPr id="19" name="Rounded Rectangle 24">
            <a:extLst>
              <a:ext uri="{FF2B5EF4-FFF2-40B4-BE49-F238E27FC236}">
                <a16:creationId xmlns:a16="http://schemas.microsoft.com/office/drawing/2014/main" id="{93CFC0E1-6423-4DBB-8B79-D6428BB8E1D3}"/>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11</a:t>
            </a:r>
          </a:p>
        </p:txBody>
      </p:sp>
      <p:sp>
        <p:nvSpPr>
          <p:cNvPr id="20" name="Rounded Rectangle 25">
            <a:extLst>
              <a:ext uri="{FF2B5EF4-FFF2-40B4-BE49-F238E27FC236}">
                <a16:creationId xmlns:a16="http://schemas.microsoft.com/office/drawing/2014/main" id="{D2CC6653-B6BF-4837-9C56-F542C99C3EB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10</a:t>
            </a:r>
          </a:p>
        </p:txBody>
      </p:sp>
      <p:sp>
        <p:nvSpPr>
          <p:cNvPr id="21" name="Rounded Rectangle 26">
            <a:extLst>
              <a:ext uri="{FF2B5EF4-FFF2-40B4-BE49-F238E27FC236}">
                <a16:creationId xmlns:a16="http://schemas.microsoft.com/office/drawing/2014/main" id="{2D583ECC-E132-423E-9DDB-4A746567AC9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09</a:t>
            </a:r>
          </a:p>
        </p:txBody>
      </p:sp>
      <p:sp>
        <p:nvSpPr>
          <p:cNvPr id="22" name="Rounded Rectangle 27">
            <a:extLst>
              <a:ext uri="{FF2B5EF4-FFF2-40B4-BE49-F238E27FC236}">
                <a16:creationId xmlns:a16="http://schemas.microsoft.com/office/drawing/2014/main" id="{9B539319-00B7-474F-ADC9-15B693E848ED}"/>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08</a:t>
            </a:r>
          </a:p>
        </p:txBody>
      </p:sp>
      <p:sp>
        <p:nvSpPr>
          <p:cNvPr id="23" name="Rounded Rectangle 28">
            <a:extLst>
              <a:ext uri="{FF2B5EF4-FFF2-40B4-BE49-F238E27FC236}">
                <a16:creationId xmlns:a16="http://schemas.microsoft.com/office/drawing/2014/main" id="{C8E1C543-48F4-479C-8F17-252208FE1ABF}"/>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07</a:t>
            </a:r>
          </a:p>
        </p:txBody>
      </p:sp>
      <p:sp>
        <p:nvSpPr>
          <p:cNvPr id="24" name="Rounded Rectangle 29">
            <a:extLst>
              <a:ext uri="{FF2B5EF4-FFF2-40B4-BE49-F238E27FC236}">
                <a16:creationId xmlns:a16="http://schemas.microsoft.com/office/drawing/2014/main" id="{1BC517D1-730F-4B16-BD75-616A16F0CD39}"/>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06</a:t>
            </a:r>
          </a:p>
        </p:txBody>
      </p:sp>
      <p:sp>
        <p:nvSpPr>
          <p:cNvPr id="25" name="Rounded Rectangle 30">
            <a:extLst>
              <a:ext uri="{FF2B5EF4-FFF2-40B4-BE49-F238E27FC236}">
                <a16:creationId xmlns:a16="http://schemas.microsoft.com/office/drawing/2014/main" id="{37F42E4C-3CEA-44CA-A823-72D9D48C101E}"/>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05</a:t>
            </a:r>
          </a:p>
        </p:txBody>
      </p:sp>
      <p:sp>
        <p:nvSpPr>
          <p:cNvPr id="26" name="Rounded Rectangle 31">
            <a:extLst>
              <a:ext uri="{FF2B5EF4-FFF2-40B4-BE49-F238E27FC236}">
                <a16:creationId xmlns:a16="http://schemas.microsoft.com/office/drawing/2014/main" id="{BFE0F082-CB09-4E79-9545-B37352CBCDB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04</a:t>
            </a:r>
          </a:p>
        </p:txBody>
      </p:sp>
      <p:sp>
        <p:nvSpPr>
          <p:cNvPr id="27" name="Rounded Rectangle 32">
            <a:extLst>
              <a:ext uri="{FF2B5EF4-FFF2-40B4-BE49-F238E27FC236}">
                <a16:creationId xmlns:a16="http://schemas.microsoft.com/office/drawing/2014/main" id="{C5454973-2AE0-4BA9-8A23-F5D3B993DACB}"/>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03</a:t>
            </a:r>
          </a:p>
        </p:txBody>
      </p:sp>
      <p:sp>
        <p:nvSpPr>
          <p:cNvPr id="28" name="Rounded Rectangle 33">
            <a:extLst>
              <a:ext uri="{FF2B5EF4-FFF2-40B4-BE49-F238E27FC236}">
                <a16:creationId xmlns:a16="http://schemas.microsoft.com/office/drawing/2014/main" id="{D1765456-DCFB-4940-84B9-6BE222BE4F3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02</a:t>
            </a:r>
          </a:p>
        </p:txBody>
      </p:sp>
      <p:sp>
        <p:nvSpPr>
          <p:cNvPr id="29" name="Rounded Rectangle 34">
            <a:extLst>
              <a:ext uri="{FF2B5EF4-FFF2-40B4-BE49-F238E27FC236}">
                <a16:creationId xmlns:a16="http://schemas.microsoft.com/office/drawing/2014/main" id="{652FD2D3-6E17-4467-912C-63B20285129A}"/>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white"/>
                </a:solidFill>
                <a:latin typeface="Calibri" panose="020F0502020204030204"/>
              </a:rPr>
              <a:t>01</a:t>
            </a:r>
          </a:p>
        </p:txBody>
      </p:sp>
      <p:sp>
        <p:nvSpPr>
          <p:cNvPr id="30" name="Rounded Rectangle 35">
            <a:extLst>
              <a:ext uri="{FF2B5EF4-FFF2-40B4-BE49-F238E27FC236}">
                <a16:creationId xmlns:a16="http://schemas.microsoft.com/office/drawing/2014/main" id="{AD1CBB11-B4F1-4800-B587-2AD03B049E17}"/>
              </a:ext>
            </a:extLst>
          </p:cNvPr>
          <p:cNvSpPr/>
          <p:nvPr/>
        </p:nvSpPr>
        <p:spPr>
          <a:xfrm>
            <a:off x="7275629" y="388070"/>
            <a:ext cx="800100"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white"/>
                </a:solidFill>
                <a:latin typeface="Calibri" panose="020F0502020204030204"/>
              </a:rPr>
              <a:t>00</a:t>
            </a:r>
          </a:p>
        </p:txBody>
      </p:sp>
      <p:sp>
        <p:nvSpPr>
          <p:cNvPr id="41" name="S1">
            <a:extLst>
              <a:ext uri="{FF2B5EF4-FFF2-40B4-BE49-F238E27FC236}">
                <a16:creationId xmlns:a16="http://schemas.microsoft.com/office/drawing/2014/main" id="{5FAD776A-4914-4B85-8568-5B9E03BCD302}"/>
              </a:ext>
            </a:extLst>
          </p:cNvPr>
          <p:cNvSpPr/>
          <p:nvPr/>
        </p:nvSpPr>
        <p:spPr>
          <a:xfrm>
            <a:off x="848620" y="2276391"/>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2" name="S2">
            <a:extLst>
              <a:ext uri="{FF2B5EF4-FFF2-40B4-BE49-F238E27FC236}">
                <a16:creationId xmlns:a16="http://schemas.microsoft.com/office/drawing/2014/main" id="{35CDBB2E-D496-40A4-8D35-6C4693057738}"/>
              </a:ext>
            </a:extLst>
          </p:cNvPr>
          <p:cNvSpPr/>
          <p:nvPr/>
        </p:nvSpPr>
        <p:spPr>
          <a:xfrm>
            <a:off x="814939" y="3494019"/>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3" name="S3">
            <a:extLst>
              <a:ext uri="{FF2B5EF4-FFF2-40B4-BE49-F238E27FC236}">
                <a16:creationId xmlns:a16="http://schemas.microsoft.com/office/drawing/2014/main" id="{43FFEB7D-E08B-4BBF-8465-D65B112ED82F}"/>
              </a:ext>
            </a:extLst>
          </p:cNvPr>
          <p:cNvSpPr/>
          <p:nvPr/>
        </p:nvSpPr>
        <p:spPr>
          <a:xfrm>
            <a:off x="839096" y="4187043"/>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
        <p:nvSpPr>
          <p:cNvPr id="44" name="D1">
            <a:extLst>
              <a:ext uri="{FF2B5EF4-FFF2-40B4-BE49-F238E27FC236}">
                <a16:creationId xmlns:a16="http://schemas.microsoft.com/office/drawing/2014/main" id="{C803CE7A-603C-4920-B3EA-FFF58DE12BAF}"/>
              </a:ext>
            </a:extLst>
          </p:cNvPr>
          <p:cNvSpPr/>
          <p:nvPr/>
        </p:nvSpPr>
        <p:spPr>
          <a:xfrm>
            <a:off x="833990" y="2926817"/>
            <a:ext cx="228944" cy="2195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45" name="D2" descr="Kết quả hình ảnh cho đúng sai png">
            <a:extLst>
              <a:ext uri="{FF2B5EF4-FFF2-40B4-BE49-F238E27FC236}">
                <a16:creationId xmlns:a16="http://schemas.microsoft.com/office/drawing/2014/main" id="{1F848B93-1895-413A-92C4-3770262B4BF2}"/>
              </a:ext>
            </a:extLst>
          </p:cNvPr>
          <p:cNvPicPr>
            <a:picLocks noChangeAspect="1" noChangeArrowheads="1"/>
          </p:cNvPicPr>
          <p:nvPr/>
        </p:nvPicPr>
        <p:blipFill>
          <a:blip r:embed="rId9"/>
          <a:srcRect/>
          <a:stretch>
            <a:fillRect/>
          </a:stretch>
        </p:blipFill>
        <p:spPr bwMode="auto">
          <a:xfrm>
            <a:off x="805415" y="2869731"/>
            <a:ext cx="305258" cy="305258"/>
          </a:xfrm>
          <a:prstGeom prst="rect">
            <a:avLst/>
          </a:prstGeom>
          <a:noFill/>
          <a:ln w="9525">
            <a:noFill/>
            <a:miter lim="800000"/>
            <a:headEnd/>
            <a:tailEnd/>
          </a:ln>
        </p:spPr>
      </p:pic>
      <p:pic>
        <p:nvPicPr>
          <p:cNvPr id="46" name="SS3" descr="Hình ảnh có liên quan">
            <a:extLst>
              <a:ext uri="{FF2B5EF4-FFF2-40B4-BE49-F238E27FC236}">
                <a16:creationId xmlns:a16="http://schemas.microsoft.com/office/drawing/2014/main" id="{DDB36047-1330-485C-B558-10096938E87E}"/>
              </a:ext>
            </a:extLst>
          </p:cNvPr>
          <p:cNvPicPr>
            <a:picLocks noChangeAspect="1" noChangeArrowheads="1"/>
          </p:cNvPicPr>
          <p:nvPr/>
        </p:nvPicPr>
        <p:blipFill>
          <a:blip r:embed="rId10"/>
          <a:srcRect l="14398" t="13542" r="14490" b="14236"/>
          <a:stretch>
            <a:fillRect/>
          </a:stretch>
        </p:blipFill>
        <p:spPr bwMode="auto">
          <a:xfrm>
            <a:off x="829572" y="4157813"/>
            <a:ext cx="252793" cy="255971"/>
          </a:xfrm>
          <a:prstGeom prst="rect">
            <a:avLst/>
          </a:prstGeom>
          <a:noFill/>
          <a:ln w="9525">
            <a:noFill/>
            <a:miter lim="800000"/>
            <a:headEnd/>
            <a:tailEnd/>
          </a:ln>
        </p:spPr>
      </p:pic>
      <p:pic>
        <p:nvPicPr>
          <p:cNvPr id="47" name="SS2" descr="Hình ảnh có liên quan">
            <a:extLst>
              <a:ext uri="{FF2B5EF4-FFF2-40B4-BE49-F238E27FC236}">
                <a16:creationId xmlns:a16="http://schemas.microsoft.com/office/drawing/2014/main" id="{A7340ADA-B21D-412B-8930-AF19BF24A393}"/>
              </a:ext>
            </a:extLst>
          </p:cNvPr>
          <p:cNvPicPr>
            <a:picLocks noChangeAspect="1" noChangeArrowheads="1"/>
          </p:cNvPicPr>
          <p:nvPr/>
        </p:nvPicPr>
        <p:blipFill>
          <a:blip r:embed="rId10"/>
          <a:srcRect l="14398" t="13542" r="14490" b="14236"/>
          <a:stretch>
            <a:fillRect/>
          </a:stretch>
        </p:blipFill>
        <p:spPr bwMode="auto">
          <a:xfrm>
            <a:off x="805415" y="3464789"/>
            <a:ext cx="252793" cy="255971"/>
          </a:xfrm>
          <a:prstGeom prst="rect">
            <a:avLst/>
          </a:prstGeom>
          <a:noFill/>
          <a:ln w="9525">
            <a:noFill/>
            <a:miter lim="800000"/>
            <a:headEnd/>
            <a:tailEnd/>
          </a:ln>
        </p:spPr>
      </p:pic>
      <p:pic>
        <p:nvPicPr>
          <p:cNvPr id="48" name="SS1" descr="Hình ảnh có liên quan">
            <a:extLst>
              <a:ext uri="{FF2B5EF4-FFF2-40B4-BE49-F238E27FC236}">
                <a16:creationId xmlns:a16="http://schemas.microsoft.com/office/drawing/2014/main" id="{2E5E0380-ADD6-44B4-95F7-01188443CA95}"/>
              </a:ext>
            </a:extLst>
          </p:cNvPr>
          <p:cNvPicPr>
            <a:picLocks noChangeAspect="1" noChangeArrowheads="1"/>
          </p:cNvPicPr>
          <p:nvPr/>
        </p:nvPicPr>
        <p:blipFill>
          <a:blip r:embed="rId10"/>
          <a:srcRect l="14398" t="13542" r="14490" b="14236"/>
          <a:stretch>
            <a:fillRect/>
          </a:stretch>
        </p:blipFill>
        <p:spPr bwMode="auto">
          <a:xfrm>
            <a:off x="839096" y="2248350"/>
            <a:ext cx="252793" cy="255973"/>
          </a:xfrm>
          <a:prstGeom prst="rect">
            <a:avLst/>
          </a:prstGeom>
          <a:noFill/>
          <a:ln w="9525">
            <a:noFill/>
            <a:miter lim="800000"/>
            <a:headEnd/>
            <a:tailEnd/>
          </a:ln>
        </p:spPr>
      </p:pic>
      <p:pic>
        <p:nvPicPr>
          <p:cNvPr id="49" name="Picture 2" descr="Kết quả hình ảnh cho home png">
            <a:hlinkClick r:id="rId11" action="ppaction://hlinksldjump"/>
            <a:extLst>
              <a:ext uri="{FF2B5EF4-FFF2-40B4-BE49-F238E27FC236}">
                <a16:creationId xmlns:a16="http://schemas.microsoft.com/office/drawing/2014/main" id="{537B9218-6A16-4D0D-9B4E-696CDBD96B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6567" y="292643"/>
            <a:ext cx="587830" cy="5878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Hộp Văn bản 35">
                <a:extLst>
                  <a:ext uri="{FF2B5EF4-FFF2-40B4-BE49-F238E27FC236}">
                    <a16:creationId xmlns:a16="http://schemas.microsoft.com/office/drawing/2014/main" id="{7CE22E1E-A007-4FBF-B725-9FC7C85B93CD}"/>
                  </a:ext>
                </a:extLst>
              </p:cNvPr>
              <p:cNvSpPr txBox="1"/>
              <p:nvPr/>
            </p:nvSpPr>
            <p:spPr>
              <a:xfrm>
                <a:off x="4517562" y="2442172"/>
                <a:ext cx="3983069" cy="415498"/>
              </a:xfrm>
              <a:prstGeom prst="rect">
                <a:avLst/>
              </a:prstGeom>
              <a:noFill/>
            </p:spPr>
            <p:txBody>
              <a:bodyPr wrap="square">
                <a:spAutoFit/>
              </a:bodyPr>
              <a:lstStyle/>
              <a:p>
                <a:pPr defTabSz="685800"/>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12.100+100.38−20.100</m:t>
                    </m:r>
                  </m:oMath>
                </a14:m>
                <a:r>
                  <a:rPr lang="en-US" sz="2100">
                    <a:solidFill>
                      <a:prstClr val="black"/>
                    </a:solidFill>
                    <a:latin typeface="Times New Roman" panose="02020603050405020304" pitchFamily="18" charset="0"/>
                    <a:cs typeface="Times New Roman" panose="02020603050405020304" pitchFamily="18" charset="0"/>
                  </a:rPr>
                  <a:t> </a:t>
                </a:r>
                <a:endParaRPr lang="vi-VN" sz="2100">
                  <a:solidFill>
                    <a:prstClr val="black"/>
                  </a:solidFill>
                  <a:latin typeface="Arial" panose="020B0604020202020204" pitchFamily="34" charset="0"/>
                </a:endParaRPr>
              </a:p>
            </p:txBody>
          </p:sp>
        </mc:Choice>
        <mc:Fallback xmlns="">
          <p:sp>
            <p:nvSpPr>
              <p:cNvPr id="36" name="Hộp Văn bản 35">
                <a:extLst>
                  <a:ext uri="{FF2B5EF4-FFF2-40B4-BE49-F238E27FC236}">
                    <a16:creationId xmlns:a16="http://schemas.microsoft.com/office/drawing/2014/main" id="{7CE22E1E-A007-4FBF-B725-9FC7C85B93CD}"/>
                  </a:ext>
                </a:extLst>
              </p:cNvPr>
              <p:cNvSpPr txBox="1">
                <a:spLocks noRot="1" noChangeAspect="1" noMove="1" noResize="1" noEditPoints="1" noAdjustHandles="1" noChangeArrowheads="1" noChangeShapeType="1" noTextEdit="1"/>
              </p:cNvSpPr>
              <p:nvPr/>
            </p:nvSpPr>
            <p:spPr>
              <a:xfrm>
                <a:off x="4517562" y="2442172"/>
                <a:ext cx="3983069" cy="41549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Hộp Văn bản 36">
                <a:extLst>
                  <a:ext uri="{FF2B5EF4-FFF2-40B4-BE49-F238E27FC236}">
                    <a16:creationId xmlns:a16="http://schemas.microsoft.com/office/drawing/2014/main" id="{3627D3F6-B054-4856-B9C6-E65573AAA46D}"/>
                  </a:ext>
                </a:extLst>
              </p:cNvPr>
              <p:cNvSpPr txBox="1"/>
              <p:nvPr/>
            </p:nvSpPr>
            <p:spPr>
              <a:xfrm>
                <a:off x="4241434" y="3055131"/>
                <a:ext cx="2878916" cy="415498"/>
              </a:xfrm>
              <a:prstGeom prst="rect">
                <a:avLst/>
              </a:prstGeom>
              <a:noFill/>
            </p:spPr>
            <p:txBody>
              <a:bodyPr wrap="square">
                <a:spAutoFit/>
              </a:bodyPr>
              <a:lstStyle/>
              <a:p>
                <a:pPr defTabSz="685800"/>
                <a14:m>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=100.(12+38−20)</m:t>
                    </m:r>
                  </m:oMath>
                </a14:m>
                <a:r>
                  <a:rPr lang="en-US" sz="2100">
                    <a:solidFill>
                      <a:prstClr val="black"/>
                    </a:solidFill>
                    <a:latin typeface="Times New Roman" panose="02020603050405020304" pitchFamily="18" charset="0"/>
                    <a:cs typeface="Times New Roman" panose="02020603050405020304" pitchFamily="18" charset="0"/>
                  </a:rPr>
                  <a:t> </a:t>
                </a:r>
                <a:endParaRPr lang="vi-VN" sz="2100">
                  <a:solidFill>
                    <a:prstClr val="black"/>
                  </a:solidFill>
                  <a:latin typeface="Arial" panose="020B0604020202020204" pitchFamily="34" charset="0"/>
                </a:endParaRPr>
              </a:p>
            </p:txBody>
          </p:sp>
        </mc:Choice>
        <mc:Fallback xmlns="">
          <p:sp>
            <p:nvSpPr>
              <p:cNvPr id="37" name="Hộp Văn bản 36">
                <a:extLst>
                  <a:ext uri="{FF2B5EF4-FFF2-40B4-BE49-F238E27FC236}">
                    <a16:creationId xmlns:a16="http://schemas.microsoft.com/office/drawing/2014/main" id="{3627D3F6-B054-4856-B9C6-E65573AAA46D}"/>
                  </a:ext>
                </a:extLst>
              </p:cNvPr>
              <p:cNvSpPr txBox="1">
                <a:spLocks noRot="1" noChangeAspect="1" noMove="1" noResize="1" noEditPoints="1" noAdjustHandles="1" noChangeArrowheads="1" noChangeShapeType="1" noTextEdit="1"/>
              </p:cNvSpPr>
              <p:nvPr/>
            </p:nvSpPr>
            <p:spPr>
              <a:xfrm>
                <a:off x="4241434" y="3055131"/>
                <a:ext cx="2878916" cy="415498"/>
              </a:xfrm>
              <a:prstGeom prst="rect">
                <a:avLst/>
              </a:prstGeom>
              <a:blipFill>
                <a:blip r:embed="rId14"/>
                <a:stretch>
                  <a:fillRect b="-19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Hộp Văn bản 37">
                <a:extLst>
                  <a:ext uri="{FF2B5EF4-FFF2-40B4-BE49-F238E27FC236}">
                    <a16:creationId xmlns:a16="http://schemas.microsoft.com/office/drawing/2014/main" id="{8CBF457A-CAB1-448A-8BDF-0D61B564CEE4}"/>
                  </a:ext>
                </a:extLst>
              </p:cNvPr>
              <p:cNvSpPr txBox="1"/>
              <p:nvPr/>
            </p:nvSpPr>
            <p:spPr>
              <a:xfrm>
                <a:off x="4241434" y="3655550"/>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=100 . 30</m:t>
                      </m:r>
                    </m:oMath>
                  </m:oMathPara>
                </a14:m>
                <a:endParaRPr lang="vi-VN" sz="2100">
                  <a:solidFill>
                    <a:prstClr val="black"/>
                  </a:solidFill>
                  <a:latin typeface="Arial" panose="020B0604020202020204" pitchFamily="34" charset="0"/>
                </a:endParaRPr>
              </a:p>
            </p:txBody>
          </p:sp>
        </mc:Choice>
        <mc:Fallback xmlns="">
          <p:sp>
            <p:nvSpPr>
              <p:cNvPr id="38" name="Hộp Văn bản 37">
                <a:extLst>
                  <a:ext uri="{FF2B5EF4-FFF2-40B4-BE49-F238E27FC236}">
                    <a16:creationId xmlns:a16="http://schemas.microsoft.com/office/drawing/2014/main" id="{8CBF457A-CAB1-448A-8BDF-0D61B564CEE4}"/>
                  </a:ext>
                </a:extLst>
              </p:cNvPr>
              <p:cNvSpPr txBox="1">
                <a:spLocks noRot="1" noChangeAspect="1" noMove="1" noResize="1" noEditPoints="1" noAdjustHandles="1" noChangeArrowheads="1" noChangeShapeType="1" noTextEdit="1"/>
              </p:cNvSpPr>
              <p:nvPr/>
            </p:nvSpPr>
            <p:spPr>
              <a:xfrm>
                <a:off x="4241434" y="3655550"/>
                <a:ext cx="2878916" cy="41549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Hộp Văn bản 38">
                <a:extLst>
                  <a:ext uri="{FF2B5EF4-FFF2-40B4-BE49-F238E27FC236}">
                    <a16:creationId xmlns:a16="http://schemas.microsoft.com/office/drawing/2014/main" id="{37AFB96A-2196-47F5-98AE-C2B596E7DE61}"/>
                  </a:ext>
                </a:extLst>
              </p:cNvPr>
              <p:cNvSpPr txBox="1"/>
              <p:nvPr/>
            </p:nvSpPr>
            <p:spPr>
              <a:xfrm>
                <a:off x="4264582" y="4195285"/>
                <a:ext cx="2878916" cy="415498"/>
              </a:xfrm>
              <a:prstGeom prst="rect">
                <a:avLst/>
              </a:prstGeom>
              <a:noFill/>
            </p:spPr>
            <p:txBody>
              <a:bodyPr wrap="square">
                <a:spAutoFit/>
              </a:bodyPr>
              <a:lstStyle/>
              <a:p>
                <a:pPr defTabSz="685800"/>
                <a14:m>
                  <m:oMathPara xmlns:m="http://schemas.openxmlformats.org/officeDocument/2006/math">
                    <m:oMathParaPr>
                      <m:jc m:val="left"/>
                    </m:oMathParaPr>
                    <m:oMath xmlns:m="http://schemas.openxmlformats.org/officeDocument/2006/math">
                      <m:r>
                        <a:rPr lang="en-US" sz="2100" i="1">
                          <a:solidFill>
                            <a:prstClr val="black"/>
                          </a:solidFill>
                          <a:latin typeface="Cambria Math" panose="02040503050406030204" pitchFamily="18" charset="0"/>
                          <a:cs typeface="Times New Roman" panose="02020603050405020304" pitchFamily="18" charset="0"/>
                        </a:rPr>
                        <m:t>=3 000</m:t>
                      </m:r>
                    </m:oMath>
                  </m:oMathPara>
                </a14:m>
                <a:endParaRPr lang="vi-VN" sz="2100">
                  <a:solidFill>
                    <a:prstClr val="black"/>
                  </a:solidFill>
                  <a:latin typeface="Arial" panose="020B0604020202020204" pitchFamily="34" charset="0"/>
                </a:endParaRPr>
              </a:p>
            </p:txBody>
          </p:sp>
        </mc:Choice>
        <mc:Fallback xmlns="">
          <p:sp>
            <p:nvSpPr>
              <p:cNvPr id="39" name="Hộp Văn bản 38">
                <a:extLst>
                  <a:ext uri="{FF2B5EF4-FFF2-40B4-BE49-F238E27FC236}">
                    <a16:creationId xmlns:a16="http://schemas.microsoft.com/office/drawing/2014/main" id="{37AFB96A-2196-47F5-98AE-C2B596E7DE61}"/>
                  </a:ext>
                </a:extLst>
              </p:cNvPr>
              <p:cNvSpPr txBox="1">
                <a:spLocks noRot="1" noChangeAspect="1" noMove="1" noResize="1" noEditPoints="1" noAdjustHandles="1" noChangeArrowheads="1" noChangeShapeType="1" noTextEdit="1"/>
              </p:cNvSpPr>
              <p:nvPr/>
            </p:nvSpPr>
            <p:spPr>
              <a:xfrm>
                <a:off x="4264582" y="4195285"/>
                <a:ext cx="2878916" cy="41549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804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8" presetClass="emph" presetSubtype="0" fill="hold" nodeType="withEffect">
                                  <p:stCondLst>
                                    <p:cond delay="0"/>
                                  </p:stCondLst>
                                  <p:childTnLst>
                                    <p:animRot by="21600000">
                                      <p:cBhvr>
                                        <p:cTn id="9" dur="5000" fill="hold"/>
                                        <p:tgtEl>
                                          <p:spTgt spid="9"/>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anim calcmode="lin" valueType="num">
                                      <p:cBhvr>
                                        <p:cTn id="79" dur="500" fill="hold"/>
                                        <p:tgtEl>
                                          <p:spTgt spid="3"/>
                                        </p:tgtEl>
                                        <p:attrNameLst>
                                          <p:attrName>ppt_x</p:attrName>
                                        </p:attrNameLst>
                                      </p:cBhvr>
                                      <p:tavLst>
                                        <p:tav tm="0">
                                          <p:val>
                                            <p:strVal val="#ppt_x"/>
                                          </p:val>
                                        </p:tav>
                                        <p:tav tm="100000">
                                          <p:val>
                                            <p:strVal val="#ppt_x"/>
                                          </p:val>
                                        </p:tav>
                                      </p:tavLst>
                                    </p:anim>
                                    <p:anim calcmode="lin" valueType="num">
                                      <p:cBhvr>
                                        <p:cTn id="80"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up)">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up)">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41"/>
                    </p:tgtEl>
                  </p:cond>
                </p:stCondLst>
                <p:endSync evt="end" delay="0">
                  <p:rtn val="all"/>
                </p:endSync>
                <p:childTnLst>
                  <p:par>
                    <p:cTn id="102" fill="hold">
                      <p:stCondLst>
                        <p:cond delay="0"/>
                      </p:stCondLst>
                      <p:childTnLst>
                        <p:par>
                          <p:cTn id="103" fill="hold">
                            <p:stCondLst>
                              <p:cond delay="0"/>
                            </p:stCondLst>
                            <p:childTnLst>
                              <p:par>
                                <p:cTn id="104" presetID="19" presetClass="emph" presetSubtype="0" fill="hold" grpId="0" nodeType="clickEffect">
                                  <p:stCondLst>
                                    <p:cond delay="0"/>
                                  </p:stCondLst>
                                  <p:childTnLst>
                                    <p:animClr clrSpc="rgb" dir="cw">
                                      <p:cBhvr override="childStyle">
                                        <p:cTn id="105" dur="500" fill="hold"/>
                                        <p:tgtEl>
                                          <p:spTgt spid="41"/>
                                        </p:tgtEl>
                                        <p:attrNameLst>
                                          <p:attrName>style.color</p:attrName>
                                        </p:attrNameLst>
                                      </p:cBhvr>
                                      <p:to>
                                        <a:schemeClr val="accent2"/>
                                      </p:to>
                                    </p:animClr>
                                    <p:animClr clrSpc="rgb" dir="cw">
                                      <p:cBhvr>
                                        <p:cTn id="106" dur="500" fill="hold"/>
                                        <p:tgtEl>
                                          <p:spTgt spid="41"/>
                                        </p:tgtEl>
                                        <p:attrNameLst>
                                          <p:attrName>fillcolor</p:attrName>
                                        </p:attrNameLst>
                                      </p:cBhvr>
                                      <p:to>
                                        <a:schemeClr val="accent2"/>
                                      </p:to>
                                    </p:animClr>
                                    <p:set>
                                      <p:cBhvr>
                                        <p:cTn id="107" dur="500" fill="hold"/>
                                        <p:tgtEl>
                                          <p:spTgt spid="41"/>
                                        </p:tgtEl>
                                        <p:attrNameLst>
                                          <p:attrName>fill.type</p:attrName>
                                        </p:attrNameLst>
                                      </p:cBhvr>
                                      <p:to>
                                        <p:strVal val="solid"/>
                                      </p:to>
                                    </p:set>
                                    <p:set>
                                      <p:cBhvr>
                                        <p:cTn id="108" dur="500" fill="hold"/>
                                        <p:tgtEl>
                                          <p:spTgt spid="41"/>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3" name="SAI2_(new).wav"/>
                                        </p:tgtEl>
                                      </p:cMediaNode>
                                    </p:audio>
                                  </p:sub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500"/>
                                        <p:tgtEl>
                                          <p:spTgt spid="48"/>
                                        </p:tgtEl>
                                      </p:cBhvr>
                                    </p:animEffect>
                                  </p:childTnLst>
                                </p:cTn>
                              </p:par>
                            </p:childTnLst>
                          </p:cTn>
                        </p:par>
                      </p:childTnLst>
                    </p:cTn>
                  </p:par>
                </p:childTnLst>
              </p:cTn>
              <p:nextCondLst>
                <p:cond evt="onClick" delay="0">
                  <p:tgtEl>
                    <p:spTgt spid="41"/>
                  </p:tgtEl>
                </p:cond>
              </p:nextCondLst>
            </p:seq>
            <p:seq concurrent="1" nextAc="seek">
              <p:cTn id="113" restart="whenNotActive" fill="hold" evtFilter="cancelBubble" nodeType="interactiveSeq">
                <p:stCondLst>
                  <p:cond evt="onClick" delay="0">
                    <p:tgtEl>
                      <p:spTgt spid="42"/>
                    </p:tgtEl>
                  </p:cond>
                </p:stCondLst>
                <p:endSync evt="end" delay="0">
                  <p:rtn val="all"/>
                </p:endSync>
                <p:childTnLst>
                  <p:par>
                    <p:cTn id="114" fill="hold">
                      <p:stCondLst>
                        <p:cond delay="0"/>
                      </p:stCondLst>
                      <p:childTnLst>
                        <p:par>
                          <p:cTn id="115" fill="hold">
                            <p:stCondLst>
                              <p:cond delay="0"/>
                            </p:stCondLst>
                            <p:childTnLst>
                              <p:par>
                                <p:cTn id="116" presetID="19" presetClass="emph" presetSubtype="0" fill="hold" grpId="0" nodeType="clickEffect">
                                  <p:stCondLst>
                                    <p:cond delay="0"/>
                                  </p:stCondLst>
                                  <p:childTnLst>
                                    <p:animClr clrSpc="rgb" dir="cw">
                                      <p:cBhvr override="childStyle">
                                        <p:cTn id="117" dur="500" fill="hold"/>
                                        <p:tgtEl>
                                          <p:spTgt spid="42"/>
                                        </p:tgtEl>
                                        <p:attrNameLst>
                                          <p:attrName>style.color</p:attrName>
                                        </p:attrNameLst>
                                      </p:cBhvr>
                                      <p:to>
                                        <a:schemeClr val="accent2"/>
                                      </p:to>
                                    </p:animClr>
                                    <p:animClr clrSpc="rgb" dir="cw">
                                      <p:cBhvr>
                                        <p:cTn id="118" dur="500" fill="hold"/>
                                        <p:tgtEl>
                                          <p:spTgt spid="42"/>
                                        </p:tgtEl>
                                        <p:attrNameLst>
                                          <p:attrName>fillcolor</p:attrName>
                                        </p:attrNameLst>
                                      </p:cBhvr>
                                      <p:to>
                                        <a:schemeClr val="accent2"/>
                                      </p:to>
                                    </p:animClr>
                                    <p:set>
                                      <p:cBhvr>
                                        <p:cTn id="119" dur="500" fill="hold"/>
                                        <p:tgtEl>
                                          <p:spTgt spid="42"/>
                                        </p:tgtEl>
                                        <p:attrNameLst>
                                          <p:attrName>fill.type</p:attrName>
                                        </p:attrNameLst>
                                      </p:cBhvr>
                                      <p:to>
                                        <p:strVal val="solid"/>
                                      </p:to>
                                    </p:set>
                                    <p:set>
                                      <p:cBhvr>
                                        <p:cTn id="120" dur="500" fill="hold"/>
                                        <p:tgtEl>
                                          <p:spTgt spid="42"/>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3" name="SAI2_(new).wav"/>
                                        </p:tgtEl>
                                      </p:cMediaNode>
                                    </p:audio>
                                  </p:sub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fade">
                                      <p:cBhvr>
                                        <p:cTn id="124" dur="500"/>
                                        <p:tgtEl>
                                          <p:spTgt spid="47"/>
                                        </p:tgtEl>
                                      </p:cBhvr>
                                    </p:animEffect>
                                  </p:childTnLst>
                                </p:cTn>
                              </p:par>
                            </p:childTnLst>
                          </p:cTn>
                        </p:par>
                      </p:childTnLst>
                    </p:cTn>
                  </p:par>
                </p:childTnLst>
              </p:cTn>
              <p:nextCondLst>
                <p:cond evt="onClick" delay="0">
                  <p:tgtEl>
                    <p:spTgt spid="42"/>
                  </p:tgtEl>
                </p:cond>
              </p:nextCondLst>
            </p:seq>
            <p:seq concurrent="1" nextAc="seek">
              <p:cTn id="125" restart="whenNotActive" fill="hold" evtFilter="cancelBubble" nodeType="interactiveSeq">
                <p:stCondLst>
                  <p:cond evt="onClick" delay="0">
                    <p:tgtEl>
                      <p:spTgt spid="43"/>
                    </p:tgtEl>
                  </p:cond>
                </p:stCondLst>
                <p:endSync evt="end" delay="0">
                  <p:rtn val="all"/>
                </p:endSync>
                <p:childTnLst>
                  <p:par>
                    <p:cTn id="126" fill="hold">
                      <p:stCondLst>
                        <p:cond delay="0"/>
                      </p:stCondLst>
                      <p:childTnLst>
                        <p:par>
                          <p:cTn id="127" fill="hold">
                            <p:stCondLst>
                              <p:cond delay="0"/>
                            </p:stCondLst>
                            <p:childTnLst>
                              <p:par>
                                <p:cTn id="128" presetID="19" presetClass="emph" presetSubtype="0" fill="hold" grpId="0" nodeType="clickEffect">
                                  <p:stCondLst>
                                    <p:cond delay="0"/>
                                  </p:stCondLst>
                                  <p:childTnLst>
                                    <p:animClr clrSpc="rgb" dir="cw">
                                      <p:cBhvr override="childStyle">
                                        <p:cTn id="129" dur="500" fill="hold"/>
                                        <p:tgtEl>
                                          <p:spTgt spid="43"/>
                                        </p:tgtEl>
                                        <p:attrNameLst>
                                          <p:attrName>style.color</p:attrName>
                                        </p:attrNameLst>
                                      </p:cBhvr>
                                      <p:to>
                                        <a:schemeClr val="accent2"/>
                                      </p:to>
                                    </p:animClr>
                                    <p:animClr clrSpc="rgb" dir="cw">
                                      <p:cBhvr>
                                        <p:cTn id="130" dur="500" fill="hold"/>
                                        <p:tgtEl>
                                          <p:spTgt spid="43"/>
                                        </p:tgtEl>
                                        <p:attrNameLst>
                                          <p:attrName>fillcolor</p:attrName>
                                        </p:attrNameLst>
                                      </p:cBhvr>
                                      <p:to>
                                        <a:schemeClr val="accent2"/>
                                      </p:to>
                                    </p:animClr>
                                    <p:set>
                                      <p:cBhvr>
                                        <p:cTn id="131" dur="500" fill="hold"/>
                                        <p:tgtEl>
                                          <p:spTgt spid="43"/>
                                        </p:tgtEl>
                                        <p:attrNameLst>
                                          <p:attrName>fill.type</p:attrName>
                                        </p:attrNameLst>
                                      </p:cBhvr>
                                      <p:to>
                                        <p:strVal val="solid"/>
                                      </p:to>
                                    </p:set>
                                    <p:set>
                                      <p:cBhvr>
                                        <p:cTn id="132" dur="500" fill="hold"/>
                                        <p:tgtEl>
                                          <p:spTgt spid="43"/>
                                        </p:tgtEl>
                                        <p:attrNameLst>
                                          <p:attrName>fill.on</p:attrName>
                                        </p:attrNameLst>
                                      </p:cBhvr>
                                      <p:to>
                                        <p:strVal val="true"/>
                                      </p:to>
                                    </p:set>
                                  </p:childTnLst>
                                  <p:subTnLst>
                                    <p:audio>
                                      <p:cMediaNode>
                                        <p:cTn display="0" masterRel="sameClick">
                                          <p:stCondLst>
                                            <p:cond evt="begin" delay="0">
                                              <p:tn val="128"/>
                                            </p:cond>
                                          </p:stCondLst>
                                          <p:endCondLst>
                                            <p:cond evt="onStopAudio" delay="0">
                                              <p:tgtEl>
                                                <p:sldTgt/>
                                              </p:tgtEl>
                                            </p:cond>
                                          </p:endCondLst>
                                        </p:cTn>
                                        <p:tgtEl>
                                          <p:sndTgt r:embed="rId3" name="SAI2_(new).wav"/>
                                        </p:tgtEl>
                                      </p:cMediaNode>
                                    </p:audio>
                                  </p:sub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46"/>
                                        </p:tgtEl>
                                        <p:attrNameLst>
                                          <p:attrName>style.visibility</p:attrName>
                                        </p:attrNameLst>
                                      </p:cBhvr>
                                      <p:to>
                                        <p:strVal val="visible"/>
                                      </p:to>
                                    </p:set>
                                    <p:animEffect transition="in" filter="fade">
                                      <p:cBhvr>
                                        <p:cTn id="136" dur="500"/>
                                        <p:tgtEl>
                                          <p:spTgt spid="46"/>
                                        </p:tgtEl>
                                      </p:cBhvr>
                                    </p:animEffect>
                                  </p:childTnLst>
                                </p:cTn>
                              </p:par>
                            </p:childTnLst>
                          </p:cTn>
                        </p:par>
                      </p:childTnLst>
                    </p:cTn>
                  </p:par>
                </p:childTnLst>
              </p:cTn>
              <p:nextCondLst>
                <p:cond evt="onClick" delay="0">
                  <p:tgtEl>
                    <p:spTgt spid="43"/>
                  </p:tgtEl>
                </p:cond>
              </p:nextCondLst>
            </p:seq>
            <p:seq concurrent="1" nextAc="seek">
              <p:cTn id="137" restart="whenNotActive" fill="hold" evtFilter="cancelBubble" nodeType="interactiveSeq">
                <p:stCondLst>
                  <p:cond evt="onClick" delay="0">
                    <p:tgtEl>
                      <p:spTgt spid="44"/>
                    </p:tgtEl>
                  </p:cond>
                </p:stCondLst>
                <p:endSync evt="end" delay="0">
                  <p:rtn val="all"/>
                </p:endSync>
                <p:childTnLst>
                  <p:par>
                    <p:cTn id="138" fill="hold">
                      <p:stCondLst>
                        <p:cond delay="0"/>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500"/>
                                        <p:tgtEl>
                                          <p:spTgt spid="45"/>
                                        </p:tgtEl>
                                      </p:cBhvr>
                                    </p:animEffect>
                                  </p:childTnLst>
                                </p:cTn>
                              </p:par>
                            </p:childTnLst>
                          </p:cTn>
                        </p:par>
                        <p:par>
                          <p:cTn id="143" fill="hold">
                            <p:stCondLst>
                              <p:cond delay="500"/>
                            </p:stCondLst>
                            <p:childTnLst>
                              <p:par>
                                <p:cTn id="144" presetID="19" presetClass="emph" presetSubtype="0" fill="hold" nodeType="afterEffect">
                                  <p:stCondLst>
                                    <p:cond delay="0"/>
                                  </p:stCondLst>
                                  <p:childTnLst>
                                    <p:animClr clrSpc="rgb" dir="cw">
                                      <p:cBhvr override="childStyle">
                                        <p:cTn id="145" dur="500" fill="hold"/>
                                        <p:tgtEl>
                                          <p:spTgt spid="44"/>
                                        </p:tgtEl>
                                        <p:attrNameLst>
                                          <p:attrName>style.color</p:attrName>
                                        </p:attrNameLst>
                                      </p:cBhvr>
                                      <p:to>
                                        <a:schemeClr val="accent2"/>
                                      </p:to>
                                    </p:animClr>
                                    <p:animClr clrSpc="rgb" dir="cw">
                                      <p:cBhvr>
                                        <p:cTn id="146" dur="500" fill="hold"/>
                                        <p:tgtEl>
                                          <p:spTgt spid="44"/>
                                        </p:tgtEl>
                                        <p:attrNameLst>
                                          <p:attrName>fillcolor</p:attrName>
                                        </p:attrNameLst>
                                      </p:cBhvr>
                                      <p:to>
                                        <a:schemeClr val="accent2"/>
                                      </p:to>
                                    </p:animClr>
                                    <p:set>
                                      <p:cBhvr>
                                        <p:cTn id="147" dur="500" fill="hold"/>
                                        <p:tgtEl>
                                          <p:spTgt spid="44"/>
                                        </p:tgtEl>
                                        <p:attrNameLst>
                                          <p:attrName>fill.type</p:attrName>
                                        </p:attrNameLst>
                                      </p:cBhvr>
                                      <p:to>
                                        <p:strVal val="solid"/>
                                      </p:to>
                                    </p:set>
                                    <p:set>
                                      <p:cBhvr>
                                        <p:cTn id="148" dur="500" fill="hold"/>
                                        <p:tgtEl>
                                          <p:spTgt spid="44"/>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4" name="DUNG_(new).wav"/>
                                        </p:tgtEl>
                                      </p:cMediaNode>
                                    </p:audio>
                                  </p:subTnLst>
                                </p:cTn>
                              </p:par>
                            </p:childTnLst>
                          </p:cTn>
                        </p:par>
                      </p:childTnLst>
                    </p:cTn>
                  </p:par>
                </p:childTnLst>
              </p:cTn>
              <p:nextCondLst>
                <p:cond evt="onClick" delay="0">
                  <p:tgtEl>
                    <p:spTgt spid="44"/>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41" grpId="0" animBg="1"/>
      <p:bldP spid="42" grpId="0" animBg="1"/>
      <p:bldP spid="43" grpId="0" animBg="1"/>
      <p:bldP spid="36" grpId="0"/>
      <p:bldP spid="37" grpId="0"/>
      <p:bldP spid="38"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ông báo cập nhật thông tin mới dịch bệnh Covid-19">
            <a:extLst>
              <a:ext uri="{FF2B5EF4-FFF2-40B4-BE49-F238E27FC236}">
                <a16:creationId xmlns:a16="http://schemas.microsoft.com/office/drawing/2014/main" id="{DF3C573E-A01C-4F9F-80AE-F77EE36CD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83" y="135732"/>
            <a:ext cx="3567896" cy="23762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ng chủ">
            <a:extLst>
              <a:ext uri="{FF2B5EF4-FFF2-40B4-BE49-F238E27FC236}">
                <a16:creationId xmlns:a16="http://schemas.microsoft.com/office/drawing/2014/main" id="{280DCE8B-1C77-4509-AEE1-5F9F60124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110" y="767998"/>
            <a:ext cx="4804800" cy="400655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ội Y Học TP.HCM | HỘI Y HỌC TP.HCM">
            <a:extLst>
              <a:ext uri="{FF2B5EF4-FFF2-40B4-BE49-F238E27FC236}">
                <a16:creationId xmlns:a16="http://schemas.microsoft.com/office/drawing/2014/main" id="{382D135A-69BD-4CE0-A2FB-44A95E2C14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388" y="2760562"/>
            <a:ext cx="1093085" cy="10930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ronavirus Icon Red - Free vector graphic on Pixabay">
            <a:extLst>
              <a:ext uri="{FF2B5EF4-FFF2-40B4-BE49-F238E27FC236}">
                <a16:creationId xmlns:a16="http://schemas.microsoft.com/office/drawing/2014/main" id="{614B420E-375E-40E7-9C3D-225C198599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8879" y="2824432"/>
            <a:ext cx="1290749" cy="1289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ronavirus Icon Red - Free vector graphic on Pixabay">
            <a:extLst>
              <a:ext uri="{FF2B5EF4-FFF2-40B4-BE49-F238E27FC236}">
                <a16:creationId xmlns:a16="http://schemas.microsoft.com/office/drawing/2014/main" id="{53FC7F29-814A-44F0-A249-9B0FAC17FF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130" y="3717915"/>
            <a:ext cx="1290749" cy="128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4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fill="hold" nodeType="clickEffect">
                                  <p:stCondLst>
                                    <p:cond delay="0"/>
                                  </p:stCondLst>
                                  <p:childTnLst>
                                    <p:animScale>
                                      <p:cBhvr>
                                        <p:cTn id="6" dur="2000" fill="hold"/>
                                        <p:tgtEl>
                                          <p:spTgt spid="3080"/>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9"/>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arn(inVertical)">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ong Diep 5k">
            <a:hlinkClick r:id="" action="ppaction://media"/>
            <a:extLst>
              <a:ext uri="{FF2B5EF4-FFF2-40B4-BE49-F238E27FC236}">
                <a16:creationId xmlns:a16="http://schemas.microsoft.com/office/drawing/2014/main" id="{7FAADC3F-A7C5-4B3D-A300-C7EE6BB5C8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9802" y="179889"/>
            <a:ext cx="8504396" cy="4783723"/>
          </a:xfrm>
          <a:prstGeom prst="rect">
            <a:avLst/>
          </a:prstGeom>
        </p:spPr>
      </p:pic>
    </p:spTree>
    <p:extLst>
      <p:ext uri="{BB962C8B-B14F-4D97-AF65-F5344CB8AC3E}">
        <p14:creationId xmlns:p14="http://schemas.microsoft.com/office/powerpoint/2010/main" val="116132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48AF63F0-A12A-472D-8F02-70C4AC4DDF4E}"/>
              </a:ext>
            </a:extLst>
          </p:cNvPr>
          <p:cNvSpPr txBox="1"/>
          <p:nvPr/>
        </p:nvSpPr>
        <p:spPr>
          <a:xfrm>
            <a:off x="2130465" y="1275549"/>
            <a:ext cx="6567910" cy="3554819"/>
          </a:xfrm>
          <a:prstGeom prst="rect">
            <a:avLst/>
          </a:prstGeom>
          <a:noFill/>
        </p:spPr>
        <p:txBody>
          <a:bodyPr wrap="square">
            <a:spAutoFit/>
          </a:bodyPr>
          <a:lstStyle/>
          <a:p>
            <a:pPr algn="just" defTabSz="685800"/>
            <a:r>
              <a:rPr lang="vi-VN">
                <a:solidFill>
                  <a:srgbClr val="000000"/>
                </a:solidFill>
                <a:latin typeface="Times New Roman" panose="02020603050405020304" pitchFamily="18" charset="0"/>
              </a:rPr>
              <a:t>COVID-19 lây lan khi người nhiễm bệnh thở ra các giọt bắn và các hạt rất nhỏ có chứa vi-rút. Những giọt bắn và hạt này có thể bị người khác hít vào hoặc rơi vào mắt, mũi hoặc miệng của họ. Trong một số trường hợp, họ có thể gây ô nhiễm các bề mặt họ chạm vào. Những người ở gần hơn </a:t>
            </a:r>
            <a:r>
              <a:rPr lang="en-US">
                <a:solidFill>
                  <a:srgbClr val="000000"/>
                </a:solidFill>
                <a:latin typeface="Times New Roman" panose="02020603050405020304" pitchFamily="18" charset="0"/>
                <a:cs typeface="Times New Roman" panose="02020603050405020304" pitchFamily="18" charset="0"/>
              </a:rPr>
              <a:t>1,83m</a:t>
            </a:r>
            <a:r>
              <a:rPr lang="en-US">
                <a:solidFill>
                  <a:srgbClr val="000000"/>
                </a:solidFill>
                <a:latin typeface="Calibri Light" panose="020F0302020204030204"/>
              </a:rPr>
              <a:t> </a:t>
            </a:r>
            <a:r>
              <a:rPr lang="vi-VN">
                <a:solidFill>
                  <a:srgbClr val="000000"/>
                </a:solidFill>
                <a:latin typeface="Times New Roman" panose="02020603050405020304" pitchFamily="18" charset="0"/>
              </a:rPr>
              <a:t>so với người bị nhiễm bệnh có nhiều khả năng bị nhiễm bệnh nhất.</a:t>
            </a:r>
          </a:p>
          <a:p>
            <a:pPr defTabSz="685800">
              <a:lnSpc>
                <a:spcPct val="150000"/>
              </a:lnSpc>
            </a:pPr>
            <a:r>
              <a:rPr lang="vi-VN" b="1">
                <a:solidFill>
                  <a:srgbClr val="000000"/>
                </a:solidFill>
                <a:latin typeface="Times New Roman" panose="02020603050405020304" pitchFamily="18" charset="0"/>
              </a:rPr>
              <a:t>COVID-19 lây lan theo ba cách chính:</a:t>
            </a:r>
          </a:p>
          <a:p>
            <a:pPr defTabSz="685800">
              <a:buFont typeface="Arial" panose="020B0604020202020204" pitchFamily="34" charset="0"/>
              <a:buChar char="•"/>
            </a:pPr>
            <a:r>
              <a:rPr lang="en-US">
                <a:solidFill>
                  <a:srgbClr val="000000"/>
                </a:solidFill>
                <a:latin typeface="Calibri Light" panose="020F0302020204030204"/>
              </a:rPr>
              <a:t> </a:t>
            </a:r>
            <a:r>
              <a:rPr lang="vi-VN">
                <a:solidFill>
                  <a:srgbClr val="000000"/>
                </a:solidFill>
                <a:latin typeface="Times New Roman" panose="02020603050405020304" pitchFamily="18" charset="0"/>
              </a:rPr>
              <a:t>Hít vào không khí khi ở gần người bị nhiễm bệnh đang thở ra những giọt nhỏ và các hạt có chứa vi-rút.</a:t>
            </a:r>
          </a:p>
          <a:p>
            <a:pPr defTabSz="685800">
              <a:buFont typeface="Arial" panose="020B0604020202020204" pitchFamily="34" charset="0"/>
              <a:buChar char="•"/>
            </a:pPr>
            <a:r>
              <a:rPr lang="en-US">
                <a:solidFill>
                  <a:srgbClr val="000000"/>
                </a:solidFill>
                <a:latin typeface="Calibri Light" panose="020F0302020204030204"/>
              </a:rPr>
              <a:t> </a:t>
            </a:r>
            <a:r>
              <a:rPr lang="vi-VN">
                <a:solidFill>
                  <a:srgbClr val="000000"/>
                </a:solidFill>
                <a:latin typeface="Times New Roman" panose="02020603050405020304" pitchFamily="18" charset="0"/>
              </a:rPr>
              <a:t>Để những giọt nhỏ và các hạt có chứa vi-rút rơi vào mắt, mũi hoặc miệng, đặc biệt là thông qua sự bắn tóe và tia xịt như ho hoặc hắt hơi.</a:t>
            </a:r>
          </a:p>
          <a:p>
            <a:pPr defTabSz="685800">
              <a:buFont typeface="Arial" panose="020B0604020202020204" pitchFamily="34" charset="0"/>
              <a:buChar char="•"/>
            </a:pPr>
            <a:r>
              <a:rPr lang="en-US">
                <a:solidFill>
                  <a:srgbClr val="000000"/>
                </a:solidFill>
                <a:latin typeface="Calibri Light" panose="020F0302020204030204"/>
              </a:rPr>
              <a:t> </a:t>
            </a:r>
            <a:r>
              <a:rPr lang="vi-VN">
                <a:solidFill>
                  <a:srgbClr val="000000"/>
                </a:solidFill>
                <a:latin typeface="Times New Roman" panose="02020603050405020304" pitchFamily="18" charset="0"/>
              </a:rPr>
              <a:t>Chạm vào mắt, mũi hoặc miệng bằng tay có vi-rút trên đó.</a:t>
            </a:r>
          </a:p>
        </p:txBody>
      </p:sp>
      <p:pic>
        <p:nvPicPr>
          <p:cNvPr id="4100" name="Picture 4" descr="Có Thể Bạn Chưa Biết - YouTube">
            <a:extLst>
              <a:ext uri="{FF2B5EF4-FFF2-40B4-BE49-F238E27FC236}">
                <a16:creationId xmlns:a16="http://schemas.microsoft.com/office/drawing/2014/main" id="{C2D7BDCA-7ED1-44FF-87CD-26C114F21604}"/>
              </a:ext>
            </a:extLst>
          </p:cNvPr>
          <p:cNvPicPr>
            <a:picLocks noChangeAspect="1" noChangeArrowheads="1"/>
          </p:cNvPicPr>
          <p:nvPr/>
        </p:nvPicPr>
        <p:blipFill>
          <a:blip r:embed="rId2" cstate="print">
            <a:clrChange>
              <a:clrFrom>
                <a:srgbClr val="F1EFF2"/>
              </a:clrFrom>
              <a:clrTo>
                <a:srgbClr val="F1EFF2">
                  <a:alpha val="0"/>
                </a:srgbClr>
              </a:clrTo>
            </a:clrChange>
            <a:extLst>
              <a:ext uri="{28A0092B-C50C-407E-A947-70E740481C1C}">
                <a14:useLocalDpi xmlns:a14="http://schemas.microsoft.com/office/drawing/2010/main" val="0"/>
              </a:ext>
            </a:extLst>
          </a:blip>
          <a:srcRect/>
          <a:stretch>
            <a:fillRect/>
          </a:stretch>
        </p:blipFill>
        <p:spPr bwMode="auto">
          <a:xfrm>
            <a:off x="-9405" y="0"/>
            <a:ext cx="1809992" cy="1809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Người đàn ông Nhỏ Với Kính Lúp, Người đàn ông Clipart, Kính Lúp,  Nhân Vật Phản Diện miễn phí tải tập tin PNG PSDComment và Vector">
            <a:extLst>
              <a:ext uri="{FF2B5EF4-FFF2-40B4-BE49-F238E27FC236}">
                <a16:creationId xmlns:a16="http://schemas.microsoft.com/office/drawing/2014/main" id="{E1755B95-2B24-4089-B7D9-A6AF12E68668}"/>
              </a:ext>
            </a:extLst>
          </p:cNvPr>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02557" y="142513"/>
            <a:ext cx="1524965" cy="15249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ội Y Học TP.HCM | HỘI Y HỌC TP.HCM">
            <a:extLst>
              <a:ext uri="{FF2B5EF4-FFF2-40B4-BE49-F238E27FC236}">
                <a16:creationId xmlns:a16="http://schemas.microsoft.com/office/drawing/2014/main" id="{D002C831-1D3B-4C68-BA68-FE2C28D7FB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55" y="2025208"/>
            <a:ext cx="1093085" cy="1093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oronavirus Icon Red - Free vector graphic on Pixabay">
            <a:extLst>
              <a:ext uri="{FF2B5EF4-FFF2-40B4-BE49-F238E27FC236}">
                <a16:creationId xmlns:a16="http://schemas.microsoft.com/office/drawing/2014/main" id="{D023DA66-458A-4697-9BA1-F91B1FE9F9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8322" y="4345361"/>
            <a:ext cx="656081" cy="6556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oronavirus Icon Red - Free vector graphic on Pixabay">
            <a:extLst>
              <a:ext uri="{FF2B5EF4-FFF2-40B4-BE49-F238E27FC236}">
                <a16:creationId xmlns:a16="http://schemas.microsoft.com/office/drawing/2014/main" id="{A89F02AD-6C04-4B81-A0F8-1376C40EB2B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308" y="3378932"/>
            <a:ext cx="1290749" cy="1289854"/>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id="{1F9B081F-B12D-4671-951E-7C985DE6DAA7}"/>
              </a:ext>
            </a:extLst>
          </p:cNvPr>
          <p:cNvSpPr/>
          <p:nvPr/>
        </p:nvSpPr>
        <p:spPr>
          <a:xfrm>
            <a:off x="2609607" y="385489"/>
            <a:ext cx="5226945" cy="692497"/>
          </a:xfrm>
          <a:prstGeom prst="rect">
            <a:avLst/>
          </a:prstGeom>
          <a:noFill/>
        </p:spPr>
        <p:txBody>
          <a:bodyPr wrap="none" lIns="68580" tIns="34290" rIns="68580" bIns="34290">
            <a:spAutoFit/>
          </a:bodyPr>
          <a:lstStyle/>
          <a:p>
            <a:pPr algn="ctr" defTabSz="685800"/>
            <a:r>
              <a:rPr lang="en-US" sz="4050" b="1">
                <a:ln w="22225">
                  <a:solidFill>
                    <a:srgbClr val="ED7D31"/>
                  </a:solidFill>
                  <a:prstDash val="solid"/>
                </a:ln>
                <a:solidFill>
                  <a:srgbClr val="ED7D31">
                    <a:lumMod val="40000"/>
                    <a:lumOff val="60000"/>
                  </a:srgbClr>
                </a:solidFill>
                <a:latin typeface="Calibri" panose="020F0502020204030204"/>
              </a:rPr>
              <a:t>CÓ THỂ BẠN CHƯA BIẾT</a:t>
            </a:r>
            <a:endParaRPr lang="vi-VN" sz="4050" b="1">
              <a:ln w="22225">
                <a:solidFill>
                  <a:srgbClr val="ED7D31"/>
                </a:solidFill>
                <a:prstDash val="solid"/>
              </a:ln>
              <a:solidFill>
                <a:srgbClr val="ED7D31">
                  <a:lumMod val="40000"/>
                  <a:lumOff val="60000"/>
                </a:srgbClr>
              </a:solidFill>
              <a:latin typeface="Arial" panose="020B0604020202020204" pitchFamily="34" charset="0"/>
            </a:endParaRPr>
          </a:p>
        </p:txBody>
      </p:sp>
    </p:spTree>
    <p:extLst>
      <p:ext uri="{BB962C8B-B14F-4D97-AF65-F5344CB8AC3E}">
        <p14:creationId xmlns:p14="http://schemas.microsoft.com/office/powerpoint/2010/main" val="18673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2000" fill="hold"/>
                                        <p:tgtEl>
                                          <p:spTgt spid="10"/>
                                        </p:tgtEl>
                                      </p:cBhvr>
                                      <p:by x="150000" y="150000"/>
                                    </p:animScale>
                                  </p:childTnLst>
                                </p:cTn>
                              </p:par>
                              <p:par>
                                <p:cTn id="7" presetID="6" presetClass="emph" presetSubtype="0" repeatCount="indefinite" fill="hold"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BDD139EF-478B-4DF7-8FA7-4909DF29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812" y="2688432"/>
            <a:ext cx="3342084" cy="14585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a:extLst>
              <a:ext uri="{FF2B5EF4-FFF2-40B4-BE49-F238E27FC236}">
                <a16:creationId xmlns:a16="http://schemas.microsoft.com/office/drawing/2014/main" id="{87BDCE9B-E48F-437C-8571-05E0136A9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12" y="2593181"/>
            <a:ext cx="1727597" cy="352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26B642C-C811-4145-8478-D5500A858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047" y="2108597"/>
            <a:ext cx="1679972" cy="759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D4A073F4-1D42-441A-808F-611EA47BA6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1140" y="1510903"/>
            <a:ext cx="1596629" cy="1357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F3794577-A92A-4409-876C-A3AEDD3905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4875" y="2365772"/>
            <a:ext cx="2792015" cy="5917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79B5DCA1-C791-4E5A-BB80-94CB2D580F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4527" y="689067"/>
            <a:ext cx="2427684" cy="2056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3200F543-8048-407F-A58A-9816211BDF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803" y="1887141"/>
            <a:ext cx="2241947" cy="136921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D404491-C4C2-4F1D-B1BC-9B7B7BECD297}"/>
                  </a:ext>
                </a:extLst>
              </p:cNvPr>
              <p:cNvSpPr txBox="1"/>
              <p:nvPr/>
            </p:nvSpPr>
            <p:spPr>
              <a:xfrm>
                <a:off x="3803213" y="342818"/>
                <a:ext cx="2228850" cy="369332"/>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𝑎</m:t>
                      </m:r>
                      <m:r>
                        <a:rPr lang="en-US" i="1">
                          <a:solidFill>
                            <a:prstClr val="black"/>
                          </a:solidFill>
                          <a:latin typeface="Cambria Math" panose="02040503050406030204" pitchFamily="18" charset="0"/>
                        </a:rPr>
                        <m:t>    ×   </m:t>
                      </m:r>
                      <m:r>
                        <a:rPr lang="en-US" i="1">
                          <a:solidFill>
                            <a:prstClr val="black"/>
                          </a:solidFill>
                          <a:latin typeface="Cambria Math" panose="02040503050406030204" pitchFamily="18" charset="0"/>
                          <a:ea typeface="Cambria Math" panose="02040503050406030204" pitchFamily="18" charset="0"/>
                        </a:rPr>
                        <m:t>𝑏</m:t>
                      </m:r>
                      <m:r>
                        <a:rPr lang="en-US" i="1">
                          <a:solidFill>
                            <a:prstClr val="black"/>
                          </a:solidFill>
                          <a:latin typeface="Cambria Math" panose="02040503050406030204" pitchFamily="18" charset="0"/>
                          <a:ea typeface="Cambria Math" panose="02040503050406030204" pitchFamily="18" charset="0"/>
                        </a:rPr>
                        <m:t>      =   </m:t>
                      </m:r>
                      <m:r>
                        <a:rPr lang="en-US" i="1">
                          <a:solidFill>
                            <a:prstClr val="black"/>
                          </a:solidFill>
                          <a:latin typeface="Cambria Math" panose="02040503050406030204" pitchFamily="18" charset="0"/>
                          <a:ea typeface="Cambria Math" panose="02040503050406030204" pitchFamily="18" charset="0"/>
                        </a:rPr>
                        <m:t>𝑐</m:t>
                      </m:r>
                    </m:oMath>
                  </m:oMathPara>
                </a14:m>
                <a:endParaRPr lang="en-US">
                  <a:solidFill>
                    <a:prstClr val="black"/>
                  </a:solidFill>
                  <a:latin typeface="Calibri" panose="020F0502020204030204"/>
                </a:endParaRPr>
              </a:p>
            </p:txBody>
          </p:sp>
        </mc:Choice>
        <mc:Fallback xmlns="">
          <p:sp>
            <p:nvSpPr>
              <p:cNvPr id="11" name="TextBox 10">
                <a:extLst>
                  <a:ext uri="{FF2B5EF4-FFF2-40B4-BE49-F238E27FC236}">
                    <a16:creationId xmlns:a16="http://schemas.microsoft.com/office/drawing/2014/main" id="{9D404491-C4C2-4F1D-B1BC-9B7B7BECD297}"/>
                  </a:ext>
                </a:extLst>
              </p:cNvPr>
              <p:cNvSpPr txBox="1">
                <a:spLocks noRot="1" noChangeAspect="1" noMove="1" noResize="1" noEditPoints="1" noAdjustHandles="1" noChangeArrowheads="1" noChangeShapeType="1" noTextEdit="1"/>
              </p:cNvSpPr>
              <p:nvPr/>
            </p:nvSpPr>
            <p:spPr>
              <a:xfrm>
                <a:off x="3803213" y="342818"/>
                <a:ext cx="2228850" cy="369332"/>
              </a:xfrm>
              <a:prstGeom prst="rect">
                <a:avLst/>
              </a:prstGeom>
              <a:blipFill>
                <a:blip r:embed="rId9"/>
                <a:stretch>
                  <a:fillRect/>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4664521A-60B8-4365-A2D4-FD5FE385B888}"/>
              </a:ext>
            </a:extLst>
          </p:cNvPr>
          <p:cNvGrpSpPr/>
          <p:nvPr/>
        </p:nvGrpSpPr>
        <p:grpSpPr>
          <a:xfrm>
            <a:off x="3542149" y="701608"/>
            <a:ext cx="2551541" cy="565578"/>
            <a:chOff x="4722866" y="935477"/>
            <a:chExt cx="3402054" cy="754103"/>
          </a:xfrm>
        </p:grpSpPr>
        <p:sp>
          <p:nvSpPr>
            <p:cNvPr id="12" name="TextBox 11">
              <a:extLst>
                <a:ext uri="{FF2B5EF4-FFF2-40B4-BE49-F238E27FC236}">
                  <a16:creationId xmlns:a16="http://schemas.microsoft.com/office/drawing/2014/main" id="{BC5FCD5A-EE9B-4466-A9B0-7C0DEE49A57E}"/>
                </a:ext>
              </a:extLst>
            </p:cNvPr>
            <p:cNvSpPr txBox="1"/>
            <p:nvPr/>
          </p:nvSpPr>
          <p:spPr>
            <a:xfrm>
              <a:off x="4722866" y="950917"/>
              <a:ext cx="1597306" cy="738663"/>
            </a:xfrm>
            <a:prstGeom prst="rect">
              <a:avLst/>
            </a:prstGeom>
            <a:noFill/>
          </p:spPr>
          <p:txBody>
            <a:bodyPr wrap="square" rtlCol="0">
              <a:spAutoFit/>
            </a:bodyPr>
            <a:lstStyle/>
            <a:p>
              <a:pPr algn="ctr" defTabSz="685800"/>
              <a:r>
                <a:rPr lang="en-US" sz="15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algn="ctr" defTabSz="685800"/>
              <a:r>
                <a:rPr lang="en-US" sz="1500">
                  <a:solidFill>
                    <a:srgbClr val="002060"/>
                  </a:solidFill>
                  <a:latin typeface="Times New Roman" panose="02020603050405020304" pitchFamily="18" charset="0"/>
                  <a:cs typeface="Times New Roman" panose="02020603050405020304" pitchFamily="18" charset="0"/>
                </a:rPr>
                <a:t>Thừa số</a:t>
              </a:r>
            </a:p>
          </p:txBody>
        </p:sp>
        <p:sp>
          <p:nvSpPr>
            <p:cNvPr id="13" name="TextBox 12">
              <a:extLst>
                <a:ext uri="{FF2B5EF4-FFF2-40B4-BE49-F238E27FC236}">
                  <a16:creationId xmlns:a16="http://schemas.microsoft.com/office/drawing/2014/main" id="{28BA77EB-6B22-42F5-A937-70E664EF1C75}"/>
                </a:ext>
              </a:extLst>
            </p:cNvPr>
            <p:cNvSpPr txBox="1"/>
            <p:nvPr/>
          </p:nvSpPr>
          <p:spPr>
            <a:xfrm>
              <a:off x="5708779" y="935477"/>
              <a:ext cx="1597306" cy="738663"/>
            </a:xfrm>
            <a:prstGeom prst="rect">
              <a:avLst/>
            </a:prstGeom>
            <a:noFill/>
          </p:spPr>
          <p:txBody>
            <a:bodyPr wrap="square" rtlCol="0">
              <a:spAutoFit/>
            </a:bodyPr>
            <a:lstStyle/>
            <a:p>
              <a:pPr algn="ctr" defTabSz="685800"/>
              <a:r>
                <a:rPr lang="en-US" sz="15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algn="ctr" defTabSz="685800"/>
              <a:r>
                <a:rPr lang="en-US" sz="1500">
                  <a:solidFill>
                    <a:srgbClr val="002060"/>
                  </a:solidFill>
                  <a:latin typeface="Times New Roman" panose="02020603050405020304" pitchFamily="18" charset="0"/>
                  <a:cs typeface="Times New Roman" panose="02020603050405020304" pitchFamily="18" charset="0"/>
                </a:rPr>
                <a:t>Thừa số</a:t>
              </a:r>
            </a:p>
          </p:txBody>
        </p:sp>
        <p:sp>
          <p:nvSpPr>
            <p:cNvPr id="14" name="TextBox 13">
              <a:extLst>
                <a:ext uri="{FF2B5EF4-FFF2-40B4-BE49-F238E27FC236}">
                  <a16:creationId xmlns:a16="http://schemas.microsoft.com/office/drawing/2014/main" id="{9745FAB0-6814-4BD9-9DD7-D856CA0660F0}"/>
                </a:ext>
              </a:extLst>
            </p:cNvPr>
            <p:cNvSpPr txBox="1"/>
            <p:nvPr/>
          </p:nvSpPr>
          <p:spPr>
            <a:xfrm>
              <a:off x="7175796" y="943197"/>
              <a:ext cx="949124" cy="738663"/>
            </a:xfrm>
            <a:prstGeom prst="rect">
              <a:avLst/>
            </a:prstGeom>
            <a:noFill/>
          </p:spPr>
          <p:txBody>
            <a:bodyPr wrap="square" rtlCol="0">
              <a:spAutoFit/>
            </a:bodyPr>
            <a:lstStyle/>
            <a:p>
              <a:pPr algn="ctr" defTabSz="685800"/>
              <a:r>
                <a:rPr lang="en-US" sz="150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algn="ctr" defTabSz="685800"/>
              <a:r>
                <a:rPr lang="en-US" sz="1500">
                  <a:solidFill>
                    <a:srgbClr val="002060"/>
                  </a:solidFill>
                  <a:latin typeface="Times New Roman" panose="02020603050405020304" pitchFamily="18" charset="0"/>
                  <a:cs typeface="Times New Roman" panose="02020603050405020304" pitchFamily="18" charset="0"/>
                </a:rPr>
                <a:t>Tích</a:t>
              </a:r>
            </a:p>
          </p:txBody>
        </p:sp>
      </p:grpSp>
      <mc:AlternateContent xmlns:mc="http://schemas.openxmlformats.org/markup-compatibility/2006" xmlns:a14="http://schemas.microsoft.com/office/drawing/2010/main">
        <mc:Choice Requires="a14">
          <p:sp>
            <p:nvSpPr>
              <p:cNvPr id="15" name="TextBox 9">
                <a:extLst>
                  <a:ext uri="{FF2B5EF4-FFF2-40B4-BE49-F238E27FC236}">
                    <a16:creationId xmlns:a16="http://schemas.microsoft.com/office/drawing/2014/main" id="{8E70FE0A-EDBB-48A8-B16E-60998BF08935}"/>
                  </a:ext>
                </a:extLst>
              </p:cNvPr>
              <p:cNvSpPr txBox="1"/>
              <p:nvPr/>
            </p:nvSpPr>
            <p:spPr>
              <a:xfrm>
                <a:off x="5460971" y="1469693"/>
                <a:ext cx="1350486" cy="323165"/>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oMath>
                  </m:oMathPara>
                </a14:m>
                <a:endParaRPr lang="en-US" sz="15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5" name="TextBox 9">
                <a:extLst>
                  <a:ext uri="{FF2B5EF4-FFF2-40B4-BE49-F238E27FC236}">
                    <a16:creationId xmlns:a16="http://schemas.microsoft.com/office/drawing/2014/main" id="{8E70FE0A-EDBB-48A8-B16E-60998BF08935}"/>
                  </a:ext>
                </a:extLst>
              </p:cNvPr>
              <p:cNvSpPr txBox="1">
                <a:spLocks noRot="1" noChangeAspect="1" noMove="1" noResize="1" noEditPoints="1" noAdjustHandles="1" noChangeArrowheads="1" noChangeShapeType="1" noTextEdit="1"/>
              </p:cNvSpPr>
              <p:nvPr/>
            </p:nvSpPr>
            <p:spPr>
              <a:xfrm>
                <a:off x="5460971" y="1469693"/>
                <a:ext cx="1350486" cy="3231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9">
                <a:extLst>
                  <a:ext uri="{FF2B5EF4-FFF2-40B4-BE49-F238E27FC236}">
                    <a16:creationId xmlns:a16="http://schemas.microsoft.com/office/drawing/2014/main" id="{4D6C563D-8D42-4CC3-88C4-643629D14332}"/>
                  </a:ext>
                </a:extLst>
              </p:cNvPr>
              <p:cNvSpPr txBox="1"/>
              <p:nvPr/>
            </p:nvSpPr>
            <p:spPr>
              <a:xfrm>
                <a:off x="5709919" y="2118043"/>
                <a:ext cx="1826884" cy="323165"/>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𝒄</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𝒄</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oMath>
                  </m:oMathPara>
                </a14:m>
                <a:endParaRPr lang="en-US" sz="15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6" name="TextBox 9">
                <a:extLst>
                  <a:ext uri="{FF2B5EF4-FFF2-40B4-BE49-F238E27FC236}">
                    <a16:creationId xmlns:a16="http://schemas.microsoft.com/office/drawing/2014/main" id="{4D6C563D-8D42-4CC3-88C4-643629D14332}"/>
                  </a:ext>
                </a:extLst>
              </p:cNvPr>
              <p:cNvSpPr txBox="1">
                <a:spLocks noRot="1" noChangeAspect="1" noMove="1" noResize="1" noEditPoints="1" noAdjustHandles="1" noChangeArrowheads="1" noChangeShapeType="1" noTextEdit="1"/>
              </p:cNvSpPr>
              <p:nvPr/>
            </p:nvSpPr>
            <p:spPr>
              <a:xfrm>
                <a:off x="5709919" y="2118043"/>
                <a:ext cx="1826884" cy="323165"/>
              </a:xfrm>
              <a:prstGeom prst="rect">
                <a:avLst/>
              </a:prstGeom>
              <a:blipFill>
                <a:blip r:embed="rId11"/>
                <a:stretch>
                  <a:fillRect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9">
                <a:extLst>
                  <a:ext uri="{FF2B5EF4-FFF2-40B4-BE49-F238E27FC236}">
                    <a16:creationId xmlns:a16="http://schemas.microsoft.com/office/drawing/2014/main" id="{93DE6C2D-C857-4CC3-83BB-499292EB2B88}"/>
                  </a:ext>
                </a:extLst>
              </p:cNvPr>
              <p:cNvSpPr txBox="1"/>
              <p:nvPr/>
            </p:nvSpPr>
            <p:spPr>
              <a:xfrm>
                <a:off x="5726821" y="2596537"/>
                <a:ext cx="1826884" cy="323165"/>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𝟏</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𝟏</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oMath>
                  </m:oMathPara>
                </a14:m>
                <a:endParaRPr lang="en-US" sz="15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7" name="TextBox 9">
                <a:extLst>
                  <a:ext uri="{FF2B5EF4-FFF2-40B4-BE49-F238E27FC236}">
                    <a16:creationId xmlns:a16="http://schemas.microsoft.com/office/drawing/2014/main" id="{93DE6C2D-C857-4CC3-83BB-499292EB2B88}"/>
                  </a:ext>
                </a:extLst>
              </p:cNvPr>
              <p:cNvSpPr txBox="1">
                <a:spLocks noRot="1" noChangeAspect="1" noMove="1" noResize="1" noEditPoints="1" noAdjustHandles="1" noChangeArrowheads="1" noChangeShapeType="1" noTextEdit="1"/>
              </p:cNvSpPr>
              <p:nvPr/>
            </p:nvSpPr>
            <p:spPr>
              <a:xfrm>
                <a:off x="5726821" y="2596537"/>
                <a:ext cx="1826884" cy="3231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9">
                <a:extLst>
                  <a:ext uri="{FF2B5EF4-FFF2-40B4-BE49-F238E27FC236}">
                    <a16:creationId xmlns:a16="http://schemas.microsoft.com/office/drawing/2014/main" id="{DE75A231-8527-4F24-80A5-90D0996D37C2}"/>
                  </a:ext>
                </a:extLst>
              </p:cNvPr>
              <p:cNvSpPr txBox="1"/>
              <p:nvPr/>
            </p:nvSpPr>
            <p:spPr>
              <a:xfrm>
                <a:off x="4872580" y="4146947"/>
                <a:ext cx="2315780" cy="323165"/>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d>
                        <m:dPr>
                          <m:ctrlP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ctrlPr>
                        </m:dPr>
                        <m:e>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𝒄</m:t>
                          </m:r>
                        </m:e>
                      </m:d>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𝒄</m:t>
                      </m:r>
                    </m:oMath>
                  </m:oMathPara>
                </a14:m>
                <a:endParaRPr lang="en-US" sz="15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8" name="TextBox 9">
                <a:extLst>
                  <a:ext uri="{FF2B5EF4-FFF2-40B4-BE49-F238E27FC236}">
                    <a16:creationId xmlns:a16="http://schemas.microsoft.com/office/drawing/2014/main" id="{DE75A231-8527-4F24-80A5-90D0996D37C2}"/>
                  </a:ext>
                </a:extLst>
              </p:cNvPr>
              <p:cNvSpPr txBox="1">
                <a:spLocks noRot="1" noChangeAspect="1" noMove="1" noResize="1" noEditPoints="1" noAdjustHandles="1" noChangeArrowheads="1" noChangeShapeType="1" noTextEdit="1"/>
              </p:cNvSpPr>
              <p:nvPr/>
            </p:nvSpPr>
            <p:spPr>
              <a:xfrm>
                <a:off x="4872580" y="4146947"/>
                <a:ext cx="2315780" cy="3231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9">
                <a:extLst>
                  <a:ext uri="{FF2B5EF4-FFF2-40B4-BE49-F238E27FC236}">
                    <a16:creationId xmlns:a16="http://schemas.microsoft.com/office/drawing/2014/main" id="{52386571-B0F1-440B-9CDF-36B62CB8E1F6}"/>
                  </a:ext>
                </a:extLst>
              </p:cNvPr>
              <p:cNvSpPr txBox="1"/>
              <p:nvPr/>
            </p:nvSpPr>
            <p:spPr>
              <a:xfrm>
                <a:off x="4439672" y="4650642"/>
                <a:ext cx="3113617" cy="323165"/>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d>
                        <m:dPr>
                          <m:ctrlP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ctrlPr>
                        </m:dPr>
                        <m:e>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𝒄</m:t>
                          </m:r>
                        </m:e>
                      </m:d>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𝒃</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𝒂</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m:t>
                      </m:r>
                      <m:r>
                        <a:rPr lang="en-US" sz="1500" b="1" i="1">
                          <a:solidFill>
                            <a:prstClr val="black"/>
                          </a:solidFill>
                          <a:latin typeface="Cambria Math" panose="02040503050406030204" pitchFamily="18" charset="0"/>
                          <a:cs typeface="Times New Roman" panose="02020603050405020304" pitchFamily="18" charset="0"/>
                          <a:sym typeface="Wingdings" panose="05000000000000000000" pitchFamily="2" charset="2"/>
                        </a:rPr>
                        <m:t>𝒄</m:t>
                      </m:r>
                    </m:oMath>
                  </m:oMathPara>
                </a14:m>
                <a:endParaRPr lang="en-US" sz="15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9" name="TextBox 9">
                <a:extLst>
                  <a:ext uri="{FF2B5EF4-FFF2-40B4-BE49-F238E27FC236}">
                    <a16:creationId xmlns:a16="http://schemas.microsoft.com/office/drawing/2014/main" id="{52386571-B0F1-440B-9CDF-36B62CB8E1F6}"/>
                  </a:ext>
                </a:extLst>
              </p:cNvPr>
              <p:cNvSpPr txBox="1">
                <a:spLocks noRot="1" noChangeAspect="1" noMove="1" noResize="1" noEditPoints="1" noAdjustHandles="1" noChangeArrowheads="1" noChangeShapeType="1" noTextEdit="1"/>
              </p:cNvSpPr>
              <p:nvPr/>
            </p:nvSpPr>
            <p:spPr>
              <a:xfrm>
                <a:off x="4439672" y="4650642"/>
                <a:ext cx="3113617" cy="32316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874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ppt_w</p:attrName>
                                        </p:attrNameLst>
                                      </p:cBhvr>
                                      <p:tavLst>
                                        <p:tav tm="0">
                                          <p:val>
                                            <p:fltVal val="0"/>
                                          </p:val>
                                        </p:tav>
                                        <p:tav tm="100000">
                                          <p:val>
                                            <p:strVal val="#ppt_w"/>
                                          </p:val>
                                        </p:tav>
                                      </p:tavLst>
                                    </p:anim>
                                    <p:anim calcmode="lin" valueType="num">
                                      <p:cBhvr>
                                        <p:cTn id="81" dur="500" fill="hold"/>
                                        <p:tgtEl>
                                          <p:spTgt spid="19"/>
                                        </p:tgtEl>
                                        <p:attrNameLst>
                                          <p:attrName>ppt_h</p:attrName>
                                        </p:attrNameLst>
                                      </p:cBhvr>
                                      <p:tavLst>
                                        <p:tav tm="0">
                                          <p:val>
                                            <p:fltVal val="0"/>
                                          </p:val>
                                        </p:tav>
                                        <p:tav tm="100000">
                                          <p:val>
                                            <p:strVal val="#ppt_h"/>
                                          </p:val>
                                        </p:tav>
                                      </p:tavLst>
                                    </p:anim>
                                    <p:animEffect transition="in" filter="fade">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9" name="Group 278">
            <a:extLst>
              <a:ext uri="{FF2B5EF4-FFF2-40B4-BE49-F238E27FC236}">
                <a16:creationId xmlns:a16="http://schemas.microsoft.com/office/drawing/2014/main" id="{401F3487-3428-44DE-A69C-8CD80639CBBD}"/>
              </a:ext>
            </a:extLst>
          </p:cNvPr>
          <p:cNvGrpSpPr/>
          <p:nvPr/>
        </p:nvGrpSpPr>
        <p:grpSpPr>
          <a:xfrm>
            <a:off x="963592" y="4472348"/>
            <a:ext cx="7187879" cy="530261"/>
            <a:chOff x="1284790" y="5963130"/>
            <a:chExt cx="9583838" cy="707015"/>
          </a:xfrm>
        </p:grpSpPr>
        <p:sp>
          <p:nvSpPr>
            <p:cNvPr id="273" name="Rectangle: Rounded Corners 272">
              <a:extLst>
                <a:ext uri="{FF2B5EF4-FFF2-40B4-BE49-F238E27FC236}">
                  <a16:creationId xmlns:a16="http://schemas.microsoft.com/office/drawing/2014/main" id="{C3F315C5-FCEB-4CE5-842C-03396E34EECA}"/>
                </a:ext>
              </a:extLst>
            </p:cNvPr>
            <p:cNvSpPr/>
            <p:nvPr/>
          </p:nvSpPr>
          <p:spPr>
            <a:xfrm>
              <a:off x="1284790" y="5963130"/>
              <a:ext cx="9583838" cy="70701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5" name="TextBox 274">
              <a:extLst>
                <a:ext uri="{FF2B5EF4-FFF2-40B4-BE49-F238E27FC236}">
                  <a16:creationId xmlns:a16="http://schemas.microsoft.com/office/drawing/2014/main" id="{A9D87265-193E-4812-9889-52A257288652}"/>
                </a:ext>
              </a:extLst>
            </p:cNvPr>
            <p:cNvSpPr txBox="1"/>
            <p:nvPr/>
          </p:nvSpPr>
          <p:spPr>
            <a:xfrm>
              <a:off x="5878414" y="6098342"/>
              <a:ext cx="4878270" cy="492443"/>
            </a:xfrm>
            <a:prstGeom prst="rect">
              <a:avLst/>
            </a:prstGeom>
            <a:noFill/>
          </p:spPr>
          <p:txBody>
            <a:bodyPr wrap="square" rtlCol="0">
              <a:spAutoFit/>
            </a:bodyPr>
            <a:lstStyle/>
            <a:p>
              <a:pPr defTabSz="685800"/>
              <a:r>
                <a:rPr lang="en-US" b="1">
                  <a:solidFill>
                    <a:srgbClr val="FF0000"/>
                  </a:solidFill>
                  <a:latin typeface="Times New Roman" panose="02020603050405020304" pitchFamily="18" charset="0"/>
                  <a:cs typeface="Times New Roman" panose="02020603050405020304" pitchFamily="18" charset="0"/>
                </a:rPr>
                <a:t>PHÉP CHIA CÁC SỐ TỰ NHIÊN</a:t>
              </a:r>
            </a:p>
          </p:txBody>
        </p:sp>
      </p:grpSp>
      <p:grpSp>
        <p:nvGrpSpPr>
          <p:cNvPr id="278" name="Group 277">
            <a:extLst>
              <a:ext uri="{FF2B5EF4-FFF2-40B4-BE49-F238E27FC236}">
                <a16:creationId xmlns:a16="http://schemas.microsoft.com/office/drawing/2014/main" id="{53C204BD-5BB5-405A-9E1E-96191D7ADD82}"/>
              </a:ext>
            </a:extLst>
          </p:cNvPr>
          <p:cNvGrpSpPr/>
          <p:nvPr/>
        </p:nvGrpSpPr>
        <p:grpSpPr>
          <a:xfrm>
            <a:off x="963592" y="3446362"/>
            <a:ext cx="7187879" cy="530261"/>
            <a:chOff x="1284790" y="4595149"/>
            <a:chExt cx="9583838" cy="707015"/>
          </a:xfrm>
        </p:grpSpPr>
        <p:sp>
          <p:nvSpPr>
            <p:cNvPr id="272" name="Rectangle: Rounded Corners 271">
              <a:extLst>
                <a:ext uri="{FF2B5EF4-FFF2-40B4-BE49-F238E27FC236}">
                  <a16:creationId xmlns:a16="http://schemas.microsoft.com/office/drawing/2014/main" id="{5E6C2352-B58D-457F-AFD0-CF6FD504582F}"/>
                </a:ext>
              </a:extLst>
            </p:cNvPr>
            <p:cNvSpPr/>
            <p:nvPr/>
          </p:nvSpPr>
          <p:spPr>
            <a:xfrm>
              <a:off x="1284790" y="4595149"/>
              <a:ext cx="9583838" cy="70701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4" name="TextBox 273">
              <a:extLst>
                <a:ext uri="{FF2B5EF4-FFF2-40B4-BE49-F238E27FC236}">
                  <a16:creationId xmlns:a16="http://schemas.microsoft.com/office/drawing/2014/main" id="{F07423F7-2D88-46D0-9C71-99DCAC3A0A59}"/>
                </a:ext>
              </a:extLst>
            </p:cNvPr>
            <p:cNvSpPr txBox="1"/>
            <p:nvPr/>
          </p:nvSpPr>
          <p:spPr>
            <a:xfrm>
              <a:off x="5878414" y="4741653"/>
              <a:ext cx="4878270" cy="492443"/>
            </a:xfrm>
            <a:prstGeom prst="rect">
              <a:avLst/>
            </a:prstGeom>
            <a:noFill/>
          </p:spPr>
          <p:txBody>
            <a:bodyPr wrap="square" rtlCol="0">
              <a:spAutoFit/>
            </a:bodyPr>
            <a:lstStyle/>
            <a:p>
              <a:pPr defTabSz="685800"/>
              <a:r>
                <a:rPr lang="en-US" b="1">
                  <a:solidFill>
                    <a:srgbClr val="FF0000"/>
                  </a:solidFill>
                  <a:latin typeface="Times New Roman" panose="02020603050405020304" pitchFamily="18" charset="0"/>
                  <a:cs typeface="Times New Roman" panose="02020603050405020304" pitchFamily="18" charset="0"/>
                </a:rPr>
                <a:t>PHÉP NHÂN CÁC SỐ TỰ NHIÊN</a:t>
              </a:r>
            </a:p>
          </p:txBody>
        </p:sp>
      </p:grpSp>
      <p:sp>
        <p:nvSpPr>
          <p:cNvPr id="134" name="!!1">
            <a:extLst>
              <a:ext uri="{FF2B5EF4-FFF2-40B4-BE49-F238E27FC236}">
                <a16:creationId xmlns:a16="http://schemas.microsoft.com/office/drawing/2014/main" id="{99E77170-7009-40FD-86FB-CC411CABF298}"/>
              </a:ext>
            </a:extLst>
          </p:cNvPr>
          <p:cNvSpPr/>
          <p:nvPr/>
        </p:nvSpPr>
        <p:spPr>
          <a:xfrm>
            <a:off x="871792" y="381356"/>
            <a:ext cx="3127895" cy="1533719"/>
          </a:xfrm>
          <a:prstGeom prst="rect">
            <a:avLst/>
          </a:prstGeom>
          <a:solidFill>
            <a:srgbClr val="00B050"/>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35" name="Group 134">
            <a:extLst>
              <a:ext uri="{FF2B5EF4-FFF2-40B4-BE49-F238E27FC236}">
                <a16:creationId xmlns:a16="http://schemas.microsoft.com/office/drawing/2014/main" id="{051BEF29-97E1-4B30-903C-563DC2EEF83B}"/>
              </a:ext>
            </a:extLst>
          </p:cNvPr>
          <p:cNvGrpSpPr/>
          <p:nvPr/>
        </p:nvGrpSpPr>
        <p:grpSpPr>
          <a:xfrm>
            <a:off x="0" y="380528"/>
            <a:ext cx="780645" cy="1521711"/>
            <a:chOff x="29184" y="1031129"/>
            <a:chExt cx="1040860" cy="2028948"/>
          </a:xfrm>
        </p:grpSpPr>
        <p:cxnSp>
          <p:nvCxnSpPr>
            <p:cNvPr id="136" name="Straight Arrow Connector 135">
              <a:extLst>
                <a:ext uri="{FF2B5EF4-FFF2-40B4-BE49-F238E27FC236}">
                  <a16:creationId xmlns:a16="http://schemas.microsoft.com/office/drawing/2014/main" id="{247DAD01-4A0B-46E6-B614-E8A88A9D72E2}"/>
                </a:ext>
              </a:extLst>
            </p:cNvPr>
            <p:cNvCxnSpPr>
              <a:cxnSpLocks/>
            </p:cNvCxnSpPr>
            <p:nvPr/>
          </p:nvCxnSpPr>
          <p:spPr>
            <a:xfrm>
              <a:off x="1001951" y="1031129"/>
              <a:ext cx="0" cy="2028948"/>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37" name="TextBox 136">
              <a:extLst>
                <a:ext uri="{FF2B5EF4-FFF2-40B4-BE49-F238E27FC236}">
                  <a16:creationId xmlns:a16="http://schemas.microsoft.com/office/drawing/2014/main" id="{D64BCA4C-41F7-4357-9CC3-4A82914C7EEE}"/>
                </a:ext>
              </a:extLst>
            </p:cNvPr>
            <p:cNvSpPr txBox="1"/>
            <p:nvPr/>
          </p:nvSpPr>
          <p:spPr>
            <a:xfrm>
              <a:off x="29184" y="1823878"/>
              <a:ext cx="1040860" cy="492443"/>
            </a:xfrm>
            <a:prstGeom prst="rect">
              <a:avLst/>
            </a:prstGeom>
            <a:noFill/>
          </p:spPr>
          <p:txBody>
            <a:bodyPr wrap="square" rtlCol="0">
              <a:spAutoFit/>
            </a:bodyPr>
            <a:lstStyle/>
            <a:p>
              <a:pPr defTabSz="685800"/>
              <a:r>
                <a:rPr lang="en-US">
                  <a:solidFill>
                    <a:prstClr val="black"/>
                  </a:solidFill>
                  <a:latin typeface="Times New Roman" panose="02020603050405020304" pitchFamily="18" charset="0"/>
                  <a:cs typeface="Times New Roman" panose="02020603050405020304" pitchFamily="18" charset="0"/>
                </a:rPr>
                <a:t>150 m</a:t>
              </a:r>
            </a:p>
          </p:txBody>
        </p:sp>
      </p:grpSp>
      <p:grpSp>
        <p:nvGrpSpPr>
          <p:cNvPr id="138" name="Group 137">
            <a:extLst>
              <a:ext uri="{FF2B5EF4-FFF2-40B4-BE49-F238E27FC236}">
                <a16:creationId xmlns:a16="http://schemas.microsoft.com/office/drawing/2014/main" id="{3E914723-8C85-427B-B488-A962F286A080}"/>
              </a:ext>
            </a:extLst>
          </p:cNvPr>
          <p:cNvGrpSpPr/>
          <p:nvPr/>
        </p:nvGrpSpPr>
        <p:grpSpPr>
          <a:xfrm>
            <a:off x="860504" y="2069712"/>
            <a:ext cx="3195930" cy="379682"/>
            <a:chOff x="1176522" y="3283376"/>
            <a:chExt cx="4261240" cy="506243"/>
          </a:xfrm>
        </p:grpSpPr>
        <p:cxnSp>
          <p:nvCxnSpPr>
            <p:cNvPr id="139" name="Straight Arrow Connector 138">
              <a:extLst>
                <a:ext uri="{FF2B5EF4-FFF2-40B4-BE49-F238E27FC236}">
                  <a16:creationId xmlns:a16="http://schemas.microsoft.com/office/drawing/2014/main" id="{26DD9FAA-F6D5-4EEA-8BFB-26F82F562A1B}"/>
                </a:ext>
              </a:extLst>
            </p:cNvPr>
            <p:cNvCxnSpPr>
              <a:cxnSpLocks/>
            </p:cNvCxnSpPr>
            <p:nvPr/>
          </p:nvCxnSpPr>
          <p:spPr>
            <a:xfrm>
              <a:off x="1176522" y="3283376"/>
              <a:ext cx="4261240" cy="0"/>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40" name="TextBox 139">
              <a:extLst>
                <a:ext uri="{FF2B5EF4-FFF2-40B4-BE49-F238E27FC236}">
                  <a16:creationId xmlns:a16="http://schemas.microsoft.com/office/drawing/2014/main" id="{A20B4515-539A-42E4-A04C-0EB9A6110FA0}"/>
                </a:ext>
              </a:extLst>
            </p:cNvPr>
            <p:cNvSpPr txBox="1"/>
            <p:nvPr/>
          </p:nvSpPr>
          <p:spPr>
            <a:xfrm>
              <a:off x="2627605" y="3297176"/>
              <a:ext cx="1040860" cy="492443"/>
            </a:xfrm>
            <a:prstGeom prst="rect">
              <a:avLst/>
            </a:prstGeom>
            <a:noFill/>
          </p:spPr>
          <p:txBody>
            <a:bodyPr wrap="square" rtlCol="0">
              <a:spAutoFit/>
            </a:bodyPr>
            <a:lstStyle/>
            <a:p>
              <a:pPr algn="ctr" defTabSz="685800"/>
              <a:r>
                <a:rPr lang="en-US">
                  <a:solidFill>
                    <a:prstClr val="black"/>
                  </a:solidFill>
                  <a:latin typeface="Times New Roman" panose="02020603050405020304" pitchFamily="18" charset="0"/>
                  <a:cs typeface="Times New Roman" panose="02020603050405020304" pitchFamily="18" charset="0"/>
                </a:rPr>
                <a:t>250 m</a:t>
              </a:r>
            </a:p>
          </p:txBody>
        </p:sp>
      </p:grpSp>
      <p:sp>
        <p:nvSpPr>
          <p:cNvPr id="141" name="3">
            <a:extLst>
              <a:ext uri="{FF2B5EF4-FFF2-40B4-BE49-F238E27FC236}">
                <a16:creationId xmlns:a16="http://schemas.microsoft.com/office/drawing/2014/main" id="{28E08172-B76C-4B9B-982C-A50C367C4F97}"/>
              </a:ext>
            </a:extLst>
          </p:cNvPr>
          <p:cNvSpPr/>
          <p:nvPr/>
        </p:nvSpPr>
        <p:spPr>
          <a:xfrm>
            <a:off x="885262" y="1166878"/>
            <a:ext cx="1542299" cy="735362"/>
          </a:xfrm>
          <a:prstGeom prst="rect">
            <a:avLst/>
          </a:prstGeom>
          <a:solidFill>
            <a:schemeClr val="accent4">
              <a:lumMod val="20000"/>
              <a:lumOff val="80000"/>
            </a:schemeClr>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2" name="2">
            <a:extLst>
              <a:ext uri="{FF2B5EF4-FFF2-40B4-BE49-F238E27FC236}">
                <a16:creationId xmlns:a16="http://schemas.microsoft.com/office/drawing/2014/main" id="{4F9D9AD4-063B-4369-84AD-208137293408}"/>
              </a:ext>
            </a:extLst>
          </p:cNvPr>
          <p:cNvSpPr/>
          <p:nvPr/>
        </p:nvSpPr>
        <p:spPr>
          <a:xfrm>
            <a:off x="885262" y="406022"/>
            <a:ext cx="1542299" cy="735362"/>
          </a:xfrm>
          <a:prstGeom prst="rect">
            <a:avLst/>
          </a:prstGeom>
          <a:solidFill>
            <a:schemeClr val="accent2">
              <a:lumMod val="75000"/>
            </a:schemeClr>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3" name="2">
            <a:extLst>
              <a:ext uri="{FF2B5EF4-FFF2-40B4-BE49-F238E27FC236}">
                <a16:creationId xmlns:a16="http://schemas.microsoft.com/office/drawing/2014/main" id="{7EEC2A34-DA91-42C8-BC4E-622502DEEFA0}"/>
              </a:ext>
            </a:extLst>
          </p:cNvPr>
          <p:cNvSpPr/>
          <p:nvPr/>
        </p:nvSpPr>
        <p:spPr>
          <a:xfrm>
            <a:off x="2441502" y="1165561"/>
            <a:ext cx="1542299" cy="735362"/>
          </a:xfrm>
          <a:prstGeom prst="rect">
            <a:avLst/>
          </a:prstGeom>
          <a:solidFill>
            <a:srgbClr val="FFC000"/>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4" name="3">
            <a:extLst>
              <a:ext uri="{FF2B5EF4-FFF2-40B4-BE49-F238E27FC236}">
                <a16:creationId xmlns:a16="http://schemas.microsoft.com/office/drawing/2014/main" id="{6754FC31-2FB6-400F-8827-E167E9B2F737}"/>
              </a:ext>
            </a:extLst>
          </p:cNvPr>
          <p:cNvSpPr/>
          <p:nvPr/>
        </p:nvSpPr>
        <p:spPr>
          <a:xfrm>
            <a:off x="2438221" y="406022"/>
            <a:ext cx="1542299" cy="735362"/>
          </a:xfrm>
          <a:prstGeom prst="rect">
            <a:avLst/>
          </a:prstGeom>
          <a:solidFill>
            <a:schemeClr val="accent5">
              <a:lumMod val="50000"/>
            </a:schemeClr>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7" name="TextBox 266">
            <a:extLst>
              <a:ext uri="{FF2B5EF4-FFF2-40B4-BE49-F238E27FC236}">
                <a16:creationId xmlns:a16="http://schemas.microsoft.com/office/drawing/2014/main" id="{460D7BF5-012C-4C55-92A7-FBDE344E3CD6}"/>
              </a:ext>
            </a:extLst>
          </p:cNvPr>
          <p:cNvSpPr txBox="1"/>
          <p:nvPr/>
        </p:nvSpPr>
        <p:spPr>
          <a:xfrm>
            <a:off x="467632" y="2991323"/>
            <a:ext cx="3941179" cy="369332"/>
          </a:xfrm>
          <a:prstGeom prst="rect">
            <a:avLst/>
          </a:prstGeom>
          <a:noFill/>
        </p:spPr>
        <p:txBody>
          <a:bodyPr wrap="square" rtlCol="0">
            <a:spAutoFit/>
          </a:bodyPr>
          <a:lstStyle/>
          <a:p>
            <a:pPr algn="ctr" defTabSz="685800"/>
            <a:r>
              <a:rPr lang="en-US">
                <a:solidFill>
                  <a:prstClr val="black"/>
                </a:solidFill>
                <a:latin typeface="Times New Roman" panose="02020603050405020304" pitchFamily="18" charset="0"/>
                <a:cs typeface="Times New Roman" panose="02020603050405020304" pitchFamily="18" charset="0"/>
              </a:rPr>
              <a:t>Diện tích mảnh vườn hình chữ nhật là: </a:t>
            </a:r>
          </a:p>
        </p:txBody>
      </p:sp>
      <mc:AlternateContent xmlns:mc="http://schemas.openxmlformats.org/markup-compatibility/2006" xmlns:a14="http://schemas.microsoft.com/office/drawing/2010/main">
        <mc:Choice Requires="a14">
          <p:sp>
            <p:nvSpPr>
              <p:cNvPr id="268" name="TextBox 267">
                <a:extLst>
                  <a:ext uri="{FF2B5EF4-FFF2-40B4-BE49-F238E27FC236}">
                    <a16:creationId xmlns:a16="http://schemas.microsoft.com/office/drawing/2014/main" id="{D6D8C0F6-CEAE-4708-8157-DC82A58FE5D8}"/>
                  </a:ext>
                </a:extLst>
              </p:cNvPr>
              <p:cNvSpPr txBox="1"/>
              <p:nvPr/>
            </p:nvSpPr>
            <p:spPr>
              <a:xfrm>
                <a:off x="467633" y="3532128"/>
                <a:ext cx="3941179" cy="369332"/>
              </a:xfrm>
              <a:prstGeom prst="rect">
                <a:avLst/>
              </a:prstGeom>
              <a:noFill/>
            </p:spPr>
            <p:txBody>
              <a:bodyPr wrap="square" rtlCol="0">
                <a:spAutoFit/>
              </a:bodyPr>
              <a:lstStyle/>
              <a:p>
                <a:pPr algn="ctr" defTabSz="68580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150</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×250=37 500 (</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solidFill>
                    <a:prstClr val="black"/>
                  </a:solidFill>
                  <a:latin typeface="Times New Roman" panose="02020603050405020304" pitchFamily="18" charset="0"/>
                  <a:cs typeface="Times New Roman" panose="02020603050405020304" pitchFamily="18" charset="0"/>
                </a:endParaRPr>
              </a:p>
            </p:txBody>
          </p:sp>
        </mc:Choice>
        <mc:Fallback xmlns="">
          <p:sp>
            <p:nvSpPr>
              <p:cNvPr id="268" name="TextBox 267">
                <a:extLst>
                  <a:ext uri="{FF2B5EF4-FFF2-40B4-BE49-F238E27FC236}">
                    <a16:creationId xmlns:a16="http://schemas.microsoft.com/office/drawing/2014/main" id="{D6D8C0F6-CEAE-4708-8157-DC82A58FE5D8}"/>
                  </a:ext>
                </a:extLst>
              </p:cNvPr>
              <p:cNvSpPr txBox="1">
                <a:spLocks noRot="1" noChangeAspect="1" noMove="1" noResize="1" noEditPoints="1" noAdjustHandles="1" noChangeArrowheads="1" noChangeShapeType="1" noTextEdit="1"/>
              </p:cNvSpPr>
              <p:nvPr/>
            </p:nvSpPr>
            <p:spPr>
              <a:xfrm>
                <a:off x="467633" y="3532128"/>
                <a:ext cx="3941179" cy="369332"/>
              </a:xfrm>
              <a:prstGeom prst="rect">
                <a:avLst/>
              </a:prstGeom>
              <a:blipFill>
                <a:blip r:embed="rId2"/>
                <a:stretch>
                  <a:fillRect b="-14754"/>
                </a:stretch>
              </a:blipFill>
            </p:spPr>
            <p:txBody>
              <a:bodyPr/>
              <a:lstStyle/>
              <a:p>
                <a:r>
                  <a:rPr lang="en-US">
                    <a:noFill/>
                  </a:rPr>
                  <a:t> </a:t>
                </a:r>
              </a:p>
            </p:txBody>
          </p:sp>
        </mc:Fallback>
      </mc:AlternateContent>
      <p:sp>
        <p:nvSpPr>
          <p:cNvPr id="269" name="TextBox 268">
            <a:extLst>
              <a:ext uri="{FF2B5EF4-FFF2-40B4-BE49-F238E27FC236}">
                <a16:creationId xmlns:a16="http://schemas.microsoft.com/office/drawing/2014/main" id="{58618138-948C-47B1-A1BA-7CEC90F22E88}"/>
              </a:ext>
            </a:extLst>
          </p:cNvPr>
          <p:cNvSpPr txBox="1"/>
          <p:nvPr/>
        </p:nvSpPr>
        <p:spPr>
          <a:xfrm>
            <a:off x="467632" y="3999767"/>
            <a:ext cx="3941179" cy="369332"/>
          </a:xfrm>
          <a:prstGeom prst="rect">
            <a:avLst/>
          </a:prstGeom>
          <a:noFill/>
        </p:spPr>
        <p:txBody>
          <a:bodyPr wrap="square" rtlCol="0">
            <a:spAutoFit/>
          </a:bodyPr>
          <a:lstStyle/>
          <a:p>
            <a:pPr algn="ctr" defTabSz="685800"/>
            <a:r>
              <a:rPr lang="en-US">
                <a:solidFill>
                  <a:prstClr val="black"/>
                </a:solidFill>
                <a:latin typeface="Times New Roman" panose="02020603050405020304" pitchFamily="18" charset="0"/>
                <a:cs typeface="Times New Roman" panose="02020603050405020304" pitchFamily="18" charset="0"/>
              </a:rPr>
              <a:t>Diện tích mỗi phần mảnh vườn là: </a:t>
            </a:r>
          </a:p>
        </p:txBody>
      </p:sp>
      <mc:AlternateContent xmlns:mc="http://schemas.openxmlformats.org/markup-compatibility/2006" xmlns:a14="http://schemas.microsoft.com/office/drawing/2010/main">
        <mc:Choice Requires="a14">
          <p:sp>
            <p:nvSpPr>
              <p:cNvPr id="270" name="TextBox 269">
                <a:extLst>
                  <a:ext uri="{FF2B5EF4-FFF2-40B4-BE49-F238E27FC236}">
                    <a16:creationId xmlns:a16="http://schemas.microsoft.com/office/drawing/2014/main" id="{94A506DA-30E1-4B8D-9C43-5E148385640F}"/>
                  </a:ext>
                </a:extLst>
              </p:cNvPr>
              <p:cNvSpPr txBox="1"/>
              <p:nvPr/>
            </p:nvSpPr>
            <p:spPr>
              <a:xfrm>
                <a:off x="467633" y="4540573"/>
                <a:ext cx="3941179" cy="369332"/>
              </a:xfrm>
              <a:prstGeom prst="rect">
                <a:avLst/>
              </a:prstGeom>
              <a:noFill/>
            </p:spPr>
            <p:txBody>
              <a:bodyPr wrap="square" rtlCol="0">
                <a:spAutoFit/>
              </a:bodyPr>
              <a:lstStyle/>
              <a:p>
                <a:pPr algn="ctr" defTabSz="685800"/>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37500 :</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4=9 375 (</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a:solidFill>
                    <a:prstClr val="black"/>
                  </a:solidFill>
                  <a:latin typeface="Times New Roman" panose="02020603050405020304" pitchFamily="18" charset="0"/>
                  <a:cs typeface="Times New Roman" panose="02020603050405020304" pitchFamily="18" charset="0"/>
                </a:endParaRPr>
              </a:p>
            </p:txBody>
          </p:sp>
        </mc:Choice>
        <mc:Fallback xmlns="">
          <p:sp>
            <p:nvSpPr>
              <p:cNvPr id="270" name="TextBox 269">
                <a:extLst>
                  <a:ext uri="{FF2B5EF4-FFF2-40B4-BE49-F238E27FC236}">
                    <a16:creationId xmlns:a16="http://schemas.microsoft.com/office/drawing/2014/main" id="{94A506DA-30E1-4B8D-9C43-5E148385640F}"/>
                  </a:ext>
                </a:extLst>
              </p:cNvPr>
              <p:cNvSpPr txBox="1">
                <a:spLocks noRot="1" noChangeAspect="1" noMove="1" noResize="1" noEditPoints="1" noAdjustHandles="1" noChangeArrowheads="1" noChangeShapeType="1" noTextEdit="1"/>
              </p:cNvSpPr>
              <p:nvPr/>
            </p:nvSpPr>
            <p:spPr>
              <a:xfrm>
                <a:off x="467633" y="4540573"/>
                <a:ext cx="3941179" cy="369332"/>
              </a:xfrm>
              <a:prstGeom prst="rect">
                <a:avLst/>
              </a:prstGeom>
              <a:blipFill>
                <a:blip r:embed="rId3"/>
                <a:stretch>
                  <a:fillRect b="-15000"/>
                </a:stretch>
              </a:blipFill>
            </p:spPr>
            <p:txBody>
              <a:bodyPr/>
              <a:lstStyle/>
              <a:p>
                <a:r>
                  <a:rPr lang="en-US">
                    <a:noFill/>
                  </a:rPr>
                  <a:t> </a:t>
                </a:r>
              </a:p>
            </p:txBody>
          </p:sp>
        </mc:Fallback>
      </mc:AlternateContent>
      <p:sp>
        <p:nvSpPr>
          <p:cNvPr id="271" name="TextBox 270">
            <a:extLst>
              <a:ext uri="{FF2B5EF4-FFF2-40B4-BE49-F238E27FC236}">
                <a16:creationId xmlns:a16="http://schemas.microsoft.com/office/drawing/2014/main" id="{FCB710E1-0215-48BC-943B-405988E845A3}"/>
              </a:ext>
            </a:extLst>
          </p:cNvPr>
          <p:cNvSpPr txBox="1"/>
          <p:nvPr/>
        </p:nvSpPr>
        <p:spPr>
          <a:xfrm>
            <a:off x="487879" y="2544064"/>
            <a:ext cx="857678" cy="369332"/>
          </a:xfrm>
          <a:prstGeom prst="rect">
            <a:avLst/>
          </a:prstGeom>
          <a:noFill/>
        </p:spPr>
        <p:txBody>
          <a:bodyPr wrap="square" rtlCol="0">
            <a:spAutoFit/>
          </a:bodyPr>
          <a:lstStyle/>
          <a:p>
            <a:pPr defTabSz="685800"/>
            <a:r>
              <a:rPr lang="en-US" b="1">
                <a:solidFill>
                  <a:srgbClr val="FF0000"/>
                </a:solidFill>
                <a:latin typeface="Times New Roman" panose="02020603050405020304" pitchFamily="18" charset="0"/>
                <a:cs typeface="Times New Roman" panose="02020603050405020304" pitchFamily="18" charset="0"/>
              </a:rPr>
              <a:t>Giải</a:t>
            </a:r>
          </a:p>
        </p:txBody>
      </p:sp>
      <p:sp>
        <p:nvSpPr>
          <p:cNvPr id="276" name="TextBox 275">
            <a:extLst>
              <a:ext uri="{FF2B5EF4-FFF2-40B4-BE49-F238E27FC236}">
                <a16:creationId xmlns:a16="http://schemas.microsoft.com/office/drawing/2014/main" id="{560F4797-D98F-4033-9322-AB7D25254988}"/>
              </a:ext>
            </a:extLst>
          </p:cNvPr>
          <p:cNvSpPr txBox="1"/>
          <p:nvPr/>
        </p:nvSpPr>
        <p:spPr>
          <a:xfrm>
            <a:off x="4408810" y="468775"/>
            <a:ext cx="4428461" cy="461665"/>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cs typeface="Times New Roman" panose="02020603050405020304" pitchFamily="18" charset="0"/>
              </a:rPr>
              <a:t>DIỆN TÍCH HÌNH CHỮ NHẬT</a:t>
            </a:r>
          </a:p>
        </p:txBody>
      </p:sp>
      <mc:AlternateContent xmlns:mc="http://schemas.openxmlformats.org/markup-compatibility/2006" xmlns:a14="http://schemas.microsoft.com/office/drawing/2010/main">
        <mc:Choice Requires="a14">
          <p:sp>
            <p:nvSpPr>
              <p:cNvPr id="277" name="TextBox 276">
                <a:extLst>
                  <a:ext uri="{FF2B5EF4-FFF2-40B4-BE49-F238E27FC236}">
                    <a16:creationId xmlns:a16="http://schemas.microsoft.com/office/drawing/2014/main" id="{B357709F-FE50-4303-9EF4-995CCE2E7870}"/>
                  </a:ext>
                </a:extLst>
              </p:cNvPr>
              <p:cNvSpPr txBox="1"/>
              <p:nvPr/>
            </p:nvSpPr>
            <p:spPr>
              <a:xfrm>
                <a:off x="4408810" y="1148214"/>
                <a:ext cx="4428461" cy="461665"/>
              </a:xfrm>
              <a:prstGeom prst="rect">
                <a:avLst/>
              </a:prstGeom>
              <a:noFill/>
            </p:spPr>
            <p:txBody>
              <a:bodyPr wrap="square" rtlCol="0">
                <a:spAutoFit/>
              </a:bodyPr>
              <a:lstStyle/>
              <a:p>
                <a:pPr algn="ctr" defTabSz="685800"/>
                <a:r>
                  <a:rPr lang="en-US" sz="2400" b="1">
                    <a:solidFill>
                      <a:prstClr val="black"/>
                    </a:solidFill>
                    <a:latin typeface="Times New Roman" panose="02020603050405020304" pitchFamily="18" charset="0"/>
                    <a:cs typeface="Times New Roman" panose="02020603050405020304" pitchFamily="18" charset="0"/>
                  </a:rPr>
                  <a:t>S = chiều dài </a:t>
                </a:r>
                <a14:m>
                  <m:oMath xmlns:m="http://schemas.openxmlformats.org/officeDocument/2006/math">
                    <m:r>
                      <a:rPr lang="en-US" sz="24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b="1">
                    <a:solidFill>
                      <a:prstClr val="black"/>
                    </a:solidFill>
                    <a:latin typeface="Times New Roman" panose="02020603050405020304" pitchFamily="18" charset="0"/>
                    <a:cs typeface="Times New Roman" panose="02020603050405020304" pitchFamily="18" charset="0"/>
                  </a:rPr>
                  <a:t> chiều rộng</a:t>
                </a:r>
              </a:p>
            </p:txBody>
          </p:sp>
        </mc:Choice>
        <mc:Fallback xmlns="">
          <p:sp>
            <p:nvSpPr>
              <p:cNvPr id="277" name="TextBox 276">
                <a:extLst>
                  <a:ext uri="{FF2B5EF4-FFF2-40B4-BE49-F238E27FC236}">
                    <a16:creationId xmlns:a16="http://schemas.microsoft.com/office/drawing/2014/main" id="{B357709F-FE50-4303-9EF4-995CCE2E7870}"/>
                  </a:ext>
                </a:extLst>
              </p:cNvPr>
              <p:cNvSpPr txBox="1">
                <a:spLocks noRot="1" noChangeAspect="1" noMove="1" noResize="1" noEditPoints="1" noAdjustHandles="1" noChangeArrowheads="1" noChangeShapeType="1" noTextEdit="1"/>
              </p:cNvSpPr>
              <p:nvPr/>
            </p:nvSpPr>
            <p:spPr>
              <a:xfrm>
                <a:off x="4408810" y="1148214"/>
                <a:ext cx="4428461" cy="461665"/>
              </a:xfrm>
              <a:prstGeom prst="rect">
                <a:avLst/>
              </a:prstGeom>
              <a:blipFill>
                <a:blip r:embed="rId4"/>
                <a:stretch>
                  <a:fillRect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95346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wipe(up)">
                                      <p:cBhvr>
                                        <p:cTn id="7" dur="500"/>
                                        <p:tgtEl>
                                          <p:spTgt spid="2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wipe(up)">
                                      <p:cBhvr>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wipe(up)">
                                      <p:cBhvr>
                                        <p:cTn id="15" dur="500"/>
                                        <p:tgtEl>
                                          <p:spTgt spid="27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67"/>
                                        </p:tgtEl>
                                        <p:attrNameLst>
                                          <p:attrName>style.visibility</p:attrName>
                                        </p:attrNameLst>
                                      </p:cBhvr>
                                      <p:to>
                                        <p:strVal val="visible"/>
                                      </p:to>
                                    </p:set>
                                    <p:animEffect transition="in" filter="wipe(up)">
                                      <p:cBhvr>
                                        <p:cTn id="20" dur="500"/>
                                        <p:tgtEl>
                                          <p:spTgt spid="26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68"/>
                                        </p:tgtEl>
                                        <p:attrNameLst>
                                          <p:attrName>style.visibility</p:attrName>
                                        </p:attrNameLst>
                                      </p:cBhvr>
                                      <p:to>
                                        <p:strVal val="visible"/>
                                      </p:to>
                                    </p:set>
                                    <p:animEffect transition="in" filter="wipe(up)">
                                      <p:cBhvr>
                                        <p:cTn id="23" dur="500"/>
                                        <p:tgtEl>
                                          <p:spTgt spid="26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2"/>
                                        </p:tgtEl>
                                        <p:attrNameLst>
                                          <p:attrName>style.visibility</p:attrName>
                                        </p:attrNameLst>
                                      </p:cBhvr>
                                      <p:to>
                                        <p:strVal val="visible"/>
                                      </p:to>
                                    </p:set>
                                    <p:animEffect transition="in" filter="randombar(horizontal)">
                                      <p:cBhvr>
                                        <p:cTn id="28" dur="500"/>
                                        <p:tgtEl>
                                          <p:spTgt spid="14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4"/>
                                        </p:tgtEl>
                                        <p:attrNameLst>
                                          <p:attrName>style.visibility</p:attrName>
                                        </p:attrNameLst>
                                      </p:cBhvr>
                                      <p:to>
                                        <p:strVal val="visible"/>
                                      </p:to>
                                    </p:set>
                                    <p:animEffect transition="in" filter="randombar(horizontal)">
                                      <p:cBhvr>
                                        <p:cTn id="31" dur="500"/>
                                        <p:tgtEl>
                                          <p:spTgt spid="14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randombar(horizontal)">
                                      <p:cBhvr>
                                        <p:cTn id="34" dur="500"/>
                                        <p:tgtEl>
                                          <p:spTgt spid="14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41"/>
                                        </p:tgtEl>
                                        <p:attrNameLst>
                                          <p:attrName>style.visibility</p:attrName>
                                        </p:attrNameLst>
                                      </p:cBhvr>
                                      <p:to>
                                        <p:strVal val="visible"/>
                                      </p:to>
                                    </p:set>
                                    <p:animEffect transition="in" filter="randombar(horizontal)">
                                      <p:cBhvr>
                                        <p:cTn id="37" dur="500"/>
                                        <p:tgtEl>
                                          <p:spTgt spid="1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69"/>
                                        </p:tgtEl>
                                        <p:attrNameLst>
                                          <p:attrName>style.visibility</p:attrName>
                                        </p:attrNameLst>
                                      </p:cBhvr>
                                      <p:to>
                                        <p:strVal val="visible"/>
                                      </p:to>
                                    </p:set>
                                    <p:animEffect transition="in" filter="wipe(up)">
                                      <p:cBhvr>
                                        <p:cTn id="42" dur="500"/>
                                        <p:tgtEl>
                                          <p:spTgt spid="26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70"/>
                                        </p:tgtEl>
                                        <p:attrNameLst>
                                          <p:attrName>style.visibility</p:attrName>
                                        </p:attrNameLst>
                                      </p:cBhvr>
                                      <p:to>
                                        <p:strVal val="visible"/>
                                      </p:to>
                                    </p:set>
                                    <p:animEffect transition="in" filter="wipe(up)">
                                      <p:cBhvr>
                                        <p:cTn id="45" dur="500"/>
                                        <p:tgtEl>
                                          <p:spTgt spid="27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78"/>
                                        </p:tgtEl>
                                        <p:attrNameLst>
                                          <p:attrName>style.visibility</p:attrName>
                                        </p:attrNameLst>
                                      </p:cBhvr>
                                      <p:to>
                                        <p:strVal val="visible"/>
                                      </p:to>
                                    </p:set>
                                    <p:animEffect transition="in" filter="wipe(right)">
                                      <p:cBhvr>
                                        <p:cTn id="50" dur="500"/>
                                        <p:tgtEl>
                                          <p:spTgt spid="27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279"/>
                                        </p:tgtEl>
                                        <p:attrNameLst>
                                          <p:attrName>style.visibility</p:attrName>
                                        </p:attrNameLst>
                                      </p:cBhvr>
                                      <p:to>
                                        <p:strVal val="visible"/>
                                      </p:to>
                                    </p:set>
                                    <p:animEffect transition="in" filter="wipe(right)">
                                      <p:cBhvr>
                                        <p:cTn id="55"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2" grpId="0" animBg="1"/>
      <p:bldP spid="143" grpId="0" animBg="1"/>
      <p:bldP spid="144" grpId="0" animBg="1"/>
      <p:bldP spid="267" grpId="0"/>
      <p:bldP spid="268" grpId="0"/>
      <p:bldP spid="269" grpId="0"/>
      <p:bldP spid="270" grpId="0"/>
      <p:bldP spid="271" grpId="0"/>
      <p:bldP spid="276" grpId="0"/>
      <p:bldP spid="27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12B41CD-8D12-4F92-819E-4803DE162A87}"/>
              </a:ext>
            </a:extLst>
          </p:cNvPr>
          <p:cNvSpPr/>
          <p:nvPr/>
        </p:nvSpPr>
        <p:spPr>
          <a:xfrm>
            <a:off x="1677440" y="633714"/>
            <a:ext cx="5657850" cy="7742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300" b="1">
                <a:solidFill>
                  <a:srgbClr val="FF0000"/>
                </a:solidFill>
                <a:latin typeface="Times New Roman" pitchFamily="18" charset="0"/>
                <a:cs typeface="Times New Roman" pitchFamily="18" charset="0"/>
              </a:rPr>
              <a:t>HƯỚNG DẪN VỀ NHÀ</a:t>
            </a:r>
          </a:p>
        </p:txBody>
      </p:sp>
      <p:sp>
        <p:nvSpPr>
          <p:cNvPr id="5" name="TextBox 4">
            <a:extLst>
              <a:ext uri="{FF2B5EF4-FFF2-40B4-BE49-F238E27FC236}">
                <a16:creationId xmlns:a16="http://schemas.microsoft.com/office/drawing/2014/main" id="{5D612B8B-232E-4DE1-A9BB-D0D7CBB27C8F}"/>
              </a:ext>
            </a:extLst>
          </p:cNvPr>
          <p:cNvSpPr txBox="1"/>
          <p:nvPr/>
        </p:nvSpPr>
        <p:spPr>
          <a:xfrm>
            <a:off x="375123" y="1501107"/>
            <a:ext cx="8262485" cy="1932837"/>
          </a:xfrm>
          <a:prstGeom prst="rect">
            <a:avLst/>
          </a:prstGeom>
          <a:noFill/>
        </p:spPr>
        <p:txBody>
          <a:bodyPr wrap="square" rtlCol="0">
            <a:spAutoFit/>
          </a:bodyPr>
          <a:lstStyle/>
          <a:p>
            <a:pPr marL="257175" indent="-257175" defTabSz="685800">
              <a:lnSpc>
                <a:spcPct val="200000"/>
              </a:lnSpc>
              <a:buFontTx/>
              <a:buChar char="-"/>
            </a:pPr>
            <a:r>
              <a:rPr lang="en-US" sz="2100" dirty="0" err="1">
                <a:solidFill>
                  <a:prstClr val="black">
                    <a:lumMod val="95000"/>
                    <a:lumOff val="5000"/>
                  </a:prstClr>
                </a:solidFill>
                <a:latin typeface="Times New Roman" panose="02020603050405020304" pitchFamily="18" charset="0"/>
                <a:cs typeface="Times New Roman" pitchFamily="18" charset="0"/>
              </a:rPr>
              <a:t>Học</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thuộc</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các</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tính</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chất</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của</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phép</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nhân</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số</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tự</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nhiên</a:t>
            </a:r>
            <a:endParaRPr lang="en-US" sz="2100" dirty="0">
              <a:solidFill>
                <a:prstClr val="black">
                  <a:lumMod val="95000"/>
                  <a:lumOff val="5000"/>
                </a:prstClr>
              </a:solidFill>
              <a:latin typeface="Times New Roman" panose="02020603050405020304" pitchFamily="18" charset="0"/>
              <a:cs typeface="Times New Roman" pitchFamily="18" charset="0"/>
            </a:endParaRPr>
          </a:p>
          <a:p>
            <a:pPr marL="257175" indent="-257175" defTabSz="685800">
              <a:lnSpc>
                <a:spcPct val="200000"/>
              </a:lnSpc>
              <a:buFontTx/>
              <a:buChar char="-"/>
            </a:pPr>
            <a:r>
              <a:rPr lang="en-US" sz="2100" dirty="0" err="1">
                <a:solidFill>
                  <a:prstClr val="black">
                    <a:lumMod val="95000"/>
                    <a:lumOff val="5000"/>
                  </a:prstClr>
                </a:solidFill>
                <a:latin typeface="Times New Roman" panose="02020603050405020304" pitchFamily="18" charset="0"/>
                <a:cs typeface="Times New Roman" pitchFamily="18" charset="0"/>
              </a:rPr>
              <a:t>Làm</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các</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bài</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tập</a:t>
            </a:r>
            <a:r>
              <a:rPr lang="en-US" sz="2100" dirty="0">
                <a:solidFill>
                  <a:prstClr val="black">
                    <a:lumMod val="95000"/>
                    <a:lumOff val="5000"/>
                  </a:prstClr>
                </a:solidFill>
                <a:latin typeface="Times New Roman" panose="02020603050405020304" pitchFamily="18" charset="0"/>
                <a:cs typeface="Times New Roman" pitchFamily="18" charset="0"/>
              </a:rPr>
              <a:t> 1, 2, 6 SGK</a:t>
            </a:r>
          </a:p>
          <a:p>
            <a:pPr marL="257175" indent="-257175" defTabSz="685800">
              <a:lnSpc>
                <a:spcPct val="200000"/>
              </a:lnSpc>
              <a:buFontTx/>
              <a:buChar char="-"/>
            </a:pPr>
            <a:r>
              <a:rPr lang="en-US" sz="2100" dirty="0" err="1">
                <a:solidFill>
                  <a:prstClr val="black">
                    <a:lumMod val="95000"/>
                    <a:lumOff val="5000"/>
                  </a:prstClr>
                </a:solidFill>
                <a:latin typeface="Times New Roman" panose="02020603050405020304" pitchFamily="18" charset="0"/>
                <a:cs typeface="Times New Roman" pitchFamily="18" charset="0"/>
              </a:rPr>
              <a:t>Chuẩn</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bị</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tiết</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học</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dirty="0" err="1">
                <a:solidFill>
                  <a:prstClr val="black">
                    <a:lumMod val="95000"/>
                    <a:lumOff val="5000"/>
                  </a:prstClr>
                </a:solidFill>
                <a:latin typeface="Times New Roman" panose="02020603050405020304" pitchFamily="18" charset="0"/>
                <a:cs typeface="Times New Roman" pitchFamily="18" charset="0"/>
              </a:rPr>
              <a:t>sau</a:t>
            </a:r>
            <a:r>
              <a:rPr lang="en-US" sz="2100" dirty="0">
                <a:solidFill>
                  <a:prstClr val="black">
                    <a:lumMod val="95000"/>
                    <a:lumOff val="5000"/>
                  </a:prstClr>
                </a:solidFill>
                <a:latin typeface="Times New Roman" panose="02020603050405020304" pitchFamily="18" charset="0"/>
                <a:cs typeface="Times New Roman" pitchFamily="18" charset="0"/>
              </a:rPr>
              <a:t>: </a:t>
            </a:r>
            <a:r>
              <a:rPr lang="en-US" sz="2100" b="1" dirty="0">
                <a:solidFill>
                  <a:prstClr val="black">
                    <a:lumMod val="95000"/>
                    <a:lumOff val="5000"/>
                  </a:prstClr>
                </a:solidFill>
                <a:latin typeface="Times New Roman" panose="02020603050405020304" pitchFamily="18" charset="0"/>
                <a:cs typeface="Times New Roman" pitchFamily="18" charset="0"/>
              </a:rPr>
              <a:t>MỤC II: PHÉP CHIA</a:t>
            </a:r>
            <a:endParaRPr lang="en-US" sz="21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val="8904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4098"/>
          <a:stretch/>
        </p:blipFill>
        <p:spPr>
          <a:xfrm>
            <a:off x="0" y="-20538"/>
            <a:ext cx="9144000" cy="516175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88" y="3662994"/>
            <a:ext cx="2990892" cy="1478220"/>
          </a:xfrm>
          <a:prstGeom prst="rect">
            <a:avLst/>
          </a:prstGeom>
        </p:spPr>
      </p:pic>
      <p:sp>
        <p:nvSpPr>
          <p:cNvPr id="9" name="矩形 8"/>
          <p:cNvSpPr/>
          <p:nvPr/>
        </p:nvSpPr>
        <p:spPr>
          <a:xfrm>
            <a:off x="1782116" y="1721647"/>
            <a:ext cx="5616624" cy="830997"/>
          </a:xfrm>
          <a:prstGeom prst="rect">
            <a:avLst/>
          </a:prstGeom>
        </p:spPr>
        <p:txBody>
          <a:bodyPr wrap="square">
            <a:spAutoFit/>
          </a:bodyPr>
          <a:lstStyle/>
          <a:p>
            <a:pPr algn="ctr" fontAlgn="auto">
              <a:spcBef>
                <a:spcPts val="0"/>
              </a:spcBef>
              <a:spcAft>
                <a:spcPts val="0"/>
              </a:spcAft>
              <a:defRPr/>
            </a:pPr>
            <a:r>
              <a:rPr lang="en-US" altLang="zh-CN" sz="4800" spc="300" dirty="0">
                <a:solidFill>
                  <a:schemeClr val="tx1">
                    <a:lumMod val="75000"/>
                    <a:lumOff val="25000"/>
                  </a:schemeClr>
                </a:solidFill>
                <a:latin typeface="华康雅宋体W9(P)" panose="02020900000000000000" pitchFamily="18" charset="-122"/>
                <a:ea typeface="华康雅宋体W9(P)" panose="02020900000000000000" pitchFamily="18" charset="-122"/>
                <a:sym typeface="微软雅黑" pitchFamily="34" charset="-122"/>
              </a:rPr>
              <a:t>THANK YOU</a:t>
            </a:r>
            <a:endParaRPr lang="zh-CN" altLang="en-US" sz="4800" spc="300" dirty="0">
              <a:solidFill>
                <a:schemeClr val="tx1">
                  <a:lumMod val="75000"/>
                  <a:lumOff val="25000"/>
                </a:schemeClr>
              </a:solidFill>
              <a:latin typeface="华康雅宋体W9(P)" panose="02020900000000000000" pitchFamily="18" charset="-122"/>
              <a:ea typeface="华康雅宋体W9(P)" panose="02020900000000000000" pitchFamily="18" charset="-122"/>
              <a:sym typeface="微软雅黑" pitchFamily="34"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88496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3" presetClass="entr" presetSubtype="28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4/3*#ppt_w"/>
                                          </p:val>
                                        </p:tav>
                                        <p:tav tm="100000">
                                          <p:val>
                                            <p:strVal val="#ppt_w"/>
                                          </p:val>
                                        </p:tav>
                                      </p:tavLst>
                                    </p:anim>
                                    <p:anim calcmode="lin" valueType="num">
                                      <p:cBhvr>
                                        <p:cTn id="18" dur="500" fill="hold"/>
                                        <p:tgtEl>
                                          <p:spTgt spid="4"/>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38" presetClass="entr" presetSubtype="0" accel="50000" fill="hold" grpId="0" nodeType="afterEffect">
                                  <p:stCondLst>
                                    <p:cond delay="0"/>
                                  </p:stCondLst>
                                  <p:iterate type="lt">
                                    <p:tmPct val="50000"/>
                                  </p:iterate>
                                  <p:childTnLst>
                                    <p:set>
                                      <p:cBhvr>
                                        <p:cTn id="21" dur="1" fill="hold">
                                          <p:stCondLst>
                                            <p:cond delay="0"/>
                                          </p:stCondLst>
                                        </p:cTn>
                                        <p:tgtEl>
                                          <p:spTgt spid="9"/>
                                        </p:tgtEl>
                                        <p:attrNameLst>
                                          <p:attrName>style.visibility</p:attrName>
                                        </p:attrNameLst>
                                      </p:cBhvr>
                                      <p:to>
                                        <p:strVal val="visible"/>
                                      </p:to>
                                    </p:set>
                                    <p:set>
                                      <p:cBhvr>
                                        <p:cTn id="22" dur="227" fill="hold">
                                          <p:stCondLst>
                                            <p:cond delay="0"/>
                                          </p:stCondLst>
                                        </p:cTn>
                                        <p:tgtEl>
                                          <p:spTgt spid="9"/>
                                        </p:tgtEl>
                                        <p:attrNameLst>
                                          <p:attrName>style.rotation</p:attrName>
                                        </p:attrNameLst>
                                      </p:cBhvr>
                                      <p:to>
                                        <p:strVal val="-45.0"/>
                                      </p:to>
                                    </p:set>
                                    <p:anim calcmode="lin" valueType="num">
                                      <p:cBhvr>
                                        <p:cTn id="23"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4"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5"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6"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0" y="-20538"/>
            <a:ext cx="9214492" cy="5164038"/>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0404648" y="-2073182"/>
            <a:ext cx="609600" cy="6096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12" y="3129061"/>
            <a:ext cx="3732732" cy="1844867"/>
          </a:xfrm>
          <a:prstGeom prst="rect">
            <a:avLst/>
          </a:prstGeom>
        </p:spPr>
      </p:pic>
      <p:sp>
        <p:nvSpPr>
          <p:cNvPr id="6" name="TextBox 71"/>
          <p:cNvSpPr txBox="1"/>
          <p:nvPr/>
        </p:nvSpPr>
        <p:spPr>
          <a:xfrm>
            <a:off x="3410043" y="3004478"/>
            <a:ext cx="2823210" cy="400110"/>
          </a:xfrm>
          <a:prstGeom prst="rect">
            <a:avLst/>
          </a:prstGeom>
          <a:noFill/>
        </p:spPr>
        <p:txBody>
          <a:bodyPr wrap="none" rtlCol="0">
            <a:spAutoFit/>
          </a:bodyPr>
          <a:lstStyle/>
          <a:p>
            <a:pPr algn="ctr"/>
            <a:r>
              <a:rPr lang="en-US" altLang="zh-CN" sz="2000" dirty="0">
                <a:solidFill>
                  <a:schemeClr val="tx1">
                    <a:lumMod val="75000"/>
                    <a:lumOff val="25000"/>
                  </a:schemeClr>
                </a:solidFill>
                <a:latin typeface="+mj-lt"/>
                <a:ea typeface="微软雅黑" pitchFamily="34" charset="-122"/>
              </a:rPr>
              <a:t>GV: </a:t>
            </a:r>
            <a:r>
              <a:rPr lang="en-US" altLang="zh-CN" sz="2000" dirty="0" err="1">
                <a:solidFill>
                  <a:schemeClr val="tx1">
                    <a:lumMod val="75000"/>
                    <a:lumOff val="25000"/>
                  </a:schemeClr>
                </a:solidFill>
                <a:latin typeface="+mj-lt"/>
                <a:ea typeface="微软雅黑" pitchFamily="34" charset="-122"/>
              </a:rPr>
              <a:t>Khuất</a:t>
            </a:r>
            <a:r>
              <a:rPr lang="en-US" altLang="zh-CN" sz="2000" dirty="0">
                <a:solidFill>
                  <a:schemeClr val="tx1">
                    <a:lumMod val="75000"/>
                    <a:lumOff val="25000"/>
                  </a:schemeClr>
                </a:solidFill>
                <a:latin typeface="+mj-lt"/>
                <a:ea typeface="微软雅黑" pitchFamily="34" charset="-122"/>
              </a:rPr>
              <a:t> </a:t>
            </a:r>
            <a:r>
              <a:rPr lang="en-US" altLang="zh-CN" sz="2000" dirty="0" err="1">
                <a:solidFill>
                  <a:schemeClr val="tx1">
                    <a:lumMod val="75000"/>
                    <a:lumOff val="25000"/>
                  </a:schemeClr>
                </a:solidFill>
                <a:latin typeface="+mj-lt"/>
                <a:ea typeface="微软雅黑" pitchFamily="34" charset="-122"/>
              </a:rPr>
              <a:t>Thị</a:t>
            </a:r>
            <a:r>
              <a:rPr lang="en-US" altLang="zh-CN" sz="2000" dirty="0">
                <a:solidFill>
                  <a:schemeClr val="tx1">
                    <a:lumMod val="75000"/>
                    <a:lumOff val="25000"/>
                  </a:schemeClr>
                </a:solidFill>
                <a:latin typeface="+mj-lt"/>
                <a:ea typeface="微软雅黑" pitchFamily="34" charset="-122"/>
              </a:rPr>
              <a:t> Thu </a:t>
            </a:r>
            <a:r>
              <a:rPr lang="en-US" altLang="zh-CN" sz="2000" dirty="0" err="1">
                <a:solidFill>
                  <a:schemeClr val="tx1">
                    <a:lumMod val="75000"/>
                    <a:lumOff val="25000"/>
                  </a:schemeClr>
                </a:solidFill>
                <a:latin typeface="+mj-lt"/>
                <a:ea typeface="微软雅黑" pitchFamily="34" charset="-122"/>
              </a:rPr>
              <a:t>Hương</a:t>
            </a:r>
            <a:endParaRPr lang="zh-CN" altLang="en-US" sz="2000" dirty="0">
              <a:solidFill>
                <a:schemeClr val="tx1">
                  <a:lumMod val="75000"/>
                  <a:lumOff val="25000"/>
                </a:schemeClr>
              </a:solidFill>
              <a:latin typeface="+mj-lt"/>
              <a:ea typeface="微软雅黑" pitchFamily="34" charset="-122"/>
            </a:endParaRPr>
          </a:p>
        </p:txBody>
      </p:sp>
      <p:sp>
        <p:nvSpPr>
          <p:cNvPr id="13" name="TextBox 7"/>
          <p:cNvSpPr txBox="1"/>
          <p:nvPr/>
        </p:nvSpPr>
        <p:spPr>
          <a:xfrm>
            <a:off x="1043608" y="629379"/>
            <a:ext cx="7506580" cy="1261589"/>
          </a:xfrm>
          <a:prstGeom prst="rect">
            <a:avLst/>
          </a:prstGeom>
          <a:noFill/>
        </p:spPr>
        <p:txBody>
          <a:bodyPr wrap="square" lIns="0" tIns="0" rIns="0" bIns="0">
            <a:noAutofit/>
          </a:bodyPr>
          <a:lstStyle/>
          <a:p>
            <a:pPr algn="ct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Tiết</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8- </a:t>
            </a: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Bài</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4:</a:t>
            </a:r>
          </a:p>
          <a:p>
            <a:pPr algn="ct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Phép</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a:t>
            </a: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nhân</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a:t>
            </a: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phép</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chia </a:t>
            </a: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các</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a:t>
            </a: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số</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a:t>
            </a: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tự</a:t>
            </a:r>
            <a:r>
              <a:rPr lang="en-US" altLang="zh-CN" sz="4800" b="1" dirty="0">
                <a:solidFill>
                  <a:srgbClr val="2F9B7C"/>
                </a:solidFill>
                <a:effectLst>
                  <a:outerShdw blurRad="50800" dist="50800" dir="5400000" algn="ctr" rotWithShape="0">
                    <a:srgbClr val="F29E88"/>
                  </a:outerShdw>
                </a:effectLst>
                <a:latin typeface="+mj-lt"/>
                <a:ea typeface="汉仪娃娃篆简" panose="02010604000101010101" pitchFamily="2" charset="-122"/>
              </a:rPr>
              <a:t> </a:t>
            </a:r>
            <a:r>
              <a:rPr lang="en-US" altLang="zh-CN" sz="4800" b="1" dirty="0" err="1">
                <a:solidFill>
                  <a:srgbClr val="2F9B7C"/>
                </a:solidFill>
                <a:effectLst>
                  <a:outerShdw blurRad="50800" dist="50800" dir="5400000" algn="ctr" rotWithShape="0">
                    <a:srgbClr val="F29E88"/>
                  </a:outerShdw>
                </a:effectLst>
                <a:latin typeface="+mj-lt"/>
                <a:ea typeface="汉仪娃娃篆简" panose="02010604000101010101" pitchFamily="2" charset="-122"/>
              </a:rPr>
              <a:t>nhiên</a:t>
            </a:r>
            <a:endParaRPr lang="zh-CN" altLang="en-US" sz="4800" b="1" dirty="0">
              <a:solidFill>
                <a:srgbClr val="3FA9F5"/>
              </a:solidFill>
              <a:effectLst>
                <a:outerShdw blurRad="50800" dist="50800" dir="5400000" algn="ctr" rotWithShape="0">
                  <a:srgbClr val="F29E88"/>
                </a:outerShdw>
              </a:effectLst>
              <a:latin typeface="+mj-lt"/>
              <a:ea typeface="汉仪娃娃篆简" panose="02010604000101010101" pitchFamily="2" charset="-122"/>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23" presetClass="entr" presetSubtype="28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4/3*#ppt_w"/>
                                          </p:val>
                                        </p:tav>
                                        <p:tav tm="100000">
                                          <p:val>
                                            <p:strVal val="#ppt_w"/>
                                          </p:val>
                                        </p:tav>
                                      </p:tavLst>
                                    </p:anim>
                                    <p:anim calcmode="lin" valueType="num">
                                      <p:cBhvr>
                                        <p:cTn id="15" dur="500" fill="hold"/>
                                        <p:tgtEl>
                                          <p:spTgt spid="3"/>
                                        </p:tgtEl>
                                        <p:attrNameLst>
                                          <p:attrName>ppt_h</p:attrName>
                                        </p:attrNameLst>
                                      </p:cBhvr>
                                      <p:tavLst>
                                        <p:tav tm="0">
                                          <p:val>
                                            <p:strVal val="4/3*#ppt_h"/>
                                          </p:val>
                                        </p:tav>
                                        <p:tav tm="100000">
                                          <p:val>
                                            <p:strVal val="#ppt_h"/>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4" repeatCount="indefinite" fill="hold" display="0">
                  <p:stCondLst>
                    <p:cond delay="indefinite"/>
                  </p:stCondLst>
                  <p:endCondLst>
                    <p:cond evt="onStopAudio" delay="0">
                      <p:tgtEl>
                        <p:sldTgt/>
                      </p:tgtEl>
                    </p:cond>
                  </p:endCondLst>
                </p:cTn>
                <p:tgtEl>
                  <p:spTgt spid="12"/>
                </p:tgtEl>
              </p:cMediaNode>
            </p:audio>
          </p:childTnLst>
        </p:cTn>
      </p:par>
    </p:tnLst>
    <p:bldLst>
      <p:bldP spid="6"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1886788" y="1571027"/>
            <a:ext cx="4914546" cy="914400"/>
            <a:chOff x="1151472" y="3187501"/>
            <a:chExt cx="6552728" cy="914400"/>
          </a:xfrm>
        </p:grpSpPr>
        <p:sp>
          <p:nvSpPr>
            <p:cNvPr id="5" name="Pentagon 4"/>
            <p:cNvSpPr/>
            <p:nvPr/>
          </p:nvSpPr>
          <p:spPr>
            <a:xfrm>
              <a:off x="1633824" y="3347030"/>
              <a:ext cx="6070376" cy="720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1350">
                <a:solidFill>
                  <a:prstClr val="white"/>
                </a:solidFill>
                <a:latin typeface="Calibri"/>
                <a:ea typeface="맑은 고딕" panose="020B0503020000020004" pitchFamily="34" charset="-127"/>
              </a:endParaRPr>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1350">
                <a:solidFill>
                  <a:prstClr val="white"/>
                </a:solidFill>
                <a:latin typeface="Calibri"/>
                <a:ea typeface="맑은 고딕" panose="020B0503020000020004" pitchFamily="34" charset="-127"/>
              </a:endParaRPr>
            </a:p>
          </p:txBody>
        </p:sp>
        <p:sp>
          <p:nvSpPr>
            <p:cNvPr id="7" name="Diamond 6"/>
            <p:cNvSpPr/>
            <p:nvPr/>
          </p:nvSpPr>
          <p:spPr>
            <a:xfrm>
              <a:off x="1151472" y="3187501"/>
              <a:ext cx="914400" cy="9144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1350" dirty="0">
                <a:solidFill>
                  <a:prstClr val="white"/>
                </a:solidFill>
                <a:latin typeface="Calibri"/>
                <a:ea typeface="맑은 고딕" panose="020B0503020000020004" pitchFamily="34" charset="-127"/>
              </a:endParaRPr>
            </a:p>
          </p:txBody>
        </p:sp>
      </p:grpSp>
      <p:grpSp>
        <p:nvGrpSpPr>
          <p:cNvPr id="8" name="Group 11"/>
          <p:cNvGrpSpPr/>
          <p:nvPr/>
        </p:nvGrpSpPr>
        <p:grpSpPr>
          <a:xfrm>
            <a:off x="1910345" y="2876987"/>
            <a:ext cx="4914546" cy="914400"/>
            <a:chOff x="1151472" y="3187501"/>
            <a:chExt cx="6552728" cy="914400"/>
          </a:xfrm>
        </p:grpSpPr>
        <p:sp>
          <p:nvSpPr>
            <p:cNvPr id="9" name="Pentagon 8"/>
            <p:cNvSpPr/>
            <p:nvPr/>
          </p:nvSpPr>
          <p:spPr>
            <a:xfrm>
              <a:off x="1633824" y="3347030"/>
              <a:ext cx="6070376" cy="72000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1350">
                <a:solidFill>
                  <a:prstClr val="white"/>
                </a:solidFill>
                <a:latin typeface="Calibri"/>
                <a:ea typeface="맑은 고딕" panose="020B0503020000020004" pitchFamily="34" charset="-127"/>
              </a:endParaRPr>
            </a:p>
          </p:txBody>
        </p:sp>
        <p:sp>
          <p:nvSpPr>
            <p:cNvPr id="10" name="Pentagon 9"/>
            <p:cNvSpPr/>
            <p:nvPr/>
          </p:nvSpPr>
          <p:spPr>
            <a:xfrm>
              <a:off x="1633824" y="3284701"/>
              <a:ext cx="5914970" cy="720000"/>
            </a:xfrm>
            <a:prstGeom prst="homePlat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1350">
                <a:solidFill>
                  <a:prstClr val="white"/>
                </a:solidFill>
                <a:latin typeface="Calibri"/>
                <a:ea typeface="맑은 고딕" panose="020B0503020000020004" pitchFamily="34" charset="-127"/>
              </a:endParaRPr>
            </a:p>
          </p:txBody>
        </p:sp>
        <p:sp>
          <p:nvSpPr>
            <p:cNvPr id="11" name="Diamond 10"/>
            <p:cNvSpPr/>
            <p:nvPr/>
          </p:nvSpPr>
          <p:spPr>
            <a:xfrm>
              <a:off x="1151472" y="3187501"/>
              <a:ext cx="914400" cy="9144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1350">
                <a:solidFill>
                  <a:prstClr val="white"/>
                </a:solidFill>
                <a:latin typeface="Calibri"/>
                <a:ea typeface="맑은 고딕" panose="020B0503020000020004" pitchFamily="34" charset="-127"/>
              </a:endParaRPr>
            </a:p>
          </p:txBody>
        </p:sp>
      </p:grpSp>
      <p:sp>
        <p:nvSpPr>
          <p:cNvPr id="16" name="!!2">
            <a:extLst>
              <a:ext uri="{FF2B5EF4-FFF2-40B4-BE49-F238E27FC236}">
                <a16:creationId xmlns:a16="http://schemas.microsoft.com/office/drawing/2014/main" id="{F4B5F415-7490-4054-85B4-10F7AE6D3385}"/>
              </a:ext>
            </a:extLst>
          </p:cNvPr>
          <p:cNvSpPr txBox="1">
            <a:spLocks/>
          </p:cNvSpPr>
          <p:nvPr/>
        </p:nvSpPr>
        <p:spPr>
          <a:xfrm>
            <a:off x="1691680" y="328438"/>
            <a:ext cx="6148952" cy="1085407"/>
          </a:xfrm>
          <a:prstGeom prst="rect">
            <a:avLst/>
          </a:prstGeom>
        </p:spPr>
        <p:txBody>
          <a:bodyPr vert="horz" lIns="68580" tIns="34290" rIns="68580" bIns="34290" rtlCol="0" anchor="ctr">
            <a:noAutofit/>
          </a:bodyPr>
          <a:lstStyle/>
          <a:p>
            <a:pPr algn="ctr" defTabSz="685800">
              <a:lnSpc>
                <a:spcPct val="90000"/>
              </a:lnSpc>
              <a:spcBef>
                <a:spcPct val="0"/>
              </a:spcBef>
              <a:defRPr/>
            </a:pPr>
            <a:r>
              <a:rPr lang="en-US" sz="3750" b="1" dirty="0">
                <a:solidFill>
                  <a:srgbClr val="ED7D31">
                    <a:lumMod val="75000"/>
                  </a:srgbClr>
                </a:solidFill>
                <a:latin typeface="Times New Roman" panose="02020603050405020304" pitchFamily="18" charset="0"/>
                <a:cs typeface="Times New Roman" panose="02020603050405020304" pitchFamily="18" charset="0"/>
              </a:rPr>
              <a:t>NỘI DUNG BÀI HỌC</a:t>
            </a:r>
          </a:p>
        </p:txBody>
      </p:sp>
      <p:sp>
        <p:nvSpPr>
          <p:cNvPr id="18" name="!!2">
            <a:extLst>
              <a:ext uri="{FF2B5EF4-FFF2-40B4-BE49-F238E27FC236}">
                <a16:creationId xmlns:a16="http://schemas.microsoft.com/office/drawing/2014/main" id="{F4B5F415-7490-4054-85B4-10F7AE6D3385}"/>
              </a:ext>
            </a:extLst>
          </p:cNvPr>
          <p:cNvSpPr txBox="1">
            <a:spLocks/>
          </p:cNvSpPr>
          <p:nvPr/>
        </p:nvSpPr>
        <p:spPr>
          <a:xfrm>
            <a:off x="2562043" y="3084277"/>
            <a:ext cx="3698282" cy="499820"/>
          </a:xfrm>
          <a:prstGeom prst="rect">
            <a:avLst/>
          </a:prstGeom>
        </p:spPr>
        <p:txBody>
          <a:bodyPr vert="horz" lIns="68580" tIns="34290" rIns="68580" bIns="34290" rtlCol="0" anchor="ctr">
            <a:noAutofit/>
          </a:bodyPr>
          <a:lstStyle/>
          <a:p>
            <a:pPr defTabSz="685800">
              <a:lnSpc>
                <a:spcPct val="90000"/>
              </a:lnSpc>
              <a:spcBef>
                <a:spcPct val="0"/>
              </a:spcBef>
              <a:defRPr/>
            </a:pPr>
            <a:r>
              <a:rPr lang="en-US" sz="2700" b="1" dirty="0">
                <a:solidFill>
                  <a:srgbClr val="ED7D31">
                    <a:lumMod val="75000"/>
                  </a:srgbClr>
                </a:solidFill>
                <a:latin typeface="Times New Roman" panose="02020603050405020304" pitchFamily="18" charset="0"/>
                <a:cs typeface="Times New Roman" panose="02020603050405020304" pitchFamily="18" charset="0"/>
              </a:rPr>
              <a:t>II. </a:t>
            </a:r>
            <a:r>
              <a:rPr lang="en-US" sz="2700" b="1" dirty="0" err="1">
                <a:solidFill>
                  <a:srgbClr val="ED7D31">
                    <a:lumMod val="75000"/>
                  </a:srgbClr>
                </a:solidFill>
                <a:latin typeface="Times New Roman" panose="02020603050405020304" pitchFamily="18" charset="0"/>
                <a:cs typeface="Times New Roman" panose="02020603050405020304" pitchFamily="18" charset="0"/>
              </a:rPr>
              <a:t>Phép</a:t>
            </a:r>
            <a:r>
              <a:rPr lang="en-US" sz="2700" b="1" dirty="0">
                <a:solidFill>
                  <a:srgbClr val="ED7D31">
                    <a:lumMod val="75000"/>
                  </a:srgbClr>
                </a:solidFill>
                <a:latin typeface="Times New Roman" panose="02020603050405020304" pitchFamily="18" charset="0"/>
                <a:cs typeface="Times New Roman" panose="02020603050405020304" pitchFamily="18" charset="0"/>
              </a:rPr>
              <a:t> chia</a:t>
            </a:r>
          </a:p>
        </p:txBody>
      </p:sp>
      <p:sp>
        <p:nvSpPr>
          <p:cNvPr id="19" name="!!2">
            <a:extLst>
              <a:ext uri="{FF2B5EF4-FFF2-40B4-BE49-F238E27FC236}">
                <a16:creationId xmlns:a16="http://schemas.microsoft.com/office/drawing/2014/main" id="{F4B5F415-7490-4054-85B4-10F7AE6D3385}"/>
              </a:ext>
            </a:extLst>
          </p:cNvPr>
          <p:cNvSpPr txBox="1">
            <a:spLocks/>
          </p:cNvSpPr>
          <p:nvPr/>
        </p:nvSpPr>
        <p:spPr>
          <a:xfrm>
            <a:off x="2504915" y="1786180"/>
            <a:ext cx="3698282" cy="499820"/>
          </a:xfrm>
          <a:prstGeom prst="rect">
            <a:avLst/>
          </a:prstGeom>
        </p:spPr>
        <p:txBody>
          <a:bodyPr vert="horz" lIns="68580" tIns="34290" rIns="68580" bIns="34290" rtlCol="0" anchor="ctr">
            <a:noAutofit/>
          </a:bodyPr>
          <a:lstStyle/>
          <a:p>
            <a:pPr defTabSz="685800">
              <a:lnSpc>
                <a:spcPct val="90000"/>
              </a:lnSpc>
              <a:spcBef>
                <a:spcPct val="0"/>
              </a:spcBef>
              <a:defRPr/>
            </a:pPr>
            <a:r>
              <a:rPr lang="en-US" sz="2700" b="1">
                <a:solidFill>
                  <a:srgbClr val="ED7D31">
                    <a:lumMod val="75000"/>
                  </a:srgbClr>
                </a:solidFill>
                <a:latin typeface="Times New Roman" panose="02020603050405020304" pitchFamily="18" charset="0"/>
                <a:cs typeface="Times New Roman" panose="02020603050405020304" pitchFamily="18" charset="0"/>
              </a:rPr>
              <a:t>I. Phép nhân</a:t>
            </a:r>
            <a:endParaRPr lang="en-US" sz="2700" b="1" dirty="0">
              <a:solidFill>
                <a:srgbClr val="ED7D31">
                  <a:lumMod val="75000"/>
                </a:srgb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xit" presetSubtype="10" fill="hold" grpId="0" nodeType="withEffect">
                                  <p:stCondLst>
                                    <p:cond delay="0"/>
                                  </p:stCondLst>
                                  <p:childTnLst>
                                    <p:animEffect transition="out" filter="blinds(horizontal)">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3519158" y="-920894"/>
            <a:ext cx="3264473" cy="5920857"/>
          </a:xfrm>
          <a:prstGeom prst="rect">
            <a:avLst/>
          </a:prstGeom>
        </p:spPr>
      </p:pic>
      <p:sp>
        <p:nvSpPr>
          <p:cNvPr id="7" name="TextBox 48"/>
          <p:cNvSpPr txBox="1"/>
          <p:nvPr/>
        </p:nvSpPr>
        <p:spPr>
          <a:xfrm>
            <a:off x="2915816" y="1851670"/>
            <a:ext cx="3708412" cy="430887"/>
          </a:xfrm>
          <a:prstGeom prst="rect">
            <a:avLst/>
          </a:prstGeom>
          <a:noFill/>
        </p:spPr>
        <p:txBody>
          <a:bodyPr wrap="square" lIns="0" tIns="0" rIns="0" bIns="0" rtlCol="0">
            <a:spAutoFit/>
          </a:bodyPr>
          <a:lstStyle/>
          <a:p>
            <a:pPr algn="ctr"/>
            <a:r>
              <a:rPr lang="en-US" altLang="zh-CN" sz="2800" b="1" dirty="0">
                <a:solidFill>
                  <a:srgbClr val="54534D"/>
                </a:solidFill>
                <a:ea typeface="华康雅宋体W9" panose="02020909000000000000" pitchFamily="49" charset="-122"/>
                <a:cs typeface="+mn-ea"/>
                <a:sym typeface="+mn-lt"/>
              </a:rPr>
              <a:t>I- PHÉP NHÂN </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35846"/>
            <a:ext cx="3024336" cy="149474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7"/>
                                        </p:tgtEl>
                                        <p:attrNameLst>
                                          <p:attrName>style.visibility</p:attrName>
                                        </p:attrNameLst>
                                      </p:cBhvr>
                                      <p:to>
                                        <p:strVal val="visible"/>
                                      </p:to>
                                    </p:set>
                                    <p:animEffect transition="in" filter="wipe(left)">
                                      <p:cBhvr>
                                        <p:cTn id="25"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418759" y="656275"/>
            <a:ext cx="6241907" cy="1544421"/>
            <a:chOff x="3601354" y="730145"/>
            <a:chExt cx="3810909" cy="1544421"/>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4734598" y="-403099"/>
              <a:ext cx="1544421" cy="3810909"/>
            </a:xfrm>
            <a:prstGeom prst="rect">
              <a:avLst/>
            </a:prstGeom>
          </p:spPr>
        </p:pic>
        <p:grpSp>
          <p:nvGrpSpPr>
            <p:cNvPr id="8" name="Group 5"/>
            <p:cNvGrpSpPr/>
            <p:nvPr/>
          </p:nvGrpSpPr>
          <p:grpSpPr>
            <a:xfrm rot="21438708">
              <a:off x="3824871" y="1198037"/>
              <a:ext cx="3123953" cy="530915"/>
              <a:chOff x="1782853" y="1375198"/>
              <a:chExt cx="4165272" cy="707886"/>
            </a:xfrm>
          </p:grpSpPr>
          <p:sp>
            <p:nvSpPr>
              <p:cNvPr id="24" name="TextBox 6"/>
              <p:cNvSpPr txBox="1"/>
              <p:nvPr/>
            </p:nvSpPr>
            <p:spPr>
              <a:xfrm>
                <a:off x="1782853" y="1375198"/>
                <a:ext cx="655949" cy="707886"/>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01</a:t>
                </a:r>
              </a:p>
            </p:txBody>
          </p:sp>
          <p:sp>
            <p:nvSpPr>
              <p:cNvPr id="26" name="TextBox 8"/>
              <p:cNvSpPr txBox="1"/>
              <p:nvPr/>
            </p:nvSpPr>
            <p:spPr>
              <a:xfrm rot="161292">
                <a:off x="1985549" y="1750444"/>
                <a:ext cx="3962576" cy="242864"/>
              </a:xfrm>
              <a:prstGeom prst="rect">
                <a:avLst/>
              </a:prstGeom>
              <a:noFill/>
            </p:spPr>
            <p:txBody>
              <a:bodyPr wrap="none" lIns="360000" tIns="0" rIns="0" bIns="0" anchor="b" anchorCtr="0">
                <a:noAutofit/>
              </a:bodyPr>
              <a:lstStyle/>
              <a:p>
                <a:r>
                  <a:rPr lang="en-US" altLang="zh-CN" sz="24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cs typeface="Times New Roman" panose="02020603050405020304" pitchFamily="18" charset="0"/>
                  </a:rPr>
                  <a:t>hai</a:t>
                </a:r>
                <a:r>
                  <a:rPr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cs typeface="Times New Roman" panose="02020603050405020304" pitchFamily="18" charset="0"/>
                  </a:rPr>
                  <a:t>nhiều</a:t>
                </a:r>
                <a:r>
                  <a:rPr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cs typeface="Times New Roman" panose="02020603050405020304" pitchFamily="18" charset="0"/>
                  </a:rPr>
                  <a:t>chữ</a:t>
                </a:r>
                <a:r>
                  <a:rPr lang="en-US" altLang="zh-CN" sz="24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4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endParaRPr lang="zh-CN" altLang="en-US" sz="24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sp>
        <p:nvSpPr>
          <p:cNvPr id="33" name="TextBox 8"/>
          <p:cNvSpPr txBox="1"/>
          <p:nvPr/>
        </p:nvSpPr>
        <p:spPr>
          <a:xfrm>
            <a:off x="179512" y="2211710"/>
            <a:ext cx="2826126" cy="642994"/>
          </a:xfrm>
          <a:prstGeom prst="rect">
            <a:avLst/>
          </a:prstGeom>
          <a:noFill/>
        </p:spPr>
        <p:txBody>
          <a:bodyPr wrap="square" lIns="0" tIns="0" rIns="0" bIns="0">
            <a:noAutofit/>
          </a:bodyPr>
          <a:lstStyle/>
          <a:p>
            <a:pPr algn="ctr"/>
            <a:r>
              <a:rPr lang="en-US" altLang="zh-CN" sz="4000" b="1" dirty="0" err="1">
                <a:solidFill>
                  <a:schemeClr val="tx1">
                    <a:lumMod val="75000"/>
                    <a:lumOff val="25000"/>
                  </a:schemeClr>
                </a:solidFill>
                <a:latin typeface="Times New Roman" panose="02020603050405020304" pitchFamily="18" charset="0"/>
                <a:ea typeface="迷你简家书" panose="02010609000101010101" pitchFamily="49" charset="-122"/>
                <a:cs typeface="Times New Roman" panose="02020603050405020304" pitchFamily="18" charset="0"/>
              </a:rPr>
              <a:t>Phép</a:t>
            </a:r>
            <a:r>
              <a:rPr lang="en-US" altLang="zh-CN" sz="4000" b="1" dirty="0">
                <a:solidFill>
                  <a:schemeClr val="tx1">
                    <a:lumMod val="75000"/>
                    <a:lumOff val="25000"/>
                  </a:schemeClr>
                </a:solidFill>
                <a:latin typeface="Times New Roman" panose="02020603050405020304" pitchFamily="18" charset="0"/>
                <a:ea typeface="迷你简家书" panose="02010609000101010101" pitchFamily="49" charset="-122"/>
                <a:cs typeface="Times New Roman" panose="02020603050405020304" pitchFamily="18" charset="0"/>
              </a:rPr>
              <a:t> </a:t>
            </a:r>
            <a:r>
              <a:rPr lang="en-US" altLang="zh-CN" sz="4000" b="1" dirty="0" err="1">
                <a:solidFill>
                  <a:schemeClr val="tx1">
                    <a:lumMod val="75000"/>
                    <a:lumOff val="25000"/>
                  </a:schemeClr>
                </a:solidFill>
                <a:latin typeface="Times New Roman" panose="02020603050405020304" pitchFamily="18" charset="0"/>
                <a:ea typeface="迷你简家书" panose="02010609000101010101" pitchFamily="49" charset="-122"/>
                <a:cs typeface="Times New Roman" panose="02020603050405020304" pitchFamily="18" charset="0"/>
              </a:rPr>
              <a:t>nhân</a:t>
            </a:r>
            <a:endParaRPr lang="en-US" altLang="zh-CN" sz="4000" b="1" dirty="0">
              <a:solidFill>
                <a:schemeClr val="tx1">
                  <a:lumMod val="75000"/>
                  <a:lumOff val="25000"/>
                </a:schemeClr>
              </a:solidFill>
              <a:latin typeface="Times New Roman" panose="02020603050405020304" pitchFamily="18" charset="0"/>
              <a:ea typeface="迷你简家书" panose="02010609000101010101" pitchFamily="49" charset="-122"/>
              <a:cs typeface="Times New Roman" panose="02020603050405020304" pitchFamily="18" charset="0"/>
            </a:endParaRPr>
          </a:p>
        </p:txBody>
      </p:sp>
      <p:grpSp>
        <p:nvGrpSpPr>
          <p:cNvPr id="54" name="组合 53"/>
          <p:cNvGrpSpPr/>
          <p:nvPr/>
        </p:nvGrpSpPr>
        <p:grpSpPr>
          <a:xfrm>
            <a:off x="3364585" y="2329019"/>
            <a:ext cx="6400014" cy="1544421"/>
            <a:chOff x="3499636" y="722767"/>
            <a:chExt cx="6400014" cy="1544421"/>
          </a:xfrm>
        </p:grpSpPr>
        <p:pic>
          <p:nvPicPr>
            <p:cNvPr id="55" name="图片 54"/>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5927432" y="-1705029"/>
              <a:ext cx="1544421" cy="6400014"/>
            </a:xfrm>
            <a:prstGeom prst="rect">
              <a:avLst/>
            </a:prstGeom>
          </p:spPr>
        </p:pic>
        <p:grpSp>
          <p:nvGrpSpPr>
            <p:cNvPr id="56" name="Group 5"/>
            <p:cNvGrpSpPr/>
            <p:nvPr/>
          </p:nvGrpSpPr>
          <p:grpSpPr>
            <a:xfrm rot="21438708">
              <a:off x="3895772" y="1215915"/>
              <a:ext cx="3210914" cy="540445"/>
              <a:chOff x="1875805" y="1406152"/>
              <a:chExt cx="4281221" cy="720592"/>
            </a:xfrm>
          </p:grpSpPr>
          <p:sp>
            <p:nvSpPr>
              <p:cNvPr id="57" name="TextBox 6"/>
              <p:cNvSpPr txBox="1"/>
              <p:nvPr/>
            </p:nvSpPr>
            <p:spPr>
              <a:xfrm>
                <a:off x="1875805" y="1406152"/>
                <a:ext cx="655950" cy="707886"/>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02</a:t>
                </a:r>
              </a:p>
            </p:txBody>
          </p:sp>
          <p:sp>
            <p:nvSpPr>
              <p:cNvPr id="59" name="TextBox 8"/>
              <p:cNvSpPr txBox="1"/>
              <p:nvPr/>
            </p:nvSpPr>
            <p:spPr>
              <a:xfrm rot="161292">
                <a:off x="2194451" y="1883880"/>
                <a:ext cx="3962575" cy="242864"/>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Tính</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chất</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của</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phép</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1000"/>
                                        <p:tgtEl>
                                          <p:spTgt spid="54"/>
                                        </p:tgtEl>
                                      </p:cBhvr>
                                    </p:animEffect>
                                    <p:anim calcmode="lin" valueType="num">
                                      <p:cBhvr>
                                        <p:cTn id="15" dur="1000" fill="hold"/>
                                        <p:tgtEl>
                                          <p:spTgt spid="54"/>
                                        </p:tgtEl>
                                        <p:attrNameLst>
                                          <p:attrName>ppt_x</p:attrName>
                                        </p:attrNameLst>
                                      </p:cBhvr>
                                      <p:tavLst>
                                        <p:tav tm="0">
                                          <p:val>
                                            <p:strVal val="#ppt_x"/>
                                          </p:val>
                                        </p:tav>
                                        <p:tav tm="100000">
                                          <p:val>
                                            <p:strVal val="#ppt_x"/>
                                          </p:val>
                                        </p:tav>
                                      </p:tavLst>
                                    </p:anim>
                                    <p:anim calcmode="lin" valueType="num">
                                      <p:cBhvr>
                                        <p:cTn id="1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3519158" y="-920894"/>
            <a:ext cx="3264473" cy="5920857"/>
          </a:xfrm>
          <a:prstGeom prst="rect">
            <a:avLst/>
          </a:prstGeom>
        </p:spPr>
      </p:pic>
      <p:sp>
        <p:nvSpPr>
          <p:cNvPr id="6" name="TextBox 48"/>
          <p:cNvSpPr txBox="1"/>
          <p:nvPr/>
        </p:nvSpPr>
        <p:spPr>
          <a:xfrm>
            <a:off x="2555776" y="1779662"/>
            <a:ext cx="4032448" cy="861774"/>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algn="ctr"/>
            <a:r>
              <a:rPr lang="en-US" altLang="zh-CN" dirty="0">
                <a:latin typeface="Times New Roman" panose="02020603050405020304" pitchFamily="18" charset="0"/>
                <a:cs typeface="Times New Roman" panose="02020603050405020304" pitchFamily="18" charset="0"/>
                <a:sym typeface="+mn-lt"/>
              </a:rPr>
              <a:t>1. </a:t>
            </a:r>
            <a:r>
              <a:rPr lang="en-US" altLang="zh-CN" dirty="0" err="1">
                <a:latin typeface="Times New Roman" panose="02020603050405020304" pitchFamily="18" charset="0"/>
                <a:cs typeface="Times New Roman" panose="02020603050405020304" pitchFamily="18" charset="0"/>
                <a:sym typeface="+mn-lt"/>
              </a:rPr>
              <a:t>Nhân</a:t>
            </a:r>
            <a:r>
              <a:rPr lang="en-US" altLang="zh-CN" dirty="0">
                <a:latin typeface="Times New Roman" panose="02020603050405020304" pitchFamily="18" charset="0"/>
                <a:cs typeface="Times New Roman" panose="02020603050405020304" pitchFamily="18" charset="0"/>
                <a:sym typeface="+mn-lt"/>
              </a:rPr>
              <a:t> </a:t>
            </a:r>
            <a:r>
              <a:rPr lang="en-US" altLang="zh-CN" dirty="0" err="1">
                <a:latin typeface="Times New Roman" panose="02020603050405020304" pitchFamily="18" charset="0"/>
                <a:cs typeface="Times New Roman" panose="02020603050405020304" pitchFamily="18" charset="0"/>
                <a:sym typeface="+mn-lt"/>
              </a:rPr>
              <a:t>hai</a:t>
            </a:r>
            <a:r>
              <a:rPr lang="en-US" altLang="zh-CN" dirty="0">
                <a:latin typeface="Times New Roman" panose="02020603050405020304" pitchFamily="18" charset="0"/>
                <a:cs typeface="Times New Roman" panose="02020603050405020304" pitchFamily="18" charset="0"/>
                <a:sym typeface="+mn-lt"/>
              </a:rPr>
              <a:t> </a:t>
            </a:r>
            <a:r>
              <a:rPr lang="en-US" altLang="zh-CN" dirty="0" err="1">
                <a:latin typeface="Times New Roman" panose="02020603050405020304" pitchFamily="18" charset="0"/>
                <a:cs typeface="Times New Roman" panose="02020603050405020304" pitchFamily="18" charset="0"/>
                <a:sym typeface="+mn-lt"/>
              </a:rPr>
              <a:t>số</a:t>
            </a:r>
            <a:r>
              <a:rPr lang="en-US" altLang="zh-CN" dirty="0">
                <a:latin typeface="Times New Roman" panose="02020603050405020304" pitchFamily="18" charset="0"/>
                <a:cs typeface="Times New Roman" panose="02020603050405020304" pitchFamily="18" charset="0"/>
                <a:sym typeface="+mn-lt"/>
              </a:rPr>
              <a:t> </a:t>
            </a:r>
            <a:r>
              <a:rPr lang="en-US" altLang="zh-CN" dirty="0" err="1">
                <a:latin typeface="Times New Roman" panose="02020603050405020304" pitchFamily="18" charset="0"/>
                <a:cs typeface="Times New Roman" panose="02020603050405020304" pitchFamily="18" charset="0"/>
                <a:sym typeface="+mn-lt"/>
              </a:rPr>
              <a:t>có</a:t>
            </a:r>
            <a:r>
              <a:rPr lang="en-US" altLang="zh-CN" dirty="0">
                <a:latin typeface="Times New Roman" panose="02020603050405020304" pitchFamily="18" charset="0"/>
                <a:cs typeface="Times New Roman" panose="02020603050405020304" pitchFamily="18" charset="0"/>
                <a:sym typeface="+mn-lt"/>
              </a:rPr>
              <a:t> </a:t>
            </a:r>
            <a:r>
              <a:rPr lang="en-US" altLang="zh-CN" dirty="0" err="1">
                <a:latin typeface="Times New Roman" panose="02020603050405020304" pitchFamily="18" charset="0"/>
                <a:cs typeface="Times New Roman" panose="02020603050405020304" pitchFamily="18" charset="0"/>
                <a:sym typeface="+mn-lt"/>
              </a:rPr>
              <a:t>nhiều</a:t>
            </a:r>
            <a:r>
              <a:rPr lang="en-US" altLang="zh-CN" dirty="0">
                <a:latin typeface="Times New Roman" panose="02020603050405020304" pitchFamily="18" charset="0"/>
                <a:cs typeface="Times New Roman" panose="02020603050405020304" pitchFamily="18" charset="0"/>
                <a:sym typeface="+mn-lt"/>
              </a:rPr>
              <a:t> </a:t>
            </a:r>
            <a:r>
              <a:rPr lang="en-US" altLang="zh-CN" dirty="0" err="1">
                <a:latin typeface="Times New Roman" panose="02020603050405020304" pitchFamily="18" charset="0"/>
                <a:cs typeface="Times New Roman" panose="02020603050405020304" pitchFamily="18" charset="0"/>
                <a:sym typeface="+mn-lt"/>
              </a:rPr>
              <a:t>chữ</a:t>
            </a:r>
            <a:r>
              <a:rPr lang="en-US" altLang="zh-CN" dirty="0">
                <a:latin typeface="Times New Roman" panose="02020603050405020304" pitchFamily="18" charset="0"/>
                <a:cs typeface="Times New Roman" panose="02020603050405020304" pitchFamily="18" charset="0"/>
                <a:sym typeface="+mn-lt"/>
              </a:rPr>
              <a:t> </a:t>
            </a:r>
            <a:r>
              <a:rPr lang="en-US" altLang="zh-CN" dirty="0" err="1">
                <a:latin typeface="Times New Roman" panose="02020603050405020304" pitchFamily="18" charset="0"/>
                <a:cs typeface="Times New Roman" panose="02020603050405020304" pitchFamily="18" charset="0"/>
                <a:sym typeface="+mn-lt"/>
              </a:rPr>
              <a:t>số</a:t>
            </a:r>
            <a:r>
              <a:rPr lang="en-US" altLang="zh-CN" dirty="0">
                <a:latin typeface="Times New Roman" panose="02020603050405020304" pitchFamily="18" charset="0"/>
                <a:cs typeface="Times New Roman" panose="02020603050405020304" pitchFamily="18" charset="0"/>
                <a:sym typeface="+mn-lt"/>
              </a:rPr>
              <a:t>.</a:t>
            </a:r>
            <a:endParaRPr lang="zh-CN" altLang="en-US"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35846"/>
            <a:ext cx="3024336" cy="149474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3525566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5"/>
          <p:cNvGrpSpPr/>
          <p:nvPr/>
        </p:nvGrpSpPr>
        <p:grpSpPr>
          <a:xfrm>
            <a:off x="323528" y="44340"/>
            <a:ext cx="3055183" cy="530915"/>
            <a:chOff x="1987411" y="1383629"/>
            <a:chExt cx="4073578" cy="707886"/>
          </a:xfrm>
        </p:grpSpPr>
        <p:sp>
          <p:nvSpPr>
            <p:cNvPr id="39" name="TextBox 6"/>
            <p:cNvSpPr txBox="1"/>
            <p:nvPr/>
          </p:nvSpPr>
          <p:spPr>
            <a:xfrm>
              <a:off x="1987411" y="1383629"/>
              <a:ext cx="655949" cy="707886"/>
            </a:xfrm>
            <a:prstGeom prst="rect">
              <a:avLst/>
            </a:prstGeom>
            <a:noFill/>
          </p:spPr>
          <p:txBody>
            <a:bodyPr wrap="none" anchor="ctr">
              <a:normAutofit fontScale="85000" lnSpcReduction="20000"/>
            </a:bodyPr>
            <a:lstStyle/>
            <a:p>
              <a:r>
                <a:rPr lang="en-US" altLang="zh-CN" sz="4000" dirty="0">
                  <a:solidFill>
                    <a:srgbClr val="F2927A"/>
                  </a:solidFill>
                  <a:latin typeface="Impact" panose="020B0806030902050204" pitchFamily="34" charset="0"/>
                </a:rPr>
                <a:t>1.</a:t>
              </a:r>
            </a:p>
          </p:txBody>
        </p:sp>
        <p:sp>
          <p:nvSpPr>
            <p:cNvPr id="41" name="TextBox 8"/>
            <p:cNvSpPr txBox="1"/>
            <p:nvPr/>
          </p:nvSpPr>
          <p:spPr>
            <a:xfrm>
              <a:off x="2098415" y="1737573"/>
              <a:ext cx="3962574" cy="242864"/>
            </a:xfrm>
            <a:prstGeom prst="rect">
              <a:avLst/>
            </a:prstGeom>
            <a:noFill/>
          </p:spPr>
          <p:txBody>
            <a:bodyPr wrap="none" lIns="360000" tIns="0" rIns="0" bIns="0" anchor="b" anchorCtr="0">
              <a:noAutofit/>
            </a:bodyPr>
            <a:lstStyle/>
            <a:p>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hai</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có</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nhiều</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chữ</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số</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8919D12-3BFD-47AF-815A-F381D0D55F91}"/>
                  </a:ext>
                </a:extLst>
              </p:cNvPr>
              <p:cNvSpPr txBox="1"/>
              <p:nvPr/>
            </p:nvSpPr>
            <p:spPr>
              <a:xfrm>
                <a:off x="2872691" y="1396241"/>
                <a:ext cx="3398618" cy="415498"/>
              </a:xfrm>
              <a:prstGeom prst="rect">
                <a:avLst/>
              </a:prstGeom>
              <a:noFill/>
            </p:spPr>
            <p:txBody>
              <a:bodyPr wrap="square" rtlCol="0">
                <a:spAutoFit/>
              </a:bodyPr>
              <a:lstStyle/>
              <a:p>
                <a:pPr algn="ctr" defTabSz="685800"/>
                <a:r>
                  <a:rPr lang="en-US" sz="2100" b="1">
                    <a:solidFill>
                      <a:srgbClr val="002060"/>
                    </a:solidFill>
                    <a:latin typeface="Times New Roman" panose="02020603050405020304" pitchFamily="18" charset="0"/>
                    <a:cs typeface="Times New Roman" panose="02020603050405020304" pitchFamily="18" charset="0"/>
                  </a:rPr>
                  <a:t>a      </a:t>
                </a:r>
                <a14:m>
                  <m:oMath xmlns:m="http://schemas.openxmlformats.org/officeDocument/2006/math">
                    <m:r>
                      <a:rPr lang="en-US" sz="2100" b="1"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b="1">
                    <a:solidFill>
                      <a:srgbClr val="002060"/>
                    </a:solidFill>
                    <a:latin typeface="Times New Roman" panose="02020603050405020304" pitchFamily="18" charset="0"/>
                    <a:cs typeface="Times New Roman" panose="02020603050405020304" pitchFamily="18" charset="0"/>
                  </a:rPr>
                  <a:t>        b     =     c</a:t>
                </a:r>
              </a:p>
            </p:txBody>
          </p:sp>
        </mc:Choice>
        <mc:Fallback xmlns="">
          <p:sp>
            <p:nvSpPr>
              <p:cNvPr id="30" name="TextBox 29">
                <a:extLst>
                  <a:ext uri="{FF2B5EF4-FFF2-40B4-BE49-F238E27FC236}">
                    <a16:creationId xmlns:a16="http://schemas.microsoft.com/office/drawing/2014/main" id="{E8919D12-3BFD-47AF-815A-F381D0D55F91}"/>
                  </a:ext>
                </a:extLst>
              </p:cNvPr>
              <p:cNvSpPr txBox="1">
                <a:spLocks noRot="1" noChangeAspect="1" noMove="1" noResize="1" noEditPoints="1" noAdjustHandles="1" noChangeArrowheads="1" noChangeShapeType="1" noTextEdit="1"/>
              </p:cNvSpPr>
              <p:nvPr/>
            </p:nvSpPr>
            <p:spPr>
              <a:xfrm>
                <a:off x="2872691" y="1396241"/>
                <a:ext cx="3398618" cy="415498"/>
              </a:xfrm>
              <a:prstGeom prst="rect">
                <a:avLst/>
              </a:prstGeom>
              <a:blipFill>
                <a:blip r:embed="rId4"/>
                <a:stretch>
                  <a:fillRect t="-8824" b="-29412"/>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C219FBB1-BB38-4A9D-9DD5-F25FD3380444}"/>
              </a:ext>
            </a:extLst>
          </p:cNvPr>
          <p:cNvSpPr txBox="1"/>
          <p:nvPr/>
        </p:nvSpPr>
        <p:spPr>
          <a:xfrm>
            <a:off x="2968183" y="1856170"/>
            <a:ext cx="1197980" cy="646331"/>
          </a:xfrm>
          <a:prstGeom prst="rect">
            <a:avLst/>
          </a:prstGeom>
          <a:noFill/>
        </p:spPr>
        <p:txBody>
          <a:bodyPr wrap="square" rtlCol="0">
            <a:spAutoFit/>
          </a:bodyPr>
          <a:lstStyle/>
          <a:p>
            <a:pPr algn="ctr" defTabSz="685800"/>
            <a:r>
              <a:rPr lang="en-US">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algn="ctr" defTabSz="685800"/>
            <a:r>
              <a:rPr lang="en-US">
                <a:solidFill>
                  <a:srgbClr val="002060"/>
                </a:solidFill>
                <a:latin typeface="Times New Roman" panose="02020603050405020304" pitchFamily="18" charset="0"/>
                <a:cs typeface="Times New Roman" panose="02020603050405020304" pitchFamily="18" charset="0"/>
              </a:rPr>
              <a:t>Thừa số</a:t>
            </a:r>
          </a:p>
        </p:txBody>
      </p:sp>
      <p:sp>
        <p:nvSpPr>
          <p:cNvPr id="32" name="TextBox 31">
            <a:extLst>
              <a:ext uri="{FF2B5EF4-FFF2-40B4-BE49-F238E27FC236}">
                <a16:creationId xmlns:a16="http://schemas.microsoft.com/office/drawing/2014/main" id="{AC3CEF6F-1902-4D77-B0A7-43130CFC732E}"/>
              </a:ext>
            </a:extLst>
          </p:cNvPr>
          <p:cNvSpPr txBox="1"/>
          <p:nvPr/>
        </p:nvSpPr>
        <p:spPr>
          <a:xfrm>
            <a:off x="4088035" y="1856170"/>
            <a:ext cx="1197980" cy="646331"/>
          </a:xfrm>
          <a:prstGeom prst="rect">
            <a:avLst/>
          </a:prstGeom>
          <a:noFill/>
        </p:spPr>
        <p:txBody>
          <a:bodyPr wrap="square" rtlCol="0">
            <a:spAutoFit/>
          </a:bodyPr>
          <a:lstStyle/>
          <a:p>
            <a:pPr algn="ctr" defTabSz="685800"/>
            <a:r>
              <a:rPr lang="en-US">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algn="ctr" defTabSz="685800"/>
            <a:r>
              <a:rPr lang="en-US">
                <a:solidFill>
                  <a:srgbClr val="002060"/>
                </a:solidFill>
                <a:latin typeface="Times New Roman" panose="02020603050405020304" pitchFamily="18" charset="0"/>
                <a:cs typeface="Times New Roman" panose="02020603050405020304" pitchFamily="18" charset="0"/>
              </a:rPr>
              <a:t>Thừa số</a:t>
            </a:r>
          </a:p>
        </p:txBody>
      </p:sp>
      <p:sp>
        <p:nvSpPr>
          <p:cNvPr id="35" name="TextBox 34">
            <a:extLst>
              <a:ext uri="{FF2B5EF4-FFF2-40B4-BE49-F238E27FC236}">
                <a16:creationId xmlns:a16="http://schemas.microsoft.com/office/drawing/2014/main" id="{9D77BFC6-979E-4DC6-9728-FFE6E7ACC923}"/>
              </a:ext>
            </a:extLst>
          </p:cNvPr>
          <p:cNvSpPr txBox="1"/>
          <p:nvPr/>
        </p:nvSpPr>
        <p:spPr>
          <a:xfrm>
            <a:off x="5286014" y="1856170"/>
            <a:ext cx="711843" cy="646331"/>
          </a:xfrm>
          <a:prstGeom prst="rect">
            <a:avLst/>
          </a:prstGeom>
          <a:noFill/>
        </p:spPr>
        <p:txBody>
          <a:bodyPr wrap="square" rtlCol="0">
            <a:spAutoFit/>
          </a:bodyPr>
          <a:lstStyle/>
          <a:p>
            <a:pPr algn="ctr" defTabSz="685800"/>
            <a:r>
              <a:rPr lang="en-US">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algn="ctr" defTabSz="685800"/>
            <a:r>
              <a:rPr lang="en-US">
                <a:solidFill>
                  <a:srgbClr val="002060"/>
                </a:solidFill>
                <a:latin typeface="Times New Roman" panose="02020603050405020304" pitchFamily="18" charset="0"/>
                <a:cs typeface="Times New Roman" panose="02020603050405020304" pitchFamily="18" charset="0"/>
              </a:rPr>
              <a:t>Tích</a:t>
            </a:r>
          </a:p>
        </p:txBody>
      </p:sp>
      <p:sp>
        <p:nvSpPr>
          <p:cNvPr id="36" name="TextBox 35">
            <a:extLst>
              <a:ext uri="{FF2B5EF4-FFF2-40B4-BE49-F238E27FC236}">
                <a16:creationId xmlns:a16="http://schemas.microsoft.com/office/drawing/2014/main" id="{D8E08E16-7E12-453A-9884-84271028E833}"/>
              </a:ext>
            </a:extLst>
          </p:cNvPr>
          <p:cNvSpPr txBox="1"/>
          <p:nvPr/>
        </p:nvSpPr>
        <p:spPr>
          <a:xfrm>
            <a:off x="497711" y="2520107"/>
            <a:ext cx="1490241" cy="369332"/>
          </a:xfrm>
          <a:prstGeom prst="rect">
            <a:avLst/>
          </a:prstGeom>
          <a:noFill/>
        </p:spPr>
        <p:txBody>
          <a:bodyPr wrap="square" rtlCol="0">
            <a:spAutoFit/>
          </a:bodyPr>
          <a:lstStyle/>
          <a:p>
            <a:pPr defTabSz="685800"/>
            <a:r>
              <a:rPr lang="en-US" b="1" i="1">
                <a:solidFill>
                  <a:prstClr val="black"/>
                </a:solidFill>
                <a:latin typeface="Times New Roman" panose="02020603050405020304" pitchFamily="18" charset="0"/>
                <a:cs typeface="Times New Roman" panose="02020603050405020304" pitchFamily="18" charset="0"/>
              </a:rPr>
              <a:t>Quy ước:</a:t>
            </a:r>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E827A15-1E0F-49F0-9A26-3A96BB633EBF}"/>
                  </a:ext>
                </a:extLst>
              </p:cNvPr>
              <p:cNvSpPr txBox="1"/>
              <p:nvPr/>
            </p:nvSpPr>
            <p:spPr>
              <a:xfrm>
                <a:off x="708950" y="2882642"/>
                <a:ext cx="7956148" cy="369332"/>
              </a:xfrm>
              <a:prstGeom prst="rect">
                <a:avLst/>
              </a:prstGeom>
              <a:noFill/>
            </p:spPr>
            <p:txBody>
              <a:bodyPr wrap="square" rtlCol="0">
                <a:spAutoFit/>
              </a:bodyPr>
              <a:lstStyle/>
              <a:p>
                <a:pPr defTabSz="685800"/>
                <a:r>
                  <a:rPr lang="en-US"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i="1">
                    <a:solidFill>
                      <a:prstClr val="black"/>
                    </a:solidFill>
                    <a:latin typeface="Times New Roman" panose="02020603050405020304" pitchFamily="18" charset="0"/>
                    <a:cs typeface="Times New Roman" panose="02020603050405020304" pitchFamily="18" charset="0"/>
                  </a:rPr>
                  <a:t>Trong một tích, ta có thể thay dấu “</a:t>
                </a:r>
                <a14:m>
                  <m:oMath xmlns:m="http://schemas.openxmlformats.org/officeDocument/2006/math">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i="1">
                    <a:solidFill>
                      <a:prstClr val="black"/>
                    </a:solidFill>
                    <a:latin typeface="Times New Roman" panose="02020603050405020304" pitchFamily="18" charset="0"/>
                    <a:cs typeface="Times New Roman" panose="02020603050405020304" pitchFamily="18" charset="0"/>
                  </a:rPr>
                  <a:t>” bằng dấu “.”</a:t>
                </a:r>
              </a:p>
            </p:txBody>
          </p:sp>
        </mc:Choice>
        <mc:Fallback xmlns="">
          <p:sp>
            <p:nvSpPr>
              <p:cNvPr id="37" name="TextBox 36">
                <a:extLst>
                  <a:ext uri="{FF2B5EF4-FFF2-40B4-BE49-F238E27FC236}">
                    <a16:creationId xmlns:a16="http://schemas.microsoft.com/office/drawing/2014/main" id="{6E827A15-1E0F-49F0-9A26-3A96BB633EBF}"/>
                  </a:ext>
                </a:extLst>
              </p:cNvPr>
              <p:cNvSpPr txBox="1">
                <a:spLocks noRot="1" noChangeAspect="1" noMove="1" noResize="1" noEditPoints="1" noAdjustHandles="1" noChangeArrowheads="1" noChangeShapeType="1" noTextEdit="1"/>
              </p:cNvSpPr>
              <p:nvPr/>
            </p:nvSpPr>
            <p:spPr>
              <a:xfrm>
                <a:off x="708950" y="2882642"/>
                <a:ext cx="7956148" cy="369332"/>
              </a:xfrm>
              <a:prstGeom prst="rect">
                <a:avLst/>
              </a:prstGeom>
              <a:blipFill>
                <a:blip r:embed="rId5"/>
                <a:stretch>
                  <a:fillRect l="-613" t="-10000" b="-2666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0F55409A-AE54-4089-94E0-46BFC05F2B6C}"/>
              </a:ext>
            </a:extLst>
          </p:cNvPr>
          <p:cNvSpPr txBox="1"/>
          <p:nvPr/>
        </p:nvSpPr>
        <p:spPr>
          <a:xfrm>
            <a:off x="708950" y="3768297"/>
            <a:ext cx="7511969" cy="646331"/>
          </a:xfrm>
          <a:prstGeom prst="rect">
            <a:avLst/>
          </a:prstGeom>
          <a:noFill/>
        </p:spPr>
        <p:txBody>
          <a:bodyPr wrap="square" rtlCol="0">
            <a:spAutoFit/>
          </a:bodyPr>
          <a:lstStyle/>
          <a:p>
            <a:pPr defTabSz="685800"/>
            <a:r>
              <a:rPr lang="en-US"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i="1">
                <a:solidFill>
                  <a:prstClr val="black"/>
                </a:solidFill>
                <a:latin typeface="Times New Roman" panose="02020603050405020304" pitchFamily="18" charset="0"/>
                <a:cs typeface="Times New Roman" panose="02020603050405020304" pitchFamily="18" charset="0"/>
              </a:rPr>
              <a:t>Trong một tích mà các thừa số đều bằng chữ hoặc chỉ có một thừa số bằng số, ta có thể không cần viết dấu nhân ở giữa các thừa số</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01DA965-4FE8-4C88-BD80-9A8568AFE514}"/>
                  </a:ext>
                </a:extLst>
              </p:cNvPr>
              <p:cNvSpPr txBox="1"/>
              <p:nvPr/>
            </p:nvSpPr>
            <p:spPr>
              <a:xfrm>
                <a:off x="708950" y="3285867"/>
                <a:ext cx="2114550" cy="369332"/>
              </a:xfrm>
              <a:prstGeom prst="rect">
                <a:avLst/>
              </a:prstGeom>
              <a:noFill/>
            </p:spPr>
            <p:txBody>
              <a:bodyPr wrap="square" rtlCol="0">
                <a:spAutoFit/>
              </a:bodyPr>
              <a:lstStyle/>
              <a:p>
                <a:pPr defTabSz="685800"/>
                <a:r>
                  <a:rPr lang="en-US"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Ví dụ: </a:t>
                </a:r>
                <a14:m>
                  <m:oMath xmlns:m="http://schemas.openxmlformats.org/officeDocument/2006/math">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4</m:t>
                    </m:r>
                    <m:r>
                      <a:rPr lang="en-US" b="1"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5=4.5</m:t>
                    </m:r>
                  </m:oMath>
                </a14:m>
                <a:r>
                  <a:rPr lang="en-US"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i="1">
                  <a:solidFill>
                    <a:prstClr val="black"/>
                  </a:solidFill>
                  <a:latin typeface="Times New Roman" panose="02020603050405020304" pitchFamily="18" charset="0"/>
                  <a:cs typeface="Times New Roman" panose="02020603050405020304" pitchFamily="18" charset="0"/>
                </a:endParaRPr>
              </a:p>
            </p:txBody>
          </p:sp>
        </mc:Choice>
        <mc:Fallback xmlns="">
          <p:sp>
            <p:nvSpPr>
              <p:cNvPr id="44" name="TextBox 43">
                <a:extLst>
                  <a:ext uri="{FF2B5EF4-FFF2-40B4-BE49-F238E27FC236}">
                    <a16:creationId xmlns:a16="http://schemas.microsoft.com/office/drawing/2014/main" id="{601DA965-4FE8-4C88-BD80-9A8568AFE514}"/>
                  </a:ext>
                </a:extLst>
              </p:cNvPr>
              <p:cNvSpPr txBox="1">
                <a:spLocks noRot="1" noChangeAspect="1" noMove="1" noResize="1" noEditPoints="1" noAdjustHandles="1" noChangeArrowheads="1" noChangeShapeType="1" noTextEdit="1"/>
              </p:cNvSpPr>
              <p:nvPr/>
            </p:nvSpPr>
            <p:spPr>
              <a:xfrm>
                <a:off x="708950" y="3285867"/>
                <a:ext cx="2114550" cy="369332"/>
              </a:xfrm>
              <a:prstGeom prst="rect">
                <a:avLst/>
              </a:prstGeom>
              <a:blipFill>
                <a:blip r:embed="rId6"/>
                <a:stretch>
                  <a:fillRect l="-2305"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ADF10CE5-5BFF-4049-9BF6-5B41816B638A}"/>
                  </a:ext>
                </a:extLst>
              </p:cNvPr>
              <p:cNvSpPr txBox="1"/>
              <p:nvPr/>
            </p:nvSpPr>
            <p:spPr>
              <a:xfrm>
                <a:off x="688693" y="4515882"/>
                <a:ext cx="3087547" cy="369332"/>
              </a:xfrm>
              <a:prstGeom prst="rect">
                <a:avLst/>
              </a:prstGeom>
              <a:noFill/>
            </p:spPr>
            <p:txBody>
              <a:bodyPr wrap="square" rtlCol="0">
                <a:spAutoFit/>
              </a:bodyPr>
              <a:lstStyle/>
              <a:p>
                <a:pPr defTabSz="685800"/>
                <a:r>
                  <a:rPr lang="en-US"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Ví dụ: </a:t>
                </a:r>
                <a14:m>
                  <m:oMath xmlns:m="http://schemas.openxmlformats.org/officeDocument/2006/math">
                    <m:r>
                      <m:rPr>
                        <m:sty m:val="p"/>
                      </m:rP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sym typeface="Wingdings" panose="05000000000000000000" pitchFamily="2" charset="2"/>
                      </a:rPr>
                      <m:t>a</m:t>
                    </m:r>
                    <m:r>
                      <a:rPr lang="en-US" b="1"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𝑏</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𝑎</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𝑏</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𝑎𝑏</m:t>
                    </m:r>
                  </m:oMath>
                </a14:m>
                <a:r>
                  <a:rPr lang="en-US"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i="1">
                  <a:solidFill>
                    <a:prstClr val="black"/>
                  </a:solidFill>
                  <a:latin typeface="Times New Roman" panose="02020603050405020304" pitchFamily="18" charset="0"/>
                  <a:cs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ADF10CE5-5BFF-4049-9BF6-5B41816B638A}"/>
                  </a:ext>
                </a:extLst>
              </p:cNvPr>
              <p:cNvSpPr txBox="1">
                <a:spLocks noRot="1" noChangeAspect="1" noMove="1" noResize="1" noEditPoints="1" noAdjustHandles="1" noChangeArrowheads="1" noChangeShapeType="1" noTextEdit="1"/>
              </p:cNvSpPr>
              <p:nvPr/>
            </p:nvSpPr>
            <p:spPr>
              <a:xfrm>
                <a:off x="688693" y="4515882"/>
                <a:ext cx="3087547" cy="369332"/>
              </a:xfrm>
              <a:prstGeom prst="rect">
                <a:avLst/>
              </a:prstGeom>
              <a:blipFill>
                <a:blip r:embed="rId7"/>
                <a:stretch>
                  <a:fillRect l="-1779"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8B91167-DAE9-485E-A407-C76D8CBEA6D0}"/>
                  </a:ext>
                </a:extLst>
              </p:cNvPr>
              <p:cNvSpPr txBox="1"/>
              <p:nvPr/>
            </p:nvSpPr>
            <p:spPr>
              <a:xfrm>
                <a:off x="3742241" y="4515881"/>
                <a:ext cx="1543774" cy="369332"/>
              </a:xfrm>
              <a:prstGeom prst="rect">
                <a:avLst/>
              </a:prstGeom>
              <a:noFill/>
            </p:spPr>
            <p:txBody>
              <a:bodyPr wrap="square" rtlCol="0">
                <a:spAutoFit/>
              </a:bodyPr>
              <a:lstStyle/>
              <a:p>
                <a:pPr defTabSz="685800"/>
                <a14:m>
                  <m:oMath xmlns:m="http://schemas.openxmlformats.org/officeDocument/2006/math">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4.</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𝑎</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𝑏</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=4</m:t>
                    </m:r>
                    <m:r>
                      <a:rPr lang="en-US" i="1">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𝑎𝑏</m:t>
                    </m:r>
                  </m:oMath>
                </a14:m>
                <a:r>
                  <a:rPr lang="en-US" i="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i="1">
                  <a:solidFill>
                    <a:prstClr val="black"/>
                  </a:solidFill>
                  <a:latin typeface="Times New Roman" panose="02020603050405020304" pitchFamily="18" charset="0"/>
                  <a:cs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98B91167-DAE9-485E-A407-C76D8CBEA6D0}"/>
                  </a:ext>
                </a:extLst>
              </p:cNvPr>
              <p:cNvSpPr txBox="1">
                <a:spLocks noRot="1" noChangeAspect="1" noMove="1" noResize="1" noEditPoints="1" noAdjustHandles="1" noChangeArrowheads="1" noChangeShapeType="1" noTextEdit="1"/>
              </p:cNvSpPr>
              <p:nvPr/>
            </p:nvSpPr>
            <p:spPr>
              <a:xfrm>
                <a:off x="3742241" y="4515881"/>
                <a:ext cx="1543774" cy="36933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5314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up)">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up)">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up)">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up)">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5" grpId="0"/>
      <p:bldP spid="36" grpId="0"/>
      <p:bldP spid="37" grpId="0"/>
      <p:bldP spid="43" grpId="0"/>
      <p:bldP spid="44" grpId="0"/>
      <p:bldP spid="45"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 name="INKNOELEADERBOARD" val="589202708"/>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3746</TotalTime>
  <Words>1882</Words>
  <Application>Microsoft Office PowerPoint</Application>
  <PresentationFormat>On-screen Show (16:9)</PresentationFormat>
  <Paragraphs>437</Paragraphs>
  <Slides>31</Slides>
  <Notes>9</Notes>
  <HiddenSlides>0</HiddenSlides>
  <MMClips>3</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9" baseType="lpstr">
      <vt:lpstr>等线</vt:lpstr>
      <vt:lpstr>맑은 고딕</vt:lpstr>
      <vt:lpstr>微软雅黑</vt:lpstr>
      <vt:lpstr>宋体</vt:lpstr>
      <vt:lpstr>Arial</vt:lpstr>
      <vt:lpstr>Calibri</vt:lpstr>
      <vt:lpstr>Calibri Light</vt:lpstr>
      <vt:lpstr>Cambria Math</vt:lpstr>
      <vt:lpstr>Impact</vt:lpstr>
      <vt:lpstr>Times New Roman</vt:lpstr>
      <vt:lpstr>Wingdings</vt:lpstr>
      <vt:lpstr>华康雅宋体W9</vt:lpstr>
      <vt:lpstr>华康雅宋体W9(P)</vt:lpstr>
      <vt:lpstr>汉仪娃娃篆简</vt:lpstr>
      <vt:lpstr>迷你简家书</vt:lpstr>
      <vt:lpstr>第一PPT，www.1ppt.com</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Administrator</cp:lastModifiedBy>
  <cp:revision>293</cp:revision>
  <dcterms:created xsi:type="dcterms:W3CDTF">2015-12-11T17:46:17Z</dcterms:created>
  <dcterms:modified xsi:type="dcterms:W3CDTF">2022-09-12T23:46:28Z</dcterms:modified>
</cp:coreProperties>
</file>