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wav"/>
  <Override PartName="/ppt/media/audio3.wav" ContentType="audio/wav"/>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331" r:id="rId3"/>
    <p:sldId id="263" r:id="rId4"/>
    <p:sldId id="257" r:id="rId5"/>
    <p:sldId id="275" r:id="rId6"/>
    <p:sldId id="276" r:id="rId7"/>
    <p:sldId id="284" r:id="rId8"/>
    <p:sldId id="283" r:id="rId9"/>
    <p:sldId id="285" r:id="rId10"/>
    <p:sldId id="286" r:id="rId11"/>
    <p:sldId id="287" r:id="rId12"/>
    <p:sldId id="279" r:id="rId13"/>
    <p:sldId id="288" r:id="rId14"/>
    <p:sldId id="290" r:id="rId15"/>
    <p:sldId id="291" r:id="rId16"/>
    <p:sldId id="282" r:id="rId17"/>
    <p:sldId id="293" r:id="rId18"/>
    <p:sldId id="295" r:id="rId19"/>
    <p:sldId id="258" r:id="rId20"/>
    <p:sldId id="296" r:id="rId21"/>
    <p:sldId id="299" r:id="rId22"/>
    <p:sldId id="300" r:id="rId23"/>
    <p:sldId id="301" r:id="rId24"/>
    <p:sldId id="303" r:id="rId25"/>
    <p:sldId id="3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4660"/>
  </p:normalViewPr>
  <p:slideViewPr>
    <p:cSldViewPr snapToGrid="0">
      <p:cViewPr varScale="1">
        <p:scale>
          <a:sx n="79" d="100"/>
          <a:sy n="79" d="100"/>
        </p:scale>
        <p:origin x="54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3401-120E-184A-E4C5-25A3CDF953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742554-6264-1628-D937-20C91E687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B856-585D-602A-4B84-9F642B73F023}"/>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5" name="Footer Placeholder 4">
            <a:extLst>
              <a:ext uri="{FF2B5EF4-FFF2-40B4-BE49-F238E27FC236}">
                <a16:creationId xmlns:a16="http://schemas.microsoft.com/office/drawing/2014/main" id="{1922085E-4C15-584A-F399-C90B6FB8E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D71C5-5C12-88FD-183D-826E97F96D21}"/>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239908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B5593-3F2A-C4B5-85F2-20E3C700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148265-00B9-B4F7-1E9E-43F8CA2786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7A0-3E24-98A1-AEA6-11F0E26095E2}"/>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5" name="Footer Placeholder 4">
            <a:extLst>
              <a:ext uri="{FF2B5EF4-FFF2-40B4-BE49-F238E27FC236}">
                <a16:creationId xmlns:a16="http://schemas.microsoft.com/office/drawing/2014/main" id="{4DAB024A-B878-BDC7-13F3-E93C54AC5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C5FC7-595F-890D-D1AB-E7157B28799B}"/>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500500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A0786D-4B41-EE3F-5BBF-B8FC8ED212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71603-43CD-88D7-BF9B-1A58BEFF9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7D156-9AA7-085E-62BD-126A4DC46573}"/>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5" name="Footer Placeholder 4">
            <a:extLst>
              <a:ext uri="{FF2B5EF4-FFF2-40B4-BE49-F238E27FC236}">
                <a16:creationId xmlns:a16="http://schemas.microsoft.com/office/drawing/2014/main" id="{836044CA-F75E-4E98-A472-74BC4808B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BF09A-B54E-A356-38A3-51C109FD1A1F}"/>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122348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3D90-90AB-2F43-DC5B-D2918B540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365AD-8244-9DB2-31DA-37A637EAEB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43504-5B01-FA53-882A-953292F9F8D0}"/>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5" name="Footer Placeholder 4">
            <a:extLst>
              <a:ext uri="{FF2B5EF4-FFF2-40B4-BE49-F238E27FC236}">
                <a16:creationId xmlns:a16="http://schemas.microsoft.com/office/drawing/2014/main" id="{2981C0D1-11F0-CC0D-2C69-CB7E49A9B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77F44-56D7-91CD-AA7F-38A87AFAD83E}"/>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411649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F491-C559-0AC8-E3A7-54700DA2B3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A51B29-E28E-25BA-FC39-DA70A8031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D6CC2-A094-A048-803B-C1B88B07BCF5}"/>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5" name="Footer Placeholder 4">
            <a:extLst>
              <a:ext uri="{FF2B5EF4-FFF2-40B4-BE49-F238E27FC236}">
                <a16:creationId xmlns:a16="http://schemas.microsoft.com/office/drawing/2014/main" id="{89B1DB88-77A4-4487-E406-906591B46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0E67-01B2-E79D-A0F2-AF94E8028235}"/>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171006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9E3C-B3DF-13A3-5563-DA6BD4E17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35E00-6FA0-6AD5-B4AB-0745280083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CE9CF0-303D-F417-AFA1-595652CA9E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35512-EA7D-3005-82DA-95383E949597}"/>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6" name="Footer Placeholder 5">
            <a:extLst>
              <a:ext uri="{FF2B5EF4-FFF2-40B4-BE49-F238E27FC236}">
                <a16:creationId xmlns:a16="http://schemas.microsoft.com/office/drawing/2014/main" id="{245366F3-296D-1940-314F-F90145ED3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01476-D651-A6BA-C096-AFC83823D7A5}"/>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52454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E9B4-2B19-5D45-4601-1FAE8C6F5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717354-B9ED-2EC8-96AC-D43FCF0A2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C01F58-E7F3-BD9A-0209-36DEBE5165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0B2ED-5817-850A-1DBA-233758662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45C686-F382-6BE6-FD48-D815648A67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59074B-CAFA-B6C7-B97B-06C11573F493}"/>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8" name="Footer Placeholder 7">
            <a:extLst>
              <a:ext uri="{FF2B5EF4-FFF2-40B4-BE49-F238E27FC236}">
                <a16:creationId xmlns:a16="http://schemas.microsoft.com/office/drawing/2014/main" id="{D0F1B18E-6ED8-578B-09BD-DC6749E04C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FFC86-56EF-6BC1-F229-8CED15218904}"/>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325792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5EE-0686-8895-C6AB-B689DDDB9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5B9D58-122D-504D-44B3-528AC82F2A56}"/>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4" name="Footer Placeholder 3">
            <a:extLst>
              <a:ext uri="{FF2B5EF4-FFF2-40B4-BE49-F238E27FC236}">
                <a16:creationId xmlns:a16="http://schemas.microsoft.com/office/drawing/2014/main" id="{47485C23-9BBC-0C08-9064-224233837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10408-6F1A-EAC1-DEC4-F03E1774A95D}"/>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390156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5610B-D4C5-E7A8-DCB3-14F225A4D5CB}"/>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3" name="Footer Placeholder 2">
            <a:extLst>
              <a:ext uri="{FF2B5EF4-FFF2-40B4-BE49-F238E27FC236}">
                <a16:creationId xmlns:a16="http://schemas.microsoft.com/office/drawing/2014/main" id="{5FCC348F-31DA-48B3-D278-370476635C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51303-130E-E3D4-2F33-911D37C4ABA7}"/>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119619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68B8-D9AD-C2B3-47DD-9B8C02FAF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B16DA-075F-9CD9-07BF-A6B472D18F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303A6-9FCD-19B1-DDF8-D314897D4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4C354-585A-0B78-EE24-467FB346B3AA}"/>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6" name="Footer Placeholder 5">
            <a:extLst>
              <a:ext uri="{FF2B5EF4-FFF2-40B4-BE49-F238E27FC236}">
                <a16:creationId xmlns:a16="http://schemas.microsoft.com/office/drawing/2014/main" id="{0F938514-726B-03B3-E049-93723D826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6E59B0-DB79-9B10-D77D-801B9F37B1AD}"/>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362079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932F-07EF-D5F5-B07F-655FEA4EB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F5FCB3-420D-A088-7C6D-B685A2EB7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C5DA73-3CCD-419F-8F30-24A5E0DC8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2B1DB-3BF2-449E-A728-3E9D0BA1D9E1}"/>
              </a:ext>
            </a:extLst>
          </p:cNvPr>
          <p:cNvSpPr>
            <a:spLocks noGrp="1"/>
          </p:cNvSpPr>
          <p:nvPr>
            <p:ph type="dt" sz="half" idx="10"/>
          </p:nvPr>
        </p:nvSpPr>
        <p:spPr/>
        <p:txBody>
          <a:bodyPr/>
          <a:lstStyle/>
          <a:p>
            <a:fld id="{34FE0921-BDFA-4E4B-8636-4E1D1099AA1F}" type="datetimeFigureOut">
              <a:rPr lang="en-US" smtClean="0"/>
              <a:t>10/10/2023</a:t>
            </a:fld>
            <a:endParaRPr lang="en-US"/>
          </a:p>
        </p:txBody>
      </p:sp>
      <p:sp>
        <p:nvSpPr>
          <p:cNvPr id="6" name="Footer Placeholder 5">
            <a:extLst>
              <a:ext uri="{FF2B5EF4-FFF2-40B4-BE49-F238E27FC236}">
                <a16:creationId xmlns:a16="http://schemas.microsoft.com/office/drawing/2014/main" id="{427BC5E9-C54D-F032-B419-36922F9A2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4E083-4068-7981-7BB1-63207666EB77}"/>
              </a:ext>
            </a:extLst>
          </p:cNvPr>
          <p:cNvSpPr>
            <a:spLocks noGrp="1"/>
          </p:cNvSpPr>
          <p:nvPr>
            <p:ph type="sldNum" sz="quarter" idx="12"/>
          </p:nvPr>
        </p:nvSpPr>
        <p:spPr/>
        <p:txBody>
          <a:bodyPr/>
          <a:lstStyle/>
          <a:p>
            <a:fld id="{43B8E072-5519-4C25-BB8D-75D82C8E3F9C}" type="slidenum">
              <a:rPr lang="en-US" smtClean="0"/>
              <a:t>‹#›</a:t>
            </a:fld>
            <a:endParaRPr lang="en-US"/>
          </a:p>
        </p:txBody>
      </p:sp>
    </p:spTree>
    <p:extLst>
      <p:ext uri="{BB962C8B-B14F-4D97-AF65-F5344CB8AC3E}">
        <p14:creationId xmlns:p14="http://schemas.microsoft.com/office/powerpoint/2010/main" val="214476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A80E8-7E29-7D1D-05D9-FFD09BF7B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F882E9-3338-1EDD-5E53-4253111CC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A7CE1-6B69-E699-A992-E37A41B61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E0921-BDFA-4E4B-8636-4E1D1099AA1F}" type="datetimeFigureOut">
              <a:rPr lang="en-US" smtClean="0"/>
              <a:t>10/10/2023</a:t>
            </a:fld>
            <a:endParaRPr lang="en-US"/>
          </a:p>
        </p:txBody>
      </p:sp>
      <p:sp>
        <p:nvSpPr>
          <p:cNvPr id="5" name="Footer Placeholder 4">
            <a:extLst>
              <a:ext uri="{FF2B5EF4-FFF2-40B4-BE49-F238E27FC236}">
                <a16:creationId xmlns:a16="http://schemas.microsoft.com/office/drawing/2014/main" id="{23AE4A9C-BC91-1601-1062-B276926EC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F95F55-2A82-C31F-C85B-91F3BD9AA5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8E072-5519-4C25-BB8D-75D82C8E3F9C}" type="slidenum">
              <a:rPr lang="en-US" smtClean="0"/>
              <a:t>‹#›</a:t>
            </a:fld>
            <a:endParaRPr lang="en-US"/>
          </a:p>
        </p:txBody>
      </p:sp>
    </p:spTree>
    <p:extLst>
      <p:ext uri="{BB962C8B-B14F-4D97-AF65-F5344CB8AC3E}">
        <p14:creationId xmlns:p14="http://schemas.microsoft.com/office/powerpoint/2010/main" val="4031336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18.png"/><Relationship Id="rId3" Type="http://schemas.openxmlformats.org/officeDocument/2006/relationships/audio" Target="../media/audio3.wav"/><Relationship Id="rId12" Type="http://schemas.openxmlformats.org/officeDocument/2006/relationships/image" Target="../media/image23.jpe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2.xml"/><Relationship Id="rId11" Type="http://schemas.openxmlformats.org/officeDocument/2006/relationships/image" Target="../media/image270.png"/><Relationship Id="rId5" Type="http://schemas.openxmlformats.org/officeDocument/2006/relationships/image" Target="../media/image29.png"/><Relationship Id="rId15" Type="http://schemas.openxmlformats.org/officeDocument/2006/relationships/slide" Target="slide5.xml"/><Relationship Id="rId10" Type="http://schemas.openxmlformats.org/officeDocument/2006/relationships/image" Target="../media/image260.png"/><Relationship Id="rId4" Type="http://schemas.openxmlformats.org/officeDocument/2006/relationships/audio" Target="../media/audio2.wav"/><Relationship Id="rId9" Type="http://schemas.openxmlformats.org/officeDocument/2006/relationships/image" Target="../media/image250.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24.jpeg"/><Relationship Id="rId4" Type="http://schemas.openxmlformats.org/officeDocument/2006/relationships/audio" Target="../media/audio2.wav"/><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8.png"/><Relationship Id="rId5" Type="http://schemas.openxmlformats.org/officeDocument/2006/relationships/image" Target="../media/image38.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8.png"/><Relationship Id="rId5" Type="http://schemas.openxmlformats.org/officeDocument/2006/relationships/image" Target="../media/image43.png"/><Relationship Id="rId10" Type="http://schemas.openxmlformats.org/officeDocument/2006/relationships/image" Target="../media/image26.jpe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7.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36.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52.png"/><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microsoft.com/office/2007/relationships/hdphoto" Target="../media/hdphoto8.wdp"/><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file:///C:\Program%20Files\Inknoe%20ClassPoint\Images\slide_annotate_without%20result_default.p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4.png"/><Relationship Id="rId21"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image" Target="../media/image3.jpg"/><Relationship Id="rId16" Type="http://schemas.openxmlformats.org/officeDocument/2006/relationships/image" Target="../media/image11.png"/><Relationship Id="rId20"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jpeg"/><Relationship Id="rId15" Type="http://schemas.microsoft.com/office/2007/relationships/hdphoto" Target="../media/hdphoto6.wdp"/><Relationship Id="rId10" Type="http://schemas.openxmlformats.org/officeDocument/2006/relationships/image" Target="../media/image8.png"/><Relationship Id="rId19"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1.xml"/><Relationship Id="rId18" Type="http://schemas.openxmlformats.org/officeDocument/2006/relationships/slide" Target="slide6.xml"/><Relationship Id="rId3" Type="http://schemas.openxmlformats.org/officeDocument/2006/relationships/image" Target="../media/image4.png"/><Relationship Id="rId21" Type="http://schemas.openxmlformats.org/officeDocument/2006/relationships/image" Target="../media/image13.png"/><Relationship Id="rId7" Type="http://schemas.openxmlformats.org/officeDocument/2006/relationships/slide" Target="slide10.xml"/><Relationship Id="rId12" Type="http://schemas.microsoft.com/office/2007/relationships/hdphoto" Target="../media/hdphoto3.wdp"/><Relationship Id="rId17" Type="http://schemas.openxmlformats.org/officeDocument/2006/relationships/image" Target="../media/image15.png"/><Relationship Id="rId2" Type="http://schemas.openxmlformats.org/officeDocument/2006/relationships/image" Target="../media/image3.jpg"/><Relationship Id="rId16" Type="http://schemas.openxmlformats.org/officeDocument/2006/relationships/slide" Target="slide15.xml"/><Relationship Id="rId20"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7.png"/><Relationship Id="rId5" Type="http://schemas.openxmlformats.org/officeDocument/2006/relationships/slide" Target="slide13.xml"/><Relationship Id="rId15" Type="http://schemas.microsoft.com/office/2007/relationships/hdphoto" Target="../media/hdphoto4.wdp"/><Relationship Id="rId23" Type="http://schemas.openxmlformats.org/officeDocument/2006/relationships/image" Target="../media/image16.png"/><Relationship Id="rId10" Type="http://schemas.openxmlformats.org/officeDocument/2006/relationships/slide" Target="slide8.xml"/><Relationship Id="rId19"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8.png"/><Relationship Id="rId22"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audio" Target="../media/audio2.wav"/><Relationship Id="rId7" Type="http://schemas.openxmlformats.org/officeDocument/2006/relationships/image" Target="../media/image19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9.png"/><Relationship Id="rId5" Type="http://schemas.openxmlformats.org/officeDocument/2006/relationships/image" Target="../media/image171.pn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9.png"/><Relationship Id="rId5" Type="http://schemas.openxmlformats.org/officeDocument/2006/relationships/image" Target="../media/image171.pn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stening : Bài hát Hello của Adele – Speak English">
            <a:extLst>
              <a:ext uri="{FF2B5EF4-FFF2-40B4-BE49-F238E27FC236}">
                <a16:creationId xmlns:a16="http://schemas.microsoft.com/office/drawing/2014/main" id="{21C3CEAD-F796-4E9D-83E2-7B4D624DA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70" y="261937"/>
            <a:ext cx="9563100" cy="63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774082" y="2878421"/>
                <a:ext cx="8411082" cy="945359"/>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3</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Các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bội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nhỏ</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hơn</a:t>
                </a:r>
                <a:r>
                  <a:rPr lang="en-US" sz="36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3600" i="1" smtClean="0">
                        <a:solidFill>
                          <a:srgbClr val="0000CC"/>
                        </a:solidFill>
                        <a:latin typeface="Cambria Math" panose="02040503050406030204" pitchFamily="18" charset="0"/>
                        <a:cs typeface="Times New Roman" panose="02020603050405020304" pitchFamily="18" charset="0"/>
                      </a:rPr>
                      <m:t>30</m:t>
                    </m:r>
                  </m:oMath>
                </a14:m>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3600" i="1" smtClean="0">
                        <a:solidFill>
                          <a:srgbClr val="0000CC"/>
                        </a:solidFill>
                        <a:latin typeface="Cambria Math" panose="02040503050406030204" pitchFamily="18" charset="0"/>
                        <a:cs typeface="Times New Roman" panose="02020603050405020304" pitchFamily="18" charset="0"/>
                      </a:rPr>
                      <m:t>6</m:t>
                    </m:r>
                  </m:oMath>
                </a14:m>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a:t>
                </a:r>
                <a:endParaRPr lang="vi-VN" sz="36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74082" y="2878421"/>
                <a:ext cx="8411082" cy="945359"/>
              </a:xfrm>
              <a:prstGeom prst="rect">
                <a:avLst/>
              </a:prstGeom>
              <a:blipFill>
                <a:blip r:embed="rId5"/>
                <a:stretch>
                  <a:fillRect b="-7006"/>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400" b="1" dirty="0">
                    <a:solidFill>
                      <a:srgbClr val="0000CC"/>
                    </a:solidFill>
                    <a:latin typeface="Times New Roman" panose="02020603050405020304" pitchFamily="18" charset="0"/>
                    <a:cs typeface="Times New Roman" panose="02020603050405020304" pitchFamily="18" charset="0"/>
                  </a:rPr>
                  <a:t>D</a:t>
                </a:r>
                <a:r>
                  <a:rPr lang="en-US" sz="24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latin typeface="Cambria Math" panose="02040503050406030204" pitchFamily="18" charset="0"/>
                      </a:rPr>
                      <m:t>2</m:t>
                    </m:r>
                    <m:r>
                      <a:rPr lang="en-US" sz="2400" b="0" i="1" dirty="0" smtClean="0">
                        <a:latin typeface="Cambria Math" panose="02040503050406030204" pitchFamily="18" charset="0"/>
                      </a:rPr>
                      <m:t>;3;5</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400" b="1" dirty="0">
                    <a:solidFill>
                      <a:srgbClr val="0000CC"/>
                    </a:solidFill>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solidFill>
                          <a:schemeClr val="bg1"/>
                        </a:solidFill>
                        <a:latin typeface="Cambria Math" panose="02040503050406030204" pitchFamily="18" charset="0"/>
                        <a:cs typeface="Times New Roman" panose="02020603050405020304" pitchFamily="18" charset="0"/>
                      </a:rPr>
                      <m:t>1;2;3;5;6;10;15;30</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400" b="1" dirty="0">
                    <a:solidFill>
                      <a:srgbClr val="0000CC"/>
                    </a:solidFill>
                    <a:latin typeface="Times New Roman" panose="02020603050405020304" pitchFamily="18" charset="0"/>
                    <a:cs typeface="Times New Roman" panose="02020603050405020304" pitchFamily="18" charset="0"/>
                  </a:rPr>
                  <a:t>B. </a:t>
                </a:r>
                <a14:m>
                  <m:oMath xmlns:m="http://schemas.openxmlformats.org/officeDocument/2006/math">
                    <m:r>
                      <a:rPr lang="en-US" sz="2400" b="0" i="1" dirty="0" smtClean="0">
                        <a:latin typeface="Cambria Math" panose="02040503050406030204" pitchFamily="18" charset="0"/>
                      </a:rPr>
                      <m:t>0;6;12;18;24</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4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400" b="0" i="1" dirty="0" smtClean="0">
                        <a:latin typeface="Cambria Math" panose="02040503050406030204" pitchFamily="18" charset="0"/>
                      </a:rPr>
                      <m:t>0;6;12;18;24;30</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A8B1CC65-AF84-4C13-AF36-388F3C3D127D}"/>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426"/>
            <a:ext cx="1569720" cy="1569720"/>
          </a:xfrm>
          <a:prstGeom prst="rect">
            <a:avLst/>
          </a:prstGeom>
          <a:noFill/>
          <a:extLst>
            <a:ext uri="{909E8E84-426E-40DD-AFC4-6F175D3DCCD1}">
              <a14:hiddenFill xmlns:a14="http://schemas.microsoft.com/office/drawing/2010/main">
                <a:solidFill>
                  <a:srgbClr val="FFFFFF"/>
                </a:solidFill>
              </a14:hiddenFill>
            </a:ext>
          </a:extLst>
        </p:spPr>
      </p:pic>
      <p:sp>
        <p:nvSpPr>
          <p:cNvPr id="41" name="D1">
            <a:extLst>
              <a:ext uri="{FF2B5EF4-FFF2-40B4-BE49-F238E27FC236}">
                <a16:creationId xmlns:a16="http://schemas.microsoft.com/office/drawing/2014/main" id="{35364A66-2750-4D62-8405-788BD16FEBE4}"/>
              </a:ext>
            </a:extLst>
          </p:cNvPr>
          <p:cNvSpPr/>
          <p:nvPr/>
        </p:nvSpPr>
        <p:spPr>
          <a:xfrm>
            <a:off x="10225241" y="4394456"/>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2" name="D2" descr="Kết quả hình ảnh cho đúng sai png">
            <a:extLst>
              <a:ext uri="{FF2B5EF4-FFF2-40B4-BE49-F238E27FC236}">
                <a16:creationId xmlns:a16="http://schemas.microsoft.com/office/drawing/2014/main" id="{3A658595-DE9D-4FB9-BEE7-C163AD1A6D71}"/>
              </a:ext>
            </a:extLst>
          </p:cNvPr>
          <p:cNvPicPr>
            <a:picLocks noChangeAspect="1" noChangeArrowheads="1"/>
          </p:cNvPicPr>
          <p:nvPr/>
        </p:nvPicPr>
        <p:blipFill>
          <a:blip r:embed="rId13"/>
          <a:srcRect/>
          <a:stretch>
            <a:fillRect/>
          </a:stretch>
        </p:blipFill>
        <p:spPr bwMode="auto">
          <a:xfrm>
            <a:off x="10075653" y="4185425"/>
            <a:ext cx="1196695" cy="1196695"/>
          </a:xfrm>
          <a:prstGeom prst="rect">
            <a:avLst/>
          </a:prstGeom>
          <a:noFill/>
          <a:ln w="9525">
            <a:noFill/>
            <a:miter lim="800000"/>
            <a:headEnd/>
            <a:tailEnd/>
          </a:ln>
        </p:spPr>
      </p:pic>
      <p:sp>
        <p:nvSpPr>
          <p:cNvPr id="43" name="S3">
            <a:extLst>
              <a:ext uri="{FF2B5EF4-FFF2-40B4-BE49-F238E27FC236}">
                <a16:creationId xmlns:a16="http://schemas.microsoft.com/office/drawing/2014/main" id="{D3F99500-3288-4677-8B45-08CBA1E0E95A}"/>
              </a:ext>
            </a:extLst>
          </p:cNvPr>
          <p:cNvSpPr/>
          <p:nvPr/>
        </p:nvSpPr>
        <p:spPr>
          <a:xfrm>
            <a:off x="10269856" y="545251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SS3" descr="Hình ảnh có liên quan">
            <a:extLst>
              <a:ext uri="{FF2B5EF4-FFF2-40B4-BE49-F238E27FC236}">
                <a16:creationId xmlns:a16="http://schemas.microsoft.com/office/drawing/2014/main" id="{8ABF32FC-C5E2-4EBD-BE25-AFF108D549DD}"/>
              </a:ext>
            </a:extLst>
          </p:cNvPr>
          <p:cNvPicPr>
            <a:picLocks noChangeAspect="1" noChangeArrowheads="1"/>
          </p:cNvPicPr>
          <p:nvPr/>
        </p:nvPicPr>
        <p:blipFill>
          <a:blip r:embed="rId14"/>
          <a:srcRect l="14398" t="13542" r="14490" b="14236"/>
          <a:stretch>
            <a:fillRect/>
          </a:stretch>
        </p:blipFill>
        <p:spPr bwMode="auto">
          <a:xfrm>
            <a:off x="10208944" y="5358052"/>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0BA938CD-E7B4-4FB8-9F46-1D5B4CEDB39D}"/>
              </a:ext>
            </a:extLst>
          </p:cNvPr>
          <p:cNvSpPr/>
          <p:nvPr/>
        </p:nvSpPr>
        <p:spPr>
          <a:xfrm>
            <a:off x="911364"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0F9E9A32-D558-44B1-BA92-BE82F5CAF121}"/>
              </a:ext>
            </a:extLst>
          </p:cNvPr>
          <p:cNvPicPr>
            <a:picLocks noChangeAspect="1" noChangeArrowheads="1"/>
          </p:cNvPicPr>
          <p:nvPr/>
        </p:nvPicPr>
        <p:blipFill>
          <a:blip r:embed="rId14"/>
          <a:srcRect l="14398" t="13542" r="14490" b="14236"/>
          <a:stretch>
            <a:fillRect/>
          </a:stretch>
        </p:blipFill>
        <p:spPr bwMode="auto">
          <a:xfrm>
            <a:off x="850452" y="4275962"/>
            <a:ext cx="991015" cy="1003477"/>
          </a:xfrm>
          <a:prstGeom prst="rect">
            <a:avLst/>
          </a:prstGeom>
          <a:noFill/>
          <a:ln w="9525">
            <a:noFill/>
            <a:miter lim="800000"/>
            <a:headEnd/>
            <a:tailEnd/>
          </a:ln>
        </p:spPr>
      </p:pic>
      <p:sp>
        <p:nvSpPr>
          <p:cNvPr id="47" name="S3">
            <a:extLst>
              <a:ext uri="{FF2B5EF4-FFF2-40B4-BE49-F238E27FC236}">
                <a16:creationId xmlns:a16="http://schemas.microsoft.com/office/drawing/2014/main" id="{585DBCDF-9D34-4664-9B32-B8E07B09A461}"/>
              </a:ext>
            </a:extLst>
          </p:cNvPr>
          <p:cNvSpPr/>
          <p:nvPr/>
        </p:nvSpPr>
        <p:spPr>
          <a:xfrm>
            <a:off x="876596" y="5406409"/>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8" name="SS3" descr="Hình ảnh có liên quan">
            <a:extLst>
              <a:ext uri="{FF2B5EF4-FFF2-40B4-BE49-F238E27FC236}">
                <a16:creationId xmlns:a16="http://schemas.microsoft.com/office/drawing/2014/main" id="{044818C9-49C8-4313-81BC-B211FC2E3F12}"/>
              </a:ext>
            </a:extLst>
          </p:cNvPr>
          <p:cNvPicPr>
            <a:picLocks noChangeAspect="1" noChangeArrowheads="1"/>
          </p:cNvPicPr>
          <p:nvPr/>
        </p:nvPicPr>
        <p:blipFill>
          <a:blip r:embed="rId14"/>
          <a:srcRect l="14398" t="13542" r="14490" b="14236"/>
          <a:stretch>
            <a:fillRect/>
          </a:stretch>
        </p:blipFill>
        <p:spPr bwMode="auto">
          <a:xfrm>
            <a:off x="815684" y="5311951"/>
            <a:ext cx="991015" cy="1003477"/>
          </a:xfrm>
          <a:prstGeom prst="rect">
            <a:avLst/>
          </a:prstGeom>
          <a:noFill/>
          <a:ln w="9525">
            <a:noFill/>
            <a:miter lim="800000"/>
            <a:headEnd/>
            <a:tailEnd/>
          </a:ln>
        </p:spPr>
      </p:pic>
      <p:pic>
        <p:nvPicPr>
          <p:cNvPr id="49" name="Picture 2" descr="Kết quả hình ảnh cho home png">
            <a:hlinkClick r:id="rId15" action="ppaction://hlinksldjump"/>
            <a:extLst>
              <a:ext uri="{FF2B5EF4-FFF2-40B4-BE49-F238E27FC236}">
                <a16:creationId xmlns:a16="http://schemas.microsoft.com/office/drawing/2014/main" id="{6227C955-4C62-4F89-AA53-C03F24EE2B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childTnLst>
                          </p:cTn>
                        </p:par>
                        <p:par>
                          <p:cTn id="73" fill="hold">
                            <p:stCondLst>
                              <p:cond delay="500"/>
                            </p:stCondLst>
                            <p:childTnLst>
                              <p:par>
                                <p:cTn id="74" presetID="19" presetClass="emph" presetSubtype="0" fill="hold" nodeType="afterEffect">
                                  <p:stCondLst>
                                    <p:cond delay="0"/>
                                  </p:stCondLst>
                                  <p:childTnLst>
                                    <p:animClr clrSpc="rgb" dir="cw">
                                      <p:cBhvr override="childStyle">
                                        <p:cTn id="75" dur="500" fill="hold"/>
                                        <p:tgtEl>
                                          <p:spTgt spid="41"/>
                                        </p:tgtEl>
                                        <p:attrNameLst>
                                          <p:attrName>style.color</p:attrName>
                                        </p:attrNameLst>
                                      </p:cBhvr>
                                      <p:to>
                                        <a:schemeClr val="accent2"/>
                                      </p:to>
                                    </p:animClr>
                                    <p:animClr clrSpc="rgb" dir="cw">
                                      <p:cBhvr>
                                        <p:cTn id="76" dur="500" fill="hold"/>
                                        <p:tgtEl>
                                          <p:spTgt spid="41"/>
                                        </p:tgtEl>
                                        <p:attrNameLst>
                                          <p:attrName>fillcolor</p:attrName>
                                        </p:attrNameLst>
                                      </p:cBhvr>
                                      <p:to>
                                        <a:schemeClr val="accent2"/>
                                      </p:to>
                                    </p:animClr>
                                    <p:set>
                                      <p:cBhvr>
                                        <p:cTn id="77" dur="500" fill="hold"/>
                                        <p:tgtEl>
                                          <p:spTgt spid="41"/>
                                        </p:tgtEl>
                                        <p:attrNameLst>
                                          <p:attrName>fill.type</p:attrName>
                                        </p:attrNameLst>
                                      </p:cBhvr>
                                      <p:to>
                                        <p:strVal val="solid"/>
                                      </p:to>
                                    </p:set>
                                    <p:set>
                                      <p:cBhvr>
                                        <p:cTn id="78" dur="500" fill="hold"/>
                                        <p:tgtEl>
                                          <p:spTgt spid="41"/>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3"/>
                                        </p:tgtEl>
                                        <p:attrNameLst>
                                          <p:attrName>style.color</p:attrName>
                                        </p:attrNameLst>
                                      </p:cBhvr>
                                      <p:to>
                                        <a:schemeClr val="accent2"/>
                                      </p:to>
                                    </p:animClr>
                                    <p:animClr clrSpc="rgb" dir="cw">
                                      <p:cBhvr>
                                        <p:cTn id="84" dur="500" fill="hold"/>
                                        <p:tgtEl>
                                          <p:spTgt spid="43"/>
                                        </p:tgtEl>
                                        <p:attrNameLst>
                                          <p:attrName>fillcolor</p:attrName>
                                        </p:attrNameLst>
                                      </p:cBhvr>
                                      <p:to>
                                        <a:schemeClr val="accent2"/>
                                      </p:to>
                                    </p:animClr>
                                    <p:set>
                                      <p:cBhvr>
                                        <p:cTn id="85" dur="500" fill="hold"/>
                                        <p:tgtEl>
                                          <p:spTgt spid="43"/>
                                        </p:tgtEl>
                                        <p:attrNameLst>
                                          <p:attrName>fill.type</p:attrName>
                                        </p:attrNameLst>
                                      </p:cBhvr>
                                      <p:to>
                                        <p:strVal val="solid"/>
                                      </p:to>
                                    </p:set>
                                    <p:set>
                                      <p:cBhvr>
                                        <p:cTn id="86" dur="50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5"/>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5"/>
                                        </p:tgtEl>
                                        <p:attrNameLst>
                                          <p:attrName>style.color</p:attrName>
                                        </p:attrNameLst>
                                      </p:cBhvr>
                                      <p:to>
                                        <a:schemeClr val="accent2"/>
                                      </p:to>
                                    </p:animClr>
                                    <p:animClr clrSpc="rgb" dir="cw">
                                      <p:cBhvr>
                                        <p:cTn id="96" dur="500" fill="hold"/>
                                        <p:tgtEl>
                                          <p:spTgt spid="45"/>
                                        </p:tgtEl>
                                        <p:attrNameLst>
                                          <p:attrName>fillcolor</p:attrName>
                                        </p:attrNameLst>
                                      </p:cBhvr>
                                      <p:to>
                                        <a:schemeClr val="accent2"/>
                                      </p:to>
                                    </p:animClr>
                                    <p:set>
                                      <p:cBhvr>
                                        <p:cTn id="97" dur="500" fill="hold"/>
                                        <p:tgtEl>
                                          <p:spTgt spid="45"/>
                                        </p:tgtEl>
                                        <p:attrNameLst>
                                          <p:attrName>fill.type</p:attrName>
                                        </p:attrNameLst>
                                      </p:cBhvr>
                                      <p:to>
                                        <p:strVal val="solid"/>
                                      </p:to>
                                    </p:set>
                                    <p:set>
                                      <p:cBhvr>
                                        <p:cTn id="98" dur="500" fill="hold"/>
                                        <p:tgtEl>
                                          <p:spTgt spid="45"/>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childTnLst>
              </p:cTn>
              <p:nextCondLst>
                <p:cond evt="onClick" delay="0">
                  <p:tgtEl>
                    <p:spTgt spid="45"/>
                  </p:tgtEl>
                </p:cond>
              </p:nextCondLst>
            </p:seq>
            <p:seq concurrent="1" nextAc="seek">
              <p:cTn id="103" restart="whenNotActive" fill="hold" evtFilter="cancelBubble" nodeType="interactiveSeq">
                <p:stCondLst>
                  <p:cond evt="onClick" delay="0">
                    <p:tgtEl>
                      <p:spTgt spid="47"/>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7"/>
                                        </p:tgtEl>
                                        <p:attrNameLst>
                                          <p:attrName>style.color</p:attrName>
                                        </p:attrNameLst>
                                      </p:cBhvr>
                                      <p:to>
                                        <a:schemeClr val="accent2"/>
                                      </p:to>
                                    </p:animClr>
                                    <p:animClr clrSpc="rgb" dir="cw">
                                      <p:cBhvr>
                                        <p:cTn id="108" dur="500" fill="hold"/>
                                        <p:tgtEl>
                                          <p:spTgt spid="47"/>
                                        </p:tgtEl>
                                        <p:attrNameLst>
                                          <p:attrName>fillcolor</p:attrName>
                                        </p:attrNameLst>
                                      </p:cBhvr>
                                      <p:to>
                                        <a:schemeClr val="accent2"/>
                                      </p:to>
                                    </p:animClr>
                                    <p:set>
                                      <p:cBhvr>
                                        <p:cTn id="109" dur="500" fill="hold"/>
                                        <p:tgtEl>
                                          <p:spTgt spid="47"/>
                                        </p:tgtEl>
                                        <p:attrNameLst>
                                          <p:attrName>fill.type</p:attrName>
                                        </p:attrNameLst>
                                      </p:cBhvr>
                                      <p:to>
                                        <p:strVal val="solid"/>
                                      </p:to>
                                    </p:set>
                                    <p:set>
                                      <p:cBhvr>
                                        <p:cTn id="110" dur="500" fill="hold"/>
                                        <p:tgtEl>
                                          <p:spTgt spid="4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childTnLst>
                          </p:cTn>
                        </p:par>
                      </p:childTnLst>
                    </p:cTn>
                  </p:par>
                </p:childTnLst>
              </p:cTn>
              <p:nextCondLst>
                <p:cond evt="onClick" delay="0">
                  <p:tgtEl>
                    <p:spTgt spid="4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3"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774082" y="2240280"/>
                <a:ext cx="8411082" cy="2067425"/>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nSpc>
                    <a:spcPct val="20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 Cho </a:t>
                </a:r>
                <a:r>
                  <a:rPr lang="en-US" sz="2800" dirty="0" err="1">
                    <a:solidFill>
                      <a:srgbClr val="0000CC"/>
                    </a:solidFill>
                    <a:latin typeface="Times New Roman" panose="02020603050405020304" pitchFamily="18" charset="0"/>
                    <a:cs typeface="Times New Roman" panose="02020603050405020304" pitchFamily="18" charset="0"/>
                  </a:rPr>
                  <a:t>tổng</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00CC"/>
                        </a:solidFill>
                        <a:latin typeface="Cambria Math" panose="02040503050406030204" pitchFamily="18" charset="0"/>
                        <a:cs typeface="Times New Roman" panose="02020603050405020304" pitchFamily="18" charset="0"/>
                      </a:rPr>
                      <m:t>𝐴</m:t>
                    </m:r>
                    <m:r>
                      <a:rPr lang="en-US" sz="2800" i="1" smtClean="0">
                        <a:solidFill>
                          <a:srgbClr val="0000CC"/>
                        </a:solidFill>
                        <a:latin typeface="Cambria Math" panose="02040503050406030204" pitchFamily="18" charset="0"/>
                        <a:cs typeface="Times New Roman" panose="02020603050405020304" pitchFamily="18" charset="0"/>
                      </a:rPr>
                      <m:t>=14+21</m:t>
                    </m:r>
                  </m:oMath>
                </a14:m>
                <a:r>
                  <a:rPr lang="en-US" sz="2800" dirty="0">
                    <a:solidFill>
                      <a:srgbClr val="0000CC"/>
                    </a:solidFill>
                    <a:latin typeface="Times New Roman" panose="02020603050405020304" pitchFamily="18" charset="0"/>
                    <a:cs typeface="Times New Roman" panose="02020603050405020304" pitchFamily="18" charset="0"/>
                  </a:rPr>
                  <a:t>. </a:t>
                </a:r>
              </a:p>
              <a:p>
                <a:pPr>
                  <a:lnSpc>
                    <a:spcPct val="200000"/>
                  </a:lnSpc>
                </a:pP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tổng</a:t>
                </a:r>
                <a:r>
                  <a:rPr lang="en-US" sz="2800" dirty="0">
                    <a:solidFill>
                      <a:srgbClr val="0000CC"/>
                    </a:solidFill>
                    <a:latin typeface="Times New Roman" panose="02020603050405020304" pitchFamily="18" charset="0"/>
                    <a:cs typeface="Times New Roman" panose="02020603050405020304" pitchFamily="18" charset="0"/>
                  </a:rPr>
                  <a:t>, A </a:t>
                </a:r>
                <a:r>
                  <a:rPr lang="en-US" sz="2800" dirty="0" err="1">
                    <a:solidFill>
                      <a:srgbClr val="0000CC"/>
                    </a:solidFill>
                    <a:latin typeface="Times New Roman" panose="02020603050405020304" pitchFamily="18" charset="0"/>
                    <a:cs typeface="Times New Roman" panose="02020603050405020304" pitchFamily="18" charset="0"/>
                  </a:rPr>
                  <a:t>sẽ</a:t>
                </a:r>
                <a:r>
                  <a:rPr lang="en-US" sz="2800" dirty="0">
                    <a:solidFill>
                      <a:srgbClr val="0000CC"/>
                    </a:solidFill>
                    <a:latin typeface="Times New Roman" panose="02020603050405020304" pitchFamily="18" charset="0"/>
                    <a:cs typeface="Times New Roman" panose="02020603050405020304" pitchFamily="18" charset="0"/>
                  </a:rPr>
                  <a:t> chia </a:t>
                </a:r>
                <a:r>
                  <a:rPr lang="en-US" sz="2800" dirty="0" err="1">
                    <a:solidFill>
                      <a:srgbClr val="0000CC"/>
                    </a:solidFill>
                    <a:latin typeface="Times New Roman" panose="02020603050405020304" pitchFamily="18" charset="0"/>
                    <a:cs typeface="Times New Roman" panose="02020603050405020304" pitchFamily="18" charset="0"/>
                  </a:rPr>
                  <a:t>hết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endParaRPr lang="vi-VN"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74082" y="2240280"/>
                <a:ext cx="8411082" cy="2067425"/>
              </a:xfrm>
              <a:prstGeom prst="rect">
                <a:avLst/>
              </a:prstGeom>
              <a:blipFill>
                <a:blip r:embed="rId5"/>
                <a:stretch>
                  <a:fillRect l="-137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rPr>
                      <m:t>8</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2</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dirty="0" smtClean="0">
                        <a:latin typeface="Cambria Math" panose="02040503050406030204" pitchFamily="18" charset="0"/>
                      </a:rPr>
                      <m:t>3</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 7</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9" name="Picture 2" descr="Kết quả hình ảnh cho dọn rác png">
            <a:extLst>
              <a:ext uri="{FF2B5EF4-FFF2-40B4-BE49-F238E27FC236}">
                <a16:creationId xmlns:a16="http://schemas.microsoft.com/office/drawing/2014/main" id="{5BD4A22F-0668-4BDC-B2C2-01E8049675DB}"/>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6212" r="3245" b="13034"/>
          <a:stretch/>
        </p:blipFill>
        <p:spPr bwMode="auto">
          <a:xfrm>
            <a:off x="0" y="0"/>
            <a:ext cx="2195510" cy="1429284"/>
          </a:xfrm>
          <a:prstGeom prst="rect">
            <a:avLst/>
          </a:prstGeom>
          <a:noFill/>
          <a:extLst>
            <a:ext uri="{909E8E84-426E-40DD-AFC4-6F175D3DCCD1}">
              <a14:hiddenFill xmlns:a14="http://schemas.microsoft.com/office/drawing/2010/main">
                <a:solidFill>
                  <a:srgbClr val="FFFFFF"/>
                </a:solidFill>
              </a14:hiddenFill>
            </a:ext>
          </a:extLst>
        </p:spPr>
      </p:pic>
      <p:sp>
        <p:nvSpPr>
          <p:cNvPr id="37" name="D1">
            <a:extLst>
              <a:ext uri="{FF2B5EF4-FFF2-40B4-BE49-F238E27FC236}">
                <a16:creationId xmlns:a16="http://schemas.microsoft.com/office/drawing/2014/main" id="{1F356E3B-B90F-419F-9657-319FDABEC8CA}"/>
              </a:ext>
            </a:extLst>
          </p:cNvPr>
          <p:cNvSpPr/>
          <p:nvPr/>
        </p:nvSpPr>
        <p:spPr>
          <a:xfrm>
            <a:off x="817081" y="5491736"/>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0" name="D2" descr="Kết quả hình ảnh cho đúng sai png">
            <a:extLst>
              <a:ext uri="{FF2B5EF4-FFF2-40B4-BE49-F238E27FC236}">
                <a16:creationId xmlns:a16="http://schemas.microsoft.com/office/drawing/2014/main" id="{7E232329-7EC1-44FA-B0EA-0DA5FBAFAEAC}"/>
              </a:ext>
            </a:extLst>
          </p:cNvPr>
          <p:cNvPicPr>
            <a:picLocks noChangeAspect="1" noChangeArrowheads="1"/>
          </p:cNvPicPr>
          <p:nvPr/>
        </p:nvPicPr>
        <p:blipFill>
          <a:blip r:embed="rId11"/>
          <a:srcRect/>
          <a:stretch>
            <a:fillRect/>
          </a:stretch>
        </p:blipFill>
        <p:spPr bwMode="auto">
          <a:xfrm>
            <a:off x="667493" y="5282705"/>
            <a:ext cx="1196695" cy="1196695"/>
          </a:xfrm>
          <a:prstGeom prst="rect">
            <a:avLst/>
          </a:prstGeom>
          <a:noFill/>
          <a:ln w="9525">
            <a:noFill/>
            <a:miter lim="800000"/>
            <a:headEnd/>
            <a:tailEnd/>
          </a:ln>
        </p:spPr>
      </p:pic>
      <p:sp>
        <p:nvSpPr>
          <p:cNvPr id="41" name="S3">
            <a:extLst>
              <a:ext uri="{FF2B5EF4-FFF2-40B4-BE49-F238E27FC236}">
                <a16:creationId xmlns:a16="http://schemas.microsoft.com/office/drawing/2014/main" id="{0B9AE337-ADCF-4271-830B-33E3306174A5}"/>
              </a:ext>
            </a:extLst>
          </p:cNvPr>
          <p:cNvSpPr/>
          <p:nvPr/>
        </p:nvSpPr>
        <p:spPr>
          <a:xfrm>
            <a:off x="843979" y="4392653"/>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2" name="SS3" descr="Hình ảnh có liên quan">
            <a:extLst>
              <a:ext uri="{FF2B5EF4-FFF2-40B4-BE49-F238E27FC236}">
                <a16:creationId xmlns:a16="http://schemas.microsoft.com/office/drawing/2014/main" id="{0733A37D-DD12-4FDB-B0F5-7C9D04A5D5EA}"/>
              </a:ext>
            </a:extLst>
          </p:cNvPr>
          <p:cNvPicPr>
            <a:picLocks noChangeAspect="1" noChangeArrowheads="1"/>
          </p:cNvPicPr>
          <p:nvPr/>
        </p:nvPicPr>
        <p:blipFill>
          <a:blip r:embed="rId12"/>
          <a:srcRect l="14398" t="13542" r="14490" b="14236"/>
          <a:stretch>
            <a:fillRect/>
          </a:stretch>
        </p:blipFill>
        <p:spPr bwMode="auto">
          <a:xfrm>
            <a:off x="783067" y="4298195"/>
            <a:ext cx="991015" cy="1003477"/>
          </a:xfrm>
          <a:prstGeom prst="rect">
            <a:avLst/>
          </a:prstGeom>
          <a:noFill/>
          <a:ln w="9525">
            <a:noFill/>
            <a:miter lim="800000"/>
            <a:headEnd/>
            <a:tailEnd/>
          </a:ln>
        </p:spPr>
      </p:pic>
      <p:sp>
        <p:nvSpPr>
          <p:cNvPr id="43" name="S3">
            <a:extLst>
              <a:ext uri="{FF2B5EF4-FFF2-40B4-BE49-F238E27FC236}">
                <a16:creationId xmlns:a16="http://schemas.microsoft.com/office/drawing/2014/main" id="{A44E5E00-980F-4793-9CD9-3DC42B3BA80D}"/>
              </a:ext>
            </a:extLst>
          </p:cNvPr>
          <p:cNvSpPr/>
          <p:nvPr/>
        </p:nvSpPr>
        <p:spPr>
          <a:xfrm>
            <a:off x="10219840" y="4310404"/>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SS3" descr="Hình ảnh có liên quan">
            <a:extLst>
              <a:ext uri="{FF2B5EF4-FFF2-40B4-BE49-F238E27FC236}">
                <a16:creationId xmlns:a16="http://schemas.microsoft.com/office/drawing/2014/main" id="{B4AF5ACE-5009-49DC-80AF-98621014113C}"/>
              </a:ext>
            </a:extLst>
          </p:cNvPr>
          <p:cNvPicPr>
            <a:picLocks noChangeAspect="1" noChangeArrowheads="1"/>
          </p:cNvPicPr>
          <p:nvPr/>
        </p:nvPicPr>
        <p:blipFill>
          <a:blip r:embed="rId12"/>
          <a:srcRect l="14398" t="13542" r="14490" b="14236"/>
          <a:stretch>
            <a:fillRect/>
          </a:stretch>
        </p:blipFill>
        <p:spPr bwMode="auto">
          <a:xfrm>
            <a:off x="10158928" y="4215946"/>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CF6D64C3-7151-4559-99BB-7DBD729E72F8}"/>
              </a:ext>
            </a:extLst>
          </p:cNvPr>
          <p:cNvSpPr/>
          <p:nvPr/>
        </p:nvSpPr>
        <p:spPr>
          <a:xfrm>
            <a:off x="10210173" y="5451965"/>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66D5CF6C-43BF-41F4-876E-EECC18F6D060}"/>
              </a:ext>
            </a:extLst>
          </p:cNvPr>
          <p:cNvPicPr>
            <a:picLocks noChangeAspect="1" noChangeArrowheads="1"/>
          </p:cNvPicPr>
          <p:nvPr/>
        </p:nvPicPr>
        <p:blipFill>
          <a:blip r:embed="rId12"/>
          <a:srcRect l="14398" t="13542" r="14490" b="14236"/>
          <a:stretch>
            <a:fillRect/>
          </a:stretch>
        </p:blipFill>
        <p:spPr bwMode="auto">
          <a:xfrm>
            <a:off x="10149261" y="5357507"/>
            <a:ext cx="991015" cy="1003477"/>
          </a:xfrm>
          <a:prstGeom prst="rect">
            <a:avLst/>
          </a:prstGeom>
          <a:noFill/>
          <a:ln w="9525">
            <a:noFill/>
            <a:miter lim="800000"/>
            <a:headEnd/>
            <a:tailEnd/>
          </a:ln>
        </p:spPr>
      </p:pic>
    </p:spTree>
    <p:extLst>
      <p:ext uri="{BB962C8B-B14F-4D97-AF65-F5344CB8AC3E}">
        <p14:creationId xmlns:p14="http://schemas.microsoft.com/office/powerpoint/2010/main" val="153200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7"/>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9" presetClass="emph" presetSubtype="0" fill="hold" nodeType="afterEffect">
                                  <p:stCondLst>
                                    <p:cond delay="0"/>
                                  </p:stCondLst>
                                  <p:childTnLst>
                                    <p:animClr clrSpc="rgb" dir="cw">
                                      <p:cBhvr override="childStyle">
                                        <p:cTn id="75" dur="500" fill="hold"/>
                                        <p:tgtEl>
                                          <p:spTgt spid="37"/>
                                        </p:tgtEl>
                                        <p:attrNameLst>
                                          <p:attrName>style.color</p:attrName>
                                        </p:attrNameLst>
                                      </p:cBhvr>
                                      <p:to>
                                        <a:schemeClr val="accent2"/>
                                      </p:to>
                                    </p:animClr>
                                    <p:animClr clrSpc="rgb" dir="cw">
                                      <p:cBhvr>
                                        <p:cTn id="76" dur="500" fill="hold"/>
                                        <p:tgtEl>
                                          <p:spTgt spid="37"/>
                                        </p:tgtEl>
                                        <p:attrNameLst>
                                          <p:attrName>fillcolor</p:attrName>
                                        </p:attrNameLst>
                                      </p:cBhvr>
                                      <p:to>
                                        <a:schemeClr val="accent2"/>
                                      </p:to>
                                    </p:animClr>
                                    <p:set>
                                      <p:cBhvr>
                                        <p:cTn id="77" dur="500" fill="hold"/>
                                        <p:tgtEl>
                                          <p:spTgt spid="37"/>
                                        </p:tgtEl>
                                        <p:attrNameLst>
                                          <p:attrName>fill.type</p:attrName>
                                        </p:attrNameLst>
                                      </p:cBhvr>
                                      <p:to>
                                        <p:strVal val="solid"/>
                                      </p:to>
                                    </p:set>
                                    <p:set>
                                      <p:cBhvr>
                                        <p:cTn id="78" dur="500" fill="hold"/>
                                        <p:tgtEl>
                                          <p:spTgt spid="3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1"/>
                                        </p:tgtEl>
                                        <p:attrNameLst>
                                          <p:attrName>style.color</p:attrName>
                                        </p:attrNameLst>
                                      </p:cBhvr>
                                      <p:to>
                                        <a:schemeClr val="accent2"/>
                                      </p:to>
                                    </p:animClr>
                                    <p:animClr clrSpc="rgb" dir="cw">
                                      <p:cBhvr>
                                        <p:cTn id="84" dur="500" fill="hold"/>
                                        <p:tgtEl>
                                          <p:spTgt spid="41"/>
                                        </p:tgtEl>
                                        <p:attrNameLst>
                                          <p:attrName>fillcolor</p:attrName>
                                        </p:attrNameLst>
                                      </p:cBhvr>
                                      <p:to>
                                        <a:schemeClr val="accent2"/>
                                      </p:to>
                                    </p:animClr>
                                    <p:set>
                                      <p:cBhvr>
                                        <p:cTn id="85" dur="500" fill="hold"/>
                                        <p:tgtEl>
                                          <p:spTgt spid="41"/>
                                        </p:tgtEl>
                                        <p:attrNameLst>
                                          <p:attrName>fill.type</p:attrName>
                                        </p:attrNameLst>
                                      </p:cBhvr>
                                      <p:to>
                                        <p:strVal val="solid"/>
                                      </p:to>
                                    </p:set>
                                    <p:set>
                                      <p:cBhvr>
                                        <p:cTn id="86" dur="500" fill="hold"/>
                                        <p:tgtEl>
                                          <p:spTgt spid="41"/>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3"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219E1-9BC9-4914-81D1-5E8646A34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9138"/>
          </a:xfrm>
          <a:prstGeom prst="rect">
            <a:avLst/>
          </a:prstGeom>
        </p:spPr>
      </p:pic>
      <p:sp>
        <p:nvSpPr>
          <p:cNvPr id="39" name="TextBox 38">
            <a:extLst>
              <a:ext uri="{FF2B5EF4-FFF2-40B4-BE49-F238E27FC236}">
                <a16:creationId xmlns:a16="http://schemas.microsoft.com/office/drawing/2014/main" id="{A40C193A-9FEF-4476-97E6-6CC5D3FB8B48}"/>
              </a:ext>
            </a:extLst>
          </p:cNvPr>
          <p:cNvSpPr txBox="1"/>
          <p:nvPr/>
        </p:nvSpPr>
        <p:spPr>
          <a:xfrm>
            <a:off x="1323392" y="2724683"/>
            <a:ext cx="9545216" cy="1481175"/>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Nếu tất cả các số hạng của tổng đều chia hết cho cùng một số thì tổng chia hết cho số đó.</a:t>
            </a:r>
          </a:p>
        </p:txBody>
      </p:sp>
      <p:sp>
        <p:nvSpPr>
          <p:cNvPr id="4" name="Rectangle 3">
            <a:extLst>
              <a:ext uri="{FF2B5EF4-FFF2-40B4-BE49-F238E27FC236}">
                <a16:creationId xmlns:a16="http://schemas.microsoft.com/office/drawing/2014/main" id="{5CCD40C5-99FE-427D-9788-40D51DAB6060}"/>
              </a:ext>
            </a:extLst>
          </p:cNvPr>
          <p:cNvSpPr/>
          <p:nvPr/>
        </p:nvSpPr>
        <p:spPr>
          <a:xfrm>
            <a:off x="0" y="653203"/>
            <a:ext cx="12192000" cy="132588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914EEFA-72BA-4462-9EB3-F2FB601B13F3}"/>
              </a:ext>
            </a:extLst>
          </p:cNvPr>
          <p:cNvSpPr txBox="1"/>
          <p:nvPr/>
        </p:nvSpPr>
        <p:spPr>
          <a:xfrm>
            <a:off x="1323392" y="1023755"/>
            <a:ext cx="954521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Tính chất chia hết của một tổng</a:t>
            </a:r>
          </a:p>
        </p:txBody>
      </p:sp>
      <p:pic>
        <p:nvPicPr>
          <p:cNvPr id="6" name="Picture 2" descr="Kết quả hình ảnh cho home png">
            <a:hlinkClick r:id="rId3" action="ppaction://hlinksldjump"/>
            <a:extLst>
              <a:ext uri="{FF2B5EF4-FFF2-40B4-BE49-F238E27FC236}">
                <a16:creationId xmlns:a16="http://schemas.microsoft.com/office/drawing/2014/main" id="{96FFE0AA-C847-4003-AD5C-7C67E3A66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6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35231" y="2712768"/>
            <a:ext cx="9904571" cy="1432463"/>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5</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xét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xem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dưới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đây</a:t>
            </a:r>
            <a:r>
              <a:rPr lang="en-US" sz="2800" dirty="0">
                <a:solidFill>
                  <a:srgbClr val="0000CC"/>
                </a:solidFill>
                <a:latin typeface="Times New Roman" panose="02020603050405020304" pitchFamily="18" charset="0"/>
                <a:cs typeface="Times New Roman" panose="02020603050405020304" pitchFamily="18" charset="0"/>
              </a:rPr>
              <a:t> chia </a:t>
            </a:r>
            <a:r>
              <a:rPr lang="en-US" sz="2800" dirty="0" err="1">
                <a:solidFill>
                  <a:srgbClr val="0000CC"/>
                </a:solidFill>
                <a:latin typeface="Times New Roman" panose="02020603050405020304" pitchFamily="18" charset="0"/>
                <a:cs typeface="Times New Roman" panose="02020603050405020304" pitchFamily="18" charset="0"/>
              </a:rPr>
              <a:t>hết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7</a:t>
            </a:r>
          </a:p>
        </p:txBody>
      </p:sp>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smtClean="0">
                        <a:solidFill>
                          <a:schemeClr val="bg1"/>
                        </a:solidFill>
                        <a:latin typeface="Cambria Math" panose="02040503050406030204" pitchFamily="18" charset="0"/>
                        <a:cs typeface="Times New Roman" panose="02020603050405020304" pitchFamily="18" charset="0"/>
                      </a:rPr>
                      <m:t>77−19</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49−35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dirty="0" smtClean="0">
                        <a:latin typeface="Cambria Math" panose="02040503050406030204" pitchFamily="18" charset="0"/>
                      </a:rPr>
                      <m:t>50−42</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 70−17</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5D5A4FD6-6C56-49C2-B7C8-375C37E35756}"/>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8684"/>
          <a:stretch/>
        </p:blipFill>
        <p:spPr bwMode="auto">
          <a:xfrm flipH="1">
            <a:off x="0" y="35328"/>
            <a:ext cx="1828800" cy="1798436"/>
          </a:xfrm>
          <a:prstGeom prst="rect">
            <a:avLst/>
          </a:prstGeom>
          <a:noFill/>
          <a:extLst>
            <a:ext uri="{909E8E84-426E-40DD-AFC4-6F175D3DCCD1}">
              <a14:hiddenFill xmlns:a14="http://schemas.microsoft.com/office/drawing/2010/main">
                <a:solidFill>
                  <a:srgbClr val="FFFFFF"/>
                </a:solidFill>
              </a14:hiddenFill>
            </a:ext>
          </a:extLst>
        </p:spPr>
      </p:pic>
      <p:sp>
        <p:nvSpPr>
          <p:cNvPr id="42" name="S3">
            <a:extLst>
              <a:ext uri="{FF2B5EF4-FFF2-40B4-BE49-F238E27FC236}">
                <a16:creationId xmlns:a16="http://schemas.microsoft.com/office/drawing/2014/main" id="{8FCCC9D2-6EB1-4F4D-948A-DA8A507CC94F}"/>
              </a:ext>
            </a:extLst>
          </p:cNvPr>
          <p:cNvSpPr/>
          <p:nvPr/>
        </p:nvSpPr>
        <p:spPr>
          <a:xfrm>
            <a:off x="10219840"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3" name="SS3" descr="Hình ảnh có liên quan">
            <a:extLst>
              <a:ext uri="{FF2B5EF4-FFF2-40B4-BE49-F238E27FC236}">
                <a16:creationId xmlns:a16="http://schemas.microsoft.com/office/drawing/2014/main" id="{10597FCB-A2E1-4EE5-B503-39B4FF949E56}"/>
              </a:ext>
            </a:extLst>
          </p:cNvPr>
          <p:cNvPicPr>
            <a:picLocks noChangeAspect="1" noChangeArrowheads="1"/>
          </p:cNvPicPr>
          <p:nvPr/>
        </p:nvPicPr>
        <p:blipFill>
          <a:blip r:embed="rId10"/>
          <a:srcRect l="14398" t="13542" r="14490" b="14236"/>
          <a:stretch>
            <a:fillRect/>
          </a:stretch>
        </p:blipFill>
        <p:spPr bwMode="auto">
          <a:xfrm>
            <a:off x="10158928" y="4275962"/>
            <a:ext cx="991015" cy="1003477"/>
          </a:xfrm>
          <a:prstGeom prst="rect">
            <a:avLst/>
          </a:prstGeom>
          <a:noFill/>
          <a:ln w="9525">
            <a:noFill/>
            <a:miter lim="800000"/>
            <a:headEnd/>
            <a:tailEnd/>
          </a:ln>
        </p:spPr>
      </p:pic>
      <p:sp>
        <p:nvSpPr>
          <p:cNvPr id="44" name="S3">
            <a:extLst>
              <a:ext uri="{FF2B5EF4-FFF2-40B4-BE49-F238E27FC236}">
                <a16:creationId xmlns:a16="http://schemas.microsoft.com/office/drawing/2014/main" id="{EAD9C479-D4DD-4B38-9E05-F4A01319276B}"/>
              </a:ext>
            </a:extLst>
          </p:cNvPr>
          <p:cNvSpPr/>
          <p:nvPr/>
        </p:nvSpPr>
        <p:spPr>
          <a:xfrm>
            <a:off x="10219840" y="5418839"/>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5" name="SS3" descr="Hình ảnh có liên quan">
            <a:extLst>
              <a:ext uri="{FF2B5EF4-FFF2-40B4-BE49-F238E27FC236}">
                <a16:creationId xmlns:a16="http://schemas.microsoft.com/office/drawing/2014/main" id="{24CBF49A-F499-4FC6-87BE-5E18F352EF05}"/>
              </a:ext>
            </a:extLst>
          </p:cNvPr>
          <p:cNvPicPr>
            <a:picLocks noChangeAspect="1" noChangeArrowheads="1"/>
          </p:cNvPicPr>
          <p:nvPr/>
        </p:nvPicPr>
        <p:blipFill>
          <a:blip r:embed="rId10"/>
          <a:srcRect l="14398" t="13542" r="14490" b="14236"/>
          <a:stretch>
            <a:fillRect/>
          </a:stretch>
        </p:blipFill>
        <p:spPr bwMode="auto">
          <a:xfrm>
            <a:off x="10158928" y="5324381"/>
            <a:ext cx="991015" cy="1003477"/>
          </a:xfrm>
          <a:prstGeom prst="rect">
            <a:avLst/>
          </a:prstGeom>
          <a:noFill/>
          <a:ln w="9525">
            <a:noFill/>
            <a:miter lim="800000"/>
            <a:headEnd/>
            <a:tailEnd/>
          </a:ln>
        </p:spPr>
      </p:pic>
      <p:sp>
        <p:nvSpPr>
          <p:cNvPr id="46" name="S3">
            <a:extLst>
              <a:ext uri="{FF2B5EF4-FFF2-40B4-BE49-F238E27FC236}">
                <a16:creationId xmlns:a16="http://schemas.microsoft.com/office/drawing/2014/main" id="{6CE1934C-322A-4AEC-8136-2BB66541363F}"/>
              </a:ext>
            </a:extLst>
          </p:cNvPr>
          <p:cNvSpPr/>
          <p:nvPr/>
        </p:nvSpPr>
        <p:spPr>
          <a:xfrm>
            <a:off x="898697" y="5459949"/>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7" name="SS3" descr="Hình ảnh có liên quan">
            <a:extLst>
              <a:ext uri="{FF2B5EF4-FFF2-40B4-BE49-F238E27FC236}">
                <a16:creationId xmlns:a16="http://schemas.microsoft.com/office/drawing/2014/main" id="{5D6C527E-B675-409A-A556-95558ED8F460}"/>
              </a:ext>
            </a:extLst>
          </p:cNvPr>
          <p:cNvPicPr>
            <a:picLocks noChangeAspect="1" noChangeArrowheads="1"/>
          </p:cNvPicPr>
          <p:nvPr/>
        </p:nvPicPr>
        <p:blipFill>
          <a:blip r:embed="rId10"/>
          <a:srcRect l="14398" t="13542" r="14490" b="14236"/>
          <a:stretch>
            <a:fillRect/>
          </a:stretch>
        </p:blipFill>
        <p:spPr bwMode="auto">
          <a:xfrm>
            <a:off x="837785" y="5365491"/>
            <a:ext cx="991015" cy="1003477"/>
          </a:xfrm>
          <a:prstGeom prst="rect">
            <a:avLst/>
          </a:prstGeom>
          <a:noFill/>
          <a:ln w="9525">
            <a:noFill/>
            <a:miter lim="800000"/>
            <a:headEnd/>
            <a:tailEnd/>
          </a:ln>
        </p:spPr>
      </p:pic>
      <p:sp>
        <p:nvSpPr>
          <p:cNvPr id="48" name="D1">
            <a:extLst>
              <a:ext uri="{FF2B5EF4-FFF2-40B4-BE49-F238E27FC236}">
                <a16:creationId xmlns:a16="http://schemas.microsoft.com/office/drawing/2014/main" id="{52ACB632-64AD-4212-B021-6B6D63FAD937}"/>
              </a:ext>
            </a:extLst>
          </p:cNvPr>
          <p:cNvSpPr/>
          <p:nvPr/>
        </p:nvSpPr>
        <p:spPr>
          <a:xfrm>
            <a:off x="926921" y="4408023"/>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9" name="D2" descr="Kết quả hình ảnh cho đúng sai png">
            <a:extLst>
              <a:ext uri="{FF2B5EF4-FFF2-40B4-BE49-F238E27FC236}">
                <a16:creationId xmlns:a16="http://schemas.microsoft.com/office/drawing/2014/main" id="{818A8052-1626-4D1F-9C93-E3534D8C4B28}"/>
              </a:ext>
            </a:extLst>
          </p:cNvPr>
          <p:cNvPicPr>
            <a:picLocks noChangeAspect="1" noChangeArrowheads="1"/>
          </p:cNvPicPr>
          <p:nvPr/>
        </p:nvPicPr>
        <p:blipFill>
          <a:blip r:embed="rId11"/>
          <a:srcRect/>
          <a:stretch>
            <a:fillRect/>
          </a:stretch>
        </p:blipFill>
        <p:spPr bwMode="auto">
          <a:xfrm>
            <a:off x="777333" y="4198992"/>
            <a:ext cx="1196695" cy="1196695"/>
          </a:xfrm>
          <a:prstGeom prst="rect">
            <a:avLst/>
          </a:prstGeom>
          <a:noFill/>
          <a:ln w="9525">
            <a:noFill/>
            <a:miter lim="800000"/>
            <a:headEnd/>
            <a:tailEnd/>
          </a:ln>
        </p:spPr>
      </p:pic>
    </p:spTree>
    <p:extLst>
      <p:ext uri="{BB962C8B-B14F-4D97-AF65-F5344CB8AC3E}">
        <p14:creationId xmlns:p14="http://schemas.microsoft.com/office/powerpoint/2010/main" val="25282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9" presetClass="emph" presetSubtype="0" fill="hold" grpId="0" nodeType="clickEffect">
                                  <p:stCondLst>
                                    <p:cond delay="0"/>
                                  </p:stCondLst>
                                  <p:childTnLst>
                                    <p:animClr clrSpc="rgb" dir="cw">
                                      <p:cBhvr override="childStyle">
                                        <p:cTn id="71" dur="500" fill="hold"/>
                                        <p:tgtEl>
                                          <p:spTgt spid="42"/>
                                        </p:tgtEl>
                                        <p:attrNameLst>
                                          <p:attrName>style.color</p:attrName>
                                        </p:attrNameLst>
                                      </p:cBhvr>
                                      <p:to>
                                        <a:schemeClr val="accent2"/>
                                      </p:to>
                                    </p:animClr>
                                    <p:animClr clrSpc="rgb" dir="cw">
                                      <p:cBhvr>
                                        <p:cTn id="72" dur="500" fill="hold"/>
                                        <p:tgtEl>
                                          <p:spTgt spid="42"/>
                                        </p:tgtEl>
                                        <p:attrNameLst>
                                          <p:attrName>fillcolor</p:attrName>
                                        </p:attrNameLst>
                                      </p:cBhvr>
                                      <p:to>
                                        <a:schemeClr val="accent2"/>
                                      </p:to>
                                    </p:animClr>
                                    <p:set>
                                      <p:cBhvr>
                                        <p:cTn id="73" dur="500" fill="hold"/>
                                        <p:tgtEl>
                                          <p:spTgt spid="42"/>
                                        </p:tgtEl>
                                        <p:attrNameLst>
                                          <p:attrName>fill.type</p:attrName>
                                        </p:attrNameLst>
                                      </p:cBhvr>
                                      <p:to>
                                        <p:strVal val="solid"/>
                                      </p:to>
                                    </p:set>
                                    <p:set>
                                      <p:cBhvr>
                                        <p:cTn id="74" dur="50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SAI2_(new).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4"/>
                                        </p:tgtEl>
                                        <p:attrNameLst>
                                          <p:attrName>style.color</p:attrName>
                                        </p:attrNameLst>
                                      </p:cBhvr>
                                      <p:to>
                                        <a:schemeClr val="accent2"/>
                                      </p:to>
                                    </p:animClr>
                                    <p:animClr clrSpc="rgb" dir="cw">
                                      <p:cBhvr>
                                        <p:cTn id="84" dur="500" fill="hold"/>
                                        <p:tgtEl>
                                          <p:spTgt spid="44"/>
                                        </p:tgtEl>
                                        <p:attrNameLst>
                                          <p:attrName>fillcolor</p:attrName>
                                        </p:attrNameLst>
                                      </p:cBhvr>
                                      <p:to>
                                        <a:schemeClr val="accent2"/>
                                      </p:to>
                                    </p:animClr>
                                    <p:set>
                                      <p:cBhvr>
                                        <p:cTn id="85" dur="500" fill="hold"/>
                                        <p:tgtEl>
                                          <p:spTgt spid="44"/>
                                        </p:tgtEl>
                                        <p:attrNameLst>
                                          <p:attrName>fill.type</p:attrName>
                                        </p:attrNameLst>
                                      </p:cBhvr>
                                      <p:to>
                                        <p:strVal val="solid"/>
                                      </p:to>
                                    </p:set>
                                    <p:set>
                                      <p:cBhvr>
                                        <p:cTn id="86" dur="50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childTnLst>
                          </p:cTn>
                        </p:par>
                      </p:childTnLst>
                    </p:cTn>
                  </p:par>
                </p:childTnLst>
              </p:cTn>
              <p:nextCondLst>
                <p:cond evt="onClick" delay="0">
                  <p:tgtEl>
                    <p:spTgt spid="44"/>
                  </p:tgtEl>
                </p:cond>
              </p:nextCondLst>
            </p:seq>
            <p:seq concurrent="1" nextAc="seek">
              <p:cTn id="91" restart="whenNotActive" fill="hold" evtFilter="cancelBubble" nodeType="interactiveSeq">
                <p:stCondLst>
                  <p:cond evt="onClick" delay="0">
                    <p:tgtEl>
                      <p:spTgt spid="46"/>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6"/>
                                        </p:tgtEl>
                                        <p:attrNameLst>
                                          <p:attrName>style.color</p:attrName>
                                        </p:attrNameLst>
                                      </p:cBhvr>
                                      <p:to>
                                        <a:schemeClr val="accent2"/>
                                      </p:to>
                                    </p:animClr>
                                    <p:animClr clrSpc="rgb" dir="cw">
                                      <p:cBhvr>
                                        <p:cTn id="96" dur="500" fill="hold"/>
                                        <p:tgtEl>
                                          <p:spTgt spid="46"/>
                                        </p:tgtEl>
                                        <p:attrNameLst>
                                          <p:attrName>fillcolor</p:attrName>
                                        </p:attrNameLst>
                                      </p:cBhvr>
                                      <p:to>
                                        <a:schemeClr val="accent2"/>
                                      </p:to>
                                    </p:animClr>
                                    <p:set>
                                      <p:cBhvr>
                                        <p:cTn id="97" dur="500" fill="hold"/>
                                        <p:tgtEl>
                                          <p:spTgt spid="46"/>
                                        </p:tgtEl>
                                        <p:attrNameLst>
                                          <p:attrName>fill.type</p:attrName>
                                        </p:attrNameLst>
                                      </p:cBhvr>
                                      <p:to>
                                        <p:strVal val="solid"/>
                                      </p:to>
                                    </p:set>
                                    <p:set>
                                      <p:cBhvr>
                                        <p:cTn id="98" dur="500" fill="hold"/>
                                        <p:tgtEl>
                                          <p:spTgt spid="46"/>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childTnLst>
              </p:cTn>
              <p:nextCondLst>
                <p:cond evt="onClick" delay="0">
                  <p:tgtEl>
                    <p:spTgt spid="46"/>
                  </p:tgtEl>
                </p:cond>
              </p:nextCondLst>
            </p:seq>
            <p:seq concurrent="1" nextAc="seek">
              <p:cTn id="103" restart="whenNotActive" fill="hold" evtFilter="cancelBubble" nodeType="interactiveSeq">
                <p:stCondLst>
                  <p:cond evt="onClick" delay="0">
                    <p:tgtEl>
                      <p:spTgt spid="48"/>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childTnLst>
                          </p:cTn>
                        </p:par>
                        <p:par>
                          <p:cTn id="109" fill="hold">
                            <p:stCondLst>
                              <p:cond delay="500"/>
                            </p:stCondLst>
                            <p:childTnLst>
                              <p:par>
                                <p:cTn id="110" presetID="19" presetClass="emph" presetSubtype="0" fill="hold" nodeType="afterEffect">
                                  <p:stCondLst>
                                    <p:cond delay="0"/>
                                  </p:stCondLst>
                                  <p:childTnLst>
                                    <p:animClr clrSpc="rgb" dir="cw">
                                      <p:cBhvr override="childStyle">
                                        <p:cTn id="111" dur="500" fill="hold"/>
                                        <p:tgtEl>
                                          <p:spTgt spid="48"/>
                                        </p:tgtEl>
                                        <p:attrNameLst>
                                          <p:attrName>style.color</p:attrName>
                                        </p:attrNameLst>
                                      </p:cBhvr>
                                      <p:to>
                                        <a:schemeClr val="accent2"/>
                                      </p:to>
                                    </p:animClr>
                                    <p:animClr clrSpc="rgb" dir="cw">
                                      <p:cBhvr>
                                        <p:cTn id="112" dur="500" fill="hold"/>
                                        <p:tgtEl>
                                          <p:spTgt spid="48"/>
                                        </p:tgtEl>
                                        <p:attrNameLst>
                                          <p:attrName>fillcolor</p:attrName>
                                        </p:attrNameLst>
                                      </p:cBhvr>
                                      <p:to>
                                        <a:schemeClr val="accent2"/>
                                      </p:to>
                                    </p:animClr>
                                    <p:set>
                                      <p:cBhvr>
                                        <p:cTn id="113" dur="500" fill="hold"/>
                                        <p:tgtEl>
                                          <p:spTgt spid="48"/>
                                        </p:tgtEl>
                                        <p:attrNameLst>
                                          <p:attrName>fill.type</p:attrName>
                                        </p:attrNameLst>
                                      </p:cBhvr>
                                      <p:to>
                                        <p:strVal val="solid"/>
                                      </p:to>
                                    </p:set>
                                    <p:set>
                                      <p:cBhvr>
                                        <p:cTn id="114" dur="500" fill="hold"/>
                                        <p:tgtEl>
                                          <p:spTgt spid="48"/>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8"/>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2"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219E1-9BC9-4914-81D1-5E8646A34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9138"/>
          </a:xfrm>
          <a:prstGeom prst="rect">
            <a:avLst/>
          </a:prstGeom>
        </p:spPr>
      </p:pic>
      <p:sp>
        <p:nvSpPr>
          <p:cNvPr id="39" name="TextBox 38">
            <a:extLst>
              <a:ext uri="{FF2B5EF4-FFF2-40B4-BE49-F238E27FC236}">
                <a16:creationId xmlns:a16="http://schemas.microsoft.com/office/drawing/2014/main" id="{A40C193A-9FEF-4476-97E6-6CC5D3FB8B48}"/>
              </a:ext>
            </a:extLst>
          </p:cNvPr>
          <p:cNvSpPr txBox="1"/>
          <p:nvPr/>
        </p:nvSpPr>
        <p:spPr>
          <a:xfrm>
            <a:off x="1323392" y="2724683"/>
            <a:ext cx="9545216" cy="1481175"/>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Nếu số bị trừ và số trừ đều chia hết cho cùng một số thì hiệu chia hết cho số đó</a:t>
            </a:r>
          </a:p>
        </p:txBody>
      </p:sp>
      <p:sp>
        <p:nvSpPr>
          <p:cNvPr id="4" name="Rectangle 3">
            <a:extLst>
              <a:ext uri="{FF2B5EF4-FFF2-40B4-BE49-F238E27FC236}">
                <a16:creationId xmlns:a16="http://schemas.microsoft.com/office/drawing/2014/main" id="{5CCD40C5-99FE-427D-9788-40D51DAB6060}"/>
              </a:ext>
            </a:extLst>
          </p:cNvPr>
          <p:cNvSpPr/>
          <p:nvPr/>
        </p:nvSpPr>
        <p:spPr>
          <a:xfrm>
            <a:off x="0" y="653203"/>
            <a:ext cx="12192000" cy="132588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914EEFA-72BA-4462-9EB3-F2FB601B13F3}"/>
              </a:ext>
            </a:extLst>
          </p:cNvPr>
          <p:cNvSpPr txBox="1"/>
          <p:nvPr/>
        </p:nvSpPr>
        <p:spPr>
          <a:xfrm>
            <a:off x="1323392" y="1023755"/>
            <a:ext cx="954521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Tính chất chia hết của một hiệu</a:t>
            </a:r>
          </a:p>
        </p:txBody>
      </p:sp>
      <p:pic>
        <p:nvPicPr>
          <p:cNvPr id="6" name="Picture 2" descr="Kết quả hình ảnh cho home png">
            <a:hlinkClick r:id="rId3" action="ppaction://hlinksldjump"/>
            <a:extLst>
              <a:ext uri="{FF2B5EF4-FFF2-40B4-BE49-F238E27FC236}">
                <a16:creationId xmlns:a16="http://schemas.microsoft.com/office/drawing/2014/main" id="{77705E87-86AC-4C6C-9FB0-129D23194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636225" y="2715208"/>
                <a:ext cx="8307349" cy="132726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6</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Nếu</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CC"/>
                        </a:solidFill>
                        <a:latin typeface="Cambria Math" panose="02040503050406030204" pitchFamily="18" charset="0"/>
                        <a:cs typeface="Times New Roman" panose="02020603050405020304" pitchFamily="18" charset="0"/>
                      </a:rPr>
                      <m:t>𝑥</m:t>
                    </m:r>
                    <m:r>
                      <a:rPr lang="en-US" sz="2800"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⋮6</m:t>
                    </m:r>
                  </m:oMath>
                </a14:m>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CC"/>
                        </a:solidFill>
                        <a:latin typeface="Cambria Math" panose="02040503050406030204" pitchFamily="18" charset="0"/>
                        <a:cs typeface="Times New Roman" panose="02020603050405020304" pitchFamily="18" charset="0"/>
                      </a:rPr>
                      <m:t>𝑦</m:t>
                    </m:r>
                    <m:r>
                      <a:rPr lang="en-US" sz="2800" i="1">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thì</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CC"/>
                        </a:solidFill>
                        <a:latin typeface="Cambria Math" panose="02040503050406030204" pitchFamily="18" charset="0"/>
                        <a:cs typeface="Times New Roman" panose="02020603050405020304" pitchFamily="18" charset="0"/>
                      </a:rPr>
                      <m:t>𝑥</m:t>
                    </m:r>
                    <m:r>
                      <a:rPr lang="en-US" sz="2800" b="0" i="1" smtClean="0">
                        <a:solidFill>
                          <a:srgbClr val="0000CC"/>
                        </a:solidFill>
                        <a:latin typeface="Cambria Math" panose="02040503050406030204" pitchFamily="18" charset="0"/>
                        <a:cs typeface="Times New Roman" panose="02020603050405020304" pitchFamily="18" charset="0"/>
                      </a:rPr>
                      <m:t>+</m:t>
                    </m:r>
                    <m:r>
                      <a:rPr lang="en-US" sz="2800" b="0" i="1" smtClean="0">
                        <a:solidFill>
                          <a:srgbClr val="0000CC"/>
                        </a:solidFill>
                        <a:latin typeface="Cambria Math" panose="02040503050406030204" pitchFamily="18" charset="0"/>
                        <a:cs typeface="Times New Roman" panose="02020603050405020304" pitchFamily="18" charset="0"/>
                      </a:rPr>
                      <m:t>𝑦</m:t>
                    </m:r>
                  </m:oMath>
                </a14:m>
                <a:r>
                  <a:rPr lang="en-US" sz="2800" dirty="0">
                    <a:solidFill>
                      <a:srgbClr val="0000CC"/>
                    </a:solidFill>
                    <a:latin typeface="Times New Roman" panose="02020603050405020304" pitchFamily="18" charset="0"/>
                    <a:cs typeface="Times New Roman" panose="02020603050405020304" pitchFamily="18" charset="0"/>
                  </a:rPr>
                  <a:t> chia </a:t>
                </a:r>
                <a:r>
                  <a:rPr lang="en-US" sz="2800" dirty="0" err="1">
                    <a:solidFill>
                      <a:srgbClr val="0000CC"/>
                    </a:solidFill>
                    <a:latin typeface="Times New Roman" panose="02020603050405020304" pitchFamily="18" charset="0"/>
                    <a:cs typeface="Times New Roman" panose="02020603050405020304" pitchFamily="18" charset="0"/>
                  </a:rPr>
                  <a:t>hết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1636225" y="2715208"/>
                <a:ext cx="8307349" cy="1327261"/>
              </a:xfrm>
              <a:prstGeom prst="rect">
                <a:avLst/>
              </a:prstGeom>
              <a:blipFill>
                <a:blip r:embed="rId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2</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chemeClr val="bg1"/>
                        </a:solidFill>
                        <a:latin typeface="Cambria Math" panose="02040503050406030204" pitchFamily="18" charset="0"/>
                        <a:cs typeface="Times New Roman" panose="02020603050405020304" pitchFamily="18" charset="0"/>
                      </a:rPr>
                      <m:t> </m:t>
                    </m:r>
                    <m:r>
                      <a:rPr lang="en-US" sz="2800" b="0" i="1" smtClean="0">
                        <a:solidFill>
                          <a:schemeClr val="bg1"/>
                        </a:solidFill>
                        <a:latin typeface="Cambria Math" panose="02040503050406030204" pitchFamily="18" charset="0"/>
                        <a:cs typeface="Times New Roman" panose="02020603050405020304" pitchFamily="18" charset="0"/>
                      </a:rPr>
                      <m:t>6</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4</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 3</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5D5A4FD6-6C56-49C2-B7C8-375C37E35756}"/>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8684"/>
          <a:stretch/>
        </p:blipFill>
        <p:spPr bwMode="auto">
          <a:xfrm flipH="1">
            <a:off x="0" y="35328"/>
            <a:ext cx="1828800" cy="1798436"/>
          </a:xfrm>
          <a:prstGeom prst="rect">
            <a:avLst/>
          </a:prstGeom>
          <a:noFill/>
          <a:extLst>
            <a:ext uri="{909E8E84-426E-40DD-AFC4-6F175D3DCCD1}">
              <a14:hiddenFill xmlns:a14="http://schemas.microsoft.com/office/drawing/2010/main">
                <a:solidFill>
                  <a:srgbClr val="FFFFFF"/>
                </a:solidFill>
              </a14:hiddenFill>
            </a:ext>
          </a:extLst>
        </p:spPr>
      </p:pic>
      <p:sp>
        <p:nvSpPr>
          <p:cNvPr id="39" name="D1">
            <a:extLst>
              <a:ext uri="{FF2B5EF4-FFF2-40B4-BE49-F238E27FC236}">
                <a16:creationId xmlns:a16="http://schemas.microsoft.com/office/drawing/2014/main" id="{97BD2119-8947-44B4-A184-617BF3ED1E07}"/>
              </a:ext>
            </a:extLst>
          </p:cNvPr>
          <p:cNvSpPr/>
          <p:nvPr/>
        </p:nvSpPr>
        <p:spPr>
          <a:xfrm>
            <a:off x="10308516" y="542484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0" name="D2" descr="Kết quả hình ảnh cho đúng sai png">
            <a:extLst>
              <a:ext uri="{FF2B5EF4-FFF2-40B4-BE49-F238E27FC236}">
                <a16:creationId xmlns:a16="http://schemas.microsoft.com/office/drawing/2014/main" id="{E2029F4D-E009-4D91-9C16-58F10D1DA79C}"/>
              </a:ext>
            </a:extLst>
          </p:cNvPr>
          <p:cNvPicPr>
            <a:picLocks noChangeAspect="1" noChangeArrowheads="1"/>
          </p:cNvPicPr>
          <p:nvPr/>
        </p:nvPicPr>
        <p:blipFill>
          <a:blip r:embed="rId11"/>
          <a:srcRect/>
          <a:stretch>
            <a:fillRect/>
          </a:stretch>
        </p:blipFill>
        <p:spPr bwMode="auto">
          <a:xfrm>
            <a:off x="10158928" y="5215809"/>
            <a:ext cx="1196695" cy="1196695"/>
          </a:xfrm>
          <a:prstGeom prst="rect">
            <a:avLst/>
          </a:prstGeom>
          <a:noFill/>
          <a:ln w="9525">
            <a:noFill/>
            <a:miter lim="800000"/>
            <a:headEnd/>
            <a:tailEnd/>
          </a:ln>
        </p:spPr>
      </p:pic>
      <p:sp>
        <p:nvSpPr>
          <p:cNvPr id="41" name="S3">
            <a:extLst>
              <a:ext uri="{FF2B5EF4-FFF2-40B4-BE49-F238E27FC236}">
                <a16:creationId xmlns:a16="http://schemas.microsoft.com/office/drawing/2014/main" id="{F759E9E4-A464-4C49-B6A9-3597BB362285}"/>
              </a:ext>
            </a:extLst>
          </p:cNvPr>
          <p:cNvSpPr/>
          <p:nvPr/>
        </p:nvSpPr>
        <p:spPr>
          <a:xfrm>
            <a:off x="898697"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2" name="SS3" descr="Hình ảnh có liên quan">
            <a:extLst>
              <a:ext uri="{FF2B5EF4-FFF2-40B4-BE49-F238E27FC236}">
                <a16:creationId xmlns:a16="http://schemas.microsoft.com/office/drawing/2014/main" id="{0B858323-BFEE-464F-935D-C7BC64CEBC9E}"/>
              </a:ext>
            </a:extLst>
          </p:cNvPr>
          <p:cNvPicPr>
            <a:picLocks noChangeAspect="1" noChangeArrowheads="1"/>
          </p:cNvPicPr>
          <p:nvPr/>
        </p:nvPicPr>
        <p:blipFill>
          <a:blip r:embed="rId12"/>
          <a:srcRect l="14398" t="13542" r="14490" b="14236"/>
          <a:stretch>
            <a:fillRect/>
          </a:stretch>
        </p:blipFill>
        <p:spPr bwMode="auto">
          <a:xfrm>
            <a:off x="837785" y="4275962"/>
            <a:ext cx="991015" cy="1003477"/>
          </a:xfrm>
          <a:prstGeom prst="rect">
            <a:avLst/>
          </a:prstGeom>
          <a:noFill/>
          <a:ln w="9525">
            <a:noFill/>
            <a:miter lim="800000"/>
            <a:headEnd/>
            <a:tailEnd/>
          </a:ln>
        </p:spPr>
      </p:pic>
      <p:sp>
        <p:nvSpPr>
          <p:cNvPr id="43" name="S3">
            <a:extLst>
              <a:ext uri="{FF2B5EF4-FFF2-40B4-BE49-F238E27FC236}">
                <a16:creationId xmlns:a16="http://schemas.microsoft.com/office/drawing/2014/main" id="{627D2DCE-04B2-4F8E-8BA5-6B698D645C08}"/>
              </a:ext>
            </a:extLst>
          </p:cNvPr>
          <p:cNvSpPr/>
          <p:nvPr/>
        </p:nvSpPr>
        <p:spPr>
          <a:xfrm>
            <a:off x="10219840" y="4327388"/>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SS3" descr="Hình ảnh có liên quan">
            <a:extLst>
              <a:ext uri="{FF2B5EF4-FFF2-40B4-BE49-F238E27FC236}">
                <a16:creationId xmlns:a16="http://schemas.microsoft.com/office/drawing/2014/main" id="{EA50AB76-1EF1-4F26-95D2-0766D1B6FCFD}"/>
              </a:ext>
            </a:extLst>
          </p:cNvPr>
          <p:cNvPicPr>
            <a:picLocks noChangeAspect="1" noChangeArrowheads="1"/>
          </p:cNvPicPr>
          <p:nvPr/>
        </p:nvPicPr>
        <p:blipFill>
          <a:blip r:embed="rId12"/>
          <a:srcRect l="14398" t="13542" r="14490" b="14236"/>
          <a:stretch>
            <a:fillRect/>
          </a:stretch>
        </p:blipFill>
        <p:spPr bwMode="auto">
          <a:xfrm>
            <a:off x="10158928" y="4232930"/>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ED72DA92-8E4D-4FB9-B4CD-C19165D6B91B}"/>
              </a:ext>
            </a:extLst>
          </p:cNvPr>
          <p:cNvSpPr/>
          <p:nvPr/>
        </p:nvSpPr>
        <p:spPr>
          <a:xfrm>
            <a:off x="977898" y="5389316"/>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ECEFD6AF-B534-4837-9AF0-5A1B3BDE9EE1}"/>
              </a:ext>
            </a:extLst>
          </p:cNvPr>
          <p:cNvPicPr>
            <a:picLocks noChangeAspect="1" noChangeArrowheads="1"/>
          </p:cNvPicPr>
          <p:nvPr/>
        </p:nvPicPr>
        <p:blipFill>
          <a:blip r:embed="rId12"/>
          <a:srcRect l="14398" t="13542" r="14490" b="14236"/>
          <a:stretch>
            <a:fillRect/>
          </a:stretch>
        </p:blipFill>
        <p:spPr bwMode="auto">
          <a:xfrm>
            <a:off x="916986" y="5294858"/>
            <a:ext cx="991015" cy="1003477"/>
          </a:xfrm>
          <a:prstGeom prst="rect">
            <a:avLst/>
          </a:prstGeom>
          <a:noFill/>
          <a:ln w="9525">
            <a:noFill/>
            <a:miter lim="800000"/>
            <a:headEnd/>
            <a:tailEnd/>
          </a:ln>
        </p:spPr>
      </p:pic>
      <p:pic>
        <p:nvPicPr>
          <p:cNvPr id="47" name="Picture 2" descr="Kết quả hình ảnh cho home png">
            <a:hlinkClick r:id="rId13" action="ppaction://hlinksldjump"/>
            <a:extLst>
              <a:ext uri="{FF2B5EF4-FFF2-40B4-BE49-F238E27FC236}">
                <a16:creationId xmlns:a16="http://schemas.microsoft.com/office/drawing/2014/main" id="{E0319C27-FCCE-4623-8409-E63FBA08425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9" presetClass="emph" presetSubtype="0" fill="hold" nodeType="afterEffect">
                                  <p:stCondLst>
                                    <p:cond delay="0"/>
                                  </p:stCondLst>
                                  <p:childTnLst>
                                    <p:animClr clrSpc="rgb" dir="cw">
                                      <p:cBhvr override="childStyle">
                                        <p:cTn id="75" dur="500" fill="hold"/>
                                        <p:tgtEl>
                                          <p:spTgt spid="39"/>
                                        </p:tgtEl>
                                        <p:attrNameLst>
                                          <p:attrName>style.color</p:attrName>
                                        </p:attrNameLst>
                                      </p:cBhvr>
                                      <p:to>
                                        <a:schemeClr val="accent2"/>
                                      </p:to>
                                    </p:animClr>
                                    <p:animClr clrSpc="rgb" dir="cw">
                                      <p:cBhvr>
                                        <p:cTn id="76" dur="500" fill="hold"/>
                                        <p:tgtEl>
                                          <p:spTgt spid="39"/>
                                        </p:tgtEl>
                                        <p:attrNameLst>
                                          <p:attrName>fillcolor</p:attrName>
                                        </p:attrNameLst>
                                      </p:cBhvr>
                                      <p:to>
                                        <a:schemeClr val="accent2"/>
                                      </p:to>
                                    </p:animClr>
                                    <p:set>
                                      <p:cBhvr>
                                        <p:cTn id="77" dur="500" fill="hold"/>
                                        <p:tgtEl>
                                          <p:spTgt spid="39"/>
                                        </p:tgtEl>
                                        <p:attrNameLst>
                                          <p:attrName>fill.type</p:attrName>
                                        </p:attrNameLst>
                                      </p:cBhvr>
                                      <p:to>
                                        <p:strVal val="solid"/>
                                      </p:to>
                                    </p:set>
                                    <p:set>
                                      <p:cBhvr>
                                        <p:cTn id="78" dur="500" fill="hold"/>
                                        <p:tgtEl>
                                          <p:spTgt spid="3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39"/>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1"/>
                                        </p:tgtEl>
                                        <p:attrNameLst>
                                          <p:attrName>style.color</p:attrName>
                                        </p:attrNameLst>
                                      </p:cBhvr>
                                      <p:to>
                                        <a:schemeClr val="accent2"/>
                                      </p:to>
                                    </p:animClr>
                                    <p:animClr clrSpc="rgb" dir="cw">
                                      <p:cBhvr>
                                        <p:cTn id="84" dur="500" fill="hold"/>
                                        <p:tgtEl>
                                          <p:spTgt spid="41"/>
                                        </p:tgtEl>
                                        <p:attrNameLst>
                                          <p:attrName>fillcolor</p:attrName>
                                        </p:attrNameLst>
                                      </p:cBhvr>
                                      <p:to>
                                        <a:schemeClr val="accent2"/>
                                      </p:to>
                                    </p:animClr>
                                    <p:set>
                                      <p:cBhvr>
                                        <p:cTn id="85" dur="500" fill="hold"/>
                                        <p:tgtEl>
                                          <p:spTgt spid="41"/>
                                        </p:tgtEl>
                                        <p:attrNameLst>
                                          <p:attrName>fill.type</p:attrName>
                                        </p:attrNameLst>
                                      </p:cBhvr>
                                      <p:to>
                                        <p:strVal val="solid"/>
                                      </p:to>
                                    </p:set>
                                    <p:set>
                                      <p:cBhvr>
                                        <p:cTn id="86" dur="500" fill="hold"/>
                                        <p:tgtEl>
                                          <p:spTgt spid="41"/>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SAI2_(new).wav"/>
                                        </p:tgtEl>
                                      </p:cMediaNode>
                                    </p:audio>
                                  </p:sub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3"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363"/>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48" y="1847094"/>
            <a:ext cx="905347" cy="15089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280" y="2497435"/>
            <a:ext cx="905347" cy="1508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606" y="4677717"/>
            <a:ext cx="905347" cy="1508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841" y="5203100"/>
            <a:ext cx="905347" cy="1508912"/>
          </a:xfrm>
          <a:prstGeom prst="rect">
            <a:avLst/>
          </a:prstGeom>
        </p:spPr>
      </p:pic>
      <p:sp>
        <p:nvSpPr>
          <p:cNvPr id="9" name="Rectangle 8"/>
          <p:cNvSpPr/>
          <p:nvPr/>
        </p:nvSpPr>
        <p:spPr>
          <a:xfrm>
            <a:off x="3977375" y="649649"/>
            <a:ext cx="423725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rPr>
              <a:t>CẢM ƠN CÁC BẠN!</a:t>
            </a:r>
          </a:p>
        </p:txBody>
      </p:sp>
      <p:pic>
        <p:nvPicPr>
          <p:cNvPr id="10" name="Picture 2" descr="Kết quả hình ảnh cho FIREWORK GIF">
            <a:extLst>
              <a:ext uri="{FF2B5EF4-FFF2-40B4-BE49-F238E27FC236}">
                <a16:creationId xmlns:a16="http://schemas.microsoft.com/office/drawing/2014/main" id="{E2E5AC59-8231-41D8-929D-B454C7E93C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79501" y="91329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có liên quan">
            <a:extLst>
              <a:ext uri="{FF2B5EF4-FFF2-40B4-BE49-F238E27FC236}">
                <a16:creationId xmlns:a16="http://schemas.microsoft.com/office/drawing/2014/main" id="{89A742C6-EF5C-463E-A706-8AA8954E9E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5207" y="5232"/>
            <a:ext cx="47625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9"/>
                                        </p:tgtEl>
                                      </p:cBhvr>
                                      <p:by x="150000" y="150000"/>
                                    </p:animScale>
                                  </p:childTnLst>
                                </p:cTn>
                              </p:par>
                              <p:par>
                                <p:cTn id="7" presetID="1" presetClass="entr" presetSubtype="0" fill="hold" nodeType="withEffect">
                                  <p:stCondLst>
                                    <p:cond delay="25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F431D66-F860-41CE-ACAA-8837766A9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020" y="4852987"/>
            <a:ext cx="5203825" cy="2005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ADCFA8D4-FACD-42D7-A1C7-061E2953C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020" y="4846637"/>
            <a:ext cx="4978400" cy="12906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6315E15F-390B-4608-9DBA-CBCBC50B4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020" y="4411662"/>
            <a:ext cx="32670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a:extLst>
              <a:ext uri="{FF2B5EF4-FFF2-40B4-BE49-F238E27FC236}">
                <a16:creationId xmlns:a16="http://schemas.microsoft.com/office/drawing/2014/main" id="{25EE044D-1B3E-440E-9D70-72B590757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095" y="3079750"/>
            <a:ext cx="2293938" cy="2009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a:extLst>
              <a:ext uri="{FF2B5EF4-FFF2-40B4-BE49-F238E27FC236}">
                <a16:creationId xmlns:a16="http://schemas.microsoft.com/office/drawing/2014/main" id="{D4647E87-05AD-497E-B1DB-DEB5BE0BF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0170" y="3527425"/>
            <a:ext cx="3046413" cy="9509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3156156F-409C-4670-A4F3-6AFDA69E5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7770" y="2474912"/>
            <a:ext cx="3030538" cy="13763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681DB0E5-5FFA-4AA1-8824-FC206A83BD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9095" y="2989262"/>
            <a:ext cx="5018088" cy="9461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a:extLst>
              <a:ext uri="{FF2B5EF4-FFF2-40B4-BE49-F238E27FC236}">
                <a16:creationId xmlns:a16="http://schemas.microsoft.com/office/drawing/2014/main" id="{7B4FE12B-6332-47DE-9A61-23E4EB4D64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0895" y="2005012"/>
            <a:ext cx="1517650" cy="4302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CC6282CC-D1E7-4C75-89DC-77B9575E69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320" y="1444625"/>
            <a:ext cx="1506538" cy="7477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F4B4DB63-97BC-43D2-BE72-72489F23CD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4770" y="1766887"/>
            <a:ext cx="2135188" cy="7254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6177D20-2E2C-44B0-9207-518F89D806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0233" y="723900"/>
            <a:ext cx="1211262" cy="4365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6838E473-1AFD-4F5F-9640-103119D8F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0545" y="11112"/>
            <a:ext cx="1200150" cy="9001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FEF52744-619F-44EC-88F3-0DF5561BED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5083" y="514350"/>
            <a:ext cx="1958975" cy="1416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a:extLst>
              <a:ext uri="{FF2B5EF4-FFF2-40B4-BE49-F238E27FC236}">
                <a16:creationId xmlns:a16="http://schemas.microsoft.com/office/drawing/2014/main" id="{1082C4CA-78DC-4CD9-A072-ACF1D9FDCD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9095" y="1608137"/>
            <a:ext cx="2457450" cy="18129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90B8A347-6D1B-4B97-A6D6-5362A802B8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6133" y="2616200"/>
            <a:ext cx="1993900" cy="12684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o viên Tiếng Anh là gì">
            <a:extLst>
              <a:ext uri="{FF2B5EF4-FFF2-40B4-BE49-F238E27FC236}">
                <a16:creationId xmlns:a16="http://schemas.microsoft.com/office/drawing/2014/main" id="{5C33C0E4-17FD-4343-A9B7-508BBF73BF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7952" y="2005012"/>
            <a:ext cx="4105275"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9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ox(ou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AEFA98-38C8-4D11-ADC3-7F2EA4E9E6FB}"/>
              </a:ext>
            </a:extLst>
          </p:cNvPr>
          <p:cNvSpPr/>
          <p:nvPr/>
        </p:nvSpPr>
        <p:spPr>
          <a:xfrm>
            <a:off x="1906593" y="894695"/>
            <a:ext cx="854137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rgbClr val="00B050"/>
                </a:solidFill>
                <a:effectLst/>
              </a:rPr>
              <a:t>HOẠT ĐỘNG LUYỆN TẬP</a:t>
            </a:r>
          </a:p>
        </p:txBody>
      </p:sp>
      <p:pic>
        <p:nvPicPr>
          <p:cNvPr id="2056" name="Picture 8" descr="Giáo Dục, Học Tập, Học Sinh, Kiến Thức, Học Nhóm, Tải hình PNG 187 -  Free.Vector6.com">
            <a:extLst>
              <a:ext uri="{FF2B5EF4-FFF2-40B4-BE49-F238E27FC236}">
                <a16:creationId xmlns:a16="http://schemas.microsoft.com/office/drawing/2014/main" id="{603D8FE2-6DA5-4A5A-B4E1-CF1804456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1788541"/>
            <a:ext cx="6819900" cy="506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40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anim calcmode="lin" valueType="num">
                                      <p:cBhvr>
                                        <p:cTn id="8" dur="1000" fill="hold"/>
                                        <p:tgtEl>
                                          <p:spTgt spid="2056"/>
                                        </p:tgtEl>
                                        <p:attrNameLst>
                                          <p:attrName>ppt_x</p:attrName>
                                        </p:attrNameLst>
                                      </p:cBhvr>
                                      <p:tavLst>
                                        <p:tav tm="0">
                                          <p:val>
                                            <p:strVal val="#ppt_x"/>
                                          </p:val>
                                        </p:tav>
                                        <p:tav tm="100000">
                                          <p:val>
                                            <p:strVal val="#ppt_x"/>
                                          </p:val>
                                        </p:tav>
                                      </p:tavLst>
                                    </p:anim>
                                    <p:anim calcmode="lin" valueType="num">
                                      <p:cBhvr>
                                        <p:cTn id="9" dur="1000" fill="hold"/>
                                        <p:tgtEl>
                                          <p:spTgt spid="20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853" y="1746126"/>
            <a:ext cx="4071624" cy="408314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974891" y="2042120"/>
            <a:ext cx="1752403" cy="107721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200" normalizeH="0" baseline="0" noProof="0" dirty="0" err="1">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Nội</a:t>
            </a:r>
            <a:r>
              <a:rPr kumimoji="0" lang="en-US" altLang="zh-CN" sz="3200" b="0" i="0" u="none" strike="noStrike" kern="1200" cap="none" spc="-20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 dung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200" normalizeH="0" baseline="0" noProof="0" dirty="0" err="1">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Luyện</a:t>
            </a:r>
            <a:r>
              <a:rPr kumimoji="0" lang="en-US" altLang="zh-CN" sz="3200" b="0" i="0" u="none" strike="noStrike" kern="1200" cap="none" spc="-20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 </a:t>
            </a:r>
            <a:r>
              <a:rPr kumimoji="0" lang="en-US" altLang="zh-CN" sz="3200" b="0" i="0" u="none" strike="noStrike" kern="1200" cap="none" spc="-200" normalizeH="0" baseline="0" noProof="0" dirty="0" err="1">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rPr>
              <a:t>tập</a:t>
            </a:r>
            <a:endParaRPr kumimoji="0" lang="zh-CN" altLang="en-US" sz="3200" b="0" i="0" u="none" strike="noStrike" kern="1200" cap="none" spc="-20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itchFamily="65" charset="-122"/>
              <a:cs typeface="+mn-cs"/>
            </a:endParaRPr>
          </a:p>
        </p:txBody>
      </p:sp>
      <p:sp>
        <p:nvSpPr>
          <p:cNvPr id="142" name="Freeform 5"/>
          <p:cNvSpPr>
            <a:spLocks/>
          </p:cNvSpPr>
          <p:nvPr/>
        </p:nvSpPr>
        <p:spPr bwMode="auto">
          <a:xfrm>
            <a:off x="5299595" y="899381"/>
            <a:ext cx="809309"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ea typeface="黑体" panose="02010609060101010101" pitchFamily="49" charset="-122"/>
              <a:cs typeface="+mn-cs"/>
            </a:endParaRPr>
          </a:p>
        </p:txBody>
      </p:sp>
      <p:grpSp>
        <p:nvGrpSpPr>
          <p:cNvPr id="143" name="组合 142"/>
          <p:cNvGrpSpPr/>
          <p:nvPr/>
        </p:nvGrpSpPr>
        <p:grpSpPr>
          <a:xfrm>
            <a:off x="5335447" y="1329223"/>
            <a:ext cx="4522931" cy="820893"/>
            <a:chOff x="4441088" y="670090"/>
            <a:chExt cx="4522932" cy="82089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48" name="TextBox 147"/>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prstClr val="white"/>
                    </a:solidFill>
                    <a:effectLst/>
                    <a:uLnTx/>
                    <a:uFillTx/>
                    <a:latin typeface="Arial"/>
                    <a:ea typeface="微软雅黑" pitchFamily="34" charset="-122"/>
                    <a:cs typeface="+mn-cs"/>
                  </a:rPr>
                  <a:t>1</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46"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 3 </a:t>
              </a:r>
              <a:r>
                <a:rPr kumimoji="0" lang="en-US" altLang="zh-CN" sz="2800" b="0" i="0" u="none" strike="noStrike" kern="1200" cap="none" spc="0" normalizeH="0" baseline="0" noProof="0" dirty="0" err="1">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rPr>
                <a:t> </a:t>
              </a:r>
              <a:r>
                <a:rPr lang="en-US" altLang="zh-CN" sz="2800" dirty="0">
                  <a:solidFill>
                    <a:srgbClr val="FC6E5B"/>
                  </a:solidFill>
                  <a:latin typeface="Times New Roman" panose="02020603050405020304" pitchFamily="18" charset="0"/>
                  <a:ea typeface="微软雅黑" pitchFamily="34" charset="-122"/>
                  <a:cs typeface="Times New Roman" panose="02020603050405020304" pitchFamily="18" charset="0"/>
                </a:rPr>
                <a:t>34</a:t>
              </a:r>
              <a:endParaRPr kumimoji="0" lang="zh-CN" altLang="en-US" sz="2800" b="0" i="0" u="none" strike="noStrike" kern="1200" cap="none" spc="0" normalizeH="0" baseline="0" noProof="0" dirty="0">
                <a:ln>
                  <a:noFill/>
                </a:ln>
                <a:solidFill>
                  <a:srgbClr val="FC6E5B"/>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149" name="组合 148"/>
          <p:cNvGrpSpPr/>
          <p:nvPr/>
        </p:nvGrpSpPr>
        <p:grpSpPr>
          <a:xfrm>
            <a:off x="5623479" y="2193319"/>
            <a:ext cx="4522931" cy="820893"/>
            <a:chOff x="4441088" y="670090"/>
            <a:chExt cx="4522932" cy="820894"/>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54" name="TextBox 153"/>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a:ln>
                      <a:noFill/>
                    </a:ln>
                    <a:solidFill>
                      <a:prstClr val="white"/>
                    </a:solidFill>
                    <a:effectLst/>
                    <a:uLnTx/>
                    <a:uFillTx/>
                    <a:latin typeface="Arial"/>
                    <a:ea typeface="微软雅黑" pitchFamily="34" charset="-122"/>
                    <a:cs typeface="+mn-cs"/>
                  </a:rPr>
                  <a:t>2</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52"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 </a:t>
              </a:r>
              <a:r>
                <a:rPr lang="en-US" altLang="zh-CN" sz="2800" dirty="0">
                  <a:solidFill>
                    <a:srgbClr val="FBC75D"/>
                  </a:solidFill>
                  <a:latin typeface="Times New Roman" panose="02020603050405020304" pitchFamily="18" charset="0"/>
                  <a:ea typeface="微软雅黑" pitchFamily="34" charset="-122"/>
                  <a:cs typeface="Times New Roman" panose="02020603050405020304" pitchFamily="18" charset="0"/>
                </a:rPr>
                <a:t>6</a:t>
              </a:r>
              <a:r>
                <a:rPr kumimoji="0" lang="en-US" altLang="zh-CN"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rPr>
                <a:t> </a:t>
              </a:r>
              <a:r>
                <a:rPr lang="en-US" altLang="zh-CN" sz="2800" dirty="0">
                  <a:solidFill>
                    <a:srgbClr val="FBC75D"/>
                  </a:solidFill>
                  <a:latin typeface="Times New Roman" panose="02020603050405020304" pitchFamily="18" charset="0"/>
                  <a:ea typeface="微软雅黑" pitchFamily="34" charset="-122"/>
                  <a:cs typeface="Times New Roman" panose="02020603050405020304" pitchFamily="18" charset="0"/>
                </a:rPr>
                <a:t>34</a:t>
              </a:r>
              <a:endParaRPr kumimoji="0" lang="zh-CN" altLang="en-US" sz="2800" b="0" i="0" u="none" strike="noStrike" kern="1200" cap="none" spc="0" normalizeH="0" baseline="0" noProof="0" dirty="0">
                <a:ln>
                  <a:noFill/>
                </a:ln>
                <a:solidFill>
                  <a:srgbClr val="FBC75D"/>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155" name="组合 154"/>
          <p:cNvGrpSpPr/>
          <p:nvPr/>
        </p:nvGrpSpPr>
        <p:grpSpPr>
          <a:xfrm>
            <a:off x="5719490" y="3264809"/>
            <a:ext cx="4522931" cy="820893"/>
            <a:chOff x="4441088" y="670090"/>
            <a:chExt cx="4522932" cy="820894"/>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60" name="TextBox 159"/>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a:ln>
                      <a:noFill/>
                    </a:ln>
                    <a:solidFill>
                      <a:prstClr val="white"/>
                    </a:solidFill>
                    <a:effectLst/>
                    <a:uLnTx/>
                    <a:uFillTx/>
                    <a:latin typeface="Arial"/>
                    <a:ea typeface="微软雅黑" pitchFamily="34" charset="-122"/>
                    <a:cs typeface="+mn-cs"/>
                  </a:rPr>
                  <a:t>3</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58"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 8 </a:t>
              </a:r>
              <a:r>
                <a:rPr kumimoji="0" lang="en-US" altLang="zh-CN" sz="2800" b="0" i="0" u="none" strike="noStrike" kern="1200" cap="none" spc="0" normalizeH="0" baseline="0" noProof="0" dirty="0" err="1">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rPr>
                <a:t> 34</a:t>
              </a:r>
              <a:endParaRPr kumimoji="0" lang="zh-CN" altLang="en-US" sz="2800" b="0" i="0" u="none" strike="noStrike" kern="1200" cap="none" spc="0" normalizeH="0" baseline="0" noProof="0" dirty="0">
                <a:ln>
                  <a:noFill/>
                </a:ln>
                <a:solidFill>
                  <a:srgbClr val="66BFBC"/>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161" name="组合 160"/>
          <p:cNvGrpSpPr/>
          <p:nvPr/>
        </p:nvGrpSpPr>
        <p:grpSpPr>
          <a:xfrm>
            <a:off x="5623479" y="4330953"/>
            <a:ext cx="4522931" cy="820893"/>
            <a:chOff x="4441088" y="670090"/>
            <a:chExt cx="4522932" cy="820894"/>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Arial"/>
                  <a:ea typeface="宋体"/>
                  <a:cs typeface="+mn-cs"/>
                </a:endParaRPr>
              </a:p>
            </p:txBody>
          </p:sp>
          <p:sp>
            <p:nvSpPr>
              <p:cNvPr id="166" name="TextBox 165"/>
              <p:cNvSpPr txBox="1"/>
              <p:nvPr/>
            </p:nvSpPr>
            <p:spPr>
              <a:xfrm>
                <a:off x="4474113" y="801513"/>
                <a:ext cx="450764" cy="584776"/>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a:ln>
                      <a:noFill/>
                    </a:ln>
                    <a:solidFill>
                      <a:prstClr val="white"/>
                    </a:solidFill>
                    <a:effectLst/>
                    <a:uLnTx/>
                    <a:uFillTx/>
                    <a:latin typeface="Arial"/>
                    <a:ea typeface="微软雅黑" pitchFamily="34" charset="-122"/>
                    <a:cs typeface="+mn-cs"/>
                  </a:rPr>
                  <a:t>4</a:t>
                </a:r>
                <a:endParaRPr kumimoji="0" lang="zh-CN" altLang="en-US" sz="3200" b="0" i="0" u="none" strike="noStrike" kern="1200" cap="none" spc="300" normalizeH="0" baseline="0" noProof="0" dirty="0">
                  <a:ln>
                    <a:noFill/>
                  </a:ln>
                  <a:solidFill>
                    <a:prstClr val="white"/>
                  </a:solidFill>
                  <a:effectLst/>
                  <a:uLnTx/>
                  <a:uFillTx/>
                  <a:latin typeface="Arial"/>
                  <a:ea typeface="微软雅黑" pitchFamily="34" charset="-122"/>
                  <a:cs typeface="+mn-cs"/>
                </a:endParaRPr>
              </a:p>
            </p:txBody>
          </p:sp>
        </p:grpSp>
        <p:sp>
          <p:nvSpPr>
            <p:cNvPr id="164" name="矩形 39"/>
            <p:cNvSpPr>
              <a:spLocks noChangeArrowheads="1"/>
            </p:cNvSpPr>
            <p:nvPr/>
          </p:nvSpPr>
          <p:spPr bwMode="auto">
            <a:xfrm>
              <a:off x="5201642" y="670090"/>
              <a:ext cx="3762378" cy="6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l" defTabSz="1219170" rtl="0" eaLnBrk="1" fontAlgn="auto" latinLnBrk="0" hangingPunct="1">
                <a:lnSpc>
                  <a:spcPct val="150000"/>
                </a:lnSpc>
                <a:spcBef>
                  <a:spcPts val="1000"/>
                </a:spcBef>
                <a:spcAft>
                  <a:spcPts val="0"/>
                </a:spcAft>
                <a:buClrTx/>
                <a:buSzTx/>
                <a:buFontTx/>
                <a:buNone/>
                <a:tabLst/>
                <a:defRPr/>
              </a:pPr>
              <a:r>
                <a:rPr kumimoji="0" lang="en-US" altLang="zh-CN" sz="2800" b="0" i="0" u="none" strike="noStrike" kern="1200" cap="none" spc="0" normalizeH="0" baseline="0" noProof="0" dirty="0" err="1">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Bài</a:t>
              </a:r>
              <a:r>
                <a:rPr kumimoji="0" lang="en-US" altLang="zh-CN" sz="2800" b="0" i="0" u="none" strike="noStrike" kern="1200" cap="none" spc="0" normalizeH="0" baseline="0" noProof="0" dirty="0">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 9 </a:t>
              </a:r>
              <a:r>
                <a:rPr kumimoji="0" lang="en-US" altLang="zh-CN" sz="2800" b="0" i="0" u="none" strike="noStrike" kern="1200" cap="none" spc="0" normalizeH="0" baseline="0" noProof="0" dirty="0" err="1">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trang</a:t>
              </a:r>
              <a:r>
                <a:rPr kumimoji="0" lang="en-US" altLang="zh-CN" sz="2800" b="0" i="0" u="none" strike="noStrike" kern="1200" cap="none" spc="0" normalizeH="0" baseline="0" noProof="0" dirty="0">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rPr>
                <a:t> 34</a:t>
              </a:r>
              <a:endParaRPr kumimoji="0" lang="zh-CN" altLang="en-US" sz="2800" b="0" i="0" u="none" strike="noStrike" kern="1200" cap="none" spc="0" normalizeH="0" baseline="0" noProof="0" dirty="0">
                <a:ln>
                  <a:noFill/>
                </a:ln>
                <a:solidFill>
                  <a:srgbClr val="8CC066"/>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64577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143"/>
                                        </p:tgtEl>
                                        <p:attrNameLst>
                                          <p:attrName>style.visibility</p:attrName>
                                        </p:attrNameLst>
                                      </p:cBhvr>
                                      <p:to>
                                        <p:strVal val="visible"/>
                                      </p:to>
                                    </p:set>
                                    <p:anim calcmode="lin" valueType="num">
                                      <p:cBhvr additive="base">
                                        <p:cTn id="21" dur="500" fill="hold"/>
                                        <p:tgtEl>
                                          <p:spTgt spid="143"/>
                                        </p:tgtEl>
                                        <p:attrNameLst>
                                          <p:attrName>ppt_x</p:attrName>
                                        </p:attrNameLst>
                                      </p:cBhvr>
                                      <p:tavLst>
                                        <p:tav tm="0">
                                          <p:val>
                                            <p:strVal val="1+#ppt_w/2"/>
                                          </p:val>
                                        </p:tav>
                                        <p:tav tm="100000">
                                          <p:val>
                                            <p:strVal val="#ppt_x"/>
                                          </p:val>
                                        </p:tav>
                                      </p:tavLst>
                                    </p:anim>
                                    <p:anim calcmode="lin" valueType="num">
                                      <p:cBhvr additive="base">
                                        <p:cTn id="22" dur="500" fill="hold"/>
                                        <p:tgtEl>
                                          <p:spTgt spid="14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149"/>
                                        </p:tgtEl>
                                        <p:attrNameLst>
                                          <p:attrName>style.visibility</p:attrName>
                                        </p:attrNameLst>
                                      </p:cBhvr>
                                      <p:to>
                                        <p:strVal val="visible"/>
                                      </p:to>
                                    </p:set>
                                    <p:anim calcmode="lin" valueType="num">
                                      <p:cBhvr additive="base">
                                        <p:cTn id="26" dur="500" fill="hold"/>
                                        <p:tgtEl>
                                          <p:spTgt spid="149"/>
                                        </p:tgtEl>
                                        <p:attrNameLst>
                                          <p:attrName>ppt_x</p:attrName>
                                        </p:attrNameLst>
                                      </p:cBhvr>
                                      <p:tavLst>
                                        <p:tav tm="0">
                                          <p:val>
                                            <p:strVal val="1+#ppt_w/2"/>
                                          </p:val>
                                        </p:tav>
                                        <p:tav tm="100000">
                                          <p:val>
                                            <p:strVal val="#ppt_x"/>
                                          </p:val>
                                        </p:tav>
                                      </p:tavLst>
                                    </p:anim>
                                    <p:anim calcmode="lin" valueType="num">
                                      <p:cBhvr additive="base">
                                        <p:cTn id="27" dur="500" fill="hold"/>
                                        <p:tgtEl>
                                          <p:spTgt spid="149"/>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155"/>
                                        </p:tgtEl>
                                        <p:attrNameLst>
                                          <p:attrName>style.visibility</p:attrName>
                                        </p:attrNameLst>
                                      </p:cBhvr>
                                      <p:to>
                                        <p:strVal val="visible"/>
                                      </p:to>
                                    </p:set>
                                    <p:anim calcmode="lin" valueType="num">
                                      <p:cBhvr additive="base">
                                        <p:cTn id="31" dur="500" fill="hold"/>
                                        <p:tgtEl>
                                          <p:spTgt spid="155"/>
                                        </p:tgtEl>
                                        <p:attrNameLst>
                                          <p:attrName>ppt_x</p:attrName>
                                        </p:attrNameLst>
                                      </p:cBhvr>
                                      <p:tavLst>
                                        <p:tav tm="0">
                                          <p:val>
                                            <p:strVal val="1+#ppt_w/2"/>
                                          </p:val>
                                        </p:tav>
                                        <p:tav tm="100000">
                                          <p:val>
                                            <p:strVal val="#ppt_x"/>
                                          </p:val>
                                        </p:tav>
                                      </p:tavLst>
                                    </p:anim>
                                    <p:anim calcmode="lin" valueType="num">
                                      <p:cBhvr additive="base">
                                        <p:cTn id="32" dur="500" fill="hold"/>
                                        <p:tgtEl>
                                          <p:spTgt spid="155"/>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161"/>
                                        </p:tgtEl>
                                        <p:attrNameLst>
                                          <p:attrName>style.visibility</p:attrName>
                                        </p:attrNameLst>
                                      </p:cBhvr>
                                      <p:to>
                                        <p:strVal val="visible"/>
                                      </p:to>
                                    </p:set>
                                    <p:anim calcmode="lin" valueType="num">
                                      <p:cBhvr additive="base">
                                        <p:cTn id="36" dur="500" fill="hold"/>
                                        <p:tgtEl>
                                          <p:spTgt spid="161"/>
                                        </p:tgtEl>
                                        <p:attrNameLst>
                                          <p:attrName>ppt_x</p:attrName>
                                        </p:attrNameLst>
                                      </p:cBhvr>
                                      <p:tavLst>
                                        <p:tav tm="0">
                                          <p:val>
                                            <p:strVal val="1+#ppt_w/2"/>
                                          </p:val>
                                        </p:tav>
                                        <p:tav tm="100000">
                                          <p:val>
                                            <p:strVal val="#ppt_x"/>
                                          </p:val>
                                        </p:tav>
                                      </p:tavLst>
                                    </p:anim>
                                    <p:anim calcmode="lin" valueType="num">
                                      <p:cBhvr additive="base">
                                        <p:cTn id="37"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ởi động trước khi bơi | Kênh sức khỏe | Sài Gòn Tiếp Thị">
            <a:extLst>
              <a:ext uri="{FF2B5EF4-FFF2-40B4-BE49-F238E27FC236}">
                <a16:creationId xmlns:a16="http://schemas.microsoft.com/office/drawing/2014/main" id="{5E6F542E-5B55-4388-881A-26587976C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842" y="2388637"/>
            <a:ext cx="8389391" cy="3905219"/>
          </a:xfrm>
          <a:prstGeom prst="rect">
            <a:avLst/>
          </a:prstGeom>
          <a:noFill/>
          <a:extLst>
            <a:ext uri="{909E8E84-426E-40DD-AFC4-6F175D3DCCD1}">
              <a14:hiddenFill xmlns:a14="http://schemas.microsoft.com/office/drawing/2010/main">
                <a:solidFill>
                  <a:srgbClr val="FFFFFF"/>
                </a:solidFill>
              </a14:hiddenFill>
            </a:ext>
          </a:extLst>
        </p:spPr>
      </p:pic>
      <p:sp>
        <p:nvSpPr>
          <p:cNvPr id="7" name="!!1">
            <a:extLst>
              <a:ext uri="{FF2B5EF4-FFF2-40B4-BE49-F238E27FC236}">
                <a16:creationId xmlns:a16="http://schemas.microsoft.com/office/drawing/2014/main" id="{EFBAE66C-76ED-43DA-A2FB-A86C2CDC9123}"/>
              </a:ext>
            </a:extLst>
          </p:cNvPr>
          <p:cNvSpPr/>
          <p:nvPr/>
        </p:nvSpPr>
        <p:spPr>
          <a:xfrm>
            <a:off x="284578" y="265923"/>
            <a:ext cx="11686599" cy="6312160"/>
          </a:xfrm>
          <a:prstGeom prst="rect">
            <a:avLst/>
          </a:prstGeom>
          <a:no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416200A-F77F-4580-AB55-71683DDCF592}"/>
              </a:ext>
            </a:extLst>
          </p:cNvPr>
          <p:cNvSpPr/>
          <p:nvPr/>
        </p:nvSpPr>
        <p:spPr>
          <a:xfrm>
            <a:off x="1393104" y="644214"/>
            <a:ext cx="9723046" cy="101566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FF000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HOẠT ĐỘNG KHỞI ĐỘNG</a:t>
            </a:r>
          </a:p>
        </p:txBody>
      </p:sp>
    </p:spTree>
    <p:extLst>
      <p:ext uri="{BB962C8B-B14F-4D97-AF65-F5344CB8AC3E}">
        <p14:creationId xmlns:p14="http://schemas.microsoft.com/office/powerpoint/2010/main" val="41004571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93C9AEE9-C59F-436C-A7AB-0012E000CB08}"/>
                  </a:ext>
                </a:extLst>
              </p:cNvPr>
              <p:cNvSpPr/>
              <p:nvPr/>
            </p:nvSpPr>
            <p:spPr>
              <a:xfrm>
                <a:off x="965200" y="721360"/>
                <a:ext cx="9814560" cy="108712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Bài 3: </a:t>
                </a:r>
                <a:r>
                  <a:rPr lang="en-US" sz="2800">
                    <a:solidFill>
                      <a:srgbClr val="002060"/>
                    </a:solidFill>
                    <a:latin typeface="Times New Roman" panose="02020603050405020304" pitchFamily="18" charset="0"/>
                    <a:cs typeface="Times New Roman" panose="02020603050405020304" pitchFamily="18" charset="0"/>
                  </a:rPr>
                  <a:t>Tìm số tự nhiên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𝑥</m:t>
                    </m:r>
                  </m:oMath>
                </a14:m>
                <a:r>
                  <a:rPr lang="en-US" sz="2800">
                    <a:solidFill>
                      <a:srgbClr val="002060"/>
                    </a:solidFill>
                    <a:latin typeface="Times New Roman" panose="02020603050405020304" pitchFamily="18" charset="0"/>
                    <a:cs typeface="Times New Roman" panose="02020603050405020304" pitchFamily="18" charset="0"/>
                  </a:rPr>
                  <a:t> biết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𝑥</m:t>
                    </m:r>
                  </m:oMath>
                </a14:m>
                <a:r>
                  <a:rPr lang="en-US" sz="2800">
                    <a:solidFill>
                      <a:srgbClr val="002060"/>
                    </a:solidFill>
                    <a:latin typeface="Times New Roman" panose="02020603050405020304" pitchFamily="18" charset="0"/>
                    <a:cs typeface="Times New Roman" panose="02020603050405020304" pitchFamily="18" charset="0"/>
                  </a:rPr>
                  <a:t> là bội của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9</m:t>
                    </m:r>
                  </m:oMath>
                </a14:m>
                <a:r>
                  <a:rPr lang="en-US" sz="2800">
                    <a:solidFill>
                      <a:srgbClr val="002060"/>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20&lt;</m:t>
                    </m:r>
                    <m:r>
                      <a:rPr lang="en-US" sz="2800" i="1" smtClean="0">
                        <a:solidFill>
                          <a:srgbClr val="002060"/>
                        </a:solidFill>
                        <a:latin typeface="Cambria Math" panose="02040503050406030204" pitchFamily="18" charset="0"/>
                        <a:cs typeface="Times New Roman" panose="02020603050405020304" pitchFamily="18" charset="0"/>
                      </a:rPr>
                      <m:t>𝑥</m:t>
                    </m:r>
                    <m:r>
                      <a:rPr lang="en-US" sz="2800" i="1" smtClean="0">
                        <a:solidFill>
                          <a:srgbClr val="002060"/>
                        </a:solidFill>
                        <a:latin typeface="Cambria Math" panose="02040503050406030204" pitchFamily="18" charset="0"/>
                        <a:cs typeface="Times New Roman" panose="02020603050405020304" pitchFamily="18" charset="0"/>
                      </a:rPr>
                      <m:t>&lt;40</m:t>
                    </m:r>
                  </m:oMath>
                </a14:m>
                <a:endParaRPr lang="en-US" sz="2800">
                  <a:solidFill>
                    <a:srgbClr val="002060"/>
                  </a:solidFill>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93C9AEE9-C59F-436C-A7AB-0012E000CB08}"/>
                  </a:ext>
                </a:extLst>
              </p:cNvPr>
              <p:cNvSpPr>
                <a:spLocks noRot="1" noChangeAspect="1" noMove="1" noResize="1" noEditPoints="1" noAdjustHandles="1" noChangeArrowheads="1" noChangeShapeType="1" noTextEdit="1"/>
              </p:cNvSpPr>
              <p:nvPr/>
            </p:nvSpPr>
            <p:spPr>
              <a:xfrm>
                <a:off x="965200" y="721360"/>
                <a:ext cx="9814560" cy="1087120"/>
              </a:xfrm>
              <a:prstGeom prst="roundRect">
                <a:avLst/>
              </a:prstGeom>
              <a:blipFill>
                <a:blip r:embed="rId2"/>
                <a:stretch>
                  <a:fillRect/>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D54B13A6-4CB8-4020-BCE6-7602982CA224}"/>
              </a:ext>
            </a:extLst>
          </p:cNvPr>
          <p:cNvSpPr txBox="1"/>
          <p:nvPr/>
        </p:nvSpPr>
        <p:spPr>
          <a:xfrm>
            <a:off x="4689083" y="3223551"/>
            <a:ext cx="6800319" cy="2241960"/>
          </a:xfrm>
          <a:prstGeom prst="rect">
            <a:avLst/>
          </a:prstGeom>
          <a:noFill/>
        </p:spPr>
        <p:txBody>
          <a:bodyPr wrap="square" rtlCol="0">
            <a:spAutoFit/>
          </a:bodyPr>
          <a:lstStyle/>
          <a:p>
            <a:pPr>
              <a:lnSpc>
                <a:spcPct val="150000"/>
              </a:lnSpc>
            </a:pPr>
            <a:r>
              <a:rPr lang="en-US" sz="2400" b="1">
                <a:solidFill>
                  <a:srgbClr val="0070C0"/>
                </a:solidFill>
                <a:latin typeface="Times New Roman" panose="02020603050405020304" pitchFamily="18" charset="0"/>
                <a:cs typeface="Times New Roman" panose="02020603050405020304" pitchFamily="18" charset="0"/>
              </a:rPr>
              <a:t>Yêu cầu:   </a:t>
            </a:r>
            <a:r>
              <a:rPr lang="en-US" sz="2400">
                <a:solidFill>
                  <a:srgbClr val="0070C0"/>
                </a:solidFill>
                <a:latin typeface="Times New Roman" panose="02020603050405020304" pitchFamily="18" charset="0"/>
                <a:cs typeface="Times New Roman" panose="02020603050405020304" pitchFamily="18" charset="0"/>
              </a:rPr>
              <a:t>- Học sinh hoạt động cá nhân</a:t>
            </a:r>
          </a:p>
          <a:p>
            <a:pPr>
              <a:lnSpc>
                <a:spcPct val="150000"/>
              </a:lnSpc>
            </a:pPr>
            <a:r>
              <a:rPr lang="en-US" sz="2400">
                <a:solidFill>
                  <a:srgbClr val="0070C0"/>
                </a:solidFill>
                <a:latin typeface="Times New Roman" panose="02020603050405020304" pitchFamily="18" charset="0"/>
                <a:cs typeface="Times New Roman" panose="02020603050405020304" pitchFamily="18" charset="0"/>
              </a:rPr>
              <a:t>	     - 2 học sinh lên bảng  trình bày.</a:t>
            </a:r>
          </a:p>
          <a:p>
            <a:pPr>
              <a:lnSpc>
                <a:spcPct val="150000"/>
              </a:lnSpc>
            </a:pPr>
            <a:r>
              <a:rPr lang="en-US" sz="2400">
                <a:solidFill>
                  <a:srgbClr val="0070C0"/>
                </a:solidFill>
                <a:latin typeface="Times New Roman" panose="02020603050405020304" pitchFamily="18" charset="0"/>
                <a:cs typeface="Times New Roman" panose="02020603050405020304" pitchFamily="18" charset="0"/>
              </a:rPr>
              <a:t>	     - Học sinh dưới lớp làm vào vở.</a:t>
            </a:r>
          </a:p>
          <a:p>
            <a:pPr>
              <a:lnSpc>
                <a:spcPct val="150000"/>
              </a:lnSpc>
            </a:pPr>
            <a:r>
              <a:rPr lang="en-US" sz="2400">
                <a:solidFill>
                  <a:srgbClr val="0070C0"/>
                </a:solidFill>
                <a:latin typeface="Times New Roman" panose="02020603050405020304" pitchFamily="18" charset="0"/>
                <a:cs typeface="Times New Roman" panose="02020603050405020304" pitchFamily="18" charset="0"/>
              </a:rPr>
              <a:t>	     - Quan sát và nhận xét bài làm của bạn.</a:t>
            </a:r>
          </a:p>
        </p:txBody>
      </p:sp>
      <p:pic>
        <p:nvPicPr>
          <p:cNvPr id="3074" name="Picture 2" descr="Số thập phân nào dưới đây được viết dưới dạng gọn nhất?">
            <a:extLst>
              <a:ext uri="{FF2B5EF4-FFF2-40B4-BE49-F238E27FC236}">
                <a16:creationId xmlns:a16="http://schemas.microsoft.com/office/drawing/2014/main" id="{9F0F6FEA-F23C-48DC-91BB-D74C8D4730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259111"/>
            <a:ext cx="3690832" cy="2692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B018530-B436-447B-AEA0-4E5336F9EA6B}"/>
                  </a:ext>
                </a:extLst>
              </p:cNvPr>
              <p:cNvSpPr txBox="1"/>
              <p:nvPr/>
            </p:nvSpPr>
            <p:spPr>
              <a:xfrm>
                <a:off x="3690832" y="2884190"/>
                <a:ext cx="8787893" cy="2737801"/>
              </a:xfrm>
              <a:prstGeom prst="rect">
                <a:avLst/>
              </a:prstGeom>
              <a:noFill/>
            </p:spPr>
            <p:txBody>
              <a:bodyPr wrap="square">
                <a:spAutoFit/>
              </a:bodyPr>
              <a:lstStyle/>
              <a:p>
                <a:pPr algn="just">
                  <a:lnSpc>
                    <a:spcPct val="150000"/>
                  </a:lnSpc>
                </a:pPr>
                <a:r>
                  <a:rPr lang="en-US" sz="2800" b="1" i="0">
                    <a:solidFill>
                      <a:srgbClr val="FF0000"/>
                    </a:solidFill>
                    <a:effectLst/>
                    <a:latin typeface="Times New Roman" panose="02020603050405020304" pitchFamily="18" charset="0"/>
                    <a:cs typeface="Times New Roman" panose="02020603050405020304" pitchFamily="18" charset="0"/>
                  </a:rPr>
                  <a:t>Giải</a:t>
                </a:r>
              </a:p>
              <a:p>
                <a:pPr algn="just">
                  <a:lnSpc>
                    <a:spcPct val="150000"/>
                  </a:lnSpc>
                </a:pPr>
                <a:r>
                  <a:rPr lang="en-US" sz="2800" b="0" i="0">
                    <a:solidFill>
                      <a:srgbClr val="333333"/>
                    </a:solidFill>
                    <a:effectLst/>
                    <a:latin typeface="Times New Roman" panose="02020603050405020304" pitchFamily="18" charset="0"/>
                    <a:cs typeface="Times New Roman" panose="02020603050405020304" pitchFamily="18" charset="0"/>
                  </a:rPr>
                  <a:t>C</a:t>
                </a:r>
                <a:r>
                  <a:rPr lang="vi-VN" sz="2800" b="0" i="0">
                    <a:solidFill>
                      <a:srgbClr val="333333"/>
                    </a:solidFill>
                    <a:effectLst/>
                    <a:latin typeface="Times New Roman" panose="02020603050405020304" pitchFamily="18" charset="0"/>
                    <a:cs typeface="Times New Roman" panose="02020603050405020304" pitchFamily="18" charset="0"/>
                  </a:rPr>
                  <a:t>ác bội của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9</m:t>
                    </m:r>
                  </m:oMath>
                </a14:m>
                <a:r>
                  <a:rPr lang="vi-VN" sz="2800" b="0" i="0">
                    <a:solidFill>
                      <a:srgbClr val="333333"/>
                    </a:solidFill>
                    <a:effectLst/>
                    <a:latin typeface="Times New Roman" panose="02020603050405020304" pitchFamily="18" charset="0"/>
                    <a:cs typeface="Times New Roman" panose="02020603050405020304" pitchFamily="18" charset="0"/>
                  </a:rPr>
                  <a:t> là: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0; 9; 18; 27; 36; 45; …</m:t>
                    </m:r>
                  </m:oMath>
                </a14:m>
                <a:endParaRPr lang="vi-VN" sz="2800" b="0" i="0">
                  <a:solidFill>
                    <a:srgbClr val="333333"/>
                  </a:solidFill>
                  <a:effectLst/>
                  <a:latin typeface="Times New Roman" panose="02020603050405020304" pitchFamily="18" charset="0"/>
                  <a:cs typeface="Times New Roman" panose="02020603050405020304" pitchFamily="18" charset="0"/>
                </a:endParaRPr>
              </a:p>
              <a:p>
                <a:pPr algn="just">
                  <a:lnSpc>
                    <a:spcPct val="150000"/>
                  </a:lnSpc>
                </a:pPr>
                <a:r>
                  <a:rPr lang="vi-VN" sz="2800" b="0" i="0">
                    <a:solidFill>
                      <a:srgbClr val="333333"/>
                    </a:solidFill>
                    <a:effectLst/>
                    <a:latin typeface="Times New Roman" panose="02020603050405020304" pitchFamily="18" charset="0"/>
                    <a:cs typeface="Times New Roman" panose="02020603050405020304" pitchFamily="18" charset="0"/>
                  </a:rPr>
                  <a:t>Mà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20 &lt; </m:t>
                    </m:r>
                    <m:r>
                      <a:rPr lang="vi-VN" sz="2800" b="0" i="1" smtClean="0">
                        <a:solidFill>
                          <a:srgbClr val="333333"/>
                        </a:solidFill>
                        <a:effectLst/>
                        <a:latin typeface="Cambria Math" panose="02040503050406030204" pitchFamily="18" charset="0"/>
                        <a:cs typeface="Times New Roman" panose="02020603050405020304" pitchFamily="18" charset="0"/>
                      </a:rPr>
                      <m:t>𝑥</m:t>
                    </m:r>
                    <m:r>
                      <a:rPr lang="vi-VN" sz="2800" b="0" i="1" smtClean="0">
                        <a:solidFill>
                          <a:srgbClr val="333333"/>
                        </a:solidFill>
                        <a:effectLst/>
                        <a:latin typeface="Cambria Math" panose="02040503050406030204" pitchFamily="18" charset="0"/>
                        <a:cs typeface="Times New Roman" panose="02020603050405020304" pitchFamily="18" charset="0"/>
                      </a:rPr>
                      <m:t> &lt; 40 </m:t>
                    </m:r>
                  </m:oMath>
                </a14:m>
                <a:endParaRPr lang="vi-VN" sz="2800" b="0" i="0">
                  <a:solidFill>
                    <a:srgbClr val="333333"/>
                  </a:solidFill>
                  <a:effectLst/>
                  <a:latin typeface="Times New Roman" panose="02020603050405020304" pitchFamily="18" charset="0"/>
                  <a:cs typeface="Times New Roman" panose="02020603050405020304" pitchFamily="18" charset="0"/>
                </a:endParaRPr>
              </a:p>
              <a:p>
                <a:pPr algn="just">
                  <a:lnSpc>
                    <a:spcPct val="150000"/>
                  </a:lnSpc>
                </a:pPr>
                <a:r>
                  <a:rPr lang="vi-VN" sz="2800" b="0" i="0">
                    <a:solidFill>
                      <a:srgbClr val="333333"/>
                    </a:solidFill>
                    <a:effectLst/>
                    <a:latin typeface="Times New Roman" panose="02020603050405020304" pitchFamily="18" charset="0"/>
                    <a:cs typeface="Times New Roman" panose="02020603050405020304" pitchFamily="18" charset="0"/>
                  </a:rPr>
                  <a:t>Vậy số tự nhiên x thỏa mãn yêu cầu bài toán là </a:t>
                </a:r>
                <a14:m>
                  <m:oMath xmlns:m="http://schemas.openxmlformats.org/officeDocument/2006/math">
                    <m:r>
                      <a:rPr lang="vi-VN" sz="2800" b="0" i="1" smtClean="0">
                        <a:solidFill>
                          <a:srgbClr val="333333"/>
                        </a:solidFill>
                        <a:effectLst/>
                        <a:latin typeface="Cambria Math" panose="02040503050406030204" pitchFamily="18" charset="0"/>
                        <a:cs typeface="Times New Roman" panose="02020603050405020304" pitchFamily="18" charset="0"/>
                      </a:rPr>
                      <m:t>27; 36. </m:t>
                    </m:r>
                  </m:oMath>
                </a14:m>
                <a:endParaRPr lang="vi-VN" sz="2800" b="0" i="0">
                  <a:solidFill>
                    <a:srgbClr val="333333"/>
                  </a:solidFill>
                  <a:effectLst/>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B018530-B436-447B-AEA0-4E5336F9EA6B}"/>
                  </a:ext>
                </a:extLst>
              </p:cNvPr>
              <p:cNvSpPr txBox="1">
                <a:spLocks noRot="1" noChangeAspect="1" noMove="1" noResize="1" noEditPoints="1" noAdjustHandles="1" noChangeArrowheads="1" noChangeShapeType="1" noTextEdit="1"/>
              </p:cNvSpPr>
              <p:nvPr/>
            </p:nvSpPr>
            <p:spPr>
              <a:xfrm>
                <a:off x="3690832" y="2884190"/>
                <a:ext cx="8787893" cy="2737801"/>
              </a:xfrm>
              <a:prstGeom prst="rect">
                <a:avLst/>
              </a:prstGeom>
              <a:blipFill>
                <a:blip r:embed="rId4"/>
                <a:stretch>
                  <a:fillRect l="-1387" b="-5345"/>
                </a:stretch>
              </a:blipFill>
            </p:spPr>
            <p:txBody>
              <a:bodyPr/>
              <a:lstStyle/>
              <a:p>
                <a:r>
                  <a:rPr lang="en-US">
                    <a:noFill/>
                  </a:rPr>
                  <a:t> </a:t>
                </a:r>
              </a:p>
            </p:txBody>
          </p:sp>
        </mc:Fallback>
      </mc:AlternateContent>
    </p:spTree>
    <p:extLst>
      <p:ext uri="{BB962C8B-B14F-4D97-AF65-F5344CB8AC3E}">
        <p14:creationId xmlns:p14="http://schemas.microsoft.com/office/powerpoint/2010/main" val="129101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967A01EA-FFBB-42A3-A39B-AA9E98F66EC0}"/>
                  </a:ext>
                </a:extLst>
              </p:cNvPr>
              <p:cNvSpPr/>
              <p:nvPr/>
            </p:nvSpPr>
            <p:spPr>
              <a:xfrm>
                <a:off x="949960" y="436880"/>
                <a:ext cx="10292080" cy="21742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2060"/>
                    </a:solidFill>
                    <a:latin typeface="Times New Roman" panose="02020603050405020304" pitchFamily="18" charset="0"/>
                    <a:cs typeface="Times New Roman" panose="02020603050405020304" pitchFamily="18" charset="0"/>
                  </a:rPr>
                  <a:t>Bài 6: </a:t>
                </a:r>
                <a:r>
                  <a:rPr lang="en-US" sz="2800">
                    <a:solidFill>
                      <a:srgbClr val="002060"/>
                    </a:solidFill>
                    <a:latin typeface="Times New Roman" panose="02020603050405020304" pitchFamily="18" charset="0"/>
                    <a:cs typeface="Times New Roman" panose="02020603050405020304" pitchFamily="18" charset="0"/>
                  </a:rPr>
                  <a:t>Chỉ ra ba số tự nhiên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𝑚</m:t>
                    </m:r>
                    <m:r>
                      <a:rPr lang="en-US" sz="2800" i="1" smtClean="0">
                        <a:solidFill>
                          <a:srgbClr val="002060"/>
                        </a:solidFill>
                        <a:latin typeface="Cambria Math" panose="02040503050406030204" pitchFamily="18" charset="0"/>
                        <a:cs typeface="Times New Roman" panose="02020603050405020304" pitchFamily="18" charset="0"/>
                      </a:rPr>
                      <m:t>, </m:t>
                    </m:r>
                    <m:r>
                      <a:rPr lang="en-US" sz="2800" i="1" smtClean="0">
                        <a:solidFill>
                          <a:srgbClr val="002060"/>
                        </a:solidFill>
                        <a:latin typeface="Cambria Math" panose="02040503050406030204" pitchFamily="18" charset="0"/>
                        <a:cs typeface="Times New Roman" panose="02020603050405020304" pitchFamily="18" charset="0"/>
                      </a:rPr>
                      <m:t>𝑛</m:t>
                    </m:r>
                    <m:r>
                      <a:rPr lang="en-US" sz="2800" i="1" smtClean="0">
                        <a:solidFill>
                          <a:srgbClr val="002060"/>
                        </a:solidFill>
                        <a:latin typeface="Cambria Math" panose="02040503050406030204" pitchFamily="18" charset="0"/>
                        <a:cs typeface="Times New Roman" panose="02020603050405020304" pitchFamily="18" charset="0"/>
                      </a:rPr>
                      <m:t>, </m:t>
                    </m:r>
                    <m:r>
                      <a:rPr lang="en-US" sz="2800" i="1" smtClean="0">
                        <a:solidFill>
                          <a:srgbClr val="002060"/>
                        </a:solidFill>
                        <a:latin typeface="Cambria Math" panose="02040503050406030204" pitchFamily="18" charset="0"/>
                        <a:cs typeface="Times New Roman" panose="02020603050405020304" pitchFamily="18" charset="0"/>
                      </a:rPr>
                      <m:t>𝑝</m:t>
                    </m:r>
                    <m:r>
                      <a:rPr lang="en-US" sz="2800" i="1" smtClean="0">
                        <a:solidFill>
                          <a:srgbClr val="002060"/>
                        </a:solidFill>
                        <a:latin typeface="Cambria Math" panose="02040503050406030204" pitchFamily="18" charset="0"/>
                        <a:cs typeface="Times New Roman" panose="02020603050405020304" pitchFamily="18" charset="0"/>
                      </a:rPr>
                      <m:t> </m:t>
                    </m:r>
                  </m:oMath>
                </a14:m>
                <a:r>
                  <a:rPr lang="en-US" sz="2800">
                    <a:solidFill>
                      <a:srgbClr val="002060"/>
                    </a:solidFill>
                    <a:latin typeface="Times New Roman" panose="02020603050405020304" pitchFamily="18" charset="0"/>
                    <a:cs typeface="Times New Roman" panose="02020603050405020304" pitchFamily="18" charset="0"/>
                  </a:rPr>
                  <a:t> thoả mãn các điều kiện sau:</a:t>
                </a:r>
              </a:p>
              <a:p>
                <a:pPr algn="just"/>
                <a:r>
                  <a:rPr lang="en-US" sz="28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𝑚</m:t>
                    </m:r>
                    <m:r>
                      <a:rPr lang="en-US" sz="2800" i="1" smtClean="0">
                        <a:solidFill>
                          <a:srgbClr val="002060"/>
                        </a:solidFill>
                        <a:latin typeface="Cambria Math" panose="02040503050406030204" pitchFamily="18" charset="0"/>
                        <a:cs typeface="Times New Roman" panose="02020603050405020304" pitchFamily="18" charset="0"/>
                      </a:rPr>
                      <m:t> </m:t>
                    </m:r>
                  </m:oMath>
                </a14:m>
                <a:r>
                  <a:rPr lang="en-US" sz="2800">
                    <a:solidFill>
                      <a:srgbClr val="002060"/>
                    </a:solidFill>
                    <a:latin typeface="Times New Roman" panose="02020603050405020304" pitchFamily="18" charset="0"/>
                    <a:cs typeface="Times New Roman" panose="02020603050405020304" pitchFamily="18" charset="0"/>
                  </a:rPr>
                  <a:t>không chia hết cho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𝑝</m:t>
                    </m:r>
                  </m:oMath>
                </a14:m>
                <a:r>
                  <a:rPr lang="en-US" sz="2800">
                    <a:solidFill>
                      <a:srgbClr val="002060"/>
                    </a:solidFill>
                    <a:latin typeface="Times New Roman" panose="02020603050405020304" pitchFamily="18" charset="0"/>
                    <a:cs typeface="Times New Roman" panose="02020603050405020304" pitchFamily="18" charset="0"/>
                  </a:rPr>
                  <a:t>;</a:t>
                </a:r>
              </a:p>
              <a:p>
                <a:pPr algn="just"/>
                <a:r>
                  <a:rPr lang="en-US" sz="28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𝑛</m:t>
                    </m:r>
                  </m:oMath>
                </a14:m>
                <a:r>
                  <a:rPr lang="en-US" sz="2800">
                    <a:solidFill>
                      <a:srgbClr val="002060"/>
                    </a:solidFill>
                    <a:latin typeface="Times New Roman" panose="02020603050405020304" pitchFamily="18" charset="0"/>
                    <a:cs typeface="Times New Roman" panose="02020603050405020304" pitchFamily="18" charset="0"/>
                  </a:rPr>
                  <a:t> không chia hết cho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𝑝</m:t>
                    </m:r>
                  </m:oMath>
                </a14:m>
                <a:r>
                  <a:rPr lang="en-US" sz="2800">
                    <a:solidFill>
                      <a:srgbClr val="002060"/>
                    </a:solidFill>
                    <a:latin typeface="Times New Roman" panose="02020603050405020304" pitchFamily="18" charset="0"/>
                    <a:cs typeface="Times New Roman" panose="02020603050405020304" pitchFamily="18" charset="0"/>
                  </a:rPr>
                  <a:t>;</a:t>
                </a:r>
              </a:p>
              <a:p>
                <a:pPr algn="just"/>
                <a:r>
                  <a:rPr lang="en-US" sz="28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𝑚</m:t>
                    </m:r>
                    <m:r>
                      <a:rPr lang="en-US" sz="2800" i="1" smtClean="0">
                        <a:solidFill>
                          <a:srgbClr val="002060"/>
                        </a:solidFill>
                        <a:latin typeface="Cambria Math" panose="02040503050406030204" pitchFamily="18" charset="0"/>
                        <a:cs typeface="Times New Roman" panose="02020603050405020304" pitchFamily="18" charset="0"/>
                      </a:rPr>
                      <m:t> + </m:t>
                    </m:r>
                    <m:r>
                      <a:rPr lang="en-US" sz="2800" i="1" smtClean="0">
                        <a:solidFill>
                          <a:srgbClr val="002060"/>
                        </a:solidFill>
                        <a:latin typeface="Cambria Math" panose="02040503050406030204" pitchFamily="18" charset="0"/>
                        <a:cs typeface="Times New Roman" panose="02020603050405020304" pitchFamily="18" charset="0"/>
                      </a:rPr>
                      <m:t>𝑛</m:t>
                    </m:r>
                    <m:r>
                      <a:rPr lang="en-US" sz="2800" i="1" smtClean="0">
                        <a:solidFill>
                          <a:srgbClr val="002060"/>
                        </a:solidFill>
                        <a:latin typeface="Cambria Math" panose="02040503050406030204" pitchFamily="18" charset="0"/>
                        <a:cs typeface="Times New Roman" panose="02020603050405020304" pitchFamily="18" charset="0"/>
                      </a:rPr>
                      <m:t> </m:t>
                    </m:r>
                  </m:oMath>
                </a14:m>
                <a:r>
                  <a:rPr lang="en-US" sz="2800">
                    <a:solidFill>
                      <a:srgbClr val="002060"/>
                    </a:solidFill>
                    <a:latin typeface="Times New Roman" panose="02020603050405020304" pitchFamily="18" charset="0"/>
                    <a:cs typeface="Times New Roman" panose="02020603050405020304" pitchFamily="18" charset="0"/>
                  </a:rPr>
                  <a:t>chia hết cho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𝑝</m:t>
                    </m:r>
                  </m:oMath>
                </a14:m>
                <a:r>
                  <a:rPr lang="en-US" sz="2800">
                    <a:solidFill>
                      <a:srgbClr val="002060"/>
                    </a:solidFill>
                    <a:latin typeface="Times New Roman" panose="02020603050405020304" pitchFamily="18" charset="0"/>
                    <a:cs typeface="Times New Roman" panose="02020603050405020304" pitchFamily="18" charset="0"/>
                  </a:rPr>
                  <a:t>.</a:t>
                </a:r>
              </a:p>
            </p:txBody>
          </p:sp>
        </mc:Choice>
        <mc:Fallback xmlns="">
          <p:sp>
            <p:nvSpPr>
              <p:cNvPr id="4" name="Rectangle: Rounded Corners 3">
                <a:extLst>
                  <a:ext uri="{FF2B5EF4-FFF2-40B4-BE49-F238E27FC236}">
                    <a16:creationId xmlns:a16="http://schemas.microsoft.com/office/drawing/2014/main" id="{967A01EA-FFBB-42A3-A39B-AA9E98F66EC0}"/>
                  </a:ext>
                </a:extLst>
              </p:cNvPr>
              <p:cNvSpPr>
                <a:spLocks noRot="1" noChangeAspect="1" noMove="1" noResize="1" noEditPoints="1" noAdjustHandles="1" noChangeArrowheads="1" noChangeShapeType="1" noTextEdit="1"/>
              </p:cNvSpPr>
              <p:nvPr/>
            </p:nvSpPr>
            <p:spPr>
              <a:xfrm>
                <a:off x="949960" y="436880"/>
                <a:ext cx="10292080" cy="2174240"/>
              </a:xfrm>
              <a:prstGeom prst="roundRect">
                <a:avLst/>
              </a:prstGeom>
              <a:blipFill>
                <a:blip r:embed="rId2"/>
                <a:stretch>
                  <a:fillRect l="-178"/>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6B9ECF75-F153-4B2E-BBC4-AAD10D79BD32}"/>
              </a:ext>
            </a:extLst>
          </p:cNvPr>
          <p:cNvSpPr txBox="1"/>
          <p:nvPr/>
        </p:nvSpPr>
        <p:spPr>
          <a:xfrm>
            <a:off x="3972561" y="2965893"/>
            <a:ext cx="7527002" cy="2795958"/>
          </a:xfrm>
          <a:prstGeom prst="rect">
            <a:avLst/>
          </a:prstGeom>
          <a:noFill/>
        </p:spPr>
        <p:txBody>
          <a:bodyPr wrap="square" rtlCol="0">
            <a:spAutoFit/>
          </a:bodyPr>
          <a:lstStyle/>
          <a:p>
            <a:pP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Yêu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cầu</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- 2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mình</a:t>
            </a:r>
            <a:r>
              <a:rPr lang="en-US" sz="24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Quan </a:t>
            </a:r>
            <a:r>
              <a:rPr lang="en-US" sz="2400" dirty="0" err="1">
                <a:solidFill>
                  <a:srgbClr val="0070C0"/>
                </a:solidFill>
                <a:latin typeface="Times New Roman" panose="02020603050405020304" pitchFamily="18" charset="0"/>
                <a:cs typeface="Times New Roman" panose="02020603050405020304" pitchFamily="18" charset="0"/>
              </a:rPr>
              <a:t>sát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a:t>
            </a:r>
          </a:p>
          <a:p>
            <a:pPr algn="ctr">
              <a:lnSpc>
                <a:spcPct val="150000"/>
              </a:lnSpc>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chỉ</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sai</a:t>
            </a:r>
            <a:r>
              <a:rPr lang="en-US" sz="2400" dirty="0">
                <a:solidFill>
                  <a:srgbClr val="0070C0"/>
                </a:solidFill>
                <a:latin typeface="Times New Roman" panose="02020603050405020304" pitchFamily="18" charset="0"/>
                <a:cs typeface="Times New Roman" panose="02020603050405020304" pitchFamily="18" charset="0"/>
              </a:rPr>
              <a:t>).</a:t>
            </a:r>
          </a:p>
        </p:txBody>
      </p:sp>
      <p:pic>
        <p:nvPicPr>
          <p:cNvPr id="5122" name="Picture 2" descr="Trẻ Em, Học Tập, Học Bài, Giáo Dục, Tải hình PNG 107 - Free.Vector6.com">
            <a:extLst>
              <a:ext uri="{FF2B5EF4-FFF2-40B4-BE49-F238E27FC236}">
                <a16:creationId xmlns:a16="http://schemas.microsoft.com/office/drawing/2014/main" id="{DC682875-BC19-49F7-BCC3-AFD66B12E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37" y="3501211"/>
            <a:ext cx="2857501" cy="281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D6750D-E87E-4BDF-9988-7C6D05302654}"/>
              </a:ext>
            </a:extLst>
          </p:cNvPr>
          <p:cNvSpPr/>
          <p:nvPr/>
        </p:nvSpPr>
        <p:spPr>
          <a:xfrm>
            <a:off x="949960" y="436879"/>
            <a:ext cx="10292080" cy="283463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2060"/>
                </a:solidFill>
                <a:latin typeface="Times New Roman" panose="02020603050405020304" pitchFamily="18" charset="0"/>
                <a:cs typeface="Times New Roman" panose="02020603050405020304" pitchFamily="18" charset="0"/>
              </a:rPr>
              <a:t>Bài 8: </a:t>
            </a:r>
            <a:r>
              <a:rPr lang="vi-VN" altLang="en-US" sz="2800">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Một cửa hàng có hai loại khay nướng bánh. Loại khay thứ nhất chứa 3 chiếc bánh. Loại khay thứ hai chứa 6 chiếc bánh. Sau một số lần nướng bằng cả hai loại khay trên, người bán hàng đếm được số bánh làm ra là 125 chiếc. Hỏi người bán hàng đã đếm đúng hay sai số bánh làm được? Biết rằng mỗi lần nướng, các khay đều xếp đủ số bánh</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5" name="Picture 2" descr="Hình ảnh Làm Việc Theo Nhóm PNG, Vector, PSD, và biểu tượng để tải về miễn  phí | pngtree">
            <a:extLst>
              <a:ext uri="{FF2B5EF4-FFF2-40B4-BE49-F238E27FC236}">
                <a16:creationId xmlns:a16="http://schemas.microsoft.com/office/drawing/2014/main" id="{BFD90ED5-57D7-41CB-9D1F-803DB78E23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556">
                        <a14:foregroundMark x1="40278" y1="6944" x2="47778" y2="6944"/>
                        <a14:foregroundMark x1="90556" y1="36667" x2="90556" y2="36667"/>
                        <a14:foregroundMark x1="61667" y1="23889" x2="77778" y2="21667"/>
                      </a14:backgroundRemoval>
                    </a14:imgEffect>
                  </a14:imgLayer>
                </a14:imgProps>
              </a:ext>
              <a:ext uri="{28A0092B-C50C-407E-A947-70E740481C1C}">
                <a14:useLocalDpi xmlns:a14="http://schemas.microsoft.com/office/drawing/2010/main" val="0"/>
              </a:ext>
            </a:extLst>
          </a:blip>
          <a:srcRect/>
          <a:stretch>
            <a:fillRect/>
          </a:stretch>
        </p:blipFill>
        <p:spPr bwMode="auto">
          <a:xfrm>
            <a:off x="702597" y="3822991"/>
            <a:ext cx="2834640" cy="2834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937030-F377-444F-9EE9-A074AEC8C33E}"/>
              </a:ext>
            </a:extLst>
          </p:cNvPr>
          <p:cNvSpPr txBox="1"/>
          <p:nvPr/>
        </p:nvSpPr>
        <p:spPr>
          <a:xfrm>
            <a:off x="3962401" y="3586483"/>
            <a:ext cx="7527002" cy="2241960"/>
          </a:xfrm>
          <a:prstGeom prst="rect">
            <a:avLst/>
          </a:prstGeom>
          <a:noFill/>
        </p:spPr>
        <p:txBody>
          <a:bodyPr wrap="square" rtlCol="0">
            <a:spAutoFit/>
          </a:bodyPr>
          <a:lstStyle/>
          <a:p>
            <a:pP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Yêu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cầu</a:t>
            </a:r>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- 1 </a:t>
            </a:r>
            <a:r>
              <a:rPr lang="en-US" sz="2400" dirty="0" err="1">
                <a:solidFill>
                  <a:srgbClr val="0070C0"/>
                </a:solidFill>
                <a:latin typeface="Times New Roman" panose="02020603050405020304" pitchFamily="18" charset="0"/>
                <a:cs typeface="Times New Roman" panose="02020603050405020304" pitchFamily="18" charset="0"/>
              </a:rPr>
              <a:t>đại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 Quan </a:t>
            </a:r>
            <a:r>
              <a:rPr lang="en-US" sz="2400" dirty="0" err="1">
                <a:solidFill>
                  <a:srgbClr val="0070C0"/>
                </a:solidFill>
                <a:latin typeface="Times New Roman" panose="02020603050405020304" pitchFamily="18" charset="0"/>
                <a:cs typeface="Times New Roman" panose="02020603050405020304" pitchFamily="18" charset="0"/>
              </a:rPr>
              <a:t>sát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nhóm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a:t>
            </a:r>
          </a:p>
        </p:txBody>
      </p:sp>
      <p:pic>
        <p:nvPicPr>
          <p:cNvPr id="7" name="Đồng hồ đếm ngược 3 phút">
            <a:hlinkClick r:id="" action="ppaction://media"/>
            <a:extLst>
              <a:ext uri="{FF2B5EF4-FFF2-40B4-BE49-F238E27FC236}">
                <a16:creationId xmlns:a16="http://schemas.microsoft.com/office/drawing/2014/main" id="{7C142012-F0BD-4247-ABD4-AC3757640F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0369721" y="3453536"/>
            <a:ext cx="1313646" cy="738909"/>
          </a:xfrm>
        </p:spPr>
      </p:pic>
    </p:spTree>
    <p:extLst>
      <p:ext uri="{BB962C8B-B14F-4D97-AF65-F5344CB8AC3E}">
        <p14:creationId xmlns:p14="http://schemas.microsoft.com/office/powerpoint/2010/main" val="22899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mute="1">
                <p:cTn id="23" fill="hold" display="0">
                  <p:stCondLst>
                    <p:cond delay="indefinite"/>
                  </p:stCondLst>
                </p:cTn>
                <p:tgtEl>
                  <p:spTgt spid="7"/>
                </p:tgtEl>
              </p:cMediaNode>
            </p:video>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AB292A-D9E2-41F9-A973-9D7D6A4A14DA}"/>
              </a:ext>
            </a:extLst>
          </p:cNvPr>
          <p:cNvSpPr>
            <a:spLocks noChangeArrowheads="1"/>
          </p:cNvSpPr>
          <p:nvPr/>
        </p:nvSpPr>
        <p:spPr bwMode="auto">
          <a:xfrm>
            <a:off x="579383" y="4261306"/>
            <a:ext cx="1092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400">
                <a:latin typeface="Times New Roman" panose="02020603050405020304" pitchFamily="18" charset="0"/>
                <a:cs typeface="Times New Roman" panose="02020603050405020304" pitchFamily="18" charset="0"/>
              </a:rPr>
              <a:t>Vì 3 chia hết cho 3 và 6 cũng chia hết cho 3 và mỗi lần nướng các khay đều được xếp đủ số bánh nên theo tính chất chia hết của một tích và một tổng thì tổng số bánh làm ra sau một số lần nướng bằng cả hai loại khay trên phải là số chia hết cho 3.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1B11BF9-6189-4B87-A5B6-8458F8C2A967}"/>
                  </a:ext>
                </a:extLst>
              </p:cNvPr>
              <p:cNvSpPr>
                <a:spLocks noChangeArrowheads="1"/>
              </p:cNvSpPr>
              <p:nvPr/>
            </p:nvSpPr>
            <p:spPr bwMode="auto">
              <a:xfrm>
                <a:off x="579383" y="5590859"/>
                <a:ext cx="11172934" cy="8302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400">
                    <a:latin typeface="Times New Roman" panose="02020603050405020304" pitchFamily="18" charset="0"/>
                    <a:cs typeface="Times New Roman" panose="02020603050405020304" pitchFamily="18" charset="0"/>
                  </a:rPr>
                  <a:t>Mà </a:t>
                </a:r>
                <a14:m>
                  <m:oMath xmlns:m="http://schemas.openxmlformats.org/officeDocument/2006/math">
                    <m:r>
                      <a:rPr lang="vi-VN" altLang="en-US" sz="2400" i="1" smtClean="0">
                        <a:latin typeface="Cambria Math" panose="02040503050406030204" pitchFamily="18" charset="0"/>
                        <a:cs typeface="Times New Roman" panose="02020603050405020304" pitchFamily="18" charset="0"/>
                      </a:rPr>
                      <m:t>125 : 3 = 41 </m:t>
                    </m:r>
                  </m:oMath>
                </a14:m>
                <a:r>
                  <a:rPr lang="vi-VN" altLang="en-US" sz="2400">
                    <a:latin typeface="Times New Roman" panose="02020603050405020304" pitchFamily="18" charset="0"/>
                    <a:cs typeface="Times New Roman" panose="02020603050405020304" pitchFamily="18" charset="0"/>
                  </a:rPr>
                  <a:t>(dư 2) hay</a:t>
                </a:r>
                <a14:m>
                  <m:oMath xmlns:m="http://schemas.openxmlformats.org/officeDocument/2006/math">
                    <m:r>
                      <a:rPr lang="vi-VN" altLang="en-US" sz="2400" i="1" smtClean="0">
                        <a:latin typeface="Cambria Math" panose="02040503050406030204" pitchFamily="18" charset="0"/>
                        <a:cs typeface="Times New Roman" panose="02020603050405020304" pitchFamily="18" charset="0"/>
                      </a:rPr>
                      <m:t> 125 </m:t>
                    </m:r>
                  </m:oMath>
                </a14:m>
                <a:r>
                  <a:rPr lang="vi-VN" altLang="en-US" sz="2400">
                    <a:latin typeface="Times New Roman" panose="02020603050405020304" pitchFamily="18" charset="0"/>
                    <a:cs typeface="Times New Roman" panose="02020603050405020304" pitchFamily="18" charset="0"/>
                  </a:rPr>
                  <a:t>không chia hết cho 3.</a:t>
                </a:r>
              </a:p>
              <a:p>
                <a:pPr eaLnBrk="1" hangingPunct="1"/>
                <a:r>
                  <a:rPr lang="vi-VN" altLang="en-US" sz="2400">
                    <a:latin typeface="Times New Roman" panose="02020603050405020304" pitchFamily="18" charset="0"/>
                    <a:cs typeface="Times New Roman" panose="02020603050405020304" pitchFamily="18" charset="0"/>
                  </a:rPr>
                  <a:t>Vậy người bán hàng đã đếm sai số bánh làm được. </a:t>
                </a:r>
              </a:p>
            </p:txBody>
          </p:sp>
        </mc:Choice>
        <mc:Fallback xmlns="">
          <p:sp>
            <p:nvSpPr>
              <p:cNvPr id="5" name="Rectangle 4">
                <a:extLst>
                  <a:ext uri="{FF2B5EF4-FFF2-40B4-BE49-F238E27FC236}">
                    <a16:creationId xmlns:a16="http://schemas.microsoft.com/office/drawing/2014/main" id="{91B11BF9-6189-4B87-A5B6-8458F8C2A967}"/>
                  </a:ext>
                </a:extLst>
              </p:cNvPr>
              <p:cNvSpPr>
                <a:spLocks noRot="1" noChangeAspect="1" noMove="1" noResize="1" noEditPoints="1" noAdjustHandles="1" noChangeArrowheads="1" noChangeShapeType="1" noTextEdit="1"/>
              </p:cNvSpPr>
              <p:nvPr/>
            </p:nvSpPr>
            <p:spPr bwMode="auto">
              <a:xfrm>
                <a:off x="579383" y="5590859"/>
                <a:ext cx="11172934" cy="830262"/>
              </a:xfrm>
              <a:prstGeom prst="rect">
                <a:avLst/>
              </a:prstGeom>
              <a:blipFill>
                <a:blip r:embed="rId2"/>
                <a:stretch>
                  <a:fillRect l="-818" t="-5882" b="-16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Rectangle 5">
            <a:extLst>
              <a:ext uri="{FF2B5EF4-FFF2-40B4-BE49-F238E27FC236}">
                <a16:creationId xmlns:a16="http://schemas.microsoft.com/office/drawing/2014/main" id="{22E92111-D479-4D6C-B2E3-FB6160423C9D}"/>
              </a:ext>
            </a:extLst>
          </p:cNvPr>
          <p:cNvSpPr>
            <a:spLocks noChangeArrowheads="1"/>
          </p:cNvSpPr>
          <p:nvPr/>
        </p:nvSpPr>
        <p:spPr bwMode="auto">
          <a:xfrm>
            <a:off x="579383" y="3557022"/>
            <a:ext cx="1092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400">
                <a:latin typeface="Times New Roman" panose="02020603050405020304" pitchFamily="18" charset="0"/>
                <a:cs typeface="Times New Roman" panose="02020603050405020304" pitchFamily="18" charset="0"/>
              </a:rPr>
              <a:t>Hai loại khay nướng bánh mỗi loại lần lượt chứa 3 chiếc bánh và 6 chiếc bánh.</a:t>
            </a:r>
          </a:p>
        </p:txBody>
      </p:sp>
      <p:sp>
        <p:nvSpPr>
          <p:cNvPr id="7" name="Rectangle: Rounded Corners 6">
            <a:extLst>
              <a:ext uri="{FF2B5EF4-FFF2-40B4-BE49-F238E27FC236}">
                <a16:creationId xmlns:a16="http://schemas.microsoft.com/office/drawing/2014/main" id="{575754EA-A360-4BAE-87BA-FF7EFA4AC6F0}"/>
              </a:ext>
            </a:extLst>
          </p:cNvPr>
          <p:cNvSpPr/>
          <p:nvPr/>
        </p:nvSpPr>
        <p:spPr>
          <a:xfrm>
            <a:off x="242570" y="47939"/>
            <a:ext cx="11846560" cy="283463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2060"/>
                </a:solidFill>
                <a:latin typeface="Times New Roman" panose="02020603050405020304" pitchFamily="18" charset="0"/>
                <a:cs typeface="Times New Roman" panose="02020603050405020304" pitchFamily="18" charset="0"/>
              </a:rPr>
              <a:t>Bài 8: </a:t>
            </a:r>
            <a:r>
              <a:rPr lang="vi-VN" altLang="en-US" sz="2800">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Một cửa hàng có hai loại khay nướng bánh. Loại khay thứ nhất chứa 3 chiếc bánh. Loại khay thứ hai chứa 6 chiếc bánh. Sau một số lần nướng bằng cả hai loại khay trên, người bán hàng đếm được số bánh làm ra là 125 chiếc. Hỏi người bán hàng đã đếm đúng hay sai số bánh làm được? Biết rằng mỗi lần nướng, các khay đều xếp đủ số bánh</a:t>
            </a:r>
            <a:r>
              <a:rPr lang="en-US" altLang="en-US" sz="2800">
                <a:solidFill>
                  <a:srgbClr val="002060"/>
                </a:solidFill>
                <a:latin typeface="Times New Roman" panose="02020603050405020304" pitchFamily="18" charset="0"/>
                <a:cs typeface="Times New Roman" panose="02020603050405020304" pitchFamily="18" charset="0"/>
              </a:rPr>
              <a:t>.</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6DE952B-2B4C-4079-B44A-636FB23E087E}"/>
              </a:ext>
            </a:extLst>
          </p:cNvPr>
          <p:cNvSpPr txBox="1"/>
          <p:nvPr/>
        </p:nvSpPr>
        <p:spPr>
          <a:xfrm>
            <a:off x="242570" y="2988967"/>
            <a:ext cx="1470660" cy="461665"/>
          </a:xfrm>
          <a:prstGeom prst="rect">
            <a:avLst/>
          </a:prstGeom>
          <a:noFill/>
        </p:spPr>
        <p:txBody>
          <a:bodyPr wrap="square">
            <a:spAutoFit/>
          </a:bodyPr>
          <a:lstStyle/>
          <a:p>
            <a:pPr algn="ctr"/>
            <a:r>
              <a:rPr lang="en-US" sz="2400" b="1" i="0">
                <a:solidFill>
                  <a:srgbClr val="FF0000"/>
                </a:solidFill>
                <a:effectLst/>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889034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a:extLst>
              <a:ext uri="{FF2B5EF4-FFF2-40B4-BE49-F238E27FC236}">
                <a16:creationId xmlns:a16="http://schemas.microsoft.com/office/drawing/2014/main" id="{7DA46378-29CF-495D-8CDA-725813C039B7}"/>
              </a:ext>
            </a:extLst>
          </p:cNvPr>
          <p:cNvSpPr/>
          <p:nvPr/>
        </p:nvSpPr>
        <p:spPr>
          <a:xfrm>
            <a:off x="2975059" y="339358"/>
            <a:ext cx="6241881"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BÀI TẬP VẬN DỤNG</a:t>
            </a:r>
          </a:p>
        </p:txBody>
      </p:sp>
      <p:sp>
        <p:nvSpPr>
          <p:cNvPr id="6" name="TextBox 5">
            <a:extLst>
              <a:ext uri="{FF2B5EF4-FFF2-40B4-BE49-F238E27FC236}">
                <a16:creationId xmlns:a16="http://schemas.microsoft.com/office/drawing/2014/main" id="{84A6A025-92E5-4247-BC27-A834E5845544}"/>
              </a:ext>
            </a:extLst>
          </p:cNvPr>
          <p:cNvSpPr txBox="1"/>
          <p:nvPr/>
        </p:nvSpPr>
        <p:spPr>
          <a:xfrm>
            <a:off x="604687" y="1941626"/>
            <a:ext cx="10801772" cy="1005403"/>
          </a:xfrm>
          <a:prstGeom prst="rect">
            <a:avLst/>
          </a:prstGeom>
          <a:noFill/>
        </p:spPr>
        <p:txBody>
          <a:bodyPr wrap="square">
            <a:spAutoFit/>
          </a:bodyPr>
          <a:lstStyle/>
          <a:p>
            <a:pPr algn="just">
              <a:spcBef>
                <a:spcPts val="200"/>
              </a:spcBef>
              <a:spcAft>
                <a:spcPts val="200"/>
              </a:spcAft>
            </a:pP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a:t>
            </a:r>
          </a:p>
          <a:p>
            <a:pPr algn="just">
              <a:spcBef>
                <a:spcPts val="200"/>
              </a:spcBef>
              <a:spcAft>
                <a:spcPts val="200"/>
              </a:spcAft>
            </a:pP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C5FCD9C-5D0E-4C3E-9C03-354216692481}"/>
              </a:ext>
            </a:extLst>
          </p:cNvPr>
          <p:cNvSpPr txBox="1"/>
          <p:nvPr/>
        </p:nvSpPr>
        <p:spPr>
          <a:xfrm>
            <a:off x="738908" y="2604655"/>
            <a:ext cx="9421091" cy="3408112"/>
          </a:xfrm>
          <a:prstGeom prst="rect">
            <a:avLst/>
          </a:prstGeom>
          <a:noFill/>
        </p:spPr>
        <p:txBody>
          <a:bodyPr wrap="square" rtlCol="0">
            <a:spAutoFit/>
          </a:bodyPr>
          <a:lstStyle/>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1560 + 390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15</a:t>
            </a:r>
          </a:p>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456 + 555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10</a:t>
            </a:r>
          </a:p>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77+ 49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7</a:t>
            </a:r>
          </a:p>
          <a:p>
            <a:pPr marL="342900" indent="-342900">
              <a:lnSpc>
                <a:spcPct val="200000"/>
              </a:lnSpc>
              <a:buAutoNum type="alphaLcParenR"/>
            </a:pPr>
            <a:r>
              <a:rPr lang="en-US" sz="2800" dirty="0">
                <a:latin typeface="Times New Roman" panose="02020603050405020304" pitchFamily="18" charset="0"/>
                <a:cs typeface="Times New Roman" panose="02020603050405020304" pitchFamily="18" charset="0"/>
              </a:rPr>
              <a:t>6624 – 1806 chia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6</a:t>
            </a:r>
          </a:p>
        </p:txBody>
      </p:sp>
      <p:pic>
        <p:nvPicPr>
          <p:cNvPr id="4" name="btnInknoeActivity">
            <a:extLst>
              <a:ext uri="{FF2B5EF4-FFF2-40B4-BE49-F238E27FC236}">
                <a16:creationId xmlns:a16="http://schemas.microsoft.com/office/drawing/2014/main" id="{903B5207-F424-41D6-A5C2-6CBE5B68337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8734263" y="5727017"/>
            <a:ext cx="2219546" cy="571500"/>
          </a:xfrm>
          <a:prstGeom prst="rect">
            <a:avLst/>
          </a:prstGeom>
        </p:spPr>
      </p:pic>
    </p:spTree>
    <p:extLst>
      <p:ext uri="{BB962C8B-B14F-4D97-AF65-F5344CB8AC3E}">
        <p14:creationId xmlns:p14="http://schemas.microsoft.com/office/powerpoint/2010/main" val="922964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a:extLst>
              <a:ext uri="{FF2B5EF4-FFF2-40B4-BE49-F238E27FC236}">
                <a16:creationId xmlns:a16="http://schemas.microsoft.com/office/drawing/2014/main" id="{7DA46378-29CF-495D-8CDA-725813C039B7}"/>
              </a:ext>
            </a:extLst>
          </p:cNvPr>
          <p:cNvSpPr/>
          <p:nvPr/>
        </p:nvSpPr>
        <p:spPr>
          <a:xfrm>
            <a:off x="2975059" y="5107"/>
            <a:ext cx="6241881"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HƯỚNG DẪN TỰ HỌC Ở NHÀ</a:t>
            </a:r>
          </a:p>
        </p:txBody>
      </p:sp>
      <p:pic>
        <p:nvPicPr>
          <p:cNvPr id="2" name="Picture 1">
            <a:extLst>
              <a:ext uri="{FF2B5EF4-FFF2-40B4-BE49-F238E27FC236}">
                <a16:creationId xmlns:a16="http://schemas.microsoft.com/office/drawing/2014/main" id="{47C5FA6B-5125-4DA6-B411-74E3A1044AD2}"/>
              </a:ext>
            </a:extLst>
          </p:cNvPr>
          <p:cNvPicPr>
            <a:picLocks noChangeAspect="1"/>
          </p:cNvPicPr>
          <p:nvPr/>
        </p:nvPicPr>
        <p:blipFill rotWithShape="1">
          <a:blip r:embed="rId2"/>
          <a:srcRect l="28256" t="20319" r="43107" b="11306"/>
          <a:stretch/>
        </p:blipFill>
        <p:spPr>
          <a:xfrm>
            <a:off x="3960937" y="961224"/>
            <a:ext cx="4270126" cy="5735140"/>
          </a:xfrm>
          <a:prstGeom prst="rect">
            <a:avLst/>
          </a:prstGeom>
        </p:spPr>
      </p:pic>
    </p:spTree>
    <p:extLst>
      <p:ext uri="{BB962C8B-B14F-4D97-AF65-F5344CB8AC3E}">
        <p14:creationId xmlns:p14="http://schemas.microsoft.com/office/powerpoint/2010/main" val="33028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29917"/>
            <a:ext cx="12303760" cy="6858000"/>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7529354" y="3278984"/>
            <a:ext cx="3014905" cy="3423077"/>
          </a:xfrm>
          <a:prstGeom prst="rect">
            <a:avLst/>
          </a:prstGeom>
        </p:spPr>
      </p:pic>
      <p:pic>
        <p:nvPicPr>
          <p:cNvPr id="6" name="Picture 2" descr="Kết quả hình ảnh cho rác lon nước png"/>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145606" y="4990523"/>
            <a:ext cx="511332" cy="538403"/>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8966" b="88966" l="2273" r="97273"/>
                    </a14:imgEffect>
                  </a14:imgLayer>
                </a14:imgProps>
              </a:ext>
            </a:extLst>
          </a:blip>
          <a:stretch>
            <a:fillRect/>
          </a:stretch>
        </p:blipFill>
        <p:spPr>
          <a:xfrm>
            <a:off x="1914597" y="5420283"/>
            <a:ext cx="883993" cy="582632"/>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2809" b="100000" l="10000" r="98000"/>
                    </a14:imgEffect>
                  </a14:imgLayer>
                </a14:imgProps>
              </a:ext>
            </a:extLst>
          </a:blip>
          <a:stretch>
            <a:fillRect/>
          </a:stretch>
        </p:blipFill>
        <p:spPr>
          <a:xfrm>
            <a:off x="4944595" y="4308936"/>
            <a:ext cx="417641" cy="495601"/>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8537" b="100000" l="0" r="98985">
                        <a14:backgroundMark x1="47716" y1="88415" x2="47716" y2="88415"/>
                      </a14:backgroundRemoval>
                    </a14:imgEffect>
                  </a14:imgLayer>
                </a14:imgProps>
              </a:ext>
            </a:extLst>
          </a:blip>
          <a:stretch>
            <a:fillRect/>
          </a:stretch>
        </p:blipFill>
        <p:spPr>
          <a:xfrm>
            <a:off x="6639051" y="5025362"/>
            <a:ext cx="563038" cy="468722"/>
          </a:xfrm>
          <a:prstGeom prst="rect">
            <a:avLst/>
          </a:prstGeom>
        </p:spPr>
      </p:pic>
      <p:pic>
        <p:nvPicPr>
          <p:cNvPr id="11" name="Picture 10"/>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Effect>
                      <a14:saturation sat="33000"/>
                    </a14:imgEffect>
                  </a14:imgLayer>
                </a14:imgProps>
              </a:ext>
            </a:extLst>
          </a:blip>
          <a:stretch>
            <a:fillRect/>
          </a:stretch>
        </p:blipFill>
        <p:spPr>
          <a:xfrm>
            <a:off x="6778995" y="4231749"/>
            <a:ext cx="833186" cy="649972"/>
          </a:xfrm>
          <a:prstGeom prst="rect">
            <a:avLst/>
          </a:prstGeom>
        </p:spPr>
      </p:pic>
      <p:pic>
        <p:nvPicPr>
          <p:cNvPr id="7170" name="Picture 2" descr="Kết quả hình ảnh cho mạng nhện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95588" y="832188"/>
            <a:ext cx="1128714" cy="108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2155148" y="3779521"/>
            <a:ext cx="755863" cy="777215"/>
          </a:xfrm>
          <a:prstGeom prst="rect">
            <a:avLst/>
          </a:prstGeom>
        </p:spPr>
      </p:pic>
      <p:pic>
        <p:nvPicPr>
          <p:cNvPr id="15" name="Picture 6"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9202" y="3278983"/>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ết quả hình ảnh cho Play game">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85611" y="3061261"/>
            <a:ext cx="1561095" cy="869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FBEA2D1-249D-4974-B982-1D2C3C30C193}"/>
              </a:ext>
            </a:extLst>
          </p:cNvPr>
          <p:cNvSpPr/>
          <p:nvPr/>
        </p:nvSpPr>
        <p:spPr>
          <a:xfrm>
            <a:off x="2227876" y="1542749"/>
            <a:ext cx="6268720" cy="1328667"/>
          </a:xfrm>
          <a:prstGeom prst="round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39A8D7-F0CF-41AA-93A0-55687821C52F}"/>
              </a:ext>
            </a:extLst>
          </p:cNvPr>
          <p:cNvSpPr/>
          <p:nvPr/>
        </p:nvSpPr>
        <p:spPr>
          <a:xfrm>
            <a:off x="3283925" y="1765078"/>
            <a:ext cx="4865627"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LÀM SẠCH LỚP HỌC</a:t>
            </a:r>
          </a:p>
        </p:txBody>
      </p:sp>
    </p:spTree>
    <p:extLst>
      <p:ext uri="{BB962C8B-B14F-4D97-AF65-F5344CB8AC3E}">
        <p14:creationId xmlns:p14="http://schemas.microsoft.com/office/powerpoint/2010/main" val="323669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path" presetSubtype="0" repeatCount="indefinite" accel="50000" decel="50000" fill="hold" nodeType="withEffect">
                                  <p:stCondLst>
                                    <p:cond delay="0"/>
                                  </p:stCondLst>
                                  <p:childTnLst>
                                    <p:animMotion origin="layout" path="M 0.09027 -0.38541 L 0.20694 -0.38541 L 0.28975 -0.4868 L 0.37031 -0.38541 L 0.48646 -0.38541 L 0.48646 -0.24259 L 0.56753 -0.14189 L 0.48646 -0.04282 L 0.48646 0.1 L 0.37031 0.1 L 0.28975 0.19838 L 0.20694 0.1 L 0.09027 0.1 L 0.09027 -0.04282 L 0.00746 -0.14189 L 0.09027 -0.24259 L 0.09027 -0.38541 Z " pathEditMode="relative" rAng="0" ptsTypes="AAAAAAAAAAAAAAAAA">
                                      <p:cBhvr>
                                        <p:cTn id="6" dur="3000" fill="hold"/>
                                        <p:tgtEl>
                                          <p:spTgt spid="15"/>
                                        </p:tgtEl>
                                        <p:attrNameLst>
                                          <p:attrName>ppt_x</p:attrName>
                                          <p:attrName>ppt_y</p:attrName>
                                        </p:attrNameLst>
                                      </p:cBhvr>
                                      <p:rCtr x="19722" y="2412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anim calcmode="lin" valueType="num">
                                      <p:cBhvr>
                                        <p:cTn id="12" dur="1000" fill="hold"/>
                                        <p:tgtEl>
                                          <p:spTgt spid="7172"/>
                                        </p:tgtEl>
                                        <p:attrNameLst>
                                          <p:attrName>ppt_x</p:attrName>
                                        </p:attrNameLst>
                                      </p:cBhvr>
                                      <p:tavLst>
                                        <p:tav tm="0">
                                          <p:val>
                                            <p:strVal val="#ppt_x"/>
                                          </p:val>
                                        </p:tav>
                                        <p:tav tm="100000">
                                          <p:val>
                                            <p:strVal val="#ppt_x"/>
                                          </p:val>
                                        </p:tav>
                                      </p:tavLst>
                                    </p:anim>
                                    <p:anim calcmode="lin" valueType="num">
                                      <p:cBhvr>
                                        <p:cTn id="1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1440" y="1041401"/>
            <a:ext cx="10190480" cy="3903954"/>
          </a:xfrm>
          <a:prstGeom prst="rect">
            <a:avLst/>
          </a:prstGeom>
          <a:noFill/>
        </p:spPr>
        <p:txBody>
          <a:bodyPr wrap="square" rtlCol="0">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Dịch</a:t>
            </a: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COVID-19</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dẹp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rác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nhé</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20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1858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74645" y="0"/>
            <a:ext cx="12266645" cy="6858000"/>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7529354" y="3278984"/>
            <a:ext cx="3014905" cy="3423077"/>
          </a:xfrm>
          <a:prstGeom prst="rect">
            <a:avLst/>
          </a:prstGeom>
        </p:spPr>
      </p:pic>
      <p:pic>
        <p:nvPicPr>
          <p:cNvPr id="6" name="5" descr="Kết quả hình ảnh cho rác lon nước png">
            <a:hlinkClick r:id="rId5" action="ppaction://hlinksldjump"/>
          </p:cNvPr>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3">
            <a:hlinkClick r:id="rId7" action="ppaction://hlinksldjump"/>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25898" y="5528926"/>
            <a:ext cx="511332" cy="538403"/>
          </a:xfrm>
          <a:prstGeom prst="rect">
            <a:avLst/>
          </a:prstGeom>
        </p:spPr>
      </p:pic>
      <p:pic>
        <p:nvPicPr>
          <p:cNvPr id="8" name="1">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8966" b="88966" l="2273" r="97273"/>
                    </a14:imgEffect>
                  </a14:imgLayer>
                </a14:imgProps>
              </a:ext>
            </a:extLst>
          </a:blip>
          <a:stretch>
            <a:fillRect/>
          </a:stretch>
        </p:blipFill>
        <p:spPr>
          <a:xfrm>
            <a:off x="2572861" y="5484697"/>
            <a:ext cx="883993" cy="582632"/>
          </a:xfrm>
          <a:prstGeom prst="rect">
            <a:avLst/>
          </a:prstGeom>
        </p:spPr>
      </p:pic>
      <p:pic>
        <p:nvPicPr>
          <p:cNvPr id="9" name="4">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2809" b="100000" l="10000" r="98000"/>
                    </a14:imgEffect>
                  </a14:imgLayer>
                </a14:imgProps>
              </a:ext>
            </a:extLst>
          </a:blip>
          <a:stretch>
            <a:fillRect/>
          </a:stretch>
        </p:blipFill>
        <p:spPr>
          <a:xfrm>
            <a:off x="4622515" y="4340490"/>
            <a:ext cx="481392" cy="571252"/>
          </a:xfrm>
          <a:prstGeom prst="rect">
            <a:avLst/>
          </a:prstGeom>
        </p:spPr>
      </p:pic>
      <p:pic>
        <p:nvPicPr>
          <p:cNvPr id="7170" name="8" descr="Kết quả hình ảnh cho mạng nhện 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91670" y="1047099"/>
            <a:ext cx="819747" cy="789062"/>
          </a:xfrm>
          <a:prstGeom prst="rect">
            <a:avLst/>
          </a:prstGeom>
          <a:noFill/>
          <a:extLst>
            <a:ext uri="{909E8E84-426E-40DD-AFC4-6F175D3DCCD1}">
              <a14:hiddenFill xmlns:a14="http://schemas.microsoft.com/office/drawing/2010/main">
                <a:solidFill>
                  <a:srgbClr val="FFFFFF"/>
                </a:solidFill>
              </a14:hiddenFill>
            </a:ext>
          </a:extLst>
        </p:spPr>
      </p:pic>
      <p:pic>
        <p:nvPicPr>
          <p:cNvPr id="13" name="2">
            <a:hlinkClick r:id="rId18" action="ppaction://hlinksldjump"/>
          </p:cNvPr>
          <p:cNvPicPr>
            <a:picLocks noChangeAspect="1"/>
          </p:cNvPicPr>
          <p:nvPr/>
        </p:nvPicPr>
        <p:blipFill>
          <a:blip r:embed="rId19">
            <a:extLst>
              <a:ext uri="{BEBA8EAE-BF5A-486C-A8C5-ECC9F3942E4B}">
                <a14:imgProps xmlns:a14="http://schemas.microsoft.com/office/drawing/2010/main">
                  <a14:imgLayer r:embed="rId20">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1816998" y="3381842"/>
            <a:ext cx="755863" cy="777215"/>
          </a:xfrm>
          <a:prstGeom prst="rect">
            <a:avLst/>
          </a:prstGeom>
        </p:spPr>
      </p:pic>
      <p:pic>
        <p:nvPicPr>
          <p:cNvPr id="15" name="Chon1"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2528" y="5460758"/>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4" name="Chon2"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9693" y="3358680"/>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9242" y="5396477"/>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7" name="Chon4"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694" y="4273484"/>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8" name="Chon5"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6345" y="4070264"/>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1" name="Chon8" descr="Kết quả hình ảnh cho bắn súng 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2345" y="107708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942167" y="115747"/>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093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8"/>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53" presetClass="exit" presetSubtype="32" fill="hold" nodeType="with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6" presetClass="emph" presetSubtype="0" repeatCount="indefinite" fill="hold" nodeType="clickEffect">
                                  <p:stCondLst>
                                    <p:cond delay="0"/>
                                  </p:stCondLst>
                                  <p:childTnLst>
                                    <p:animScale>
                                      <p:cBhvr>
                                        <p:cTn id="26" dur="2000" fill="hold"/>
                                        <p:tgtEl>
                                          <p:spTgt spid="13"/>
                                        </p:tgtEl>
                                      </p:cBhvr>
                                      <p:by x="150000" y="150000"/>
                                    </p:animScale>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14"/>
                                        </p:tgtEl>
                                        <p:attrNameLst>
                                          <p:attrName>ppt_w</p:attrName>
                                        </p:attrNameLst>
                                      </p:cBhvr>
                                      <p:tavLst>
                                        <p:tav tm="0">
                                          <p:val>
                                            <p:strVal val="ppt_w"/>
                                          </p:val>
                                        </p:tav>
                                        <p:tav tm="100000">
                                          <p:val>
                                            <p:fltVal val="0"/>
                                          </p:val>
                                        </p:tav>
                                      </p:tavLst>
                                    </p:anim>
                                    <p:anim calcmode="lin" valueType="num">
                                      <p:cBhvr>
                                        <p:cTn id="37" dur="500"/>
                                        <p:tgtEl>
                                          <p:spTgt spid="14"/>
                                        </p:tgtEl>
                                        <p:attrNameLst>
                                          <p:attrName>ppt_h</p:attrName>
                                        </p:attrNameLst>
                                      </p:cBhvr>
                                      <p:tavLst>
                                        <p:tav tm="0">
                                          <p:val>
                                            <p:strVal val="ppt_h"/>
                                          </p:val>
                                        </p:tav>
                                        <p:tav tm="100000">
                                          <p:val>
                                            <p:fltVal val="0"/>
                                          </p:val>
                                        </p:tav>
                                      </p:tavLst>
                                    </p:anim>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53" presetClass="exit" presetSubtype="32" fill="hold" nodeType="with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6" presetClass="emph" presetSubtype="0" repeatCount="indefinite" fill="hold" nodeType="clickEffect">
                                  <p:stCondLst>
                                    <p:cond delay="0"/>
                                  </p:stCondLst>
                                  <p:childTnLst>
                                    <p:animScale>
                                      <p:cBhvr>
                                        <p:cTn id="49" dur="2000" fill="hold"/>
                                        <p:tgtEl>
                                          <p:spTgt spid="7"/>
                                        </p:tgtEl>
                                      </p:cBhvr>
                                      <p:by x="150000" y="150000"/>
                                    </p:animScale>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9"/>
                    </p:tgtEl>
                  </p:cond>
                </p:stCondLst>
                <p:endSync evt="end" delay="0">
                  <p:rtn val="all"/>
                </p:endSync>
                <p:childTnLst>
                  <p:par>
                    <p:cTn id="69" fill="hold">
                      <p:stCondLst>
                        <p:cond delay="0"/>
                      </p:stCondLst>
                      <p:childTnLst>
                        <p:par>
                          <p:cTn id="70" fill="hold">
                            <p:stCondLst>
                              <p:cond delay="0"/>
                            </p:stCondLst>
                            <p:childTnLst>
                              <p:par>
                                <p:cTn id="71" presetID="6" presetClass="emph" presetSubtype="0" repeatCount="indefinite" fill="hold" nodeType="clickEffect">
                                  <p:stCondLst>
                                    <p:cond delay="0"/>
                                  </p:stCondLst>
                                  <p:childTnLst>
                                    <p:animScale>
                                      <p:cBhvr>
                                        <p:cTn id="72" dur="2000" fill="hold"/>
                                        <p:tgtEl>
                                          <p:spTgt spid="9"/>
                                        </p:tgtEl>
                                      </p:cBhvr>
                                      <p:by x="150000" y="150000"/>
                                    </p:animScale>
                                  </p:childTnLst>
                                </p:cTn>
                              </p:par>
                              <p:par>
                                <p:cTn id="73" presetID="42"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17"/>
                                        </p:tgtEl>
                                        <p:attrNameLst>
                                          <p:attrName>ppt_w</p:attrName>
                                        </p:attrNameLst>
                                      </p:cBhvr>
                                      <p:tavLst>
                                        <p:tav tm="0">
                                          <p:val>
                                            <p:strVal val="ppt_w"/>
                                          </p:val>
                                        </p:tav>
                                        <p:tav tm="100000">
                                          <p:val>
                                            <p:fltVal val="0"/>
                                          </p:val>
                                        </p:tav>
                                      </p:tavLst>
                                    </p:anim>
                                    <p:anim calcmode="lin" valueType="num">
                                      <p:cBhvr>
                                        <p:cTn id="83" dur="500"/>
                                        <p:tgtEl>
                                          <p:spTgt spid="17"/>
                                        </p:tgtEl>
                                        <p:attrNameLst>
                                          <p:attrName>ppt_h</p:attrName>
                                        </p:attrNameLst>
                                      </p:cBhvr>
                                      <p:tavLst>
                                        <p:tav tm="0">
                                          <p:val>
                                            <p:strVal val="ppt_h"/>
                                          </p:val>
                                        </p:tav>
                                        <p:tav tm="100000">
                                          <p:val>
                                            <p:fltVal val="0"/>
                                          </p:val>
                                        </p:tav>
                                      </p:tavLst>
                                    </p:anim>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6"/>
                    </p:tgtEl>
                  </p:cond>
                </p:stCondLst>
                <p:endSync evt="end" delay="0">
                  <p:rtn val="all"/>
                </p:endSync>
                <p:childTnLst>
                  <p:par>
                    <p:cTn id="92" fill="hold">
                      <p:stCondLst>
                        <p:cond delay="0"/>
                      </p:stCondLst>
                      <p:childTnLst>
                        <p:par>
                          <p:cTn id="93" fill="hold">
                            <p:stCondLst>
                              <p:cond delay="0"/>
                            </p:stCondLst>
                            <p:childTnLst>
                              <p:par>
                                <p:cTn id="94" presetID="6" presetClass="emph" presetSubtype="0" repeatCount="indefinite" fill="hold" nodeType="clickEffect">
                                  <p:stCondLst>
                                    <p:cond delay="0"/>
                                  </p:stCondLst>
                                  <p:childTnLst>
                                    <p:animScale>
                                      <p:cBhvr>
                                        <p:cTn id="95" dur="2000" fill="hold"/>
                                        <p:tgtEl>
                                          <p:spTgt spid="6"/>
                                        </p:tgtEl>
                                      </p:cBhvr>
                                      <p:by x="150000" y="150000"/>
                                    </p:animScale>
                                  </p:childTnLst>
                                </p:cTn>
                              </p:par>
                              <p:par>
                                <p:cTn id="96" presetID="42" presetClass="entr" presetSubtype="0"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0"/>
                                        <p:tgtEl>
                                          <p:spTgt spid="18"/>
                                        </p:tgtEl>
                                      </p:cBhvr>
                                    </p:animEffect>
                                    <p:anim calcmode="lin" valueType="num">
                                      <p:cBhvr>
                                        <p:cTn id="99" dur="1000" fill="hold"/>
                                        <p:tgtEl>
                                          <p:spTgt spid="18"/>
                                        </p:tgtEl>
                                        <p:attrNameLst>
                                          <p:attrName>ppt_x</p:attrName>
                                        </p:attrNameLst>
                                      </p:cBhvr>
                                      <p:tavLst>
                                        <p:tav tm="0">
                                          <p:val>
                                            <p:strVal val="#ppt_x"/>
                                          </p:val>
                                        </p:tav>
                                        <p:tav tm="100000">
                                          <p:val>
                                            <p:strVal val="#ppt_x"/>
                                          </p:val>
                                        </p:tav>
                                      </p:tavLst>
                                    </p:anim>
                                    <p:anim calcmode="lin" valueType="num">
                                      <p:cBhvr>
                                        <p:cTn id="10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1" restart="whenNotActive" fill="hold" evtFilter="cancelBubble" nodeType="interactiveSeq">
                <p:stCondLst>
                  <p:cond evt="onClick" delay="0">
                    <p:tgtEl>
                      <p:spTgt spid="18"/>
                    </p:tgtEl>
                  </p:cond>
                </p:stCondLst>
                <p:endSync evt="end" delay="0">
                  <p:rtn val="all"/>
                </p:endSync>
                <p:childTnLst>
                  <p:par>
                    <p:cTn id="102" fill="hold">
                      <p:stCondLst>
                        <p:cond delay="0"/>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18"/>
                                        </p:tgtEl>
                                        <p:attrNameLst>
                                          <p:attrName>ppt_w</p:attrName>
                                        </p:attrNameLst>
                                      </p:cBhvr>
                                      <p:tavLst>
                                        <p:tav tm="0">
                                          <p:val>
                                            <p:strVal val="ppt_w"/>
                                          </p:val>
                                        </p:tav>
                                        <p:tav tm="100000">
                                          <p:val>
                                            <p:fltVal val="0"/>
                                          </p:val>
                                        </p:tav>
                                      </p:tavLst>
                                    </p:anim>
                                    <p:anim calcmode="lin" valueType="num">
                                      <p:cBhvr>
                                        <p:cTn id="106" dur="500"/>
                                        <p:tgtEl>
                                          <p:spTgt spid="18"/>
                                        </p:tgtEl>
                                        <p:attrNameLst>
                                          <p:attrName>ppt_h</p:attrName>
                                        </p:attrNameLst>
                                      </p:cBhvr>
                                      <p:tavLst>
                                        <p:tav tm="0">
                                          <p:val>
                                            <p:strVal val="ppt_h"/>
                                          </p:val>
                                        </p:tav>
                                        <p:tav tm="100000">
                                          <p:val>
                                            <p:fltVal val="0"/>
                                          </p:val>
                                        </p:tav>
                                      </p:tavLst>
                                    </p:anim>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6"/>
                                        </p:tgtEl>
                                        <p:attrNameLst>
                                          <p:attrName>ppt_w</p:attrName>
                                        </p:attrNameLst>
                                      </p:cBhvr>
                                      <p:tavLst>
                                        <p:tav tm="0">
                                          <p:val>
                                            <p:strVal val="ppt_w"/>
                                          </p:val>
                                        </p:tav>
                                        <p:tav tm="100000">
                                          <p:val>
                                            <p:fltVal val="0"/>
                                          </p:val>
                                        </p:tav>
                                      </p:tavLst>
                                    </p:anim>
                                    <p:anim calcmode="lin" valueType="num">
                                      <p:cBhvr>
                                        <p:cTn id="111" dur="500"/>
                                        <p:tgtEl>
                                          <p:spTgt spid="6"/>
                                        </p:tgtEl>
                                        <p:attrNameLst>
                                          <p:attrName>ppt_h</p:attrName>
                                        </p:attrNameLst>
                                      </p:cBhvr>
                                      <p:tavLst>
                                        <p:tav tm="0">
                                          <p:val>
                                            <p:strVal val="ppt_h"/>
                                          </p:val>
                                        </p:tav>
                                        <p:tav tm="100000">
                                          <p:val>
                                            <p:fltVal val="0"/>
                                          </p:val>
                                        </p:tav>
                                      </p:tavLst>
                                    </p:anim>
                                    <p:animEffect transition="out" filter="fad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4" restart="whenNotActive" fill="hold" evtFilter="cancelBubble" nodeType="interactiveSeq">
                <p:stCondLst>
                  <p:cond evt="onClick" delay="0">
                    <p:tgtEl>
                      <p:spTgt spid="7170"/>
                    </p:tgtEl>
                  </p:cond>
                </p:stCondLst>
                <p:endSync evt="end" delay="0">
                  <p:rtn val="all"/>
                </p:endSync>
                <p:childTnLst>
                  <p:par>
                    <p:cTn id="115" fill="hold">
                      <p:stCondLst>
                        <p:cond delay="0"/>
                      </p:stCondLst>
                      <p:childTnLst>
                        <p:par>
                          <p:cTn id="116" fill="hold">
                            <p:stCondLst>
                              <p:cond delay="0"/>
                            </p:stCondLst>
                            <p:childTnLst>
                              <p:par>
                                <p:cTn id="117" presetID="6" presetClass="emph" presetSubtype="0" repeatCount="indefinite" fill="hold" nodeType="clickEffect">
                                  <p:stCondLst>
                                    <p:cond delay="0"/>
                                  </p:stCondLst>
                                  <p:childTnLst>
                                    <p:animScale>
                                      <p:cBhvr>
                                        <p:cTn id="118" dur="2000" fill="hold"/>
                                        <p:tgtEl>
                                          <p:spTgt spid="7170"/>
                                        </p:tgtEl>
                                      </p:cBhvr>
                                      <p:by x="150000" y="150000"/>
                                    </p:animScale>
                                  </p:childTnLst>
                                </p:cTn>
                              </p:par>
                              <p:par>
                                <p:cTn id="119" presetID="42" presetClass="entr" presetSubtype="0" fill="hold" nodeType="with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1000"/>
                                        <p:tgtEl>
                                          <p:spTgt spid="21"/>
                                        </p:tgtEl>
                                      </p:cBhvr>
                                    </p:animEffect>
                                    <p:anim calcmode="lin" valueType="num">
                                      <p:cBhvr>
                                        <p:cTn id="122" dur="1000" fill="hold"/>
                                        <p:tgtEl>
                                          <p:spTgt spid="21"/>
                                        </p:tgtEl>
                                        <p:attrNameLst>
                                          <p:attrName>ppt_x</p:attrName>
                                        </p:attrNameLst>
                                      </p:cBhvr>
                                      <p:tavLst>
                                        <p:tav tm="0">
                                          <p:val>
                                            <p:strVal val="#ppt_x"/>
                                          </p:val>
                                        </p:tav>
                                        <p:tav tm="100000">
                                          <p:val>
                                            <p:strVal val="#ppt_x"/>
                                          </p:val>
                                        </p:tav>
                                      </p:tavLst>
                                    </p:anim>
                                    <p:anim calcmode="lin" valueType="num">
                                      <p:cBhvr>
                                        <p:cTn id="1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70"/>
                  </p:tgtEl>
                </p:cond>
              </p:nextCondLst>
            </p:seq>
            <p:seq concurrent="1" nextAc="seek">
              <p:cTn id="124" restart="whenNotActive" fill="hold" evtFilter="cancelBubble" nodeType="interactiveSeq">
                <p:stCondLst>
                  <p:cond evt="onClick" delay="0">
                    <p:tgtEl>
                      <p:spTgt spid="21"/>
                    </p:tgtEl>
                  </p:cond>
                </p:stCondLst>
                <p:endSync evt="end" delay="0">
                  <p:rtn val="all"/>
                </p:endSync>
                <p:childTnLst>
                  <p:par>
                    <p:cTn id="125" fill="hold">
                      <p:stCondLst>
                        <p:cond delay="0"/>
                      </p:stCondLst>
                      <p:childTnLst>
                        <p:par>
                          <p:cTn id="126" fill="hold">
                            <p:stCondLst>
                              <p:cond delay="0"/>
                            </p:stCondLst>
                            <p:childTnLst>
                              <p:par>
                                <p:cTn id="127" presetID="53" presetClass="exit" presetSubtype="32" fill="hold" nodeType="clickEffect">
                                  <p:stCondLst>
                                    <p:cond delay="0"/>
                                  </p:stCondLst>
                                  <p:childTnLst>
                                    <p:anim calcmode="lin" valueType="num">
                                      <p:cBhvr>
                                        <p:cTn id="128" dur="500"/>
                                        <p:tgtEl>
                                          <p:spTgt spid="21"/>
                                        </p:tgtEl>
                                        <p:attrNameLst>
                                          <p:attrName>ppt_w</p:attrName>
                                        </p:attrNameLst>
                                      </p:cBhvr>
                                      <p:tavLst>
                                        <p:tav tm="0">
                                          <p:val>
                                            <p:strVal val="ppt_w"/>
                                          </p:val>
                                        </p:tav>
                                        <p:tav tm="100000">
                                          <p:val>
                                            <p:fltVal val="0"/>
                                          </p:val>
                                        </p:tav>
                                      </p:tavLst>
                                    </p:anim>
                                    <p:anim calcmode="lin" valueType="num">
                                      <p:cBhvr>
                                        <p:cTn id="129" dur="500"/>
                                        <p:tgtEl>
                                          <p:spTgt spid="21"/>
                                        </p:tgtEl>
                                        <p:attrNameLst>
                                          <p:attrName>ppt_h</p:attrName>
                                        </p:attrNameLst>
                                      </p:cBhvr>
                                      <p:tavLst>
                                        <p:tav tm="0">
                                          <p:val>
                                            <p:strVal val="ppt_h"/>
                                          </p:val>
                                        </p:tav>
                                        <p:tav tm="100000">
                                          <p:val>
                                            <p:fltVal val="0"/>
                                          </p:val>
                                        </p:tav>
                                      </p:tavLst>
                                    </p:anim>
                                    <p:animEffect transition="out" filter="fad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7170"/>
                                        </p:tgtEl>
                                        <p:attrNameLst>
                                          <p:attrName>ppt_w</p:attrName>
                                        </p:attrNameLst>
                                      </p:cBhvr>
                                      <p:tavLst>
                                        <p:tav tm="0">
                                          <p:val>
                                            <p:strVal val="ppt_w"/>
                                          </p:val>
                                        </p:tav>
                                        <p:tav tm="100000">
                                          <p:val>
                                            <p:fltVal val="0"/>
                                          </p:val>
                                        </p:tav>
                                      </p:tavLst>
                                    </p:anim>
                                    <p:anim calcmode="lin" valueType="num">
                                      <p:cBhvr>
                                        <p:cTn id="134" dur="500"/>
                                        <p:tgtEl>
                                          <p:spTgt spid="7170"/>
                                        </p:tgtEl>
                                        <p:attrNameLst>
                                          <p:attrName>ppt_h</p:attrName>
                                        </p:attrNameLst>
                                      </p:cBhvr>
                                      <p:tavLst>
                                        <p:tav tm="0">
                                          <p:val>
                                            <p:strVal val="ppt_h"/>
                                          </p:val>
                                        </p:tav>
                                        <p:tav tm="100000">
                                          <p:val>
                                            <p:fltVal val="0"/>
                                          </p:val>
                                        </p:tav>
                                      </p:tavLst>
                                    </p:anim>
                                    <p:animEffect transition="out" filter="fade">
                                      <p:cBhvr>
                                        <p:cTn id="135" dur="500"/>
                                        <p:tgtEl>
                                          <p:spTgt spid="7170"/>
                                        </p:tgtEl>
                                      </p:cBhvr>
                                    </p:animEffect>
                                    <p:set>
                                      <p:cBhvr>
                                        <p:cTn id="13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90459" y="2658502"/>
            <a:ext cx="8411082" cy="1226113"/>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1</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Hai </a:t>
            </a:r>
            <a:r>
              <a:rPr lang="en-US" sz="3600" dirty="0" err="1">
                <a:solidFill>
                  <a:srgbClr val="0000CC"/>
                </a:solidFill>
                <a:latin typeface="Times New Roman" panose="02020603050405020304" pitchFamily="18" charset="0"/>
                <a:cs typeface="Times New Roman" panose="02020603050405020304" pitchFamily="18" charset="0"/>
              </a:rPr>
              <a:t>số</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bội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5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a:t>
            </a:r>
            <a:endParaRPr lang="vi-VN" sz="36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rPr>
                      <m:t>0</m:t>
                    </m:r>
                    <m:r>
                      <a:rPr lang="en-US" sz="2800" b="0" i="1" dirty="0" smtClean="0">
                        <a:latin typeface="Cambria Math" panose="02040503050406030204" pitchFamily="18" charset="0"/>
                      </a:rPr>
                      <m:t>;5 </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dirty="0" smtClean="0">
                        <a:latin typeface="Cambria Math" panose="02040503050406030204" pitchFamily="18" charset="0"/>
                      </a:rPr>
                      <m:t>1;5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 </a:t>
                </a:r>
                <a14:m>
                  <m:oMath xmlns:m="http://schemas.openxmlformats.org/officeDocument/2006/math">
                    <m:r>
                      <a:rPr lang="en-US" sz="2800" b="0" i="1" dirty="0" smtClean="0">
                        <a:latin typeface="Cambria Math" panose="02040503050406030204" pitchFamily="18" charset="0"/>
                      </a:rPr>
                      <m:t>2;3</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0;1</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2" name="Picture 1"/>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987"/>
          <a:stretch/>
        </p:blipFill>
        <p:spPr>
          <a:xfrm flipH="1">
            <a:off x="113974" y="64397"/>
            <a:ext cx="1738617" cy="1702051"/>
          </a:xfrm>
          <a:prstGeom prst="rect">
            <a:avLst/>
          </a:prstGeom>
        </p:spPr>
      </p:pic>
      <p:sp>
        <p:nvSpPr>
          <p:cNvPr id="41" name="S3">
            <a:extLst>
              <a:ext uri="{FF2B5EF4-FFF2-40B4-BE49-F238E27FC236}">
                <a16:creationId xmlns:a16="http://schemas.microsoft.com/office/drawing/2014/main" id="{239D663C-D00B-47FE-81E3-6EFE8293F7DB}"/>
              </a:ext>
            </a:extLst>
          </p:cNvPr>
          <p:cNvSpPr/>
          <p:nvPr/>
        </p:nvSpPr>
        <p:spPr>
          <a:xfrm>
            <a:off x="10364150" y="4295471"/>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2" name="D1">
            <a:extLst>
              <a:ext uri="{FF2B5EF4-FFF2-40B4-BE49-F238E27FC236}">
                <a16:creationId xmlns:a16="http://schemas.microsoft.com/office/drawing/2014/main" id="{0C2A312D-7B14-4049-BC6F-3FB1344AF051}"/>
              </a:ext>
            </a:extLst>
          </p:cNvPr>
          <p:cNvSpPr/>
          <p:nvPr/>
        </p:nvSpPr>
        <p:spPr>
          <a:xfrm>
            <a:off x="10474779" y="5409742"/>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3" name="D2" descr="Kết quả hình ảnh cho đúng sai png">
            <a:extLst>
              <a:ext uri="{FF2B5EF4-FFF2-40B4-BE49-F238E27FC236}">
                <a16:creationId xmlns:a16="http://schemas.microsoft.com/office/drawing/2014/main" id="{44C07771-73ED-46F5-A889-33FBB7CB688D}"/>
              </a:ext>
            </a:extLst>
          </p:cNvPr>
          <p:cNvPicPr>
            <a:picLocks noChangeAspect="1" noChangeArrowheads="1"/>
          </p:cNvPicPr>
          <p:nvPr/>
        </p:nvPicPr>
        <p:blipFill>
          <a:blip r:embed="rId10"/>
          <a:srcRect/>
          <a:stretch>
            <a:fillRect/>
          </a:stretch>
        </p:blipFill>
        <p:spPr bwMode="auto">
          <a:xfrm>
            <a:off x="10301541" y="5224779"/>
            <a:ext cx="1196695" cy="1196695"/>
          </a:xfrm>
          <a:prstGeom prst="rect">
            <a:avLst/>
          </a:prstGeom>
          <a:noFill/>
          <a:ln w="9525">
            <a:noFill/>
            <a:miter lim="800000"/>
            <a:headEnd/>
            <a:tailEnd/>
          </a:ln>
        </p:spPr>
      </p:pic>
      <p:pic>
        <p:nvPicPr>
          <p:cNvPr id="44" name="SS3" descr="Hình ảnh có liên quan">
            <a:extLst>
              <a:ext uri="{FF2B5EF4-FFF2-40B4-BE49-F238E27FC236}">
                <a16:creationId xmlns:a16="http://schemas.microsoft.com/office/drawing/2014/main" id="{894C5E55-ED4C-43DB-B349-E1D883D6890B}"/>
              </a:ext>
            </a:extLst>
          </p:cNvPr>
          <p:cNvPicPr>
            <a:picLocks noChangeAspect="1" noChangeArrowheads="1"/>
          </p:cNvPicPr>
          <p:nvPr/>
        </p:nvPicPr>
        <p:blipFill>
          <a:blip r:embed="rId11"/>
          <a:srcRect l="14398" t="13542" r="14490" b="14236"/>
          <a:stretch>
            <a:fillRect/>
          </a:stretch>
        </p:blipFill>
        <p:spPr bwMode="auto">
          <a:xfrm>
            <a:off x="10303238" y="4201013"/>
            <a:ext cx="991015" cy="1003477"/>
          </a:xfrm>
          <a:prstGeom prst="rect">
            <a:avLst/>
          </a:prstGeom>
          <a:noFill/>
          <a:ln w="9525">
            <a:noFill/>
            <a:miter lim="800000"/>
            <a:headEnd/>
            <a:tailEnd/>
          </a:ln>
        </p:spPr>
      </p:pic>
      <p:sp>
        <p:nvSpPr>
          <p:cNvPr id="45" name="S3">
            <a:extLst>
              <a:ext uri="{FF2B5EF4-FFF2-40B4-BE49-F238E27FC236}">
                <a16:creationId xmlns:a16="http://schemas.microsoft.com/office/drawing/2014/main" id="{4D96E8C2-04CD-41BC-808D-F023EE40C0B5}"/>
              </a:ext>
            </a:extLst>
          </p:cNvPr>
          <p:cNvSpPr/>
          <p:nvPr/>
        </p:nvSpPr>
        <p:spPr>
          <a:xfrm>
            <a:off x="889459" y="4370420"/>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6" name="SS3" descr="Hình ảnh có liên quan">
            <a:extLst>
              <a:ext uri="{FF2B5EF4-FFF2-40B4-BE49-F238E27FC236}">
                <a16:creationId xmlns:a16="http://schemas.microsoft.com/office/drawing/2014/main" id="{6BE431B2-712A-4C5A-995B-D00BDF08BBD6}"/>
              </a:ext>
            </a:extLst>
          </p:cNvPr>
          <p:cNvPicPr>
            <a:picLocks noChangeAspect="1" noChangeArrowheads="1"/>
          </p:cNvPicPr>
          <p:nvPr/>
        </p:nvPicPr>
        <p:blipFill>
          <a:blip r:embed="rId11"/>
          <a:srcRect l="14398" t="13542" r="14490" b="14236"/>
          <a:stretch>
            <a:fillRect/>
          </a:stretch>
        </p:blipFill>
        <p:spPr bwMode="auto">
          <a:xfrm>
            <a:off x="828547" y="4275962"/>
            <a:ext cx="991015" cy="1003477"/>
          </a:xfrm>
          <a:prstGeom prst="rect">
            <a:avLst/>
          </a:prstGeom>
          <a:noFill/>
          <a:ln w="9525">
            <a:noFill/>
            <a:miter lim="800000"/>
            <a:headEnd/>
            <a:tailEnd/>
          </a:ln>
        </p:spPr>
      </p:pic>
      <p:sp>
        <p:nvSpPr>
          <p:cNvPr id="47" name="S3">
            <a:extLst>
              <a:ext uri="{FF2B5EF4-FFF2-40B4-BE49-F238E27FC236}">
                <a16:creationId xmlns:a16="http://schemas.microsoft.com/office/drawing/2014/main" id="{62645A64-57F1-409D-B3DA-AD8C9F660121}"/>
              </a:ext>
            </a:extLst>
          </p:cNvPr>
          <p:cNvSpPr/>
          <p:nvPr/>
        </p:nvSpPr>
        <p:spPr>
          <a:xfrm>
            <a:off x="856877" y="5414724"/>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8" name="SS3" descr="Hình ảnh có liên quan">
            <a:extLst>
              <a:ext uri="{FF2B5EF4-FFF2-40B4-BE49-F238E27FC236}">
                <a16:creationId xmlns:a16="http://schemas.microsoft.com/office/drawing/2014/main" id="{31FEF40D-22F1-41AE-95A1-277E5092CCD6}"/>
              </a:ext>
            </a:extLst>
          </p:cNvPr>
          <p:cNvPicPr>
            <a:picLocks noChangeAspect="1" noChangeArrowheads="1"/>
          </p:cNvPicPr>
          <p:nvPr/>
        </p:nvPicPr>
        <p:blipFill>
          <a:blip r:embed="rId11"/>
          <a:srcRect l="14398" t="13542" r="14490" b="14236"/>
          <a:stretch>
            <a:fillRect/>
          </a:stretch>
        </p:blipFill>
        <p:spPr bwMode="auto">
          <a:xfrm>
            <a:off x="795965" y="5320266"/>
            <a:ext cx="991015" cy="1003477"/>
          </a:xfrm>
          <a:prstGeom prst="rect">
            <a:avLst/>
          </a:prstGeom>
          <a:noFill/>
          <a:ln w="9525">
            <a:noFill/>
            <a:miter lim="800000"/>
            <a:headEnd/>
            <a:tailEnd/>
          </a:ln>
        </p:spPr>
      </p:pic>
    </p:spTree>
    <p:extLst>
      <p:ext uri="{BB962C8B-B14F-4D97-AF65-F5344CB8AC3E}">
        <p14:creationId xmlns:p14="http://schemas.microsoft.com/office/powerpoint/2010/main" val="40587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9" presetClass="emph" presetSubtype="0" fill="hold" grpId="0" nodeType="clickEffect">
                                  <p:stCondLst>
                                    <p:cond delay="0"/>
                                  </p:stCondLst>
                                  <p:childTnLst>
                                    <p:animClr clrSpc="rgb" dir="cw">
                                      <p:cBhvr override="childStyle">
                                        <p:cTn id="71" dur="500" fill="hold"/>
                                        <p:tgtEl>
                                          <p:spTgt spid="41"/>
                                        </p:tgtEl>
                                        <p:attrNameLst>
                                          <p:attrName>style.color</p:attrName>
                                        </p:attrNameLst>
                                      </p:cBhvr>
                                      <p:to>
                                        <a:schemeClr val="accent2"/>
                                      </p:to>
                                    </p:animClr>
                                    <p:animClr clrSpc="rgb" dir="cw">
                                      <p:cBhvr>
                                        <p:cTn id="72" dur="500" fill="hold"/>
                                        <p:tgtEl>
                                          <p:spTgt spid="41"/>
                                        </p:tgtEl>
                                        <p:attrNameLst>
                                          <p:attrName>fillcolor</p:attrName>
                                        </p:attrNameLst>
                                      </p:cBhvr>
                                      <p:to>
                                        <a:schemeClr val="accent2"/>
                                      </p:to>
                                    </p:animClr>
                                    <p:set>
                                      <p:cBhvr>
                                        <p:cTn id="73" dur="500" fill="hold"/>
                                        <p:tgtEl>
                                          <p:spTgt spid="41"/>
                                        </p:tgtEl>
                                        <p:attrNameLst>
                                          <p:attrName>fill.type</p:attrName>
                                        </p:attrNameLst>
                                      </p:cBhvr>
                                      <p:to>
                                        <p:strVal val="solid"/>
                                      </p:to>
                                    </p:set>
                                    <p:set>
                                      <p:cBhvr>
                                        <p:cTn id="74" dur="500" fill="hold"/>
                                        <p:tgtEl>
                                          <p:spTgt spid="4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SAI2_(new).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2"/>
                                        </p:tgtEl>
                                        <p:attrNameLst>
                                          <p:attrName>style.color</p:attrName>
                                        </p:attrNameLst>
                                      </p:cBhvr>
                                      <p:to>
                                        <a:schemeClr val="accent2"/>
                                      </p:to>
                                    </p:animClr>
                                    <p:animClr clrSpc="rgb" dir="cw">
                                      <p:cBhvr>
                                        <p:cTn id="88" dur="500" fill="hold"/>
                                        <p:tgtEl>
                                          <p:spTgt spid="42"/>
                                        </p:tgtEl>
                                        <p:attrNameLst>
                                          <p:attrName>fillcolor</p:attrName>
                                        </p:attrNameLst>
                                      </p:cBhvr>
                                      <p:to>
                                        <a:schemeClr val="accent2"/>
                                      </p:to>
                                    </p:animClr>
                                    <p:set>
                                      <p:cBhvr>
                                        <p:cTn id="89" dur="500" fill="hold"/>
                                        <p:tgtEl>
                                          <p:spTgt spid="42"/>
                                        </p:tgtEl>
                                        <p:attrNameLst>
                                          <p:attrName>fill.type</p:attrName>
                                        </p:attrNameLst>
                                      </p:cBhvr>
                                      <p:to>
                                        <p:strVal val="solid"/>
                                      </p:to>
                                    </p:set>
                                    <p:set>
                                      <p:cBhvr>
                                        <p:cTn id="90" dur="50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2"/>
                  </p:tgtEl>
                </p:cond>
              </p:nextCondLst>
            </p:seq>
            <p:seq concurrent="1" nextAc="seek">
              <p:cTn id="91" restart="whenNotActive" fill="hold" evtFilter="cancelBubble" nodeType="interactiveSeq">
                <p:stCondLst>
                  <p:cond evt="onClick" delay="0">
                    <p:tgtEl>
                      <p:spTgt spid="45"/>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5"/>
                                        </p:tgtEl>
                                        <p:attrNameLst>
                                          <p:attrName>style.color</p:attrName>
                                        </p:attrNameLst>
                                      </p:cBhvr>
                                      <p:to>
                                        <a:schemeClr val="accent2"/>
                                      </p:to>
                                    </p:animClr>
                                    <p:animClr clrSpc="rgb" dir="cw">
                                      <p:cBhvr>
                                        <p:cTn id="96" dur="500" fill="hold"/>
                                        <p:tgtEl>
                                          <p:spTgt spid="45"/>
                                        </p:tgtEl>
                                        <p:attrNameLst>
                                          <p:attrName>fillcolor</p:attrName>
                                        </p:attrNameLst>
                                      </p:cBhvr>
                                      <p:to>
                                        <a:schemeClr val="accent2"/>
                                      </p:to>
                                    </p:animClr>
                                    <p:set>
                                      <p:cBhvr>
                                        <p:cTn id="97" dur="500" fill="hold"/>
                                        <p:tgtEl>
                                          <p:spTgt spid="45"/>
                                        </p:tgtEl>
                                        <p:attrNameLst>
                                          <p:attrName>fill.type</p:attrName>
                                        </p:attrNameLst>
                                      </p:cBhvr>
                                      <p:to>
                                        <p:strVal val="solid"/>
                                      </p:to>
                                    </p:set>
                                    <p:set>
                                      <p:cBhvr>
                                        <p:cTn id="98" dur="500" fill="hold"/>
                                        <p:tgtEl>
                                          <p:spTgt spid="45"/>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childTnLst>
              </p:cTn>
              <p:nextCondLst>
                <p:cond evt="onClick" delay="0">
                  <p:tgtEl>
                    <p:spTgt spid="45"/>
                  </p:tgtEl>
                </p:cond>
              </p:nextCondLst>
            </p:seq>
            <p:seq concurrent="1" nextAc="seek">
              <p:cTn id="103" restart="whenNotActive" fill="hold" evtFilter="cancelBubble" nodeType="interactiveSeq">
                <p:stCondLst>
                  <p:cond evt="onClick" delay="0">
                    <p:tgtEl>
                      <p:spTgt spid="47"/>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7"/>
                                        </p:tgtEl>
                                        <p:attrNameLst>
                                          <p:attrName>style.color</p:attrName>
                                        </p:attrNameLst>
                                      </p:cBhvr>
                                      <p:to>
                                        <a:schemeClr val="accent2"/>
                                      </p:to>
                                    </p:animClr>
                                    <p:animClr clrSpc="rgb" dir="cw">
                                      <p:cBhvr>
                                        <p:cTn id="108" dur="500" fill="hold"/>
                                        <p:tgtEl>
                                          <p:spTgt spid="47"/>
                                        </p:tgtEl>
                                        <p:attrNameLst>
                                          <p:attrName>fillcolor</p:attrName>
                                        </p:attrNameLst>
                                      </p:cBhvr>
                                      <p:to>
                                        <a:schemeClr val="accent2"/>
                                      </p:to>
                                    </p:animClr>
                                    <p:set>
                                      <p:cBhvr>
                                        <p:cTn id="109" dur="500" fill="hold"/>
                                        <p:tgtEl>
                                          <p:spTgt spid="47"/>
                                        </p:tgtEl>
                                        <p:attrNameLst>
                                          <p:attrName>fill.type</p:attrName>
                                        </p:attrNameLst>
                                      </p:cBhvr>
                                      <p:to>
                                        <p:strVal val="solid"/>
                                      </p:to>
                                    </p:set>
                                    <p:set>
                                      <p:cBhvr>
                                        <p:cTn id="110" dur="500" fill="hold"/>
                                        <p:tgtEl>
                                          <p:spTgt spid="4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3"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childTnLst>
                          </p:cTn>
                        </p:par>
                      </p:childTnLst>
                    </p:cTn>
                  </p:par>
                </p:childTnLst>
              </p:cTn>
              <p:nextCondLst>
                <p:cond evt="onClick" delay="0">
                  <p:tgtEl>
                    <p:spTgt spid="4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5"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E5F5D-E291-4054-82F0-F8DE6CA86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87ECA7-4A92-4C63-A02C-39F09D9C9585}"/>
              </a:ext>
            </a:extLst>
          </p:cNvPr>
          <p:cNvSpPr txBox="1"/>
          <p:nvPr/>
        </p:nvSpPr>
        <p:spPr>
          <a:xfrm>
            <a:off x="1492898" y="1334277"/>
            <a:ext cx="954521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Cách tìm bội của một số</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FE8B8B-1929-4734-B127-BF3EFEE7E486}"/>
                  </a:ext>
                </a:extLst>
              </p:cNvPr>
              <p:cNvSpPr txBox="1"/>
              <p:nvPr/>
            </p:nvSpPr>
            <p:spPr>
              <a:xfrm>
                <a:off x="1323392" y="2724683"/>
                <a:ext cx="9545216" cy="2219838"/>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Để tìm các bội của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r>
                      <a:rPr lang="en-US" sz="3200" b="0" i="1" smtClean="0">
                        <a:solidFill>
                          <a:srgbClr val="002060"/>
                        </a:solidFill>
                        <a:latin typeface="Cambria Math" panose="02040503050406030204" pitchFamily="18" charset="0"/>
                        <a:cs typeface="Times New Roman" panose="02020603050405020304" pitchFamily="18" charset="0"/>
                      </a:rPr>
                      <m:t> (</m:t>
                    </m:r>
                    <m:r>
                      <m:rPr>
                        <m:sty m:val="p"/>
                      </m:rPr>
                      <a:rPr lang="en-US" sz="3200" b="0" i="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n</m:t>
                    </m:r>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20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ℕ</m:t>
                        </m:r>
                      </m:e>
                      <m:sup>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2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a:solidFill>
                      <a:srgbClr val="002060"/>
                    </a:solidFill>
                    <a:latin typeface="Times New Roman" panose="02020603050405020304" pitchFamily="18" charset="0"/>
                    <a:cs typeface="Times New Roman" panose="02020603050405020304" pitchFamily="18" charset="0"/>
                  </a:rPr>
                  <a:t>, ta có thể lần lượt nhân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oMath>
                </a14:m>
                <a:r>
                  <a:rPr lang="en-US" sz="3200">
                    <a:solidFill>
                      <a:srgbClr val="002060"/>
                    </a:solidFill>
                    <a:latin typeface="Times New Roman" panose="02020603050405020304" pitchFamily="18" charset="0"/>
                    <a:cs typeface="Times New Roman" panose="02020603050405020304" pitchFamily="18" charset="0"/>
                  </a:rPr>
                  <a:t> với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0; 1; 2; 3; …</m:t>
                    </m:r>
                  </m:oMath>
                </a14:m>
                <a:endParaRPr lang="en-US" sz="3200">
                  <a:solidFill>
                    <a:srgbClr val="002060"/>
                  </a:solidFill>
                  <a:latin typeface="Times New Roman" panose="02020603050405020304" pitchFamily="18" charset="0"/>
                  <a:cs typeface="Times New Roman" panose="02020603050405020304" pitchFamily="18" charset="0"/>
                </a:endParaRPr>
              </a:p>
              <a:p>
                <a:pPr>
                  <a:lnSpc>
                    <a:spcPct val="150000"/>
                  </a:lnSpc>
                </a:pPr>
                <a:r>
                  <a:rPr lang="en-US" sz="3200">
                    <a:solidFill>
                      <a:srgbClr val="002060"/>
                    </a:solidFill>
                    <a:latin typeface="Times New Roman" panose="02020603050405020304" pitchFamily="18" charset="0"/>
                    <a:cs typeface="Times New Roman" panose="02020603050405020304" pitchFamily="18" charset="0"/>
                  </a:rPr>
                  <a:t>Khi đó, các kết quả nhận được đều là bội của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oMath>
                </a14:m>
                <a:endParaRPr lang="en-US" sz="3200">
                  <a:solidFill>
                    <a:srgbClr val="002060"/>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7FE8B8B-1929-4734-B127-BF3EFEE7E486}"/>
                  </a:ext>
                </a:extLst>
              </p:cNvPr>
              <p:cNvSpPr txBox="1">
                <a:spLocks noRot="1" noChangeAspect="1" noMove="1" noResize="1" noEditPoints="1" noAdjustHandles="1" noChangeArrowheads="1" noChangeShapeType="1" noTextEdit="1"/>
              </p:cNvSpPr>
              <p:nvPr/>
            </p:nvSpPr>
            <p:spPr>
              <a:xfrm>
                <a:off x="1323392" y="2724683"/>
                <a:ext cx="9545216" cy="2219838"/>
              </a:xfrm>
              <a:prstGeom prst="rect">
                <a:avLst/>
              </a:prstGeom>
              <a:blipFill>
                <a:blip r:embed="rId3"/>
                <a:stretch>
                  <a:fillRect l="-1596" b="-7967"/>
                </a:stretch>
              </a:blipFill>
            </p:spPr>
            <p:txBody>
              <a:bodyPr/>
              <a:lstStyle/>
              <a:p>
                <a:r>
                  <a:rPr lang="en-US">
                    <a:noFill/>
                  </a:rPr>
                  <a:t> </a:t>
                </a:r>
              </a:p>
            </p:txBody>
          </p:sp>
        </mc:Fallback>
      </mc:AlternateContent>
      <p:pic>
        <p:nvPicPr>
          <p:cNvPr id="8" name="Picture 2" descr="Kết quả hình ảnh cho home png">
            <a:hlinkClick r:id="rId4" action="ppaction://hlinksldjump"/>
            <a:extLst>
              <a:ext uri="{FF2B5EF4-FFF2-40B4-BE49-F238E27FC236}">
                <a16:creationId xmlns:a16="http://schemas.microsoft.com/office/drawing/2014/main" id="{0F055DF7-1553-416F-A160-ABAC97F065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36225" y="2757260"/>
            <a:ext cx="8411082" cy="9826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2</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solidFill>
                  <a:srgbClr val="0000CC"/>
                </a:solidFill>
                <a:latin typeface="Times New Roman" panose="02020603050405020304" pitchFamily="18" charset="0"/>
                <a:cs typeface="Times New Roman" panose="02020603050405020304" pitchFamily="18" charset="0"/>
              </a:rPr>
              <a:t>Hai </a:t>
            </a:r>
            <a:r>
              <a:rPr lang="en-US" sz="3600" dirty="0" err="1">
                <a:solidFill>
                  <a:srgbClr val="0000CC"/>
                </a:solidFill>
                <a:latin typeface="Times New Roman" panose="02020603050405020304" pitchFamily="18" charset="0"/>
                <a:cs typeface="Times New Roman" panose="02020603050405020304" pitchFamily="18" charset="0"/>
              </a:rPr>
              <a:t>số</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là</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ước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là</a:t>
            </a:r>
            <a:endParaRPr lang="vi-VN" sz="36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A"/>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D</a:t>
                </a:r>
                <a:r>
                  <a:rPr lang="en-US" sz="2800" b="1">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latin typeface="Cambria Math" panose="02040503050406030204" pitchFamily="18" charset="0"/>
                      </a:rPr>
                      <m:t>0</m:t>
                    </m:r>
                    <m:r>
                      <a:rPr lang="en-US" sz="2800" b="0" i="1" dirty="0" smtClean="0">
                        <a:latin typeface="Cambria Math" panose="02040503050406030204" pitchFamily="18" charset="0"/>
                      </a:rPr>
                      <m:t>;5 </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6139092" y="540618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5"/>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dirty="0" smtClean="0">
                        <a:latin typeface="Cambria Math" panose="02040503050406030204" pitchFamily="18" charset="0"/>
                      </a:rPr>
                      <m:t>1;5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163622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2"/>
                <a:r>
                  <a:rPr lang="en-US" sz="2800" b="1" dirty="0">
                    <a:solidFill>
                      <a:srgbClr val="0000CC"/>
                    </a:solidFill>
                    <a:latin typeface="Times New Roman" panose="02020603050405020304" pitchFamily="18" charset="0"/>
                    <a:cs typeface="Times New Roman" panose="02020603050405020304" pitchFamily="18" charset="0"/>
                  </a:rPr>
                  <a:t>B. </a:t>
                </a:r>
                <a14:m>
                  <m:oMath xmlns:m="http://schemas.openxmlformats.org/officeDocument/2006/math">
                    <m:r>
                      <a:rPr lang="en-US" sz="2800" b="0" i="1" dirty="0" smtClean="0">
                        <a:latin typeface="Cambria Math" panose="02040503050406030204" pitchFamily="18" charset="0"/>
                      </a:rPr>
                      <m:t>2;8</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n-US" sz="2800" b="1" dirty="0">
                    <a:solidFill>
                      <a:srgbClr val="0000CC"/>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0" i="1" dirty="0" smtClean="0">
                        <a:latin typeface="Cambria Math" panose="02040503050406030204" pitchFamily="18" charset="0"/>
                      </a:rPr>
                      <m:t>0;10</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a:off x="1640533" y="540618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p:sp>
        <p:nvSpPr>
          <p:cNvPr id="16" name="Rounded Rectangle 1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973002" y="258886"/>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dọn rác png">
            <a:extLst>
              <a:ext uri="{FF2B5EF4-FFF2-40B4-BE49-F238E27FC236}">
                <a16:creationId xmlns:a16="http://schemas.microsoft.com/office/drawing/2014/main" id="{57C4F9B8-BAA3-4FFC-B736-65DAC1082FA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22528"/>
            <a:ext cx="1720158" cy="1727837"/>
          </a:xfrm>
          <a:prstGeom prst="rect">
            <a:avLst/>
          </a:prstGeom>
          <a:noFill/>
          <a:extLst>
            <a:ext uri="{909E8E84-426E-40DD-AFC4-6F175D3DCCD1}">
              <a14:hiddenFill xmlns:a14="http://schemas.microsoft.com/office/drawing/2010/main">
                <a:solidFill>
                  <a:srgbClr val="FFFFFF"/>
                </a:solidFill>
              </a14:hiddenFill>
            </a:ext>
          </a:extLst>
        </p:spPr>
      </p:pic>
      <p:sp>
        <p:nvSpPr>
          <p:cNvPr id="42" name="S3">
            <a:extLst>
              <a:ext uri="{FF2B5EF4-FFF2-40B4-BE49-F238E27FC236}">
                <a16:creationId xmlns:a16="http://schemas.microsoft.com/office/drawing/2014/main" id="{F41A6261-810F-4A82-8CF5-863988634DFE}"/>
              </a:ext>
            </a:extLst>
          </p:cNvPr>
          <p:cNvSpPr/>
          <p:nvPr/>
        </p:nvSpPr>
        <p:spPr>
          <a:xfrm>
            <a:off x="10364150" y="4295471"/>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3" name="D1">
            <a:extLst>
              <a:ext uri="{FF2B5EF4-FFF2-40B4-BE49-F238E27FC236}">
                <a16:creationId xmlns:a16="http://schemas.microsoft.com/office/drawing/2014/main" id="{0F2E3928-6CC1-4CC5-9057-CA9F574C8D77}"/>
              </a:ext>
            </a:extLst>
          </p:cNvPr>
          <p:cNvSpPr/>
          <p:nvPr/>
        </p:nvSpPr>
        <p:spPr>
          <a:xfrm>
            <a:off x="883739" y="4378508"/>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4" name="D2" descr="Kết quả hình ảnh cho đúng sai png">
            <a:extLst>
              <a:ext uri="{FF2B5EF4-FFF2-40B4-BE49-F238E27FC236}">
                <a16:creationId xmlns:a16="http://schemas.microsoft.com/office/drawing/2014/main" id="{38DE7559-F2A5-47B5-B43F-33D01070599E}"/>
              </a:ext>
            </a:extLst>
          </p:cNvPr>
          <p:cNvPicPr>
            <a:picLocks noChangeAspect="1" noChangeArrowheads="1"/>
          </p:cNvPicPr>
          <p:nvPr/>
        </p:nvPicPr>
        <p:blipFill>
          <a:blip r:embed="rId10"/>
          <a:srcRect/>
          <a:stretch>
            <a:fillRect/>
          </a:stretch>
        </p:blipFill>
        <p:spPr bwMode="auto">
          <a:xfrm>
            <a:off x="710501" y="4193545"/>
            <a:ext cx="1196695" cy="1196695"/>
          </a:xfrm>
          <a:prstGeom prst="rect">
            <a:avLst/>
          </a:prstGeom>
          <a:noFill/>
          <a:ln w="9525">
            <a:noFill/>
            <a:miter lim="800000"/>
            <a:headEnd/>
            <a:tailEnd/>
          </a:ln>
        </p:spPr>
      </p:pic>
      <p:pic>
        <p:nvPicPr>
          <p:cNvPr id="45" name="SS3" descr="Hình ảnh có liên quan">
            <a:extLst>
              <a:ext uri="{FF2B5EF4-FFF2-40B4-BE49-F238E27FC236}">
                <a16:creationId xmlns:a16="http://schemas.microsoft.com/office/drawing/2014/main" id="{D3636C64-CC29-4808-BC92-FAF5AD07BE56}"/>
              </a:ext>
            </a:extLst>
          </p:cNvPr>
          <p:cNvPicPr>
            <a:picLocks noChangeAspect="1" noChangeArrowheads="1"/>
          </p:cNvPicPr>
          <p:nvPr/>
        </p:nvPicPr>
        <p:blipFill>
          <a:blip r:embed="rId11"/>
          <a:srcRect l="14398" t="13542" r="14490" b="14236"/>
          <a:stretch>
            <a:fillRect/>
          </a:stretch>
        </p:blipFill>
        <p:spPr bwMode="auto">
          <a:xfrm>
            <a:off x="10303238" y="4201013"/>
            <a:ext cx="991015" cy="1003477"/>
          </a:xfrm>
          <a:prstGeom prst="rect">
            <a:avLst/>
          </a:prstGeom>
          <a:noFill/>
          <a:ln w="9525">
            <a:noFill/>
            <a:miter lim="800000"/>
            <a:headEnd/>
            <a:tailEnd/>
          </a:ln>
        </p:spPr>
      </p:pic>
      <p:sp>
        <p:nvSpPr>
          <p:cNvPr id="46" name="S3">
            <a:extLst>
              <a:ext uri="{FF2B5EF4-FFF2-40B4-BE49-F238E27FC236}">
                <a16:creationId xmlns:a16="http://schemas.microsoft.com/office/drawing/2014/main" id="{35E69360-8636-4C6F-AE4C-C7AAC312DC06}"/>
              </a:ext>
            </a:extLst>
          </p:cNvPr>
          <p:cNvSpPr/>
          <p:nvPr/>
        </p:nvSpPr>
        <p:spPr>
          <a:xfrm>
            <a:off x="10425062" y="5427285"/>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7" name="SS3" descr="Hình ảnh có liên quan">
            <a:extLst>
              <a:ext uri="{FF2B5EF4-FFF2-40B4-BE49-F238E27FC236}">
                <a16:creationId xmlns:a16="http://schemas.microsoft.com/office/drawing/2014/main" id="{939B8673-DC19-4627-8BFD-2B8C25827492}"/>
              </a:ext>
            </a:extLst>
          </p:cNvPr>
          <p:cNvPicPr>
            <a:picLocks noChangeAspect="1" noChangeArrowheads="1"/>
          </p:cNvPicPr>
          <p:nvPr/>
        </p:nvPicPr>
        <p:blipFill>
          <a:blip r:embed="rId11"/>
          <a:srcRect l="14398" t="13542" r="14490" b="14236"/>
          <a:stretch>
            <a:fillRect/>
          </a:stretch>
        </p:blipFill>
        <p:spPr bwMode="auto">
          <a:xfrm>
            <a:off x="10364150" y="5332827"/>
            <a:ext cx="991015" cy="1003477"/>
          </a:xfrm>
          <a:prstGeom prst="rect">
            <a:avLst/>
          </a:prstGeom>
          <a:noFill/>
          <a:ln w="9525">
            <a:noFill/>
            <a:miter lim="800000"/>
            <a:headEnd/>
            <a:tailEnd/>
          </a:ln>
        </p:spPr>
      </p:pic>
      <p:sp>
        <p:nvSpPr>
          <p:cNvPr id="48" name="S3">
            <a:extLst>
              <a:ext uri="{FF2B5EF4-FFF2-40B4-BE49-F238E27FC236}">
                <a16:creationId xmlns:a16="http://schemas.microsoft.com/office/drawing/2014/main" id="{334C81A1-40C7-4AA0-BB5D-69B34DA4F970}"/>
              </a:ext>
            </a:extLst>
          </p:cNvPr>
          <p:cNvSpPr/>
          <p:nvPr/>
        </p:nvSpPr>
        <p:spPr>
          <a:xfrm>
            <a:off x="928354" y="5436562"/>
            <a:ext cx="897521" cy="8267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9" name="SS3" descr="Hình ảnh có liên quan">
            <a:extLst>
              <a:ext uri="{FF2B5EF4-FFF2-40B4-BE49-F238E27FC236}">
                <a16:creationId xmlns:a16="http://schemas.microsoft.com/office/drawing/2014/main" id="{28634CCB-5991-469D-A33F-1B76981DB81F}"/>
              </a:ext>
            </a:extLst>
          </p:cNvPr>
          <p:cNvPicPr>
            <a:picLocks noChangeAspect="1" noChangeArrowheads="1"/>
          </p:cNvPicPr>
          <p:nvPr/>
        </p:nvPicPr>
        <p:blipFill>
          <a:blip r:embed="rId11"/>
          <a:srcRect l="14398" t="13542" r="14490" b="14236"/>
          <a:stretch>
            <a:fillRect/>
          </a:stretch>
        </p:blipFill>
        <p:spPr bwMode="auto">
          <a:xfrm>
            <a:off x="867442" y="5342104"/>
            <a:ext cx="991015" cy="1003477"/>
          </a:xfrm>
          <a:prstGeom prst="rect">
            <a:avLst/>
          </a:prstGeom>
          <a:noFill/>
          <a:ln w="9525">
            <a:noFill/>
            <a:miter lim="800000"/>
            <a:headEnd/>
            <a:tailEnd/>
          </a:ln>
        </p:spPr>
      </p:pic>
    </p:spTree>
    <p:extLst>
      <p:ext uri="{BB962C8B-B14F-4D97-AF65-F5344CB8AC3E}">
        <p14:creationId xmlns:p14="http://schemas.microsoft.com/office/powerpoint/2010/main" val="26291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9" presetClass="emph" presetSubtype="0" fill="hold" grpId="0" nodeType="clickEffect">
                                  <p:stCondLst>
                                    <p:cond delay="0"/>
                                  </p:stCondLst>
                                  <p:childTnLst>
                                    <p:animClr clrSpc="rgb" dir="cw">
                                      <p:cBhvr override="childStyle">
                                        <p:cTn id="71" dur="500" fill="hold"/>
                                        <p:tgtEl>
                                          <p:spTgt spid="42"/>
                                        </p:tgtEl>
                                        <p:attrNameLst>
                                          <p:attrName>style.color</p:attrName>
                                        </p:attrNameLst>
                                      </p:cBhvr>
                                      <p:to>
                                        <a:schemeClr val="accent2"/>
                                      </p:to>
                                    </p:animClr>
                                    <p:animClr clrSpc="rgb" dir="cw">
                                      <p:cBhvr>
                                        <p:cTn id="72" dur="500" fill="hold"/>
                                        <p:tgtEl>
                                          <p:spTgt spid="42"/>
                                        </p:tgtEl>
                                        <p:attrNameLst>
                                          <p:attrName>fillcolor</p:attrName>
                                        </p:attrNameLst>
                                      </p:cBhvr>
                                      <p:to>
                                        <a:schemeClr val="accent2"/>
                                      </p:to>
                                    </p:animClr>
                                    <p:set>
                                      <p:cBhvr>
                                        <p:cTn id="73" dur="500" fill="hold"/>
                                        <p:tgtEl>
                                          <p:spTgt spid="42"/>
                                        </p:tgtEl>
                                        <p:attrNameLst>
                                          <p:attrName>fill.type</p:attrName>
                                        </p:attrNameLst>
                                      </p:cBhvr>
                                      <p:to>
                                        <p:strVal val="solid"/>
                                      </p:to>
                                    </p:set>
                                    <p:set>
                                      <p:cBhvr>
                                        <p:cTn id="74" dur="50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SAI2_(new).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3"/>
                                        </p:tgtEl>
                                        <p:attrNameLst>
                                          <p:attrName>style.color</p:attrName>
                                        </p:attrNameLst>
                                      </p:cBhvr>
                                      <p:to>
                                        <a:schemeClr val="accent2"/>
                                      </p:to>
                                    </p:animClr>
                                    <p:animClr clrSpc="rgb" dir="cw">
                                      <p:cBhvr>
                                        <p:cTn id="88" dur="500" fill="hold"/>
                                        <p:tgtEl>
                                          <p:spTgt spid="43"/>
                                        </p:tgtEl>
                                        <p:attrNameLst>
                                          <p:attrName>fillcolor</p:attrName>
                                        </p:attrNameLst>
                                      </p:cBhvr>
                                      <p:to>
                                        <a:schemeClr val="accent2"/>
                                      </p:to>
                                    </p:animClr>
                                    <p:set>
                                      <p:cBhvr>
                                        <p:cTn id="89" dur="500" fill="hold"/>
                                        <p:tgtEl>
                                          <p:spTgt spid="43"/>
                                        </p:tgtEl>
                                        <p:attrNameLst>
                                          <p:attrName>fill.type</p:attrName>
                                        </p:attrNameLst>
                                      </p:cBhvr>
                                      <p:to>
                                        <p:strVal val="solid"/>
                                      </p:to>
                                    </p:set>
                                    <p:set>
                                      <p:cBhvr>
                                        <p:cTn id="90" dur="500" fill="hold"/>
                                        <p:tgtEl>
                                          <p:spTgt spid="43"/>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6"/>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6"/>
                                        </p:tgtEl>
                                        <p:attrNameLst>
                                          <p:attrName>style.color</p:attrName>
                                        </p:attrNameLst>
                                      </p:cBhvr>
                                      <p:to>
                                        <a:schemeClr val="accent2"/>
                                      </p:to>
                                    </p:animClr>
                                    <p:animClr clrSpc="rgb" dir="cw">
                                      <p:cBhvr>
                                        <p:cTn id="96" dur="500" fill="hold"/>
                                        <p:tgtEl>
                                          <p:spTgt spid="46"/>
                                        </p:tgtEl>
                                        <p:attrNameLst>
                                          <p:attrName>fillcolor</p:attrName>
                                        </p:attrNameLst>
                                      </p:cBhvr>
                                      <p:to>
                                        <a:schemeClr val="accent2"/>
                                      </p:to>
                                    </p:animClr>
                                    <p:set>
                                      <p:cBhvr>
                                        <p:cTn id="97" dur="500" fill="hold"/>
                                        <p:tgtEl>
                                          <p:spTgt spid="46"/>
                                        </p:tgtEl>
                                        <p:attrNameLst>
                                          <p:attrName>fill.type</p:attrName>
                                        </p:attrNameLst>
                                      </p:cBhvr>
                                      <p:to>
                                        <p:strVal val="solid"/>
                                      </p:to>
                                    </p:set>
                                    <p:set>
                                      <p:cBhvr>
                                        <p:cTn id="98" dur="500" fill="hold"/>
                                        <p:tgtEl>
                                          <p:spTgt spid="46"/>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childTnLst>
              </p:cTn>
              <p:nextCondLst>
                <p:cond evt="onClick" delay="0">
                  <p:tgtEl>
                    <p:spTgt spid="46"/>
                  </p:tgtEl>
                </p:cond>
              </p:nextCondLst>
            </p:seq>
            <p:seq concurrent="1" nextAc="seek">
              <p:cTn id="103" restart="whenNotActive" fill="hold" evtFilter="cancelBubble" nodeType="interactiveSeq">
                <p:stCondLst>
                  <p:cond evt="onClick" delay="0">
                    <p:tgtEl>
                      <p:spTgt spid="48"/>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8"/>
                                        </p:tgtEl>
                                        <p:attrNameLst>
                                          <p:attrName>style.color</p:attrName>
                                        </p:attrNameLst>
                                      </p:cBhvr>
                                      <p:to>
                                        <a:schemeClr val="accent2"/>
                                      </p:to>
                                    </p:animClr>
                                    <p:animClr clrSpc="rgb" dir="cw">
                                      <p:cBhvr>
                                        <p:cTn id="108" dur="500" fill="hold"/>
                                        <p:tgtEl>
                                          <p:spTgt spid="48"/>
                                        </p:tgtEl>
                                        <p:attrNameLst>
                                          <p:attrName>fillcolor</p:attrName>
                                        </p:attrNameLst>
                                      </p:cBhvr>
                                      <p:to>
                                        <a:schemeClr val="accent2"/>
                                      </p:to>
                                    </p:animClr>
                                    <p:set>
                                      <p:cBhvr>
                                        <p:cTn id="109" dur="500" fill="hold"/>
                                        <p:tgtEl>
                                          <p:spTgt spid="48"/>
                                        </p:tgtEl>
                                        <p:attrNameLst>
                                          <p:attrName>fill.type</p:attrName>
                                        </p:attrNameLst>
                                      </p:cBhvr>
                                      <p:to>
                                        <p:strVal val="solid"/>
                                      </p:to>
                                    </p:set>
                                    <p:set>
                                      <p:cBhvr>
                                        <p:cTn id="110" dur="500" fill="hold"/>
                                        <p:tgtEl>
                                          <p:spTgt spid="48"/>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3"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500"/>
                                        <p:tgtEl>
                                          <p:spTgt spid="49"/>
                                        </p:tgtEl>
                                      </p:cBhvr>
                                    </p:animEffect>
                                  </p:childTnLst>
                                </p:cTn>
                              </p:par>
                            </p:childTnLst>
                          </p:cTn>
                        </p:par>
                      </p:childTnLst>
                    </p:cTn>
                  </p:par>
                </p:childTnLst>
              </p:cTn>
              <p:nextCondLst>
                <p:cond evt="onClick" delay="0">
                  <p:tgtEl>
                    <p:spTgt spid="48"/>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2" grpId="0" animBg="1"/>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FA498C-C18A-4084-A3C6-F73E48874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0F08642-73D5-443F-9B98-3529164E2F84}"/>
              </a:ext>
            </a:extLst>
          </p:cNvPr>
          <p:cNvSpPr txBox="1"/>
          <p:nvPr/>
        </p:nvSpPr>
        <p:spPr>
          <a:xfrm>
            <a:off x="1323392" y="2017183"/>
            <a:ext cx="954521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endParaRPr lang="en-US"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3790AC-0766-4BF2-B5CA-091263388F1C}"/>
                  </a:ext>
                </a:extLst>
              </p:cNvPr>
              <p:cNvSpPr txBox="1"/>
              <p:nvPr/>
            </p:nvSpPr>
            <p:spPr>
              <a:xfrm>
                <a:off x="1323392" y="2724683"/>
                <a:ext cx="9545216" cy="2219838"/>
              </a:xfrm>
              <a:prstGeom prst="rect">
                <a:avLst/>
              </a:prstGeom>
              <a:noFill/>
            </p:spPr>
            <p:txBody>
              <a:bodyPr wrap="square" rtlCol="0">
                <a:spAutoFit/>
              </a:bodyPr>
              <a:lstStyle/>
              <a:p>
                <a:pPr>
                  <a:lnSpc>
                    <a:spcPct val="150000"/>
                  </a:lnSpc>
                </a:pPr>
                <a:r>
                  <a:rPr lang="en-US" sz="3200">
                    <a:solidFill>
                      <a:srgbClr val="002060"/>
                    </a:solidFill>
                    <a:latin typeface="Times New Roman" panose="02020603050405020304" pitchFamily="18" charset="0"/>
                    <a:cs typeface="Times New Roman" panose="02020603050405020304" pitchFamily="18" charset="0"/>
                  </a:rPr>
                  <a:t>Để tìm các ước của số tự nhiên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r>
                      <a:rPr lang="en-US" sz="3200" b="0" i="1" smtClean="0">
                        <a:solidFill>
                          <a:srgbClr val="002060"/>
                        </a:solidFill>
                        <a:latin typeface="Cambria Math" panose="02040503050406030204" pitchFamily="18" charset="0"/>
                        <a:cs typeface="Times New Roman" panose="02020603050405020304" pitchFamily="18" charset="0"/>
                      </a:rPr>
                      <m:t> </m:t>
                    </m:r>
                  </m:oMath>
                </a14:m>
                <a:r>
                  <a:rPr lang="en-US" sz="3200">
                    <a:solidFill>
                      <a:srgbClr val="002060"/>
                    </a:solidFill>
                    <a:latin typeface="Times New Roman" panose="02020603050405020304" pitchFamily="18" charset="0"/>
                    <a:cs typeface="Times New Roman" panose="02020603050405020304" pitchFamily="18" charset="0"/>
                  </a:rPr>
                  <a:t>lớn hơn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1</m:t>
                    </m:r>
                  </m:oMath>
                </a14:m>
                <a:r>
                  <a:rPr lang="en-US" sz="3200">
                    <a:solidFill>
                      <a:srgbClr val="002060"/>
                    </a:solidFill>
                    <a:latin typeface="Times New Roman" panose="02020603050405020304" pitchFamily="18" charset="0"/>
                    <a:cs typeface="Times New Roman" panose="02020603050405020304" pitchFamily="18" charset="0"/>
                  </a:rPr>
                  <a:t>, ta có thể chia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𝑛</m:t>
                    </m:r>
                  </m:oMath>
                </a14:m>
                <a:r>
                  <a:rPr lang="en-US" sz="3200">
                    <a:solidFill>
                      <a:srgbClr val="002060"/>
                    </a:solidFill>
                    <a:latin typeface="Times New Roman" panose="02020603050405020304" pitchFamily="18" charset="0"/>
                    <a:cs typeface="Times New Roman" panose="02020603050405020304" pitchFamily="18" charset="0"/>
                  </a:rPr>
                  <a:t> cho các số tự nhiên từ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1</m:t>
                    </m:r>
                  </m:oMath>
                </a14:m>
                <a:r>
                  <a:rPr lang="en-US" sz="3200">
                    <a:solidFill>
                      <a:srgbClr val="002060"/>
                    </a:solidFill>
                    <a:latin typeface="Times New Roman" panose="02020603050405020304" pitchFamily="18" charset="0"/>
                    <a:cs typeface="Times New Roman" panose="02020603050405020304" pitchFamily="18" charset="0"/>
                  </a:rPr>
                  <a:t> đến </a:t>
                </a:r>
                <a14:m>
                  <m:oMath xmlns:m="http://schemas.openxmlformats.org/officeDocument/2006/math">
                    <m:r>
                      <a:rPr lang="en-US" sz="3200" i="1" smtClean="0">
                        <a:solidFill>
                          <a:srgbClr val="002060"/>
                        </a:solidFill>
                        <a:latin typeface="Cambria Math" panose="02040503050406030204" pitchFamily="18" charset="0"/>
                        <a:cs typeface="Times New Roman" panose="02020603050405020304" pitchFamily="18" charset="0"/>
                      </a:rPr>
                      <m:t>𝑛</m:t>
                    </m:r>
                  </m:oMath>
                </a14:m>
                <a:r>
                  <a:rPr lang="en-US" sz="320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200">
                    <a:solidFill>
                      <a:srgbClr val="002060"/>
                    </a:solidFill>
                    <a:latin typeface="Times New Roman" panose="02020603050405020304" pitchFamily="18" charset="0"/>
                    <a:cs typeface="Times New Roman" panose="02020603050405020304" pitchFamily="18" charset="0"/>
                  </a:rPr>
                  <a:t>Khi đó, các phép chia hết cho số ta chia là ước của </a:t>
                </a:r>
                <a14:m>
                  <m:oMath xmlns:m="http://schemas.openxmlformats.org/officeDocument/2006/math">
                    <m:r>
                      <a:rPr lang="en-US" sz="3200" b="0" i="1" smtClean="0">
                        <a:solidFill>
                          <a:srgbClr val="002060"/>
                        </a:solidFill>
                        <a:latin typeface="Cambria Math" panose="02040503050406030204" pitchFamily="18" charset="0"/>
                        <a:cs typeface="Times New Roman" panose="02020603050405020304" pitchFamily="18" charset="0"/>
                      </a:rPr>
                      <m:t>𝑛</m:t>
                    </m:r>
                  </m:oMath>
                </a14:m>
                <a:endParaRPr lang="en-US" sz="3200">
                  <a:solidFill>
                    <a:srgbClr val="002060"/>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E3790AC-0766-4BF2-B5CA-091263388F1C}"/>
                  </a:ext>
                </a:extLst>
              </p:cNvPr>
              <p:cNvSpPr txBox="1">
                <a:spLocks noRot="1" noChangeAspect="1" noMove="1" noResize="1" noEditPoints="1" noAdjustHandles="1" noChangeArrowheads="1" noChangeShapeType="1" noTextEdit="1"/>
              </p:cNvSpPr>
              <p:nvPr/>
            </p:nvSpPr>
            <p:spPr>
              <a:xfrm>
                <a:off x="1323392" y="2724683"/>
                <a:ext cx="9545216" cy="2219838"/>
              </a:xfrm>
              <a:prstGeom prst="rect">
                <a:avLst/>
              </a:prstGeom>
              <a:blipFill>
                <a:blip r:embed="rId3"/>
                <a:stretch>
                  <a:fillRect l="-1596" b="-7967"/>
                </a:stretch>
              </a:blipFill>
            </p:spPr>
            <p:txBody>
              <a:bodyPr/>
              <a:lstStyle/>
              <a:p>
                <a:r>
                  <a:rPr lang="en-US">
                    <a:noFill/>
                  </a:rPr>
                  <a:t> </a:t>
                </a:r>
              </a:p>
            </p:txBody>
          </p:sp>
        </mc:Fallback>
      </mc:AlternateContent>
      <p:pic>
        <p:nvPicPr>
          <p:cNvPr id="8" name="Picture 2" descr="Kết quả hình ảnh cho home png">
            <a:hlinkClick r:id="rId4" action="ppaction://hlinksldjump"/>
            <a:extLst>
              <a:ext uri="{FF2B5EF4-FFF2-40B4-BE49-F238E27FC236}">
                <a16:creationId xmlns:a16="http://schemas.microsoft.com/office/drawing/2014/main" id="{A9213B9E-1EA3-4045-BD56-7FF2A2DF50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94253" y="13165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7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6,&quot;OptionCount&quot;:4,&quot;WcOptionCount&quot;:10,&quot;HasMultipleSubmission&quot;:false,&quot;HasAutoStop&quot;:true,&quot;HasMinimizeMode&quot;:true,&quot;TimerValue&quot;:&quot;03:00&quot;,&quot;HasAutoStart&quot;:false,&quot;HasCorrectAnswers&quot;:false,&quot;McqAnswers&quot;:[],&quot;ActivityId&quot;:&quot;&quot;,&quot;IaMcqCompetition&quot;:false,&quot;IsAnonymous&quot;:tru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1173</Words>
  <Application>Microsoft Office PowerPoint</Application>
  <PresentationFormat>Widescreen</PresentationFormat>
  <Paragraphs>220</Paragraphs>
  <Slides>25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Tran Kim</dc:creator>
  <cp:lastModifiedBy>Thanh Tran Kim</cp:lastModifiedBy>
  <cp:revision>1</cp:revision>
  <dcterms:created xsi:type="dcterms:W3CDTF">2023-10-10T02:22:47Z</dcterms:created>
  <dcterms:modified xsi:type="dcterms:W3CDTF">2023-10-10T04:18:29Z</dcterms:modified>
</cp:coreProperties>
</file>