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2" r:id="rId2"/>
  </p:sldMasterIdLst>
  <p:notesMasterIdLst>
    <p:notesMasterId r:id="rId51"/>
  </p:notesMasterIdLst>
  <p:sldIdLst>
    <p:sldId id="260" r:id="rId3"/>
    <p:sldId id="261" r:id="rId4"/>
    <p:sldId id="267" r:id="rId5"/>
    <p:sldId id="520" r:id="rId6"/>
    <p:sldId id="311" r:id="rId7"/>
    <p:sldId id="314" r:id="rId8"/>
    <p:sldId id="320" r:id="rId9"/>
    <p:sldId id="519" r:id="rId10"/>
    <p:sldId id="518" r:id="rId11"/>
    <p:sldId id="262" r:id="rId12"/>
    <p:sldId id="522" r:id="rId13"/>
    <p:sldId id="521" r:id="rId14"/>
    <p:sldId id="263" r:id="rId15"/>
    <p:sldId id="264" r:id="rId16"/>
    <p:sldId id="265" r:id="rId17"/>
    <p:sldId id="266" r:id="rId18"/>
    <p:sldId id="268" r:id="rId19"/>
    <p:sldId id="269" r:id="rId20"/>
    <p:sldId id="270" r:id="rId21"/>
    <p:sldId id="271" r:id="rId22"/>
    <p:sldId id="272" r:id="rId23"/>
    <p:sldId id="274" r:id="rId24"/>
    <p:sldId id="275" r:id="rId25"/>
    <p:sldId id="273" r:id="rId26"/>
    <p:sldId id="276" r:id="rId27"/>
    <p:sldId id="277" r:id="rId28"/>
    <p:sldId id="288" r:id="rId29"/>
    <p:sldId id="289" r:id="rId30"/>
    <p:sldId id="290" r:id="rId31"/>
    <p:sldId id="300" r:id="rId32"/>
    <p:sldId id="301" r:id="rId33"/>
    <p:sldId id="523" r:id="rId34"/>
    <p:sldId id="524" r:id="rId35"/>
    <p:sldId id="298" r:id="rId36"/>
    <p:sldId id="299" r:id="rId37"/>
    <p:sldId id="291" r:id="rId38"/>
    <p:sldId id="292" r:id="rId39"/>
    <p:sldId id="293" r:id="rId40"/>
    <p:sldId id="525" r:id="rId41"/>
    <p:sldId id="526" r:id="rId42"/>
    <p:sldId id="294" r:id="rId43"/>
    <p:sldId id="295" r:id="rId44"/>
    <p:sldId id="296" r:id="rId45"/>
    <p:sldId id="297" r:id="rId46"/>
    <p:sldId id="527" r:id="rId47"/>
    <p:sldId id="528" r:id="rId48"/>
    <p:sldId id="592" r:id="rId49"/>
    <p:sldId id="593" r:id="rId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A3563"/>
    <a:srgbClr val="E04E02"/>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80" autoAdjust="0"/>
    <p:restoredTop sz="94660"/>
  </p:normalViewPr>
  <p:slideViewPr>
    <p:cSldViewPr snapToGrid="0">
      <p:cViewPr varScale="1">
        <p:scale>
          <a:sx n="87" d="100"/>
          <a:sy n="87" d="100"/>
        </p:scale>
        <p:origin x="63" y="22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5/31/2023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hyperlink" Target="https://www.freepik.com/" TargetMode="External"/><Relationship Id="rId2" Type="http://schemas.openxmlformats.org/officeDocument/2006/relationships/image" Target="../media/image15.png"/><Relationship Id="rId1" Type="http://schemas.openxmlformats.org/officeDocument/2006/relationships/slideMaster" Target="../slideMasters/slideMaster2.xml"/><Relationship Id="rId6" Type="http://schemas.openxmlformats.org/officeDocument/2006/relationships/hyperlink" Target="https://www.flaticon.com/" TargetMode="External"/><Relationship Id="rId5" Type="http://schemas.openxmlformats.org/officeDocument/2006/relationships/hyperlink" Target="https://slidesgo.com/" TargetMode="External"/><Relationship Id="rId4" Type="http://schemas.openxmlformats.org/officeDocument/2006/relationships/image" Target="../media/image17.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17.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02000" y="1507567"/>
            <a:ext cx="83880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800">
                <a:latin typeface="#9Slide07 Iciel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960000" y="4293633"/>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dirty="0"/>
          </a:p>
        </p:txBody>
      </p:sp>
      <p:pic>
        <p:nvPicPr>
          <p:cNvPr id="11" name="Google Shape;11;p2"/>
          <p:cNvPicPr preferRelativeResize="0"/>
          <p:nvPr/>
        </p:nvPicPr>
        <p:blipFill>
          <a:blip r:embed="rId2">
            <a:alphaModFix amt="66000"/>
          </a:blip>
          <a:stretch>
            <a:fillRect/>
          </a:stretch>
        </p:blipFill>
        <p:spPr>
          <a:xfrm rot="1326165" flipH="1">
            <a:off x="-1771926" y="-1243423"/>
            <a:ext cx="4396519" cy="3035512"/>
          </a:xfrm>
          <a:prstGeom prst="rect">
            <a:avLst/>
          </a:prstGeom>
          <a:noFill/>
          <a:ln>
            <a:noFill/>
          </a:ln>
        </p:spPr>
      </p:pic>
      <p:pic>
        <p:nvPicPr>
          <p:cNvPr id="12" name="Google Shape;12;p2"/>
          <p:cNvPicPr preferRelativeResize="0"/>
          <p:nvPr/>
        </p:nvPicPr>
        <p:blipFill>
          <a:blip r:embed="rId3">
            <a:alphaModFix amt="64000"/>
          </a:blip>
          <a:stretch>
            <a:fillRect/>
          </a:stretch>
        </p:blipFill>
        <p:spPr>
          <a:xfrm rot="2440329">
            <a:off x="9154501" y="-948366"/>
            <a:ext cx="4789567" cy="4028801"/>
          </a:xfrm>
          <a:prstGeom prst="rect">
            <a:avLst/>
          </a:prstGeom>
          <a:noFill/>
          <a:ln>
            <a:noFill/>
          </a:ln>
        </p:spPr>
      </p:pic>
      <p:pic>
        <p:nvPicPr>
          <p:cNvPr id="13" name="Google Shape;13;p2"/>
          <p:cNvPicPr preferRelativeResize="0"/>
          <p:nvPr/>
        </p:nvPicPr>
        <p:blipFill>
          <a:blip r:embed="rId4">
            <a:alphaModFix amt="67000"/>
          </a:blip>
          <a:stretch>
            <a:fillRect/>
          </a:stretch>
        </p:blipFill>
        <p:spPr>
          <a:xfrm rot="5400000" flipH="1">
            <a:off x="-2495614" y="-475433"/>
            <a:ext cx="3859833" cy="3457768"/>
          </a:xfrm>
          <a:prstGeom prst="rect">
            <a:avLst/>
          </a:prstGeom>
          <a:noFill/>
          <a:ln>
            <a:noFill/>
          </a:ln>
        </p:spPr>
      </p:pic>
      <p:pic>
        <p:nvPicPr>
          <p:cNvPr id="14" name="Google Shape;14;p2"/>
          <p:cNvPicPr preferRelativeResize="0"/>
          <p:nvPr/>
        </p:nvPicPr>
        <p:blipFill>
          <a:blip r:embed="rId2">
            <a:alphaModFix amt="66000"/>
          </a:blip>
          <a:stretch>
            <a:fillRect/>
          </a:stretch>
        </p:blipFill>
        <p:spPr>
          <a:xfrm rot="1326165" flipH="1">
            <a:off x="-1185660" y="4574077"/>
            <a:ext cx="4396519" cy="3035512"/>
          </a:xfrm>
          <a:prstGeom prst="rect">
            <a:avLst/>
          </a:prstGeom>
          <a:noFill/>
          <a:ln>
            <a:noFill/>
          </a:ln>
        </p:spPr>
      </p:pic>
      <p:pic>
        <p:nvPicPr>
          <p:cNvPr id="15" name="Google Shape;15;p2"/>
          <p:cNvPicPr preferRelativeResize="0"/>
          <p:nvPr/>
        </p:nvPicPr>
        <p:blipFill>
          <a:blip r:embed="rId5">
            <a:alphaModFix amt="82000"/>
          </a:blip>
          <a:stretch>
            <a:fillRect/>
          </a:stretch>
        </p:blipFill>
        <p:spPr>
          <a:xfrm rot="10670981">
            <a:off x="9279769" y="4030032"/>
            <a:ext cx="4843833" cy="3998701"/>
          </a:xfrm>
          <a:prstGeom prst="rect">
            <a:avLst/>
          </a:prstGeom>
          <a:noFill/>
          <a:ln>
            <a:noFill/>
          </a:ln>
        </p:spPr>
      </p:pic>
      <p:grpSp>
        <p:nvGrpSpPr>
          <p:cNvPr id="16" name="Google Shape;16;p2"/>
          <p:cNvGrpSpPr/>
          <p:nvPr/>
        </p:nvGrpSpPr>
        <p:grpSpPr>
          <a:xfrm rot="-2700000">
            <a:off x="509308" y="3734683"/>
            <a:ext cx="1792465" cy="3292904"/>
            <a:chOff x="272875" y="1419395"/>
            <a:chExt cx="255950" cy="563168"/>
          </a:xfrm>
        </p:grpSpPr>
        <p:sp>
          <p:nvSpPr>
            <p:cNvPr id="17" name="Google Shape;17;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 name="Google Shape;52;p2"/>
          <p:cNvGrpSpPr/>
          <p:nvPr/>
        </p:nvGrpSpPr>
        <p:grpSpPr>
          <a:xfrm rot="-2700000">
            <a:off x="9482818" y="-485754"/>
            <a:ext cx="1792465" cy="2660436"/>
            <a:chOff x="272875" y="1527563"/>
            <a:chExt cx="255950" cy="455000"/>
          </a:xfrm>
        </p:grpSpPr>
        <p:sp>
          <p:nvSpPr>
            <p:cNvPr id="53" name="Google Shape;5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2"/>
          <p:cNvSpPr/>
          <p:nvPr/>
        </p:nvSpPr>
        <p:spPr>
          <a:xfrm rot="10800000">
            <a:off x="6391466" y="6091832"/>
            <a:ext cx="3020109" cy="2887779"/>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197077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pic>
        <p:nvPicPr>
          <p:cNvPr id="90" name="Google Shape;90;p3"/>
          <p:cNvPicPr preferRelativeResize="0"/>
          <p:nvPr/>
        </p:nvPicPr>
        <p:blipFill>
          <a:blip r:embed="rId2">
            <a:alphaModFix amt="76000"/>
          </a:blip>
          <a:stretch>
            <a:fillRect/>
          </a:stretch>
        </p:blipFill>
        <p:spPr>
          <a:xfrm>
            <a:off x="460233" y="4344106"/>
            <a:ext cx="10878208" cy="4051033"/>
          </a:xfrm>
          <a:prstGeom prst="rect">
            <a:avLst/>
          </a:prstGeom>
          <a:noFill/>
          <a:ln>
            <a:noFill/>
          </a:ln>
        </p:spPr>
      </p:pic>
      <p:pic>
        <p:nvPicPr>
          <p:cNvPr id="91" name="Google Shape;91;p3"/>
          <p:cNvPicPr preferRelativeResize="0"/>
          <p:nvPr/>
        </p:nvPicPr>
        <p:blipFill>
          <a:blip r:embed="rId3">
            <a:alphaModFix amt="47000"/>
          </a:blip>
          <a:stretch>
            <a:fillRect/>
          </a:stretch>
        </p:blipFill>
        <p:spPr>
          <a:xfrm>
            <a:off x="2174651" y="191851"/>
            <a:ext cx="7842701" cy="6474303"/>
          </a:xfrm>
          <a:prstGeom prst="rect">
            <a:avLst/>
          </a:prstGeom>
          <a:noFill/>
          <a:ln>
            <a:noFill/>
          </a:ln>
        </p:spPr>
      </p:pic>
      <p:sp>
        <p:nvSpPr>
          <p:cNvPr id="92" name="Google Shape;92;p3"/>
          <p:cNvSpPr/>
          <p:nvPr/>
        </p:nvSpPr>
        <p:spPr>
          <a:xfrm>
            <a:off x="5838991" y="-3287032"/>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rot="-2700000">
            <a:off x="630841" y="3594449"/>
            <a:ext cx="1792465" cy="3292904"/>
            <a:chOff x="272875" y="1419395"/>
            <a:chExt cx="255950" cy="563168"/>
          </a:xfrm>
        </p:grpSpPr>
        <p:sp>
          <p:nvSpPr>
            <p:cNvPr id="94" name="Google Shape;94;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rot="-2700000">
            <a:off x="10702018" y="-244454"/>
            <a:ext cx="1792465" cy="2660436"/>
            <a:chOff x="272875" y="1527563"/>
            <a:chExt cx="255950" cy="455000"/>
          </a:xfrm>
        </p:grpSpPr>
        <p:sp>
          <p:nvSpPr>
            <p:cNvPr id="130" name="Google Shape;130;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 name="Google Shape;165;p3"/>
          <p:cNvSpPr txBox="1">
            <a:spLocks noGrp="1"/>
          </p:cNvSpPr>
          <p:nvPr>
            <p:ph type="subTitle" idx="1"/>
          </p:nvPr>
        </p:nvSpPr>
        <p:spPr>
          <a:xfrm>
            <a:off x="3528000" y="4152183"/>
            <a:ext cx="5136000" cy="114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dirty="0"/>
          </a:p>
        </p:txBody>
      </p:sp>
      <p:sp>
        <p:nvSpPr>
          <p:cNvPr id="166" name="Google Shape;166;p3"/>
          <p:cNvSpPr txBox="1">
            <a:spLocks noGrp="1"/>
          </p:cNvSpPr>
          <p:nvPr>
            <p:ph type="ctrTitle"/>
          </p:nvPr>
        </p:nvSpPr>
        <p:spPr>
          <a:xfrm>
            <a:off x="3528000" y="3458981"/>
            <a:ext cx="5136000" cy="10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solidFill>
                  <a:srgbClr val="1C4587"/>
                </a:solidFill>
                <a:latin typeface="#9Slide07 IcielCadena" panose="02000503000000020004" pitchFamily="2" charset="0"/>
              </a:defRPr>
            </a:lvl1pPr>
            <a:lvl2pPr lvl="1" algn="ctr" rtl="0">
              <a:spcBef>
                <a:spcPts val="0"/>
              </a:spcBef>
              <a:spcAft>
                <a:spcPts val="0"/>
              </a:spcAft>
              <a:buClr>
                <a:srgbClr val="3C78D8"/>
              </a:buClr>
              <a:buSzPts val="800"/>
              <a:buNone/>
              <a:defRPr sz="1067">
                <a:solidFill>
                  <a:srgbClr val="3C78D8"/>
                </a:solidFill>
              </a:defRPr>
            </a:lvl2pPr>
            <a:lvl3pPr lvl="2" algn="ctr" rtl="0">
              <a:spcBef>
                <a:spcPts val="0"/>
              </a:spcBef>
              <a:spcAft>
                <a:spcPts val="0"/>
              </a:spcAft>
              <a:buClr>
                <a:srgbClr val="3C78D8"/>
              </a:buClr>
              <a:buSzPts val="800"/>
              <a:buNone/>
              <a:defRPr sz="1067">
                <a:solidFill>
                  <a:srgbClr val="3C78D8"/>
                </a:solidFill>
              </a:defRPr>
            </a:lvl3pPr>
            <a:lvl4pPr lvl="3" algn="ctr" rtl="0">
              <a:spcBef>
                <a:spcPts val="0"/>
              </a:spcBef>
              <a:spcAft>
                <a:spcPts val="0"/>
              </a:spcAft>
              <a:buClr>
                <a:srgbClr val="3C78D8"/>
              </a:buClr>
              <a:buSzPts val="800"/>
              <a:buNone/>
              <a:defRPr sz="1067">
                <a:solidFill>
                  <a:srgbClr val="3C78D8"/>
                </a:solidFill>
              </a:defRPr>
            </a:lvl4pPr>
            <a:lvl5pPr lvl="4" algn="ctr" rtl="0">
              <a:spcBef>
                <a:spcPts val="0"/>
              </a:spcBef>
              <a:spcAft>
                <a:spcPts val="0"/>
              </a:spcAft>
              <a:buClr>
                <a:srgbClr val="3C78D8"/>
              </a:buClr>
              <a:buSzPts val="800"/>
              <a:buNone/>
              <a:defRPr sz="1067">
                <a:solidFill>
                  <a:srgbClr val="3C78D8"/>
                </a:solidFill>
              </a:defRPr>
            </a:lvl5pPr>
            <a:lvl6pPr lvl="5" algn="ctr" rtl="0">
              <a:spcBef>
                <a:spcPts val="0"/>
              </a:spcBef>
              <a:spcAft>
                <a:spcPts val="0"/>
              </a:spcAft>
              <a:buClr>
                <a:srgbClr val="3C78D8"/>
              </a:buClr>
              <a:buSzPts val="800"/>
              <a:buNone/>
              <a:defRPr sz="1067">
                <a:solidFill>
                  <a:srgbClr val="3C78D8"/>
                </a:solidFill>
              </a:defRPr>
            </a:lvl6pPr>
            <a:lvl7pPr lvl="6" algn="ctr" rtl="0">
              <a:spcBef>
                <a:spcPts val="0"/>
              </a:spcBef>
              <a:spcAft>
                <a:spcPts val="0"/>
              </a:spcAft>
              <a:buClr>
                <a:srgbClr val="3C78D8"/>
              </a:buClr>
              <a:buSzPts val="800"/>
              <a:buNone/>
              <a:defRPr sz="1067">
                <a:solidFill>
                  <a:srgbClr val="3C78D8"/>
                </a:solidFill>
              </a:defRPr>
            </a:lvl7pPr>
            <a:lvl8pPr lvl="7" algn="ctr" rtl="0">
              <a:spcBef>
                <a:spcPts val="0"/>
              </a:spcBef>
              <a:spcAft>
                <a:spcPts val="0"/>
              </a:spcAft>
              <a:buClr>
                <a:srgbClr val="3C78D8"/>
              </a:buClr>
              <a:buSzPts val="800"/>
              <a:buNone/>
              <a:defRPr sz="1067">
                <a:solidFill>
                  <a:srgbClr val="3C78D8"/>
                </a:solidFill>
              </a:defRPr>
            </a:lvl8pPr>
            <a:lvl9pPr lvl="8" algn="ctr" rtl="0">
              <a:spcBef>
                <a:spcPts val="0"/>
              </a:spcBef>
              <a:spcAft>
                <a:spcPts val="0"/>
              </a:spcAft>
              <a:buClr>
                <a:srgbClr val="3C78D8"/>
              </a:buClr>
              <a:buSzPts val="800"/>
              <a:buNone/>
              <a:defRPr sz="1067">
                <a:solidFill>
                  <a:srgbClr val="3C78D8"/>
                </a:solidFill>
              </a:defRPr>
            </a:lvl9pPr>
          </a:lstStyle>
          <a:p>
            <a:endParaRPr dirty="0"/>
          </a:p>
        </p:txBody>
      </p:sp>
      <p:sp>
        <p:nvSpPr>
          <p:cNvPr id="167" name="Google Shape;167;p3"/>
          <p:cNvSpPr txBox="1">
            <a:spLocks noGrp="1"/>
          </p:cNvSpPr>
          <p:nvPr>
            <p:ph type="title" idx="2" hasCustomPrompt="1"/>
          </p:nvPr>
        </p:nvSpPr>
        <p:spPr>
          <a:xfrm>
            <a:off x="3528000" y="1192233"/>
            <a:ext cx="5136000" cy="2709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0000">
                <a:solidFill>
                  <a:srgbClr val="1C4587"/>
                </a:solidFill>
                <a:latin typeface="#9Slide07 IcielCadena" panose="02000503000000020004" pitchFamily="2" charset="0"/>
              </a:defRPr>
            </a:lvl1pPr>
            <a:lvl2pPr lvl="1"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9pPr>
          </a:lstStyle>
          <a:p>
            <a:r>
              <a:rPr dirty="0"/>
              <a:t>xx%</a:t>
            </a:r>
          </a:p>
        </p:txBody>
      </p:sp>
    </p:spTree>
    <p:extLst>
      <p:ext uri="{BB962C8B-B14F-4D97-AF65-F5344CB8AC3E}">
        <p14:creationId xmlns:p14="http://schemas.microsoft.com/office/powerpoint/2010/main" val="2907857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
        <p:cNvGrpSpPr/>
        <p:nvPr/>
      </p:nvGrpSpPr>
      <p:grpSpPr>
        <a:xfrm>
          <a:off x="0" y="0"/>
          <a:ext cx="0" cy="0"/>
          <a:chOff x="0" y="0"/>
          <a:chExt cx="0" cy="0"/>
        </a:xfrm>
      </p:grpSpPr>
      <p:sp>
        <p:nvSpPr>
          <p:cNvPr id="169" name="Google Shape;169;p4"/>
          <p:cNvSpPr txBox="1">
            <a:spLocks noGrp="1"/>
          </p:cNvSpPr>
          <p:nvPr>
            <p:ph type="body" idx="1"/>
          </p:nvPr>
        </p:nvSpPr>
        <p:spPr>
          <a:xfrm>
            <a:off x="960000" y="1407800"/>
            <a:ext cx="10272000" cy="468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accent1"/>
              </a:buClr>
              <a:buSzPts val="1400"/>
              <a:buChar char="●"/>
              <a:defRPr sz="1600">
                <a:solidFill>
                  <a:srgbClr val="434343"/>
                </a:solidFill>
                <a:latin typeface="#9Slide03 Arima Madurai Black" panose="00000A00000000000000" pitchFamily="2" charset="0"/>
                <a:cs typeface="#9Slide03 Arima Madurai Black" panose="00000A00000000000000" pitchFamily="2" charset="0"/>
              </a:defRPr>
            </a:lvl1pPr>
            <a:lvl2pPr marL="1219170" lvl="1" indent="-423323" rtl="0">
              <a:lnSpc>
                <a:spcPct val="100000"/>
              </a:lnSpc>
              <a:spcBef>
                <a:spcPts val="2133"/>
              </a:spcBef>
              <a:spcAft>
                <a:spcPts val="0"/>
              </a:spcAft>
              <a:buClr>
                <a:srgbClr val="434343"/>
              </a:buClr>
              <a:buSzPts val="1400"/>
              <a:buChar char="○"/>
              <a:defRPr>
                <a:solidFill>
                  <a:srgbClr val="434343"/>
                </a:solidFill>
              </a:defRPr>
            </a:lvl2pPr>
            <a:lvl3pPr marL="1828754" lvl="2" indent="-423323" rtl="0">
              <a:lnSpc>
                <a:spcPct val="100000"/>
              </a:lnSpc>
              <a:spcBef>
                <a:spcPts val="2133"/>
              </a:spcBef>
              <a:spcAft>
                <a:spcPts val="0"/>
              </a:spcAft>
              <a:buClr>
                <a:srgbClr val="434343"/>
              </a:buClr>
              <a:buSzPts val="1400"/>
              <a:buChar char="■"/>
              <a:defRPr>
                <a:solidFill>
                  <a:srgbClr val="434343"/>
                </a:solidFill>
              </a:defRPr>
            </a:lvl3pPr>
            <a:lvl4pPr marL="2438339" lvl="3" indent="-423323" rtl="0">
              <a:lnSpc>
                <a:spcPct val="100000"/>
              </a:lnSpc>
              <a:spcBef>
                <a:spcPts val="2133"/>
              </a:spcBef>
              <a:spcAft>
                <a:spcPts val="0"/>
              </a:spcAft>
              <a:buClr>
                <a:srgbClr val="434343"/>
              </a:buClr>
              <a:buSzPts val="1400"/>
              <a:buChar char="●"/>
              <a:defRPr>
                <a:solidFill>
                  <a:srgbClr val="434343"/>
                </a:solidFill>
              </a:defRPr>
            </a:lvl4pPr>
            <a:lvl5pPr marL="3047924" lvl="4" indent="-423323" rtl="0">
              <a:lnSpc>
                <a:spcPct val="100000"/>
              </a:lnSpc>
              <a:spcBef>
                <a:spcPts val="2133"/>
              </a:spcBef>
              <a:spcAft>
                <a:spcPts val="0"/>
              </a:spcAft>
              <a:buClr>
                <a:srgbClr val="434343"/>
              </a:buClr>
              <a:buSzPts val="1400"/>
              <a:buChar char="○"/>
              <a:defRPr>
                <a:solidFill>
                  <a:srgbClr val="434343"/>
                </a:solidFill>
              </a:defRPr>
            </a:lvl5pPr>
            <a:lvl6pPr marL="3657509" lvl="5" indent="-423323" rtl="0">
              <a:lnSpc>
                <a:spcPct val="100000"/>
              </a:lnSpc>
              <a:spcBef>
                <a:spcPts val="2133"/>
              </a:spcBef>
              <a:spcAft>
                <a:spcPts val="0"/>
              </a:spcAft>
              <a:buClr>
                <a:srgbClr val="434343"/>
              </a:buClr>
              <a:buSzPts val="1400"/>
              <a:buChar char="■"/>
              <a:defRPr>
                <a:solidFill>
                  <a:srgbClr val="434343"/>
                </a:solidFill>
              </a:defRPr>
            </a:lvl6pPr>
            <a:lvl7pPr marL="4267093" lvl="6" indent="-423323" rtl="0">
              <a:lnSpc>
                <a:spcPct val="100000"/>
              </a:lnSpc>
              <a:spcBef>
                <a:spcPts val="2133"/>
              </a:spcBef>
              <a:spcAft>
                <a:spcPts val="0"/>
              </a:spcAft>
              <a:buClr>
                <a:srgbClr val="434343"/>
              </a:buClr>
              <a:buSzPts val="1400"/>
              <a:buChar char="●"/>
              <a:defRPr>
                <a:solidFill>
                  <a:srgbClr val="434343"/>
                </a:solidFill>
              </a:defRPr>
            </a:lvl7pPr>
            <a:lvl8pPr marL="4876678" lvl="7" indent="-423323" rtl="0">
              <a:lnSpc>
                <a:spcPct val="100000"/>
              </a:lnSpc>
              <a:spcBef>
                <a:spcPts val="2133"/>
              </a:spcBef>
              <a:spcAft>
                <a:spcPts val="0"/>
              </a:spcAft>
              <a:buClr>
                <a:srgbClr val="434343"/>
              </a:buClr>
              <a:buSzPts val="1400"/>
              <a:buChar char="○"/>
              <a:defRPr>
                <a:solidFill>
                  <a:srgbClr val="434343"/>
                </a:solidFill>
              </a:defRPr>
            </a:lvl8pPr>
            <a:lvl9pPr marL="5486263" lvl="8" indent="-423323" rtl="0">
              <a:lnSpc>
                <a:spcPct val="100000"/>
              </a:lnSpc>
              <a:spcBef>
                <a:spcPts val="2133"/>
              </a:spcBef>
              <a:spcAft>
                <a:spcPts val="2133"/>
              </a:spcAft>
              <a:buClr>
                <a:srgbClr val="434343"/>
              </a:buClr>
              <a:buSzPts val="1400"/>
              <a:buChar char="■"/>
              <a:defRPr>
                <a:solidFill>
                  <a:srgbClr val="434343"/>
                </a:solidFill>
              </a:defRPr>
            </a:lvl9pPr>
          </a:lstStyle>
          <a:p>
            <a:endParaRPr dirty="0"/>
          </a:p>
        </p:txBody>
      </p:sp>
      <p:pic>
        <p:nvPicPr>
          <p:cNvPr id="170" name="Google Shape;170;p4"/>
          <p:cNvPicPr preferRelativeResize="0"/>
          <p:nvPr/>
        </p:nvPicPr>
        <p:blipFill>
          <a:blip r:embed="rId2">
            <a:alphaModFix amt="66000"/>
          </a:blip>
          <a:stretch>
            <a:fillRect/>
          </a:stretch>
        </p:blipFill>
        <p:spPr>
          <a:xfrm rot="1326165" flipH="1">
            <a:off x="10211707" y="-1454989"/>
            <a:ext cx="4396519" cy="3035512"/>
          </a:xfrm>
          <a:prstGeom prst="rect">
            <a:avLst/>
          </a:prstGeom>
          <a:noFill/>
          <a:ln>
            <a:noFill/>
          </a:ln>
        </p:spPr>
      </p:pic>
      <p:pic>
        <p:nvPicPr>
          <p:cNvPr id="171" name="Google Shape;171;p4"/>
          <p:cNvPicPr preferRelativeResize="0"/>
          <p:nvPr/>
        </p:nvPicPr>
        <p:blipFill>
          <a:blip r:embed="rId3">
            <a:alphaModFix amt="67000"/>
          </a:blip>
          <a:stretch>
            <a:fillRect/>
          </a:stretch>
        </p:blipFill>
        <p:spPr>
          <a:xfrm rot="5400000" flipH="1">
            <a:off x="9488020" y="-687000"/>
            <a:ext cx="3859833" cy="3457768"/>
          </a:xfrm>
          <a:prstGeom prst="rect">
            <a:avLst/>
          </a:prstGeom>
          <a:noFill/>
          <a:ln>
            <a:noFill/>
          </a:ln>
        </p:spPr>
      </p:pic>
      <p:pic>
        <p:nvPicPr>
          <p:cNvPr id="172" name="Google Shape;172;p4"/>
          <p:cNvPicPr preferRelativeResize="0"/>
          <p:nvPr/>
        </p:nvPicPr>
        <p:blipFill>
          <a:blip r:embed="rId2">
            <a:alphaModFix amt="66000"/>
          </a:blip>
          <a:stretch>
            <a:fillRect/>
          </a:stretch>
        </p:blipFill>
        <p:spPr>
          <a:xfrm rot="5547182" flipH="1">
            <a:off x="-2612859" y="3217378"/>
            <a:ext cx="4396521" cy="3035509"/>
          </a:xfrm>
          <a:prstGeom prst="rect">
            <a:avLst/>
          </a:prstGeom>
          <a:noFill/>
          <a:ln>
            <a:noFill/>
          </a:ln>
        </p:spPr>
      </p:pic>
      <p:pic>
        <p:nvPicPr>
          <p:cNvPr id="173" name="Google Shape;173;p4"/>
          <p:cNvPicPr preferRelativeResize="0"/>
          <p:nvPr/>
        </p:nvPicPr>
        <p:blipFill>
          <a:blip r:embed="rId4">
            <a:alphaModFix amt="82000"/>
          </a:blip>
          <a:stretch>
            <a:fillRect/>
          </a:stretch>
        </p:blipFill>
        <p:spPr>
          <a:xfrm rot="7617396">
            <a:off x="9542103" y="4566999"/>
            <a:ext cx="4843832" cy="3998701"/>
          </a:xfrm>
          <a:prstGeom prst="rect">
            <a:avLst/>
          </a:prstGeom>
          <a:noFill/>
          <a:ln>
            <a:noFill/>
          </a:ln>
        </p:spPr>
      </p:pic>
      <p:grpSp>
        <p:nvGrpSpPr>
          <p:cNvPr id="174" name="Google Shape;174;p4"/>
          <p:cNvGrpSpPr/>
          <p:nvPr/>
        </p:nvGrpSpPr>
        <p:grpSpPr>
          <a:xfrm>
            <a:off x="-832493" y="2199445"/>
            <a:ext cx="1792503" cy="2660416"/>
            <a:chOff x="272875" y="1527563"/>
            <a:chExt cx="255950" cy="455000"/>
          </a:xfrm>
        </p:grpSpPr>
        <p:sp>
          <p:nvSpPr>
            <p:cNvPr id="175" name="Google Shape;175;p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p:nvPr/>
        </p:nvSpPr>
        <p:spPr>
          <a:xfrm rot="2491995">
            <a:off x="10749149" y="5193893"/>
            <a:ext cx="3020148" cy="2887816"/>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4"/>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4205153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59"/>
        <p:cNvGrpSpPr/>
        <p:nvPr/>
      </p:nvGrpSpPr>
      <p:grpSpPr>
        <a:xfrm>
          <a:off x="0" y="0"/>
          <a:ext cx="0" cy="0"/>
          <a:chOff x="0" y="0"/>
          <a:chExt cx="0" cy="0"/>
        </a:xfrm>
      </p:grpSpPr>
      <p:pic>
        <p:nvPicPr>
          <p:cNvPr id="460" name="Google Shape;460;p8"/>
          <p:cNvPicPr preferRelativeResize="0"/>
          <p:nvPr/>
        </p:nvPicPr>
        <p:blipFill>
          <a:blip r:embed="rId2">
            <a:alphaModFix amt="74000"/>
          </a:blip>
          <a:stretch>
            <a:fillRect/>
          </a:stretch>
        </p:blipFill>
        <p:spPr>
          <a:xfrm rot="-10162003" flipH="1">
            <a:off x="401491" y="75521"/>
            <a:ext cx="3859828" cy="3457763"/>
          </a:xfrm>
          <a:prstGeom prst="rect">
            <a:avLst/>
          </a:prstGeom>
          <a:noFill/>
          <a:ln>
            <a:noFill/>
          </a:ln>
        </p:spPr>
      </p:pic>
      <p:pic>
        <p:nvPicPr>
          <p:cNvPr id="461" name="Google Shape;461;p8"/>
          <p:cNvPicPr preferRelativeResize="0"/>
          <p:nvPr/>
        </p:nvPicPr>
        <p:blipFill>
          <a:blip r:embed="rId3">
            <a:alphaModFix amt="33000"/>
          </a:blip>
          <a:stretch>
            <a:fillRect/>
          </a:stretch>
        </p:blipFill>
        <p:spPr>
          <a:xfrm rot="10800000" flipH="1">
            <a:off x="3078823" y="5"/>
            <a:ext cx="8153165" cy="6858000"/>
          </a:xfrm>
          <a:prstGeom prst="rect">
            <a:avLst/>
          </a:prstGeom>
          <a:noFill/>
          <a:ln>
            <a:noFill/>
          </a:ln>
        </p:spPr>
      </p:pic>
      <p:pic>
        <p:nvPicPr>
          <p:cNvPr id="462" name="Google Shape;462;p8"/>
          <p:cNvPicPr preferRelativeResize="0"/>
          <p:nvPr/>
        </p:nvPicPr>
        <p:blipFill>
          <a:blip r:embed="rId4">
            <a:alphaModFix amt="58000"/>
          </a:blip>
          <a:stretch>
            <a:fillRect/>
          </a:stretch>
        </p:blipFill>
        <p:spPr>
          <a:xfrm rot="-8962532">
            <a:off x="10071847" y="3136699"/>
            <a:ext cx="1950408" cy="4678872"/>
          </a:xfrm>
          <a:prstGeom prst="rect">
            <a:avLst/>
          </a:prstGeom>
          <a:noFill/>
          <a:ln>
            <a:noFill/>
          </a:ln>
        </p:spPr>
      </p:pic>
      <p:pic>
        <p:nvPicPr>
          <p:cNvPr id="463" name="Google Shape;463;p8"/>
          <p:cNvPicPr preferRelativeResize="0"/>
          <p:nvPr/>
        </p:nvPicPr>
        <p:blipFill>
          <a:blip r:embed="rId5">
            <a:alphaModFix amt="62000"/>
          </a:blip>
          <a:stretch>
            <a:fillRect/>
          </a:stretch>
        </p:blipFill>
        <p:spPr>
          <a:xfrm rot="-10162003" flipH="1">
            <a:off x="-1454809" y="-1511679"/>
            <a:ext cx="3859828" cy="3457763"/>
          </a:xfrm>
          <a:prstGeom prst="rect">
            <a:avLst/>
          </a:prstGeom>
          <a:noFill/>
          <a:ln>
            <a:noFill/>
          </a:ln>
        </p:spPr>
      </p:pic>
      <p:sp>
        <p:nvSpPr>
          <p:cNvPr id="464" name="Google Shape;464;p8"/>
          <p:cNvSpPr/>
          <p:nvPr/>
        </p:nvSpPr>
        <p:spPr>
          <a:xfrm rot="-6681487">
            <a:off x="10725830" y="3454541"/>
            <a:ext cx="3020031" cy="288770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5" name="Google Shape;465;p8"/>
          <p:cNvGrpSpPr/>
          <p:nvPr/>
        </p:nvGrpSpPr>
        <p:grpSpPr>
          <a:xfrm rot="8100046">
            <a:off x="-16039" y="4600882"/>
            <a:ext cx="1792489" cy="2660436"/>
            <a:chOff x="272875" y="1527563"/>
            <a:chExt cx="255950" cy="455000"/>
          </a:xfrm>
        </p:grpSpPr>
        <p:sp>
          <p:nvSpPr>
            <p:cNvPr id="466" name="Google Shape;466;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 name="Google Shape;501;p8"/>
          <p:cNvGrpSpPr/>
          <p:nvPr/>
        </p:nvGrpSpPr>
        <p:grpSpPr>
          <a:xfrm rot="-987768">
            <a:off x="10335757" y="-355038"/>
            <a:ext cx="1792479" cy="2660411"/>
            <a:chOff x="272875" y="1527563"/>
            <a:chExt cx="255950" cy="455000"/>
          </a:xfrm>
        </p:grpSpPr>
        <p:sp>
          <p:nvSpPr>
            <p:cNvPr id="502" name="Google Shape;502;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537" name="Google Shape;537;p8"/>
          <p:cNvPicPr preferRelativeResize="0"/>
          <p:nvPr/>
        </p:nvPicPr>
        <p:blipFill>
          <a:blip r:embed="rId6">
            <a:alphaModFix amt="62000"/>
          </a:blip>
          <a:stretch>
            <a:fillRect/>
          </a:stretch>
        </p:blipFill>
        <p:spPr>
          <a:xfrm rot="5400000">
            <a:off x="1405899" y="-445895"/>
            <a:ext cx="5966183" cy="6858003"/>
          </a:xfrm>
          <a:prstGeom prst="rect">
            <a:avLst/>
          </a:prstGeom>
          <a:noFill/>
          <a:ln>
            <a:noFill/>
          </a:ln>
        </p:spPr>
      </p:pic>
      <p:sp>
        <p:nvSpPr>
          <p:cNvPr id="538" name="Google Shape;538;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atin typeface="#9Slide07 Iciel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
        <p:nvSpPr>
          <p:cNvPr id="539" name="Google Shape;539;p8"/>
          <p:cNvSpPr/>
          <p:nvPr/>
        </p:nvSpPr>
        <p:spPr>
          <a:xfrm rot="231922" flipH="1">
            <a:off x="-1585658" y="-4620776"/>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596024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6"/>
        <p:cNvGrpSpPr/>
        <p:nvPr/>
      </p:nvGrpSpPr>
      <p:grpSpPr>
        <a:xfrm>
          <a:off x="0" y="0"/>
          <a:ext cx="0" cy="0"/>
          <a:chOff x="0" y="0"/>
          <a:chExt cx="0" cy="0"/>
        </a:xfrm>
      </p:grpSpPr>
    </p:spTree>
    <p:extLst>
      <p:ext uri="{BB962C8B-B14F-4D97-AF65-F5344CB8AC3E}">
        <p14:creationId xmlns:p14="http://schemas.microsoft.com/office/powerpoint/2010/main" val="12172628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7"/>
        <p:cNvGrpSpPr/>
        <p:nvPr/>
      </p:nvGrpSpPr>
      <p:grpSpPr>
        <a:xfrm>
          <a:off x="0" y="0"/>
          <a:ext cx="0" cy="0"/>
          <a:chOff x="0" y="0"/>
          <a:chExt cx="0" cy="0"/>
        </a:xfrm>
      </p:grpSpPr>
      <p:pic>
        <p:nvPicPr>
          <p:cNvPr id="668" name="Google Shape;668;p13"/>
          <p:cNvPicPr preferRelativeResize="0"/>
          <p:nvPr/>
        </p:nvPicPr>
        <p:blipFill>
          <a:blip r:embed="rId2">
            <a:alphaModFix amt="66000"/>
          </a:blip>
          <a:stretch>
            <a:fillRect/>
          </a:stretch>
        </p:blipFill>
        <p:spPr>
          <a:xfrm rot="-1538275" flipH="1">
            <a:off x="-1655945" y="-1313387"/>
            <a:ext cx="4396520" cy="3035513"/>
          </a:xfrm>
          <a:prstGeom prst="rect">
            <a:avLst/>
          </a:prstGeom>
          <a:noFill/>
          <a:ln>
            <a:noFill/>
          </a:ln>
        </p:spPr>
      </p:pic>
      <p:sp>
        <p:nvSpPr>
          <p:cNvPr id="669" name="Google Shape;669;p13"/>
          <p:cNvSpPr/>
          <p:nvPr/>
        </p:nvSpPr>
        <p:spPr>
          <a:xfrm rot="3011561">
            <a:off x="11299750" y="5773581"/>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0" name="Google Shape;670;p13"/>
          <p:cNvGrpSpPr/>
          <p:nvPr/>
        </p:nvGrpSpPr>
        <p:grpSpPr>
          <a:xfrm rot="3559955">
            <a:off x="-56016" y="-841790"/>
            <a:ext cx="1792464" cy="2660443"/>
            <a:chOff x="272875" y="1527563"/>
            <a:chExt cx="255950" cy="455000"/>
          </a:xfrm>
        </p:grpSpPr>
        <p:sp>
          <p:nvSpPr>
            <p:cNvPr id="671" name="Google Shape;671;p1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1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1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706" name="Google Shape;706;p13"/>
          <p:cNvPicPr preferRelativeResize="0"/>
          <p:nvPr/>
        </p:nvPicPr>
        <p:blipFill>
          <a:blip r:embed="rId3">
            <a:alphaModFix amt="74000"/>
          </a:blip>
          <a:stretch>
            <a:fillRect/>
          </a:stretch>
        </p:blipFill>
        <p:spPr>
          <a:xfrm rot="-10024386">
            <a:off x="9541618" y="-1524503"/>
            <a:ext cx="3859839" cy="3457772"/>
          </a:xfrm>
          <a:prstGeom prst="rect">
            <a:avLst/>
          </a:prstGeom>
          <a:noFill/>
          <a:ln>
            <a:noFill/>
          </a:ln>
        </p:spPr>
      </p:pic>
      <p:pic>
        <p:nvPicPr>
          <p:cNvPr id="707" name="Google Shape;707;p13"/>
          <p:cNvPicPr preferRelativeResize="0"/>
          <p:nvPr/>
        </p:nvPicPr>
        <p:blipFill>
          <a:blip r:embed="rId4">
            <a:alphaModFix amt="74000"/>
          </a:blip>
          <a:stretch>
            <a:fillRect/>
          </a:stretch>
        </p:blipFill>
        <p:spPr>
          <a:xfrm rot="-7120613" flipH="1">
            <a:off x="7074221" y="-2344466"/>
            <a:ext cx="3859835" cy="3457769"/>
          </a:xfrm>
          <a:prstGeom prst="rect">
            <a:avLst/>
          </a:prstGeom>
          <a:noFill/>
          <a:ln>
            <a:noFill/>
          </a:ln>
        </p:spPr>
      </p:pic>
      <p:sp>
        <p:nvSpPr>
          <p:cNvPr id="708" name="Google Shape;708;p13"/>
          <p:cNvSpPr txBox="1">
            <a:spLocks noGrp="1"/>
          </p:cNvSpPr>
          <p:nvPr>
            <p:ph type="title" hasCustomPrompt="1"/>
          </p:nvPr>
        </p:nvSpPr>
        <p:spPr>
          <a:xfrm>
            <a:off x="4226708"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09" name="Google Shape;709;p13"/>
          <p:cNvSpPr txBox="1">
            <a:spLocks noGrp="1"/>
          </p:cNvSpPr>
          <p:nvPr>
            <p:ph type="title" idx="2" hasCustomPrompt="1"/>
          </p:nvPr>
        </p:nvSpPr>
        <p:spPr>
          <a:xfrm>
            <a:off x="7582057"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0" name="Google Shape;710;p13"/>
          <p:cNvSpPr txBox="1">
            <a:spLocks noGrp="1"/>
          </p:cNvSpPr>
          <p:nvPr>
            <p:ph type="title" idx="3" hasCustomPrompt="1"/>
          </p:nvPr>
        </p:nvSpPr>
        <p:spPr>
          <a:xfrm>
            <a:off x="7596701"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1" name="Google Shape;711;p13"/>
          <p:cNvSpPr txBox="1">
            <a:spLocks noGrp="1"/>
          </p:cNvSpPr>
          <p:nvPr>
            <p:ph type="title" idx="4" hasCustomPrompt="1"/>
          </p:nvPr>
        </p:nvSpPr>
        <p:spPr>
          <a:xfrm>
            <a:off x="849709" y="4592268"/>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2" name="Google Shape;712;p13"/>
          <p:cNvSpPr txBox="1">
            <a:spLocks noGrp="1"/>
          </p:cNvSpPr>
          <p:nvPr>
            <p:ph type="title" idx="5" hasCustomPrompt="1"/>
          </p:nvPr>
        </p:nvSpPr>
        <p:spPr>
          <a:xfrm>
            <a:off x="849709"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3" name="Google Shape;713;p13"/>
          <p:cNvSpPr txBox="1">
            <a:spLocks noGrp="1"/>
          </p:cNvSpPr>
          <p:nvPr>
            <p:ph type="title" idx="6" hasCustomPrompt="1"/>
          </p:nvPr>
        </p:nvSpPr>
        <p:spPr>
          <a:xfrm>
            <a:off x="4226708"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4" name="Google Shape;714;p13"/>
          <p:cNvSpPr txBox="1">
            <a:spLocks noGrp="1"/>
          </p:cNvSpPr>
          <p:nvPr>
            <p:ph type="ctrTitle" idx="7"/>
          </p:nvPr>
        </p:nvSpPr>
        <p:spPr>
          <a:xfrm>
            <a:off x="554699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5" name="Google Shape;715;p13"/>
          <p:cNvSpPr txBox="1">
            <a:spLocks noGrp="1"/>
          </p:cNvSpPr>
          <p:nvPr>
            <p:ph type="subTitle" idx="1"/>
          </p:nvPr>
        </p:nvSpPr>
        <p:spPr>
          <a:xfrm>
            <a:off x="5546996"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6" name="Google Shape;716;p13"/>
          <p:cNvSpPr txBox="1">
            <a:spLocks noGrp="1"/>
          </p:cNvSpPr>
          <p:nvPr>
            <p:ph type="ctrTitle" idx="8"/>
          </p:nvPr>
        </p:nvSpPr>
        <p:spPr>
          <a:xfrm>
            <a:off x="8917841"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7" name="Google Shape;717;p13"/>
          <p:cNvSpPr txBox="1">
            <a:spLocks noGrp="1"/>
          </p:cNvSpPr>
          <p:nvPr>
            <p:ph type="subTitle" idx="9"/>
          </p:nvPr>
        </p:nvSpPr>
        <p:spPr>
          <a:xfrm>
            <a:off x="8917837"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8" name="Google Shape;718;p13"/>
          <p:cNvSpPr/>
          <p:nvPr/>
        </p:nvSpPr>
        <p:spPr>
          <a:xfrm>
            <a:off x="1533567" y="3601201"/>
            <a:ext cx="3367" cy="33"/>
          </a:xfrm>
          <a:custGeom>
            <a:avLst/>
            <a:gdLst/>
            <a:ahLst/>
            <a:cxnLst/>
            <a:rect l="l" t="t" r="r" b="b"/>
            <a:pathLst>
              <a:path w="101" h="1" extrusionOk="0">
                <a:moveTo>
                  <a:pt x="101" y="1"/>
                </a:moveTo>
                <a:lnTo>
                  <a:pt x="0" y="1"/>
                </a:lnTo>
                <a:lnTo>
                  <a:pt x="0" y="1"/>
                </a:lnTo>
                <a:close/>
              </a:path>
            </a:pathLst>
          </a:custGeom>
          <a:solidFill>
            <a:srgbClr val="CEF2F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2"/>
              </a:solidFill>
            </a:endParaRPr>
          </a:p>
        </p:txBody>
      </p:sp>
      <p:sp>
        <p:nvSpPr>
          <p:cNvPr id="719" name="Google Shape;719;p13"/>
          <p:cNvSpPr txBox="1">
            <a:spLocks noGrp="1"/>
          </p:cNvSpPr>
          <p:nvPr>
            <p:ph type="ctrTitle" idx="13"/>
          </p:nvPr>
        </p:nvSpPr>
        <p:spPr>
          <a:xfrm>
            <a:off x="8918200"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0" name="Google Shape;720;p13"/>
          <p:cNvSpPr txBox="1">
            <a:spLocks noGrp="1"/>
          </p:cNvSpPr>
          <p:nvPr>
            <p:ph type="subTitle" idx="14"/>
          </p:nvPr>
        </p:nvSpPr>
        <p:spPr>
          <a:xfrm>
            <a:off x="8918220"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1" name="Google Shape;721;p13"/>
          <p:cNvSpPr txBox="1">
            <a:spLocks noGrp="1"/>
          </p:cNvSpPr>
          <p:nvPr>
            <p:ph type="ctrTitle" idx="15"/>
          </p:nvPr>
        </p:nvSpPr>
        <p:spPr>
          <a:xfrm>
            <a:off x="216355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2" name="Google Shape;722;p13"/>
          <p:cNvSpPr txBox="1">
            <a:spLocks noGrp="1"/>
          </p:cNvSpPr>
          <p:nvPr>
            <p:ph type="subTitle" idx="16"/>
          </p:nvPr>
        </p:nvSpPr>
        <p:spPr>
          <a:xfrm>
            <a:off x="2163559"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3" name="Google Shape;723;p13"/>
          <p:cNvSpPr txBox="1">
            <a:spLocks noGrp="1"/>
          </p:cNvSpPr>
          <p:nvPr>
            <p:ph type="ctrTitle" idx="17"/>
          </p:nvPr>
        </p:nvSpPr>
        <p:spPr>
          <a:xfrm>
            <a:off x="2163557"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4" name="Google Shape;724;p13"/>
          <p:cNvSpPr txBox="1">
            <a:spLocks noGrp="1"/>
          </p:cNvSpPr>
          <p:nvPr>
            <p:ph type="subTitle" idx="18"/>
          </p:nvPr>
        </p:nvSpPr>
        <p:spPr>
          <a:xfrm>
            <a:off x="2163559"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5" name="Google Shape;725;p13"/>
          <p:cNvSpPr txBox="1">
            <a:spLocks noGrp="1"/>
          </p:cNvSpPr>
          <p:nvPr>
            <p:ph type="ctrTitle" idx="19"/>
          </p:nvPr>
        </p:nvSpPr>
        <p:spPr>
          <a:xfrm>
            <a:off x="5546991"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6" name="Google Shape;726;p13"/>
          <p:cNvSpPr txBox="1">
            <a:spLocks noGrp="1"/>
          </p:cNvSpPr>
          <p:nvPr>
            <p:ph type="subTitle" idx="20"/>
          </p:nvPr>
        </p:nvSpPr>
        <p:spPr>
          <a:xfrm>
            <a:off x="5547011"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7" name="Google Shape;727;p13"/>
          <p:cNvSpPr txBox="1">
            <a:spLocks noGrp="1"/>
          </p:cNvSpPr>
          <p:nvPr>
            <p:ph type="ctrTitle" idx="21"/>
          </p:nvPr>
        </p:nvSpPr>
        <p:spPr>
          <a:xfrm>
            <a:off x="960000" y="456699"/>
            <a:ext cx="10272000" cy="77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37712716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70"/>
        <p:cNvGrpSpPr/>
        <p:nvPr/>
      </p:nvGrpSpPr>
      <p:grpSpPr>
        <a:xfrm>
          <a:off x="0" y="0"/>
          <a:ext cx="0" cy="0"/>
          <a:chOff x="0" y="0"/>
          <a:chExt cx="0" cy="0"/>
        </a:xfrm>
      </p:grpSpPr>
      <p:pic>
        <p:nvPicPr>
          <p:cNvPr id="771" name="Google Shape;771;p15"/>
          <p:cNvPicPr preferRelativeResize="0"/>
          <p:nvPr/>
        </p:nvPicPr>
        <p:blipFill>
          <a:blip r:embed="rId2">
            <a:alphaModFix amt="66000"/>
          </a:blip>
          <a:stretch>
            <a:fillRect/>
          </a:stretch>
        </p:blipFill>
        <p:spPr>
          <a:xfrm rot="8456486" flipH="1">
            <a:off x="9669922" y="5569474"/>
            <a:ext cx="4396519" cy="3035517"/>
          </a:xfrm>
          <a:prstGeom prst="rect">
            <a:avLst/>
          </a:prstGeom>
          <a:noFill/>
          <a:ln>
            <a:noFill/>
          </a:ln>
        </p:spPr>
      </p:pic>
      <p:grpSp>
        <p:nvGrpSpPr>
          <p:cNvPr id="772" name="Google Shape;772;p15"/>
          <p:cNvGrpSpPr/>
          <p:nvPr/>
        </p:nvGrpSpPr>
        <p:grpSpPr>
          <a:xfrm rot="2700046">
            <a:off x="10697985" y="5013507"/>
            <a:ext cx="1792489" cy="2660436"/>
            <a:chOff x="272875" y="1527563"/>
            <a:chExt cx="255950" cy="455000"/>
          </a:xfrm>
        </p:grpSpPr>
        <p:sp>
          <p:nvSpPr>
            <p:cNvPr id="773" name="Google Shape;773;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08" name="Google Shape;808;p15"/>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pic>
        <p:nvPicPr>
          <p:cNvPr id="809" name="Google Shape;809;p15"/>
          <p:cNvPicPr preferRelativeResize="0"/>
          <p:nvPr/>
        </p:nvPicPr>
        <p:blipFill>
          <a:blip r:embed="rId4">
            <a:alphaModFix amt="76000"/>
          </a:blip>
          <a:stretch>
            <a:fillRect/>
          </a:stretch>
        </p:blipFill>
        <p:spPr>
          <a:xfrm rot="9663874">
            <a:off x="-4472238" y="-2370304"/>
            <a:ext cx="10141073" cy="3776509"/>
          </a:xfrm>
          <a:prstGeom prst="rect">
            <a:avLst/>
          </a:prstGeom>
          <a:noFill/>
          <a:ln>
            <a:noFill/>
          </a:ln>
        </p:spPr>
      </p:pic>
      <p:grpSp>
        <p:nvGrpSpPr>
          <p:cNvPr id="810" name="Google Shape;810;p15"/>
          <p:cNvGrpSpPr/>
          <p:nvPr/>
        </p:nvGrpSpPr>
        <p:grpSpPr>
          <a:xfrm rot="-7181356">
            <a:off x="633229" y="-1949911"/>
            <a:ext cx="1792475" cy="3292860"/>
            <a:chOff x="272875" y="1419395"/>
            <a:chExt cx="255950" cy="563168"/>
          </a:xfrm>
        </p:grpSpPr>
        <p:sp>
          <p:nvSpPr>
            <p:cNvPr id="811" name="Google Shape;811;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5"/>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5"/>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5"/>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5"/>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15"/>
          <p:cNvSpPr/>
          <p:nvPr/>
        </p:nvSpPr>
        <p:spPr>
          <a:xfrm rot="3011561">
            <a:off x="11179250" y="-1061986"/>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5"/>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27889500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926"/>
        <p:cNvGrpSpPr/>
        <p:nvPr/>
      </p:nvGrpSpPr>
      <p:grpSpPr>
        <a:xfrm>
          <a:off x="0" y="0"/>
          <a:ext cx="0" cy="0"/>
          <a:chOff x="0" y="0"/>
          <a:chExt cx="0" cy="0"/>
        </a:xfrm>
      </p:grpSpPr>
      <p:pic>
        <p:nvPicPr>
          <p:cNvPr id="927" name="Google Shape;927;p17"/>
          <p:cNvPicPr preferRelativeResize="0"/>
          <p:nvPr/>
        </p:nvPicPr>
        <p:blipFill>
          <a:blip r:embed="rId2">
            <a:alphaModFix amt="66000"/>
          </a:blip>
          <a:stretch>
            <a:fillRect/>
          </a:stretch>
        </p:blipFill>
        <p:spPr>
          <a:xfrm rot="-2343514" flipH="1">
            <a:off x="-1555393" y="-1694293"/>
            <a:ext cx="4396519" cy="3035517"/>
          </a:xfrm>
          <a:prstGeom prst="rect">
            <a:avLst/>
          </a:prstGeom>
          <a:noFill/>
          <a:ln>
            <a:noFill/>
          </a:ln>
        </p:spPr>
      </p:pic>
      <p:grpSp>
        <p:nvGrpSpPr>
          <p:cNvPr id="928" name="Google Shape;928;p17"/>
          <p:cNvGrpSpPr/>
          <p:nvPr/>
        </p:nvGrpSpPr>
        <p:grpSpPr>
          <a:xfrm rot="-8099954">
            <a:off x="20576" y="-763246"/>
            <a:ext cx="1792489" cy="2660436"/>
            <a:chOff x="272875" y="1527563"/>
            <a:chExt cx="255950" cy="455000"/>
          </a:xfrm>
        </p:grpSpPr>
        <p:sp>
          <p:nvSpPr>
            <p:cNvPr id="929" name="Google Shape;929;p17"/>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7"/>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7"/>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7"/>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7"/>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17"/>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7"/>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17"/>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17"/>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17"/>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7"/>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7"/>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7"/>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7"/>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964" name="Google Shape;964;p17"/>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sp>
        <p:nvSpPr>
          <p:cNvPr id="965" name="Google Shape;965;p17"/>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978149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60"/>
        <p:cNvGrpSpPr/>
        <p:nvPr/>
      </p:nvGrpSpPr>
      <p:grpSpPr>
        <a:xfrm>
          <a:off x="0" y="0"/>
          <a:ext cx="0" cy="0"/>
          <a:chOff x="0" y="0"/>
          <a:chExt cx="0" cy="0"/>
        </a:xfrm>
      </p:grpSpPr>
      <p:pic>
        <p:nvPicPr>
          <p:cNvPr id="1361" name="Google Shape;1361;p23"/>
          <p:cNvPicPr preferRelativeResize="0"/>
          <p:nvPr/>
        </p:nvPicPr>
        <p:blipFill>
          <a:blip r:embed="rId2">
            <a:alphaModFix amt="66000"/>
          </a:blip>
          <a:stretch>
            <a:fillRect/>
          </a:stretch>
        </p:blipFill>
        <p:spPr>
          <a:xfrm rot="-2343514" flipH="1">
            <a:off x="-2188737" y="-2293211"/>
            <a:ext cx="4396519" cy="3035517"/>
          </a:xfrm>
          <a:prstGeom prst="rect">
            <a:avLst/>
          </a:prstGeom>
          <a:noFill/>
          <a:ln>
            <a:noFill/>
          </a:ln>
        </p:spPr>
      </p:pic>
      <p:grpSp>
        <p:nvGrpSpPr>
          <p:cNvPr id="1362" name="Google Shape;1362;p23"/>
          <p:cNvGrpSpPr/>
          <p:nvPr/>
        </p:nvGrpSpPr>
        <p:grpSpPr>
          <a:xfrm rot="-8099954">
            <a:off x="-612769" y="-1362163"/>
            <a:ext cx="1792489" cy="2660436"/>
            <a:chOff x="272875" y="1527563"/>
            <a:chExt cx="255950" cy="455000"/>
          </a:xfrm>
        </p:grpSpPr>
        <p:sp>
          <p:nvSpPr>
            <p:cNvPr id="1363" name="Google Shape;1363;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398" name="Google Shape;1398;p23"/>
          <p:cNvPicPr preferRelativeResize="0"/>
          <p:nvPr/>
        </p:nvPicPr>
        <p:blipFill>
          <a:blip r:embed="rId3">
            <a:alphaModFix amt="74000"/>
          </a:blip>
          <a:stretch>
            <a:fillRect/>
          </a:stretch>
        </p:blipFill>
        <p:spPr>
          <a:xfrm rot="4990199" flipH="1">
            <a:off x="-1503147" y="5478162"/>
            <a:ext cx="3859827" cy="3457761"/>
          </a:xfrm>
          <a:prstGeom prst="rect">
            <a:avLst/>
          </a:prstGeom>
          <a:noFill/>
          <a:ln>
            <a:noFill/>
          </a:ln>
        </p:spPr>
      </p:pic>
      <p:pic>
        <p:nvPicPr>
          <p:cNvPr id="1399" name="Google Shape;1399;p23"/>
          <p:cNvPicPr preferRelativeResize="0"/>
          <p:nvPr/>
        </p:nvPicPr>
        <p:blipFill>
          <a:blip r:embed="rId4">
            <a:alphaModFix amt="74000"/>
          </a:blip>
          <a:stretch>
            <a:fillRect/>
          </a:stretch>
        </p:blipFill>
        <p:spPr>
          <a:xfrm rot="4990199" flipH="1">
            <a:off x="9743487" y="-1229354"/>
            <a:ext cx="3859827" cy="3457761"/>
          </a:xfrm>
          <a:prstGeom prst="rect">
            <a:avLst/>
          </a:prstGeom>
          <a:noFill/>
          <a:ln>
            <a:noFill/>
          </a:ln>
        </p:spPr>
      </p:pic>
      <p:sp>
        <p:nvSpPr>
          <p:cNvPr id="1400" name="Google Shape;1400;p23"/>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401" name="Google Shape;1401;p23"/>
          <p:cNvSpPr/>
          <p:nvPr/>
        </p:nvSpPr>
        <p:spPr>
          <a:xfrm rot="231922" flipH="1">
            <a:off x="9964609" y="-8582942"/>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402" name="Google Shape;1402;p23"/>
          <p:cNvPicPr preferRelativeResize="0"/>
          <p:nvPr/>
        </p:nvPicPr>
        <p:blipFill>
          <a:blip r:embed="rId2">
            <a:alphaModFix amt="66000"/>
          </a:blip>
          <a:stretch>
            <a:fillRect/>
          </a:stretch>
        </p:blipFill>
        <p:spPr>
          <a:xfrm rot="-2343514" flipH="1">
            <a:off x="9696463" y="4574090"/>
            <a:ext cx="4396519" cy="3035517"/>
          </a:xfrm>
          <a:prstGeom prst="rect">
            <a:avLst/>
          </a:prstGeom>
          <a:noFill/>
          <a:ln>
            <a:noFill/>
          </a:ln>
        </p:spPr>
      </p:pic>
      <p:grpSp>
        <p:nvGrpSpPr>
          <p:cNvPr id="1403" name="Google Shape;1403;p23"/>
          <p:cNvGrpSpPr/>
          <p:nvPr/>
        </p:nvGrpSpPr>
        <p:grpSpPr>
          <a:xfrm rot="-8099954">
            <a:off x="11272432" y="5505137"/>
            <a:ext cx="1792489" cy="2660436"/>
            <a:chOff x="272875" y="1527563"/>
            <a:chExt cx="255950" cy="455000"/>
          </a:xfrm>
        </p:grpSpPr>
        <p:sp>
          <p:nvSpPr>
            <p:cNvPr id="1404" name="Google Shape;1404;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0162982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14"/>
        <p:cNvGrpSpPr/>
        <p:nvPr/>
      </p:nvGrpSpPr>
      <p:grpSpPr>
        <a:xfrm>
          <a:off x="0" y="0"/>
          <a:ext cx="0" cy="0"/>
          <a:chOff x="0" y="0"/>
          <a:chExt cx="0" cy="0"/>
        </a:xfrm>
      </p:grpSpPr>
      <p:pic>
        <p:nvPicPr>
          <p:cNvPr id="1715" name="Google Shape;1715;p29"/>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1716" name="Google Shape;1716;p29"/>
          <p:cNvGrpSpPr/>
          <p:nvPr/>
        </p:nvGrpSpPr>
        <p:grpSpPr>
          <a:xfrm rot="-987768">
            <a:off x="10335757" y="-355038"/>
            <a:ext cx="1792479" cy="2660411"/>
            <a:chOff x="272875" y="1527563"/>
            <a:chExt cx="255950" cy="455000"/>
          </a:xfrm>
        </p:grpSpPr>
        <p:sp>
          <p:nvSpPr>
            <p:cNvPr id="1717" name="Google Shape;1717;p29"/>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9"/>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9"/>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9"/>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9"/>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9"/>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9"/>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9"/>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9"/>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9"/>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9"/>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9"/>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9"/>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9"/>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9"/>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9"/>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9"/>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9"/>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9"/>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9"/>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9"/>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9"/>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9"/>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9"/>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9"/>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9"/>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9"/>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9"/>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9"/>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9"/>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9"/>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9"/>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9"/>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9"/>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9"/>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752" name="Google Shape;1752;p29"/>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1753" name="Google Shape;1753;p29"/>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1754" name="Google Shape;1754;p29"/>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5" name="Google Shape;1755;p29"/>
          <p:cNvSpPr txBox="1">
            <a:spLocks noGrp="1"/>
          </p:cNvSpPr>
          <p:nvPr>
            <p:ph type="subTitle" idx="1"/>
          </p:nvPr>
        </p:nvSpPr>
        <p:spPr>
          <a:xfrm>
            <a:off x="966137" y="2987800"/>
            <a:ext cx="4242400" cy="16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Char char="●"/>
              <a:defRPr sz="2133">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dirty="0"/>
          </a:p>
        </p:txBody>
      </p:sp>
      <p:sp>
        <p:nvSpPr>
          <p:cNvPr id="1756" name="Google Shape;1756;p29"/>
          <p:cNvSpPr txBox="1">
            <a:spLocks noGrp="1"/>
          </p:cNvSpPr>
          <p:nvPr>
            <p:ph type="ctrTitle"/>
          </p:nvPr>
        </p:nvSpPr>
        <p:spPr>
          <a:xfrm>
            <a:off x="966137" y="2217400"/>
            <a:ext cx="42424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757" name="Google Shape;1757;p29"/>
          <p:cNvSpPr/>
          <p:nvPr/>
        </p:nvSpPr>
        <p:spPr>
          <a:xfrm rot="-4340781" flipH="1">
            <a:off x="4691" y="-7025256"/>
            <a:ext cx="6165299" cy="967577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513422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760" name="Google Shape;1760;p30"/>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761" name="Google Shape;1761;p30"/>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762" name="Google Shape;1762;p30"/>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763" name="Google Shape;1763;p30"/>
          <p:cNvGrpSpPr/>
          <p:nvPr/>
        </p:nvGrpSpPr>
        <p:grpSpPr>
          <a:xfrm rot="-2700000">
            <a:off x="223941" y="4107949"/>
            <a:ext cx="1792465" cy="3292904"/>
            <a:chOff x="272875" y="1419395"/>
            <a:chExt cx="255950" cy="563168"/>
          </a:xfrm>
        </p:grpSpPr>
        <p:sp>
          <p:nvSpPr>
            <p:cNvPr id="1764" name="Google Shape;1764;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0"/>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0"/>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0"/>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0"/>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0"/>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0"/>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9" name="Google Shape;1799;p30"/>
          <p:cNvGrpSpPr/>
          <p:nvPr/>
        </p:nvGrpSpPr>
        <p:grpSpPr>
          <a:xfrm rot="-2700000">
            <a:off x="10702018" y="-244454"/>
            <a:ext cx="1792465" cy="2660436"/>
            <a:chOff x="272875" y="1527563"/>
            <a:chExt cx="255950" cy="455000"/>
          </a:xfrm>
        </p:grpSpPr>
        <p:sp>
          <p:nvSpPr>
            <p:cNvPr id="1800" name="Google Shape;1800;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0"/>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0"/>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0"/>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0"/>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0"/>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0"/>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5" name="Google Shape;1835;p30"/>
          <p:cNvSpPr txBox="1">
            <a:spLocks noGrp="1"/>
          </p:cNvSpPr>
          <p:nvPr>
            <p:ph type="ctrTitle"/>
          </p:nvPr>
        </p:nvSpPr>
        <p:spPr>
          <a:xfrm>
            <a:off x="960000" y="720000"/>
            <a:ext cx="102720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000">
                <a:latin typeface="#9Slide07 Iciel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dirty="0"/>
          </a:p>
        </p:txBody>
      </p:sp>
      <p:sp>
        <p:nvSpPr>
          <p:cNvPr id="1836" name="Google Shape;1836;p30"/>
          <p:cNvSpPr txBox="1">
            <a:spLocks noGrp="1"/>
          </p:cNvSpPr>
          <p:nvPr>
            <p:ph type="subTitle" idx="1"/>
          </p:nvPr>
        </p:nvSpPr>
        <p:spPr>
          <a:xfrm>
            <a:off x="960000" y="3471931"/>
            <a:ext cx="10272000" cy="128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dirty="0"/>
          </a:p>
        </p:txBody>
      </p:sp>
      <p:sp>
        <p:nvSpPr>
          <p:cNvPr id="1837" name="Google Shape;1837;p30"/>
          <p:cNvSpPr txBox="1"/>
          <p:nvPr/>
        </p:nvSpPr>
        <p:spPr>
          <a:xfrm>
            <a:off x="3528000" y="4838639"/>
            <a:ext cx="5136000" cy="897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dirty="0">
                <a:solidFill>
                  <a:schemeClr val="dk2"/>
                </a:solidFill>
                <a:latin typeface="Open Sans SemiBold"/>
                <a:ea typeface="Open Sans SemiBold"/>
                <a:cs typeface="Open Sans SemiBold"/>
                <a:sym typeface="Open Sans SemiBold"/>
              </a:rPr>
              <a:t>CREDITS: This presentation template was created</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5">
                  <a:extLst>
                    <a:ext uri="{A12FA001-AC4F-418D-AE19-62706E023703}">
                      <ahyp:hlinkClr xmlns:ahyp="http://schemas.microsoft.com/office/drawing/2018/hyperlinkcolor" val="tx"/>
                    </a:ext>
                  </a:extLst>
                </a:hlinkClick>
              </a:rPr>
              <a:t>by Slidesgo,</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dirty="0">
                <a:solidFill>
                  <a:schemeClr val="dk2"/>
                </a:solidFill>
                <a:latin typeface="Open Sans SemiBold"/>
                <a:ea typeface="Open Sans SemiBold"/>
                <a:cs typeface="Open Sans SemiBold"/>
                <a:sym typeface="Open Sans SemiBold"/>
              </a:rPr>
              <a:t>including icons</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6">
                  <a:extLst>
                    <a:ext uri="{A12FA001-AC4F-418D-AE19-62706E023703}">
                      <ahyp:hlinkClr xmlns:ahyp="http://schemas.microsoft.com/office/drawing/2018/hyperlinkcolor" val="tx"/>
                    </a:ext>
                  </a:extLst>
                </a:hlinkClick>
              </a:rPr>
              <a:t>by Flaticon,</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i</a:t>
            </a:r>
            <a:r>
              <a:rPr lang="en" sz="1600" dirty="0">
                <a:solidFill>
                  <a:schemeClr val="dk2"/>
                </a:solidFill>
                <a:latin typeface="Open Sans SemiBold"/>
                <a:ea typeface="Open Sans SemiBold"/>
                <a:cs typeface="Open Sans SemiBold"/>
                <a:sym typeface="Open Sans SemiBold"/>
              </a:rPr>
              <a:t>nfographics &amp; images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7">
                  <a:extLst>
                    <a:ext uri="{A12FA001-AC4F-418D-AE19-62706E023703}">
                      <ahyp:hlinkClr xmlns:ahyp="http://schemas.microsoft.com/office/drawing/2018/hyperlinkcolor" val="tx"/>
                    </a:ext>
                  </a:extLst>
                </a:hlinkClick>
              </a:rPr>
              <a:t>by Freepik</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endParaRPr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1838" name="Google Shape;1838;p30"/>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853591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9"/>
        <p:cNvGrpSpPr/>
        <p:nvPr/>
      </p:nvGrpSpPr>
      <p:grpSpPr>
        <a:xfrm>
          <a:off x="0" y="0"/>
          <a:ext cx="0" cy="0"/>
          <a:chOff x="0" y="0"/>
          <a:chExt cx="0" cy="0"/>
        </a:xfrm>
      </p:grpSpPr>
      <p:pic>
        <p:nvPicPr>
          <p:cNvPr id="1840" name="Google Shape;1840;p31"/>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841" name="Google Shape;1841;p31"/>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842" name="Google Shape;1842;p31"/>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843" name="Google Shape;1843;p31"/>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844" name="Google Shape;1844;p31"/>
          <p:cNvGrpSpPr/>
          <p:nvPr/>
        </p:nvGrpSpPr>
        <p:grpSpPr>
          <a:xfrm rot="-2700000">
            <a:off x="223941" y="4107949"/>
            <a:ext cx="1792465" cy="3292904"/>
            <a:chOff x="272875" y="1419395"/>
            <a:chExt cx="255950" cy="563168"/>
          </a:xfrm>
        </p:grpSpPr>
        <p:sp>
          <p:nvSpPr>
            <p:cNvPr id="1845" name="Google Shape;1845;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1"/>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1"/>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1"/>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1"/>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1"/>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1"/>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0" name="Google Shape;1880;p31"/>
          <p:cNvGrpSpPr/>
          <p:nvPr/>
        </p:nvGrpSpPr>
        <p:grpSpPr>
          <a:xfrm rot="-2700000">
            <a:off x="10702018" y="-244454"/>
            <a:ext cx="1792465" cy="2660436"/>
            <a:chOff x="272875" y="1527563"/>
            <a:chExt cx="255950" cy="455000"/>
          </a:xfrm>
        </p:grpSpPr>
        <p:sp>
          <p:nvSpPr>
            <p:cNvPr id="1881" name="Google Shape;1881;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1"/>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1"/>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1"/>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1"/>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1"/>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1"/>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6" name="Google Shape;1916;p31"/>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82181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034"/>
        <p:cNvGrpSpPr/>
        <p:nvPr/>
      </p:nvGrpSpPr>
      <p:grpSpPr>
        <a:xfrm>
          <a:off x="0" y="0"/>
          <a:ext cx="0" cy="0"/>
          <a:chOff x="0" y="0"/>
          <a:chExt cx="0" cy="0"/>
        </a:xfrm>
      </p:grpSpPr>
      <p:pic>
        <p:nvPicPr>
          <p:cNvPr id="2035" name="Google Shape;2035;p34"/>
          <p:cNvPicPr preferRelativeResize="0"/>
          <p:nvPr/>
        </p:nvPicPr>
        <p:blipFill>
          <a:blip r:embed="rId2">
            <a:alphaModFix amt="64000"/>
          </a:blip>
          <a:stretch>
            <a:fillRect/>
          </a:stretch>
        </p:blipFill>
        <p:spPr>
          <a:xfrm rot="5400000">
            <a:off x="9284415" y="-841084"/>
            <a:ext cx="4789568" cy="4028800"/>
          </a:xfrm>
          <a:prstGeom prst="rect">
            <a:avLst/>
          </a:prstGeom>
          <a:noFill/>
          <a:ln>
            <a:noFill/>
          </a:ln>
        </p:spPr>
      </p:pic>
      <p:pic>
        <p:nvPicPr>
          <p:cNvPr id="2036" name="Google Shape;2036;p34"/>
          <p:cNvPicPr preferRelativeResize="0"/>
          <p:nvPr/>
        </p:nvPicPr>
        <p:blipFill>
          <a:blip r:embed="rId3">
            <a:alphaModFix amt="66000"/>
          </a:blip>
          <a:stretch>
            <a:fillRect/>
          </a:stretch>
        </p:blipFill>
        <p:spPr>
          <a:xfrm rot="1326165" flipH="1">
            <a:off x="-255259" y="5505177"/>
            <a:ext cx="4396519" cy="3035512"/>
          </a:xfrm>
          <a:prstGeom prst="rect">
            <a:avLst/>
          </a:prstGeom>
          <a:noFill/>
          <a:ln>
            <a:noFill/>
          </a:ln>
        </p:spPr>
      </p:pic>
      <p:grpSp>
        <p:nvGrpSpPr>
          <p:cNvPr id="2037" name="Google Shape;2037;p34"/>
          <p:cNvGrpSpPr/>
          <p:nvPr/>
        </p:nvGrpSpPr>
        <p:grpSpPr>
          <a:xfrm rot="-2700000">
            <a:off x="10702018" y="-244454"/>
            <a:ext cx="1792465" cy="2660436"/>
            <a:chOff x="272875" y="1527563"/>
            <a:chExt cx="255950" cy="455000"/>
          </a:xfrm>
        </p:grpSpPr>
        <p:sp>
          <p:nvSpPr>
            <p:cNvPr id="2038" name="Google Shape;2038;p3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3" name="Google Shape;2073;p34"/>
          <p:cNvSpPr/>
          <p:nvPr/>
        </p:nvSpPr>
        <p:spPr>
          <a:xfrm>
            <a:off x="6089274" y="-3362066"/>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074" name="Google Shape;2074;p34"/>
          <p:cNvPicPr preferRelativeResize="0"/>
          <p:nvPr/>
        </p:nvPicPr>
        <p:blipFill>
          <a:blip r:embed="rId4">
            <a:alphaModFix amt="74000"/>
          </a:blip>
          <a:stretch>
            <a:fillRect/>
          </a:stretch>
        </p:blipFill>
        <p:spPr>
          <a:xfrm rot="7675040">
            <a:off x="3559889" y="-2021551"/>
            <a:ext cx="3859836" cy="3457769"/>
          </a:xfrm>
          <a:prstGeom prst="rect">
            <a:avLst/>
          </a:prstGeom>
          <a:noFill/>
          <a:ln>
            <a:noFill/>
          </a:ln>
        </p:spPr>
      </p:pic>
      <p:pic>
        <p:nvPicPr>
          <p:cNvPr id="2075" name="Google Shape;2075;p34"/>
          <p:cNvPicPr preferRelativeResize="0"/>
          <p:nvPr/>
        </p:nvPicPr>
        <p:blipFill>
          <a:blip r:embed="rId5">
            <a:alphaModFix amt="74000"/>
          </a:blip>
          <a:stretch>
            <a:fillRect/>
          </a:stretch>
        </p:blipFill>
        <p:spPr>
          <a:xfrm rot="-9631575" flipH="1">
            <a:off x="-2004313" y="-1640565"/>
            <a:ext cx="3859832" cy="3457765"/>
          </a:xfrm>
          <a:prstGeom prst="rect">
            <a:avLst/>
          </a:prstGeom>
          <a:noFill/>
          <a:ln>
            <a:noFill/>
          </a:ln>
        </p:spPr>
      </p:pic>
    </p:spTree>
    <p:extLst>
      <p:ext uri="{BB962C8B-B14F-4D97-AF65-F5344CB8AC3E}">
        <p14:creationId xmlns:p14="http://schemas.microsoft.com/office/powerpoint/2010/main" val="9449667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076"/>
        <p:cNvGrpSpPr/>
        <p:nvPr/>
      </p:nvGrpSpPr>
      <p:grpSpPr>
        <a:xfrm>
          <a:off x="0" y="0"/>
          <a:ext cx="0" cy="0"/>
          <a:chOff x="0" y="0"/>
          <a:chExt cx="0" cy="0"/>
        </a:xfrm>
      </p:grpSpPr>
      <p:pic>
        <p:nvPicPr>
          <p:cNvPr id="2077" name="Google Shape;2077;p35"/>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2078" name="Google Shape;2078;p35"/>
          <p:cNvGrpSpPr/>
          <p:nvPr/>
        </p:nvGrpSpPr>
        <p:grpSpPr>
          <a:xfrm rot="-987768">
            <a:off x="10335757" y="-355038"/>
            <a:ext cx="1792479" cy="2660411"/>
            <a:chOff x="272875" y="1527563"/>
            <a:chExt cx="255950" cy="455000"/>
          </a:xfrm>
        </p:grpSpPr>
        <p:sp>
          <p:nvSpPr>
            <p:cNvPr id="2079" name="Google Shape;2079;p3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114" name="Google Shape;2114;p35"/>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2115" name="Google Shape;2115;p35"/>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2116" name="Google Shape;2116;p35"/>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94723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5/31/2023</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6" Type="http://schemas.openxmlformats.org/officeDocument/2006/relationships/image" Target="../media/image1.jp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theme" Target="../theme/theme2.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5/31/2023</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1pPr>
            <a:lvl2pPr lvl="1"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2pPr>
            <a:lvl3pPr lvl="2"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3pPr>
            <a:lvl4pPr lvl="3"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4pPr>
            <a:lvl5pPr lvl="4"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5pPr>
            <a:lvl6pPr lvl="5"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6pPr>
            <a:lvl7pPr lvl="6"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7pPr>
            <a:lvl8pPr lvl="7"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8pPr>
            <a:lvl9pPr lvl="8"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00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extLst>
      <p:ext uri="{BB962C8B-B14F-4D97-AF65-F5344CB8AC3E}">
        <p14:creationId xmlns:p14="http://schemas.microsoft.com/office/powerpoint/2010/main" val="313806035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IcielBaliho Script" pitchFamily="2" charset="0"/>
          <a:ea typeface="#9Slide07 IcielBaliho Script"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g"/><Relationship Id="rId1" Type="http://schemas.openxmlformats.org/officeDocument/2006/relationships/slideLayout" Target="../slideLayouts/slideLayout7.xml"/><Relationship Id="rId4" Type="http://schemas.openxmlformats.org/officeDocument/2006/relationships/image" Target="../media/image20.jpg"/></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0.jpg"/><Relationship Id="rId1" Type="http://schemas.openxmlformats.org/officeDocument/2006/relationships/slideLayout" Target="../slideLayouts/slideLayout7.xml"/><Relationship Id="rId5" Type="http://schemas.openxmlformats.org/officeDocument/2006/relationships/image" Target="../media/image33.jpeg"/><Relationship Id="rId4" Type="http://schemas.openxmlformats.org/officeDocument/2006/relationships/image" Target="../media/image32.png"/></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5.svg"/></Relationships>
</file>

<file path=ppt/slides/_rels/slide1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0.jp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2.pn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22.png"/></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2.png"/><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5.svg"/></Relationships>
</file>

<file path=ppt/slides/_rels/slide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0.jpg"/><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1.png"/><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9.png"/><Relationship Id="rId4" Type="http://schemas.openxmlformats.org/officeDocument/2006/relationships/image" Target="../media/image38.png"/></Relationships>
</file>

<file path=ppt/slides/_rels/slide2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5.svg"/></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5.svg"/></Relationships>
</file>

<file path=ppt/slides/_rels/slide2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42.svg"/><Relationship Id="rId4" Type="http://schemas.openxmlformats.org/officeDocument/2006/relationships/image" Target="../media/image41.png"/></Relationships>
</file>

<file path=ppt/slides/_rels/slide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42.svg"/><Relationship Id="rId4" Type="http://schemas.openxmlformats.org/officeDocument/2006/relationships/image" Target="../media/image41.png"/></Relationships>
</file>

<file path=ppt/slides/_rels/slide37.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3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6.png"/><Relationship Id="rId1" Type="http://schemas.openxmlformats.org/officeDocument/2006/relationships/slideLayout" Target="../slideLayouts/slideLayout7.xml"/><Relationship Id="rId4" Type="http://schemas.openxmlformats.org/officeDocument/2006/relationships/image" Target="../media/image35.svg"/></Relationships>
</file>

<file path=ppt/slides/_rels/slide44.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34.png"/><Relationship Id="rId7" Type="http://schemas.openxmlformats.org/officeDocument/2006/relationships/image" Target="../media/image49.png"/><Relationship Id="rId2" Type="http://schemas.openxmlformats.org/officeDocument/2006/relationships/image" Target="../media/image46.png"/><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35.svg"/></Relationships>
</file>

<file path=ppt/slides/_rels/slide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Layout" Target="../slideLayouts/slideLayout20.xml"/><Relationship Id="rId4" Type="http://schemas.openxmlformats.org/officeDocument/2006/relationships/image" Target="../media/image54.png"/></Relationships>
</file>

<file path=ppt/slides/_rels/slide48.xml.rels><?xml version="1.0" encoding="UTF-8" standalone="yes"?>
<Relationships xmlns="http://schemas.openxmlformats.org/package/2006/relationships"><Relationship Id="rId3" Type="http://schemas.openxmlformats.org/officeDocument/2006/relationships/image" Target="../media/image56.svg"/><Relationship Id="rId7" Type="http://schemas.openxmlformats.org/officeDocument/2006/relationships/image" Target="../media/image59.svg"/><Relationship Id="rId2" Type="http://schemas.openxmlformats.org/officeDocument/2006/relationships/image" Target="../media/image55.png"/><Relationship Id="rId1" Type="http://schemas.openxmlformats.org/officeDocument/2006/relationships/slideLayout" Target="../slideLayouts/slideLayout20.xml"/><Relationship Id="rId6" Type="http://schemas.openxmlformats.org/officeDocument/2006/relationships/image" Target="../media/image58.png"/><Relationship Id="rId5" Type="http://schemas.openxmlformats.org/officeDocument/2006/relationships/image" Target="../media/image54.png"/><Relationship Id="rId4" Type="http://schemas.openxmlformats.org/officeDocument/2006/relationships/image" Target="../media/image57.png"/></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7.jpg"/><Relationship Id="rId1" Type="http://schemas.openxmlformats.org/officeDocument/2006/relationships/slideLayout" Target="../slideLayouts/slideLayout16.xml"/><Relationship Id="rId4" Type="http://schemas.openxmlformats.org/officeDocument/2006/relationships/image" Target="../media/image28.jpg"/></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8.jpg"/><Relationship Id="rId1" Type="http://schemas.openxmlformats.org/officeDocument/2006/relationships/slideLayout" Target="../slideLayouts/slideLayout16.xml"/><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28.jpg"/><Relationship Id="rId5" Type="http://schemas.openxmlformats.org/officeDocument/2006/relationships/image" Target="../media/image30.svg"/><Relationship Id="rId4" Type="http://schemas.openxmlformats.org/officeDocument/2006/relationships/image" Target="../media/image29.png"/></Relationships>
</file>

<file path=ppt/slides/_rels/slide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0.jpg"/><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40390" y="1231024"/>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19318" y="1234535"/>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1238445" y="5775754"/>
            <a:ext cx="9415977"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Dự đoán tính chất ảnh của vật qua gương phẳng bằng việc quan sát ảnh của chính mình qua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Lòng tự trọng với con người và tấm gương">
            <a:extLst>
              <a:ext uri="{FF2B5EF4-FFF2-40B4-BE49-F238E27FC236}">
                <a16:creationId xmlns:a16="http://schemas.microsoft.com/office/drawing/2014/main" id="{B8A1834E-FC5D-2F02-97FB-EEDB207086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05092" y="1351238"/>
            <a:ext cx="4282682" cy="4282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 calcmode="lin" valueType="num">
                                      <p:cBhvr additive="base">
                                        <p:cTn id="27" dur="500" fill="hold"/>
                                        <p:tgtEl>
                                          <p:spTgt spid="1026"/>
                                        </p:tgtEl>
                                        <p:attrNameLst>
                                          <p:attrName>ppt_x</p:attrName>
                                        </p:attrNameLst>
                                      </p:cBhvr>
                                      <p:tavLst>
                                        <p:tav tm="0">
                                          <p:val>
                                            <p:strVal val="0-#ppt_w/2"/>
                                          </p:val>
                                        </p:tav>
                                        <p:tav tm="100000">
                                          <p:val>
                                            <p:strVal val="#ppt_x"/>
                                          </p:val>
                                        </p:tav>
                                      </p:tavLst>
                                    </p:anim>
                                    <p:anim calcmode="lin" valueType="num">
                                      <p:cBhvr additive="base">
                                        <p:cTn id="28" dur="500" fill="hold"/>
                                        <p:tgtEl>
                                          <p:spTgt spid="1026"/>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201858" y="-265637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96356" y="-4036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07579" y="54998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110484" y="50736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917862" y="633749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84816" y="424686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24785" y="1108779"/>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84493" y="1112290"/>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539828" y="2835715"/>
            <a:ext cx="4976997" cy="954107"/>
          </a:xfrm>
          <a:prstGeom prst="rect">
            <a:avLst/>
          </a:prstGeom>
          <a:noFill/>
        </p:spPr>
        <p:txBody>
          <a:bodyPr wrap="square" rtlCol="0">
            <a:spAutoFit/>
          </a:bodyPr>
          <a:lstStyle/>
          <a:p>
            <a:r>
              <a:rPr lang="vi-VN" sz="2800" dirty="0">
                <a:solidFill>
                  <a:srgbClr val="E04E02"/>
                </a:solidFill>
                <a:latin typeface="#9Slide07 IcielBaliho Script" pitchFamily="2" charset="0"/>
              </a:rPr>
              <a:t>1. Có thể thu được ảnh qua gương phẳng trên màn chắn không?</a:t>
            </a:r>
            <a:endParaRPr lang="en-US" sz="2800" dirty="0">
              <a:solidFill>
                <a:srgbClr val="E04E02"/>
              </a:solidFill>
              <a:latin typeface="#9Slide07 IcielBaliho Script" pitchFamily="2" charset="0"/>
            </a:endParaRPr>
          </a:p>
        </p:txBody>
      </p:sp>
      <p:grpSp>
        <p:nvGrpSpPr>
          <p:cNvPr id="5" name="Group 4">
            <a:extLst>
              <a:ext uri="{FF2B5EF4-FFF2-40B4-BE49-F238E27FC236}">
                <a16:creationId xmlns:a16="http://schemas.microsoft.com/office/drawing/2014/main" id="{B7E8E74F-71D1-AF96-9896-14E2E7B8E15D}"/>
              </a:ext>
            </a:extLst>
          </p:cNvPr>
          <p:cNvGrpSpPr/>
          <p:nvPr/>
        </p:nvGrpSpPr>
        <p:grpSpPr>
          <a:xfrm>
            <a:off x="358843" y="1870458"/>
            <a:ext cx="933683" cy="939776"/>
            <a:chOff x="7667526" y="1730139"/>
            <a:chExt cx="4093347" cy="4120062"/>
          </a:xfrm>
        </p:grpSpPr>
        <p:grpSp>
          <p:nvGrpSpPr>
            <p:cNvPr id="24" name="Graphic 5">
              <a:extLst>
                <a:ext uri="{FF2B5EF4-FFF2-40B4-BE49-F238E27FC236}">
                  <a16:creationId xmlns:a16="http://schemas.microsoft.com/office/drawing/2014/main" id="{ACF88D38-2007-9747-63D8-6DADB16B2190}"/>
                </a:ext>
              </a:extLst>
            </p:cNvPr>
            <p:cNvGrpSpPr/>
            <p:nvPr/>
          </p:nvGrpSpPr>
          <p:grpSpPr>
            <a:xfrm>
              <a:off x="7719266" y="1738963"/>
              <a:ext cx="3992479" cy="3127215"/>
              <a:chOff x="1218616" y="1609419"/>
              <a:chExt cx="2994359" cy="2345411"/>
            </a:xfrm>
          </p:grpSpPr>
          <p:sp>
            <p:nvSpPr>
              <p:cNvPr id="26" name="Freeform: Shape 25">
                <a:extLst>
                  <a:ext uri="{FF2B5EF4-FFF2-40B4-BE49-F238E27FC236}">
                    <a16:creationId xmlns:a16="http://schemas.microsoft.com/office/drawing/2014/main" id="{E703397E-37F4-958A-4DE3-526F835183E2}"/>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7" name="Freeform: Shape 26">
                <a:extLst>
                  <a:ext uri="{FF2B5EF4-FFF2-40B4-BE49-F238E27FC236}">
                    <a16:creationId xmlns:a16="http://schemas.microsoft.com/office/drawing/2014/main" id="{EAA87F8D-FF50-A0FA-55F4-A136B2E26D6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8" name="Freeform: Shape 27">
                <a:extLst>
                  <a:ext uri="{FF2B5EF4-FFF2-40B4-BE49-F238E27FC236}">
                    <a16:creationId xmlns:a16="http://schemas.microsoft.com/office/drawing/2014/main" id="{0C2A0559-4D71-1699-B47E-35B2B3A504E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9" name="Freeform: Shape 28">
                <a:extLst>
                  <a:ext uri="{FF2B5EF4-FFF2-40B4-BE49-F238E27FC236}">
                    <a16:creationId xmlns:a16="http://schemas.microsoft.com/office/drawing/2014/main" id="{B5BA9CAC-D90D-E319-A412-2042EB34A55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1" name="Freeform: Shape 30">
                <a:extLst>
                  <a:ext uri="{FF2B5EF4-FFF2-40B4-BE49-F238E27FC236}">
                    <a16:creationId xmlns:a16="http://schemas.microsoft.com/office/drawing/2014/main" id="{53192BAF-37FB-0567-90DC-3B7F13F5C373}"/>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9B38599A-5073-5A46-8FB1-666A72E39ACB}"/>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10CC21F5-113D-EA5D-A005-FF62BD54C291}"/>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112F141A-1765-97A8-452D-27C552FCFE8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227CC54E-1A77-3658-D2AD-AD791C5BFEC5}"/>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5D331EC5-5371-F02E-F2E1-7097FC129EBA}"/>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B7635975-7FFF-372D-377E-977D037F4703}"/>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D4EC888C-82CA-BE6E-C759-1EAAC97123B2}"/>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AB40D46B-C039-0FA7-1FF2-15F0D6D0293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5DFE07EF-DC1E-0604-0EE4-883A3641426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67F8A4E1-7294-1EE0-E9FD-90E878364BEE}"/>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59732A9B-6B63-2262-26C6-4089337D80E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57BB852A-83ED-13E0-A0E2-90F546158D31}"/>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371CC1A2-1555-20A9-CF72-3E8E6B8D89C6}"/>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FDC736D5-1373-993C-B7E2-282E31FECB5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B21653E1-FB35-0FDA-5995-09EBA373B5F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151641B5-A854-ED0E-87EB-52D0055BBB7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66C6BFCB-4A76-C229-8EEF-AC1FE9EE306D}"/>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2F3FC174-F852-F0B2-3E9F-D04C901CB9F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E0E092E9-8700-38A4-D019-0B057AA8AA9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B7EF313B-6692-7793-2391-72797241E5E9}"/>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B5C4D313-F29C-DC8D-5B93-C8C4D63D7AA8}"/>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DEBBFB53-DD15-ED68-068C-265BB94F7BE5}"/>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75F52068-C159-44C5-170E-7E2DB593602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7F9D5ABE-40BF-99E2-34AA-379298CDF7FD}"/>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3A358693-AF10-6864-A5A2-B8842BFC600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9CE577D5-6565-88D8-0581-040D164E9262}"/>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7E21AE9-F8FD-2CD1-B390-0F49E379AF3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CADDE10C-EBCA-FB3B-6CB6-026C35748614}"/>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1DFD6052-5642-3BA8-6C83-DC1A679AB3C1}"/>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A564C3A3-2073-E08F-86BE-7D114DCE2045}"/>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F5571091-3E03-439C-22ED-E1054C5404A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0416985B-0BE7-BF92-0241-D85ED546A5CE}"/>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B36765B6-5AE1-F909-44C3-47562C48623D}"/>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70C27E39-9E3B-5F33-91CC-E4D155C3F12B}"/>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D00E2894-2DEA-885A-E645-CB46546ABC87}"/>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B6D26E5A-C49E-15AB-FA0F-3B328CDBC3E4}"/>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2ED03897-612E-A6CB-BEAA-110CAA49CBC1}"/>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86058561-6DCE-59EB-CAA1-5021CF732A1A}"/>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CA67CEA6-2607-6C0B-A27F-2C3842BB575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1" name="Freeform: Shape 70">
              <a:extLst>
                <a:ext uri="{FF2B5EF4-FFF2-40B4-BE49-F238E27FC236}">
                  <a16:creationId xmlns:a16="http://schemas.microsoft.com/office/drawing/2014/main" id="{79D8D083-16BF-CD1B-FA2C-A72C5AD200DC}"/>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68422D7D-FD1F-30F1-73EB-4516A874C8A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3" name="Graphic 5">
              <a:extLst>
                <a:ext uri="{FF2B5EF4-FFF2-40B4-BE49-F238E27FC236}">
                  <a16:creationId xmlns:a16="http://schemas.microsoft.com/office/drawing/2014/main" id="{7226CF45-18A3-0D69-A31B-B1CED836F5F9}"/>
                </a:ext>
              </a:extLst>
            </p:cNvPr>
            <p:cNvGrpSpPr/>
            <p:nvPr/>
          </p:nvGrpSpPr>
          <p:grpSpPr>
            <a:xfrm>
              <a:off x="10580914" y="3966952"/>
              <a:ext cx="1031992" cy="1386933"/>
              <a:chOff x="3364852" y="3280411"/>
              <a:chExt cx="773994" cy="1040200"/>
            </a:xfrm>
          </p:grpSpPr>
          <p:sp>
            <p:nvSpPr>
              <p:cNvPr id="74" name="Freeform: Shape 73">
                <a:extLst>
                  <a:ext uri="{FF2B5EF4-FFF2-40B4-BE49-F238E27FC236}">
                    <a16:creationId xmlns:a16="http://schemas.microsoft.com/office/drawing/2014/main" id="{83C7F40C-B5DC-0C6A-25BE-0F8AAAD659C9}"/>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5" name="Freeform: Shape 74">
                <a:extLst>
                  <a:ext uri="{FF2B5EF4-FFF2-40B4-BE49-F238E27FC236}">
                    <a16:creationId xmlns:a16="http://schemas.microsoft.com/office/drawing/2014/main" id="{03EE6A17-0F7E-3304-B9C3-3A2F4887DD35}"/>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4CE1A2B9-2E43-617E-1A6E-F876FDA82477}"/>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7" name="Freeform: Shape 76">
                <a:extLst>
                  <a:ext uri="{FF2B5EF4-FFF2-40B4-BE49-F238E27FC236}">
                    <a16:creationId xmlns:a16="http://schemas.microsoft.com/office/drawing/2014/main" id="{F18C4E79-1631-1FF5-99FF-4C3EEFCB7C22}"/>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8" name="Freeform: Shape 77">
                <a:extLst>
                  <a:ext uri="{FF2B5EF4-FFF2-40B4-BE49-F238E27FC236}">
                    <a16:creationId xmlns:a16="http://schemas.microsoft.com/office/drawing/2014/main" id="{1A36E0E8-7AFC-8D98-781B-304C81D1B95E}"/>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4A4CA65E-FD7F-1A65-77F3-41E7A1874DE0}"/>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2DD75F11-A1E9-95D8-B858-ED1F8D2E11B2}"/>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5B0EC8FF-6B5C-2449-797F-FCEA77263CE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00ED9903-47B9-C7C3-3718-66E0B4D6EBBF}"/>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8C2A0DE7-DF25-BD72-F20E-FA41FF6FFDEA}"/>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7E4ED7F0-F6E4-515B-8BA9-5B0EC82A7FD6}"/>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F928C093-9388-F352-5A59-FC6EF20DDE2B}"/>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7D530A58-B66B-0371-4834-E38FFF0E7084}"/>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5DC399A6-8930-F7B2-007A-9642A18085E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1582B287-1E6E-81DB-890C-B510CD9411D2}"/>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CFA1E3D9-2BDE-42A2-E3FA-436BE0F5FF4A}"/>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0F6AFDF4-1A6D-1D9A-CDCE-19C1AC382D12}"/>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18BB1DB6-1F24-C9AB-0BFF-D97D3BD0CE16}"/>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AC2A0D0B-19B1-F9B2-DE4F-786800A995B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9097D236-DED4-BE8B-FBD6-FC5C6EED3A8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E677320C-75A8-0E3B-B25A-9AF9D6082E6E}"/>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EE52B0F1-C8FB-4EE6-C605-CD482365EA72}"/>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277D1AE5-846E-8DD6-72F9-52057C26A515}"/>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22DD6898-87B8-74B6-5FA8-AC58D18259F4}"/>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1B8F2932-95C0-1C99-8E87-581962417B04}"/>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22C0A39D-34D3-5E96-E3B5-6F69CDCE8DAD}"/>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9B01D134-B192-C484-0133-DCBB500F6CFC}"/>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00B080C3-5246-E6AC-F452-4CD95C10746B}"/>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6182502D-AB2D-CE25-F960-1A42C31D587A}"/>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0FE4A32-F83E-5A83-59FF-FC7486BC8116}"/>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405759E1-7DAF-EEE1-7CD3-55A2AD063929}"/>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B34B9C3E-DAFF-34B3-A42B-4DF143561927}"/>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7535BAE4-BEB8-7BA6-74FA-C79FAE7B386A}"/>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68459E0B-F464-612A-05E6-C71C4632E4F5}"/>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08" name="Graphic 5">
              <a:extLst>
                <a:ext uri="{FF2B5EF4-FFF2-40B4-BE49-F238E27FC236}">
                  <a16:creationId xmlns:a16="http://schemas.microsoft.com/office/drawing/2014/main" id="{0DFB63B0-5BE1-269D-1DFA-CFB10EFF36B5}"/>
                </a:ext>
              </a:extLst>
            </p:cNvPr>
            <p:cNvGrpSpPr/>
            <p:nvPr/>
          </p:nvGrpSpPr>
          <p:grpSpPr>
            <a:xfrm>
              <a:off x="8877948" y="2220963"/>
              <a:ext cx="2048049" cy="3407965"/>
              <a:chOff x="2087627" y="1970919"/>
              <a:chExt cx="1536037" cy="2555974"/>
            </a:xfrm>
          </p:grpSpPr>
          <p:sp>
            <p:nvSpPr>
              <p:cNvPr id="109" name="Freeform: Shape 108">
                <a:extLst>
                  <a:ext uri="{FF2B5EF4-FFF2-40B4-BE49-F238E27FC236}">
                    <a16:creationId xmlns:a16="http://schemas.microsoft.com/office/drawing/2014/main" id="{15663C8B-D9F7-8BDC-FA4B-A612D2A56181}"/>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235D6C1D-AD24-5A3D-ED1E-0DEDE44F9D89}"/>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83DA3204-1574-13E1-AA4E-07995AE864B8}"/>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07A82B87-5589-9500-E809-6AD0A7550561}"/>
                </a:ext>
              </a:extLst>
            </p:cNvPr>
            <p:cNvGrpSpPr/>
            <p:nvPr/>
          </p:nvGrpSpPr>
          <p:grpSpPr>
            <a:xfrm>
              <a:off x="7903618" y="2373648"/>
              <a:ext cx="1183931" cy="3342981"/>
              <a:chOff x="1356880" y="2085433"/>
              <a:chExt cx="887948" cy="2507236"/>
            </a:xfrm>
          </p:grpSpPr>
          <p:sp>
            <p:nvSpPr>
              <p:cNvPr id="113" name="Freeform: Shape 112">
                <a:extLst>
                  <a:ext uri="{FF2B5EF4-FFF2-40B4-BE49-F238E27FC236}">
                    <a16:creationId xmlns:a16="http://schemas.microsoft.com/office/drawing/2014/main" id="{60956B29-89C1-34A1-5023-37F4F74D4711}"/>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7C4118D7-D1AD-E6CB-AD7B-E6760D08FC33}"/>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4444CD9C-A572-4423-4671-DF520EE7648B}"/>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6" name="Freeform: Shape 115">
                <a:extLst>
                  <a:ext uri="{FF2B5EF4-FFF2-40B4-BE49-F238E27FC236}">
                    <a16:creationId xmlns:a16="http://schemas.microsoft.com/office/drawing/2014/main" id="{EAA05483-A2AC-C9E4-7314-4D23B8EB2D46}"/>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7" name="Freeform: Shape 116">
                <a:extLst>
                  <a:ext uri="{FF2B5EF4-FFF2-40B4-BE49-F238E27FC236}">
                    <a16:creationId xmlns:a16="http://schemas.microsoft.com/office/drawing/2014/main" id="{5CC4779E-E1E4-0E25-7D8F-3B282518FC23}"/>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1A282754-C609-C91F-7AE6-FCB64D234A28}"/>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0CF38518-2D65-8443-0CAA-D33EE3887967}"/>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4DD10998-C154-23F9-0B81-B99C33DD83A3}"/>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EC452AED-8FCD-AE84-514D-7F0A19C9DC30}"/>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CB78EDF3-BC17-D713-3FFB-B94CA101524B}"/>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A94372AF-0C50-292F-F005-901D4D265321}"/>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7895C6D-851A-C467-B20B-F963683BD3FD}"/>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8123C3C2-4A36-CC86-1479-C8905E62BB23}"/>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5081A7B3-8ECD-DBF7-2608-CD768AF26173}"/>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993D2E71-7D10-A877-FE42-90C92492AFEE}"/>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FBD4DDDB-28A9-7D79-C7C5-F8674A9DFD13}"/>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8EE3CE8E-ACC0-3821-5A53-B010E40F6544}"/>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E4A6EEE3-B609-15BF-EFB4-9D3847E41E9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1E169ACD-07D9-7242-CDDB-2B66B890E4A1}"/>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A5FB7932-8515-1FE5-1AB4-CE38B3AEC60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5AAACB61-99C5-22B6-B941-779A8AA90AD1}"/>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849E42C-F712-B7CC-246F-F41D89B11AC5}"/>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F8AAB2C8-F030-427E-4169-72EAEDC121CC}"/>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ECF60DE9-3BDC-90EA-CAE9-4C4009A3A0F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68DB2132-70E3-3AED-9EB8-AC8A08E2F3D6}"/>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698D8068-247C-DCDF-3911-36925DD8BF0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36F1C8D9-FBF4-15BA-DDE4-9CECE61B6CC4}"/>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38D090F4-9B21-195D-055E-B9DBBBDB9529}"/>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6ABC39FA-417F-E478-B939-3095CE7360F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4AC4090D-9373-BC59-0AF5-02A51A0F3909}"/>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1B100867-A45F-D2D3-5224-1B43EBDC1E87}"/>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307612D4-20AE-FB9B-46E4-C36BD6E02D49}"/>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645A7052-7ACB-F47A-83A0-04B2777A975C}"/>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74D7A60D-A9BC-E968-4654-6BBB1D9D73F9}"/>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29C69915-1B2C-246D-31F8-AAEE8B46E50D}"/>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6AEE4811-D7F5-6839-9999-AED8FBBB62E3}"/>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C9E8D50E-088C-0470-B9AF-9EBB07008D59}"/>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3725518-76FE-DA46-4C23-F38CE01D1C34}"/>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C3D18CF2-0D4B-CECF-08F1-B58E973D3F20}"/>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AD4082D7-719A-4034-1845-C5035B160B06}"/>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CAF7721F-CFEA-2772-7647-EE3A4AA54CB1}"/>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37504274-8D09-7449-F531-0CB3D69DD9B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969B1538-B6C3-539B-FE13-408B6396064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8EA83434-9658-232F-57AE-8502C63DE777}"/>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2E08F8DE-F11A-B88B-E8E6-29233F4CB71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FF9A4268-5A92-610F-54FD-26C60BEED465}"/>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481F16AA-1FA8-61BA-5FD4-036EA46E9856}"/>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4F3EB4FC-9C48-A92C-8B9F-E964DE4F175D}"/>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DD41C3F3-6E25-707E-E78D-8CA9D862107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9C29849F-C455-F06A-02E1-B7A2632D9ACC}"/>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F2DB55E6-16E0-2107-8404-A2C376D5F4A3}"/>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E37BA9C7-A6BC-2452-F14E-F3FB9D54363B}"/>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D72B3CFB-9188-F903-C223-DD826DBD79D0}"/>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78744314-8C72-760C-5679-ACEAE3763873}"/>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1ACF79D0-9BB7-D162-1572-1D9C3B281FB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36DC0026-612A-D023-0077-998E70CA5721}"/>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D9CE9F9D-5F4E-E055-3AE6-C036B25497AB}"/>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7915B0B1-4AE2-7667-1689-012014A96BD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631F819A-730E-29BC-58A6-AD46A1120CFB}"/>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02ED92C9-6EB3-A66A-F80B-A959E52D5BC6}"/>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8A578CC0-E303-84E9-662F-6B557B690F6A}"/>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A3CFD746-9AC4-F894-67DA-B30DC6FA7FC7}"/>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8DF034B9-9949-4F0B-7F84-3D509A80F17A}"/>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12EE0BF0-9768-B3B8-F111-4810268F9037}"/>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AE690D78-EB90-C883-798E-82911F605F75}"/>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E4626E04-B036-0C97-0449-56CF1DC51DF3}"/>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E4831728-5E68-F027-171E-11AEBD450011}"/>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A0E99C05-14F7-375E-B5EC-218C41698F62}"/>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48E88DB5-76D1-2C83-2F89-53EEF420860D}"/>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E95D84C4-E9EB-BFC0-1B4F-2EC3E9BC9A2A}"/>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95535FD1-2656-0682-22CF-B444F4BDA36E}"/>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4" name="Graphic 5">
              <a:extLst>
                <a:ext uri="{FF2B5EF4-FFF2-40B4-BE49-F238E27FC236}">
                  <a16:creationId xmlns:a16="http://schemas.microsoft.com/office/drawing/2014/main" id="{F247B734-A10C-6BD3-61E6-2636EDB98B52}"/>
                </a:ext>
              </a:extLst>
            </p:cNvPr>
            <p:cNvGrpSpPr/>
            <p:nvPr/>
          </p:nvGrpSpPr>
          <p:grpSpPr>
            <a:xfrm>
              <a:off x="8560752" y="1730139"/>
              <a:ext cx="605953" cy="680956"/>
              <a:chOff x="1849730" y="1602801"/>
              <a:chExt cx="454465" cy="510717"/>
            </a:xfrm>
          </p:grpSpPr>
          <p:sp>
            <p:nvSpPr>
              <p:cNvPr id="185" name="Freeform: Shape 184">
                <a:extLst>
                  <a:ext uri="{FF2B5EF4-FFF2-40B4-BE49-F238E27FC236}">
                    <a16:creationId xmlns:a16="http://schemas.microsoft.com/office/drawing/2014/main" id="{3BAD98BF-500E-C727-2C12-7118F22B53F1}"/>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156CC7E0-499E-F886-1525-ACFA2872EAC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340A7CD5-34CF-650E-E7F5-6A9C54F7D38F}"/>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8" name="Freeform: Shape 187">
                <a:extLst>
                  <a:ext uri="{FF2B5EF4-FFF2-40B4-BE49-F238E27FC236}">
                    <a16:creationId xmlns:a16="http://schemas.microsoft.com/office/drawing/2014/main" id="{AA7AAF69-8D19-DB9B-A9A6-539E8514CD61}"/>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9" name="Freeform: Shape 188">
                <a:extLst>
                  <a:ext uri="{FF2B5EF4-FFF2-40B4-BE49-F238E27FC236}">
                    <a16:creationId xmlns:a16="http://schemas.microsoft.com/office/drawing/2014/main" id="{5ACC9D37-5BA4-3834-FBDA-3255DB29BC0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B9E5206C-797C-4446-65A4-D417C6E23BD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812C4930-AEF2-8284-5FDE-2A816AD287E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09108FE9-DF9C-5F56-D5F1-6F848436DA80}"/>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pic>
        <p:nvPicPr>
          <p:cNvPr id="193" name="Graphic 192">
            <a:extLst>
              <a:ext uri="{FF2B5EF4-FFF2-40B4-BE49-F238E27FC236}">
                <a16:creationId xmlns:a16="http://schemas.microsoft.com/office/drawing/2014/main" id="{F68B2EE4-A117-4785-10F2-65A09CC350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4488" y="1930377"/>
            <a:ext cx="1108246" cy="1108246"/>
          </a:xfrm>
          <a:prstGeom prst="rect">
            <a:avLst/>
          </a:prstGeom>
        </p:spPr>
      </p:pic>
      <p:sp>
        <p:nvSpPr>
          <p:cNvPr id="194" name="TextBox 193">
            <a:extLst>
              <a:ext uri="{FF2B5EF4-FFF2-40B4-BE49-F238E27FC236}">
                <a16:creationId xmlns:a16="http://schemas.microsoft.com/office/drawing/2014/main" id="{9AE8058D-134B-8717-20FE-D1F161C2F842}"/>
              </a:ext>
            </a:extLst>
          </p:cNvPr>
          <p:cNvSpPr txBox="1"/>
          <p:nvPr/>
        </p:nvSpPr>
        <p:spPr>
          <a:xfrm>
            <a:off x="6675175" y="3034413"/>
            <a:ext cx="4976997" cy="830997"/>
          </a:xfrm>
          <a:prstGeom prst="rect">
            <a:avLst/>
          </a:prstGeom>
          <a:noFill/>
        </p:spPr>
        <p:txBody>
          <a:bodyPr wrap="square" rtlCol="0">
            <a:spAutoFit/>
          </a:bodyPr>
          <a:lstStyle/>
          <a:p>
            <a:r>
              <a:rPr lang="vi-VN" sz="2400" dirty="0">
                <a:latin typeface="#9Slide03 Arima Madurai Bold" panose="00000800000000000000" pitchFamily="2" charset="0"/>
                <a:cs typeface="#9Slide03 Arima Madurai Bold" panose="00000800000000000000" pitchFamily="2" charset="0"/>
              </a:rPr>
              <a:t>1. Ảnh của vật tạo bởi gương phẳng không thu được trên màn chắn</a:t>
            </a:r>
            <a:endParaRPr lang="en-US" sz="2400" dirty="0">
              <a:latin typeface="#9Slide03 Arima Madurai Bold" panose="00000800000000000000" pitchFamily="2" charset="0"/>
              <a:cs typeface="#9Slide03 Arima Madurai Bold" panose="00000800000000000000" pitchFamily="2" charset="0"/>
            </a:endParaRPr>
          </a:p>
        </p:txBody>
      </p:sp>
      <p:sp>
        <p:nvSpPr>
          <p:cNvPr id="195" name="TextBox 194">
            <a:extLst>
              <a:ext uri="{FF2B5EF4-FFF2-40B4-BE49-F238E27FC236}">
                <a16:creationId xmlns:a16="http://schemas.microsoft.com/office/drawing/2014/main" id="{C4D4F799-CA92-A26D-B867-8C26399CA941}"/>
              </a:ext>
            </a:extLst>
          </p:cNvPr>
          <p:cNvSpPr txBox="1"/>
          <p:nvPr/>
        </p:nvSpPr>
        <p:spPr>
          <a:xfrm>
            <a:off x="526831" y="3978677"/>
            <a:ext cx="4868129" cy="1384995"/>
          </a:xfrm>
          <a:prstGeom prst="rect">
            <a:avLst/>
          </a:prstGeom>
          <a:noFill/>
        </p:spPr>
        <p:txBody>
          <a:bodyPr wrap="square" rtlCol="0">
            <a:spAutoFit/>
          </a:bodyPr>
          <a:lstStyle/>
          <a:p>
            <a:r>
              <a:rPr lang="vi-VN" sz="2800" dirty="0">
                <a:solidFill>
                  <a:srgbClr val="E04E02"/>
                </a:solidFill>
                <a:latin typeface="#9Slide07 IcielBaliho Script" pitchFamily="2" charset="0"/>
              </a:rPr>
              <a:t>2. Khoảng cách từ ảnh tới gương phẳng có khoảng cách từ vật tới gương phẳng không?</a:t>
            </a:r>
            <a:endParaRPr lang="en-US" sz="2800" dirty="0">
              <a:solidFill>
                <a:srgbClr val="E04E02"/>
              </a:solidFill>
              <a:latin typeface="#9Slide07 IcielBaliho Script" pitchFamily="2" charset="0"/>
            </a:endParaRPr>
          </a:p>
        </p:txBody>
      </p:sp>
      <p:sp>
        <p:nvSpPr>
          <p:cNvPr id="196" name="TextBox 195">
            <a:extLst>
              <a:ext uri="{FF2B5EF4-FFF2-40B4-BE49-F238E27FC236}">
                <a16:creationId xmlns:a16="http://schemas.microsoft.com/office/drawing/2014/main" id="{D44EF665-89E7-262F-A565-7504F80E01E3}"/>
              </a:ext>
            </a:extLst>
          </p:cNvPr>
          <p:cNvSpPr txBox="1"/>
          <p:nvPr/>
        </p:nvSpPr>
        <p:spPr>
          <a:xfrm>
            <a:off x="6675174" y="4040962"/>
            <a:ext cx="4976997" cy="1200329"/>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vi-VN" dirty="0"/>
              <a:t>2. Khoảng cách từ ảnh tới gương phẳng bằng khoảng cách từ vật tới gương phẳng.</a:t>
            </a:r>
            <a:endParaRPr lang="en-US" dirty="0"/>
          </a:p>
        </p:txBody>
      </p:sp>
      <p:sp>
        <p:nvSpPr>
          <p:cNvPr id="197" name="TextBox 196">
            <a:extLst>
              <a:ext uri="{FF2B5EF4-FFF2-40B4-BE49-F238E27FC236}">
                <a16:creationId xmlns:a16="http://schemas.microsoft.com/office/drawing/2014/main" id="{5DAD8786-F76B-192F-214E-240B22CCC834}"/>
              </a:ext>
            </a:extLst>
          </p:cNvPr>
          <p:cNvSpPr txBox="1"/>
          <p:nvPr/>
        </p:nvSpPr>
        <p:spPr>
          <a:xfrm>
            <a:off x="500024" y="5552526"/>
            <a:ext cx="4868129" cy="954107"/>
          </a:xfrm>
          <a:prstGeom prst="rect">
            <a:avLst/>
          </a:prstGeom>
          <a:noFill/>
        </p:spPr>
        <p:txBody>
          <a:bodyPr wrap="square" rtlCol="0">
            <a:spAutoFit/>
          </a:bodyPr>
          <a:lstStyle>
            <a:defPPr>
              <a:defRPr lang="en-US"/>
            </a:defPPr>
            <a:lvl1pPr>
              <a:defRPr sz="2800">
                <a:solidFill>
                  <a:srgbClr val="E04E02"/>
                </a:solidFill>
                <a:latin typeface="#9Slide07 IcielBaliho Script"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có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 </a:t>
            </a:r>
            <a:r>
              <a:rPr lang="en-US" dirty="0" err="1"/>
              <a:t>không</a:t>
            </a:r>
            <a:r>
              <a:rPr lang="en-US" dirty="0"/>
              <a:t>?</a:t>
            </a:r>
          </a:p>
        </p:txBody>
      </p:sp>
      <p:sp>
        <p:nvSpPr>
          <p:cNvPr id="198" name="TextBox 197">
            <a:extLst>
              <a:ext uri="{FF2B5EF4-FFF2-40B4-BE49-F238E27FC236}">
                <a16:creationId xmlns:a16="http://schemas.microsoft.com/office/drawing/2014/main" id="{8E7CA8B6-71B9-93A8-93ED-899E18749435}"/>
              </a:ext>
            </a:extLst>
          </p:cNvPr>
          <p:cNvSpPr txBox="1"/>
          <p:nvPr/>
        </p:nvSpPr>
        <p:spPr>
          <a:xfrm>
            <a:off x="6741497" y="5552526"/>
            <a:ext cx="4617384" cy="830997"/>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a:t>
            </a:r>
          </a:p>
        </p:txBody>
      </p:sp>
    </p:spTree>
    <p:extLst>
      <p:ext uri="{BB962C8B-B14F-4D97-AF65-F5344CB8AC3E}">
        <p14:creationId xmlns:p14="http://schemas.microsoft.com/office/powerpoint/2010/main" val="1592327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32" fill="hold" nodeType="clickEffect">
                                  <p:stCondLst>
                                    <p:cond delay="0"/>
                                  </p:stCondLst>
                                  <p:childTnLst>
                                    <p:set>
                                      <p:cBhvr>
                                        <p:cTn id="17" dur="1" fill="hold">
                                          <p:stCondLst>
                                            <p:cond delay="0"/>
                                          </p:stCondLst>
                                        </p:cTn>
                                        <p:tgtEl>
                                          <p:spTgt spid="193"/>
                                        </p:tgtEl>
                                        <p:attrNameLst>
                                          <p:attrName>style.visibility</p:attrName>
                                        </p:attrNameLst>
                                      </p:cBhvr>
                                      <p:to>
                                        <p:strVal val="visible"/>
                                      </p:to>
                                    </p:set>
                                    <p:animEffect transition="in" filter="circle(out)">
                                      <p:cBhvr>
                                        <p:cTn id="18" dur="500"/>
                                        <p:tgtEl>
                                          <p:spTgt spid="193"/>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194"/>
                                        </p:tgtEl>
                                        <p:attrNameLst>
                                          <p:attrName>style.visibility</p:attrName>
                                        </p:attrNameLst>
                                      </p:cBhvr>
                                      <p:to>
                                        <p:strVal val="visible"/>
                                      </p:to>
                                    </p:set>
                                    <p:animEffect transition="in" filter="wipe(up)">
                                      <p:cBhvr>
                                        <p:cTn id="22" dur="500"/>
                                        <p:tgtEl>
                                          <p:spTgt spid="19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6000"/>
                                  </p:iterate>
                                  <p:childTnLst>
                                    <p:set>
                                      <p:cBhvr>
                                        <p:cTn id="26" dur="1" fill="hold">
                                          <p:stCondLst>
                                            <p:cond delay="0"/>
                                          </p:stCondLst>
                                        </p:cTn>
                                        <p:tgtEl>
                                          <p:spTgt spid="195"/>
                                        </p:tgtEl>
                                        <p:attrNameLst>
                                          <p:attrName>style.visibility</p:attrName>
                                        </p:attrNameLst>
                                      </p:cBhvr>
                                      <p:to>
                                        <p:strVal val="visible"/>
                                      </p:to>
                                    </p:set>
                                    <p:animEffect transition="in" filter="wipe(up)">
                                      <p:cBhvr>
                                        <p:cTn id="27" dur="500"/>
                                        <p:tgtEl>
                                          <p:spTgt spid="19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96"/>
                                        </p:tgtEl>
                                        <p:attrNameLst>
                                          <p:attrName>style.visibility</p:attrName>
                                        </p:attrNameLst>
                                      </p:cBhvr>
                                      <p:to>
                                        <p:strVal val="visible"/>
                                      </p:to>
                                    </p:set>
                                    <p:animEffect transition="in" filter="wipe(up)">
                                      <p:cBhvr>
                                        <p:cTn id="32" dur="500"/>
                                        <p:tgtEl>
                                          <p:spTgt spid="19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6000"/>
                                  </p:iterate>
                                  <p:childTnLst>
                                    <p:set>
                                      <p:cBhvr>
                                        <p:cTn id="36" dur="1" fill="hold">
                                          <p:stCondLst>
                                            <p:cond delay="0"/>
                                          </p:stCondLst>
                                        </p:cTn>
                                        <p:tgtEl>
                                          <p:spTgt spid="197"/>
                                        </p:tgtEl>
                                        <p:attrNameLst>
                                          <p:attrName>style.visibility</p:attrName>
                                        </p:attrNameLst>
                                      </p:cBhvr>
                                      <p:to>
                                        <p:strVal val="visible"/>
                                      </p:to>
                                    </p:set>
                                    <p:animEffect transition="in" filter="wipe(up)">
                                      <p:cBhvr>
                                        <p:cTn id="37" dur="500"/>
                                        <p:tgtEl>
                                          <p:spTgt spid="19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98"/>
                                        </p:tgtEl>
                                        <p:attrNameLst>
                                          <p:attrName>style.visibility</p:attrName>
                                        </p:attrNameLst>
                                      </p:cBhvr>
                                      <p:to>
                                        <p:strVal val="visible"/>
                                      </p:to>
                                    </p:set>
                                    <p:animEffect transition="in" filter="wipe(up)">
                                      <p:cBhvr>
                                        <p:cTn id="42"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94" grpId="0"/>
      <p:bldP spid="195" grpId="0"/>
      <p:bldP spid="196" grpId="0"/>
      <p:bldP spid="197" grpId="0"/>
      <p:bldP spid="19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12337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68758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335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Ảnh Của Vật Qua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6813694" cy="661079"/>
            <a:chOff x="1084838" y="482420"/>
            <a:chExt cx="6813694"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13694"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228623"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823025" cy="661079"/>
            <a:chOff x="1084837" y="482420"/>
            <a:chExt cx="6823025"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7" y="482420"/>
              <a:ext cx="6823025"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004689"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46925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98735"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459131"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63577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42329"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169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51AD6753-9A4B-6495-C0B7-11EABF873474}"/>
              </a:ext>
            </a:extLst>
          </p:cNvPr>
          <p:cNvSpPr txBox="1"/>
          <p:nvPr/>
        </p:nvSpPr>
        <p:spPr>
          <a:xfrm>
            <a:off x="1708110" y="4656360"/>
            <a:ext cx="9027914" cy="1977464"/>
          </a:xfrm>
          <a:prstGeom prst="rect">
            <a:avLst/>
          </a:prstGeom>
          <a:noFill/>
        </p:spPr>
        <p:txBody>
          <a:bodyPr wrap="square" rtlCol="0">
            <a:spAutoFit/>
          </a:bodyPr>
          <a:lstStyle/>
          <a:p>
            <a:pPr algn="ctr">
              <a:lnSpc>
                <a:spcPct val="150000"/>
              </a:lnSpc>
            </a:pPr>
            <a:r>
              <a:rPr lang="vi-VN" sz="2800" dirty="0">
                <a:latin typeface="#9Slide03 Arima Madurai Black" panose="00000A00000000000000" pitchFamily="2" charset="0"/>
                <a:cs typeface="#9Slide03 Arima Madurai Black" panose="00000A00000000000000" pitchFamily="2" charset="0"/>
              </a:rPr>
              <a:t>Khi soi gương ta thấy hình của mình ở trong gương. Hình của vật nhìn trong gương phẳng được gọi là ảnh của vật qua gương phẳng</a:t>
            </a:r>
            <a:endParaRPr lang="en-US" sz="28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2CFF7AE0-37A7-6901-E852-FC73A70BF9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2536" y="311285"/>
            <a:ext cx="5266927" cy="4437603"/>
          </a:xfrm>
          <a:prstGeom prst="rect">
            <a:avLst/>
          </a:prstGeom>
        </p:spPr>
      </p:pic>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A3563"/>
                </a:solidFill>
                <a:effectLst/>
                <a:uLnTx/>
                <a:uFillTx/>
                <a:latin typeface="#9Slide07 IcielBaliho Script" pitchFamily="2" charset="0"/>
                <a:ea typeface="+mn-ea"/>
                <a:cs typeface="+mn-cs"/>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769617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43937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Asian girl cartoon character sticker">
            <a:extLst>
              <a:ext uri="{FF2B5EF4-FFF2-40B4-BE49-F238E27FC236}">
                <a16:creationId xmlns:a16="http://schemas.microsoft.com/office/drawing/2014/main" id="{E282C813-D2FA-829C-7668-F0818E7C48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2235181" y="2403280"/>
            <a:ext cx="2274137" cy="4102622"/>
          </a:xfrm>
          <a:prstGeom prst="rect">
            <a:avLst/>
          </a:prstGeom>
          <a:noFill/>
          <a:extLst>
            <a:ext uri="{909E8E84-426E-40DD-AFC4-6F175D3DCCD1}">
              <a14:hiddenFill xmlns:a14="http://schemas.microsoft.com/office/drawing/2010/main">
                <a:solidFill>
                  <a:srgbClr val="FFFFFF"/>
                </a:solidFill>
              </a14:hiddenFill>
            </a:ext>
          </a:extLst>
        </p:spPr>
      </p:pic>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549010" y="427449"/>
            <a:ext cx="8835852" cy="2062103"/>
          </a:xfrm>
          <a:prstGeom prst="rect">
            <a:avLst/>
          </a:prstGeom>
          <a:noFill/>
          <a:ln w="9525">
            <a:noFill/>
          </a:ln>
        </p:spPr>
        <p:txBody>
          <a:bodyPr wrap="square">
            <a:spAutoFit/>
            <a:scene3d>
              <a:camera prst="orthographicFront"/>
              <a:lightRig rig="threePt" dir="t"/>
            </a:scene3d>
          </a:bodyPr>
          <a:lstStyle/>
          <a:p>
            <a:pPr lvl="0" algn="ctr">
              <a:defRPr/>
            </a:pPr>
            <a:r>
              <a:rPr lang="vi-VN" sz="3200" dirty="0">
                <a:solidFill>
                  <a:srgbClr val="2A3563"/>
                </a:solidFill>
                <a:latin typeface="#9Slide07 IcielBaliho Script" pitchFamily="2" charset="0"/>
              </a:rPr>
              <a:t>1. Bạn A đứng cách bức tường 4 m, trên tường treo thẳng đứng một tấm gương phẳng rộng và nhìn thấy ảnh của mình trong gương. Bạn A phải di chuyển về phía nào, một khoảng bao nhiêu để cách ảnh của mình 2 m?</a:t>
            </a:r>
          </a:p>
        </p:txBody>
      </p:sp>
      <p:grpSp>
        <p:nvGrpSpPr>
          <p:cNvPr id="80" name="Group 79">
            <a:extLst>
              <a:ext uri="{FF2B5EF4-FFF2-40B4-BE49-F238E27FC236}">
                <a16:creationId xmlns:a16="http://schemas.microsoft.com/office/drawing/2014/main" id="{71A4044A-4F4E-8A38-E552-23DA21BDF818}"/>
              </a:ext>
            </a:extLst>
          </p:cNvPr>
          <p:cNvGrpSpPr/>
          <p:nvPr/>
        </p:nvGrpSpPr>
        <p:grpSpPr>
          <a:xfrm rot="16200000">
            <a:off x="7680920" y="4239979"/>
            <a:ext cx="4593881" cy="193725"/>
            <a:chOff x="3290277" y="3274646"/>
            <a:chExt cx="2993292" cy="186761"/>
          </a:xfrm>
        </p:grpSpPr>
        <p:cxnSp>
          <p:nvCxnSpPr>
            <p:cNvPr id="81" name="Straight Connector 80">
              <a:extLst>
                <a:ext uri="{FF2B5EF4-FFF2-40B4-BE49-F238E27FC236}">
                  <a16:creationId xmlns:a16="http://schemas.microsoft.com/office/drawing/2014/main" id="{8004C0B2-8279-CE39-7B48-433D3519AD0F}"/>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2D3E628-F4D6-C19A-4FDB-1AC8FFB598D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202B00C1-47FB-5F7E-29F9-60D5D608B017}"/>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248F739-2C02-9E8B-AD01-F0513BADA0AA}"/>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9807C07-FD60-0284-782A-DC4B02A72F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ECD5914-D69A-01BF-0453-B0D309FE09C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2B696056-DED0-6FA8-8111-8C16495954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7978A7D-93B7-8C6F-8E2F-48E9B7B2453B}"/>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566659B-B7ED-F623-5016-EE805C0863F0}"/>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AC809476-F120-945F-6E0C-A49D811EBE8A}"/>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2009AB9-4995-8995-AAFD-152EA513DB57}"/>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257D017-DCC1-C4E9-B770-652674AAFB73}"/>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D2493FB-9AAE-8CDB-B366-B4444AB2C445}"/>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E7A17FA-3880-55D6-D4AF-A82EA2F65A64}"/>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E6582A3-78E3-02F5-63DA-3BC087A5BCCF}"/>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ECDC4AB-86ED-F61D-A712-E1C2C936C2CF}"/>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96F40D3-5D98-7E83-C4F1-4DDFFAA4C4EC}"/>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2A03D8-7C30-0C77-83D6-F67D28337197}"/>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4BC6067-E908-6CED-2751-C5AAC30EA2A2}"/>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D5236E3-AF74-44DD-52A5-F2AD4E670E0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052620CF-9C71-3DA1-EEE9-2CD9B2648D1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3B29DB1-4FD9-B3C6-C5AC-DE3BF58E31B7}"/>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FF6BAC1-C062-A212-77D9-DC58749B291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B0F0B77-604C-AE62-6706-2368BA5900C8}"/>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FEDA42E-ACC7-B771-5814-FE62365EBE5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8A3FFAA-9568-AE23-8E49-A8761D14408D}"/>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E115068-5EE6-0B63-9E51-5B96C984B572}"/>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12A246F-B234-5A10-31D5-7C78D687B201}"/>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CBF0C87-81FA-3657-69FB-FF2594284166}"/>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2454F8B-CBCC-97B9-7380-4935DE60D03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AFAC807-823E-9A7A-FBAB-9295968C91D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E02FFC5-75D6-DD22-60B2-E895E6578EC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88165CB-F9A1-BBBF-2E7E-6E1A0177023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7DFC5A6-AE94-88D6-23C5-A7D307966AF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F29EC16-5AD2-EA00-2C7B-0BB35BC2CF7E}"/>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C6B76C3-FE00-8624-12D7-AE06A9D671B1}"/>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A46B429-4120-22D2-7663-74D6DA9FC03A}"/>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5B4E807C-8042-8A82-A100-4B05C3B6054E}"/>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D941D88-B426-3FC5-AF14-8A5C39FCD25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1BF7AD8-0FFB-E517-0926-CD12436F836A}"/>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958040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2" presetClass="entr" presetSubtype="4" fill="hold" nodeType="withEffect">
                                  <p:stCondLst>
                                    <p:cond delay="0"/>
                                  </p:stCondLst>
                                  <p:childTnLst>
                                    <p:set>
                                      <p:cBhvr>
                                        <p:cTn id="9" dur="1" fill="hold">
                                          <p:stCondLst>
                                            <p:cond delay="0"/>
                                          </p:stCondLst>
                                        </p:cTn>
                                        <p:tgtEl>
                                          <p:spTgt spid="80"/>
                                        </p:tgtEl>
                                        <p:attrNameLst>
                                          <p:attrName>style.visibility</p:attrName>
                                        </p:attrNameLst>
                                      </p:cBhvr>
                                      <p:to>
                                        <p:strVal val="visible"/>
                                      </p:to>
                                    </p:set>
                                    <p:anim calcmode="lin" valueType="num">
                                      <p:cBhvr additive="base">
                                        <p:cTn id="10" dur="500" fill="hold"/>
                                        <p:tgtEl>
                                          <p:spTgt spid="80"/>
                                        </p:tgtEl>
                                        <p:attrNameLst>
                                          <p:attrName>ppt_x</p:attrName>
                                        </p:attrNameLst>
                                      </p:cBhvr>
                                      <p:tavLst>
                                        <p:tav tm="0">
                                          <p:val>
                                            <p:strVal val="#ppt_x"/>
                                          </p:val>
                                        </p:tav>
                                        <p:tav tm="100000">
                                          <p:val>
                                            <p:strVal val="#ppt_x"/>
                                          </p:val>
                                        </p:tav>
                                      </p:tavLst>
                                    </p:anim>
                                    <p:anim calcmode="lin" valueType="num">
                                      <p:cBhvr additive="base">
                                        <p:cTn id="11" dur="500" fill="hold"/>
                                        <p:tgtEl>
                                          <p:spTgt spid="80"/>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2050"/>
                                        </p:tgtEl>
                                        <p:attrNameLst>
                                          <p:attrName>style.visibility</p:attrName>
                                        </p:attrNameLst>
                                      </p:cBhvr>
                                      <p:to>
                                        <p:strVal val="visible"/>
                                      </p:to>
                                    </p:set>
                                    <p:anim calcmode="lin" valueType="num">
                                      <p:cBhvr additive="base">
                                        <p:cTn id="14" dur="500" fill="hold"/>
                                        <p:tgtEl>
                                          <p:spTgt spid="2050"/>
                                        </p:tgtEl>
                                        <p:attrNameLst>
                                          <p:attrName>ppt_x</p:attrName>
                                        </p:attrNameLst>
                                      </p:cBhvr>
                                      <p:tavLst>
                                        <p:tav tm="0">
                                          <p:val>
                                            <p:strVal val="#ppt_x"/>
                                          </p:val>
                                        </p:tav>
                                        <p:tav tm="100000">
                                          <p:val>
                                            <p:strVal val="#ppt_x"/>
                                          </p:val>
                                        </p:tav>
                                      </p:tavLst>
                                    </p:anim>
                                    <p:anim calcmode="lin" valueType="num">
                                      <p:cBhvr additive="base">
                                        <p:cTn id="15"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81961" y="3904439"/>
            <a:ext cx="11862086"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Vì khoảng cách từ bạn A và ảnh của bạn A trong gương đến tấm gương bằng nhau </a:t>
            </a:r>
          </a:p>
          <a:p>
            <a:pPr algn="ctr"/>
            <a:r>
              <a:rPr lang="vi-VN" dirty="0"/>
              <a:t>→ để cách ảnh của mình 2 m thì bạn A phải đứng cách gương 2 : 1 = 1 (m)</a:t>
            </a:r>
          </a:p>
          <a:p>
            <a:pPr algn="ctr"/>
            <a:r>
              <a:rPr lang="vi-VN" dirty="0"/>
              <a:t>Do đó bạn A phải di chuyển tiến gần đến tấm gương và cách gương 1 khoảng cách 1 m</a:t>
            </a:r>
          </a:p>
        </p:txBody>
      </p:sp>
      <p:pic>
        <p:nvPicPr>
          <p:cNvPr id="78" name="Picture 2" descr="Asian girl cartoon character sticker">
            <a:extLst>
              <a:ext uri="{FF2B5EF4-FFF2-40B4-BE49-F238E27FC236}">
                <a16:creationId xmlns:a16="http://schemas.microsoft.com/office/drawing/2014/main" id="{5CA2BDE4-3C7C-CA0C-D6EC-1AB80EB12E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296431" y="463977"/>
            <a:ext cx="1746819" cy="3151323"/>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Group 78">
            <a:extLst>
              <a:ext uri="{FF2B5EF4-FFF2-40B4-BE49-F238E27FC236}">
                <a16:creationId xmlns:a16="http://schemas.microsoft.com/office/drawing/2014/main" id="{3983C011-0E2B-571C-0C20-3E85B64A0570}"/>
              </a:ext>
            </a:extLst>
          </p:cNvPr>
          <p:cNvGrpSpPr/>
          <p:nvPr/>
        </p:nvGrpSpPr>
        <p:grpSpPr>
          <a:xfrm rot="16200000">
            <a:off x="7479434" y="1874790"/>
            <a:ext cx="3528671" cy="148805"/>
            <a:chOff x="3290277" y="3274646"/>
            <a:chExt cx="2993292" cy="186761"/>
          </a:xfrm>
        </p:grpSpPr>
        <p:cxnSp>
          <p:nvCxnSpPr>
            <p:cNvPr id="81" name="Straight Connector 80">
              <a:extLst>
                <a:ext uri="{FF2B5EF4-FFF2-40B4-BE49-F238E27FC236}">
                  <a16:creationId xmlns:a16="http://schemas.microsoft.com/office/drawing/2014/main" id="{ADA9BA4D-1137-A147-5729-537291D5F7A6}"/>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5923BE6-AE76-DF9A-F4B2-C31BD57F508B}"/>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DF5408C-73AA-D23F-7C49-B0C846E0435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91A7337-0446-ADC0-A533-C4F5D9DA50E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6055810-E140-7C6D-1E69-F48016AC2B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5E28C65-CE11-A542-124C-4B99481A270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4FBA9EF8-2FDC-486E-9BFC-94512FDF096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C4E0B17-D4F1-FCAF-BE01-BA60071A6B57}"/>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F3B893E-A74C-3A34-C5E9-9A914B629A87}"/>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09F7040B-7F6C-A9F3-E6A9-D54433CD4D2D}"/>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B9C9AD2-5AA6-B9E1-9C84-9FB791C25CBB}"/>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A5E3F52-E889-D15F-05D0-3854728F4E5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57436C6-A9E1-19DD-2F34-B6F7313E521A}"/>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7668519-26BA-BD38-5BE3-9DB1B84F84A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3DBD8F-33CC-AD86-B95F-AA0EB4CDEB55}"/>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89FD945-9F70-6B98-1CB5-DC6D12620F1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32C3A73-92DC-7ECB-C292-EECB48E8072A}"/>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37C680-AFAB-014A-8D0D-F3FEFFCFF29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33052F-2F70-701E-DC69-62A05DE4966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70D77E0-CED2-0E79-70CE-B3F4A49A97C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16D01AE-67A6-3F36-A424-DF3E55C487C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CDE3DB8-8898-8EA4-74BD-BCE356B44540}"/>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28ABB54-9289-38AE-EC73-F4B47897B403}"/>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19B8E15-25E4-5625-3CBB-7CFB34AF9A01}"/>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AAF221F-735A-1689-B41E-33FC88D4007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483799C-4CD8-3F22-803E-5CE000FA2A94}"/>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B5E61EE-C4AB-D678-B606-9DBC081814F5}"/>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CAAFEA2-2BCD-E75B-37AF-723B45D1763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0032423-8D33-E5D2-A5E1-BA4C9AC365B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C163E7B-EC80-A28B-EDC7-F312D56C269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7E4493F-BD7D-8C84-EA99-BFC722DBC9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0347FF-DA89-94BD-C3E1-88A95D3CD267}"/>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131FFA2-24E2-FA26-EB4B-C40F2441355C}"/>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B01C7C7-53F6-F3F0-2696-269E5098DAC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4526DD9-7813-643E-B061-7E379B3AE30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28B8A87-7A19-B6E4-ED10-A8E9B56DA75D}"/>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BC75895-D8B8-D76F-FCA1-1B9665FFB2B5}"/>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A762EF-E43E-49B8-E3DF-4511D5A335B6}"/>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4572104-B346-E3D1-148E-BC9D18326B17}"/>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0103AC51-1D6E-AE13-E73E-68ABAA8E8220}"/>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42955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801172" y="1068332"/>
            <a:ext cx="10720675" cy="769441"/>
          </a:xfrm>
          <a:prstGeom prst="rect">
            <a:avLst/>
          </a:prstGeom>
          <a:noFill/>
          <a:ln w="9525">
            <a:noFill/>
          </a:ln>
        </p:spPr>
        <p:txBody>
          <a:bodyPr wrap="square">
            <a:spAutoFit/>
            <a:scene3d>
              <a:camera prst="orthographicFront"/>
              <a:lightRig rig="threePt" dir="t"/>
            </a:scene3d>
          </a:bodyPr>
          <a:lstStyle/>
          <a:p>
            <a:pPr lvl="0" algn="ctr"/>
            <a:r>
              <a:rPr lang="vi-VN" sz="4400" dirty="0">
                <a:solidFill>
                  <a:srgbClr val="2A3563"/>
                </a:solidFill>
                <a:latin typeface="#9Slide07 IcielBaliho Script" pitchFamily="2" charset="0"/>
              </a:rPr>
              <a:t>Ảnh của chữ “TÌM” trong gương phẳng là chữ gì?</a:t>
            </a:r>
            <a:endParaRPr lang="en-US" sz="44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4738162" y="2829381"/>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4419975" y="2085374"/>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5420795" y="3495265"/>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5674772" y="2027033"/>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3302042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714039" y="1320158"/>
            <a:ext cx="10329933" cy="68480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lvl="0" algn="ctr">
              <a:lnSpc>
                <a:spcPct val="150000"/>
              </a:lnSpc>
            </a:pPr>
            <a:r>
              <a:rPr lang="vi-VN" dirty="0"/>
              <a:t>Ảnh của chữ “TÌM” trong gương phẳng là chữ “MÍT”</a:t>
            </a:r>
            <a:endPar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 name="Picture 2">
            <a:extLst>
              <a:ext uri="{FF2B5EF4-FFF2-40B4-BE49-F238E27FC236}">
                <a16:creationId xmlns:a16="http://schemas.microsoft.com/office/drawing/2014/main" id="{4769DEC8-35B8-4755-1BE1-6823983F7684}"/>
              </a:ext>
            </a:extLst>
          </p:cNvPr>
          <p:cNvPicPr>
            <a:picLocks noChangeAspect="1"/>
          </p:cNvPicPr>
          <p:nvPr/>
        </p:nvPicPr>
        <p:blipFill>
          <a:blip r:embed="rId2"/>
          <a:stretch>
            <a:fillRect/>
          </a:stretch>
        </p:blipFill>
        <p:spPr>
          <a:xfrm>
            <a:off x="2640835" y="2440935"/>
            <a:ext cx="6257071" cy="3579840"/>
          </a:xfrm>
          <a:prstGeom prst="rect">
            <a:avLst/>
          </a:prstGeom>
        </p:spPr>
      </p:pic>
    </p:spTree>
    <p:extLst>
      <p:ext uri="{BB962C8B-B14F-4D97-AF65-F5344CB8AC3E}">
        <p14:creationId xmlns:p14="http://schemas.microsoft.com/office/powerpoint/2010/main" val="242915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03</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015758"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11583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33167" y="2557662"/>
            <a:ext cx="5673663" cy="1938992"/>
          </a:xfrm>
          <a:prstGeom prst="rect">
            <a:avLst/>
          </a:prstGeom>
          <a:noFill/>
          <a:ln w="9525">
            <a:noFill/>
          </a:ln>
        </p:spPr>
        <p:txBody>
          <a:bodyPr wrap="square">
            <a:spAutoFit/>
            <a:scene3d>
              <a:camera prst="orthographicFront"/>
              <a:lightRig rig="threePt" dir="t"/>
            </a:scene3d>
          </a:bodyPr>
          <a:lstStyle/>
          <a:p>
            <a:pPr algn="ctr"/>
            <a:r>
              <a:rPr lang="vi-VN" sz="4000" dirty="0">
                <a:solidFill>
                  <a:srgbClr val="2A3563"/>
                </a:solidFill>
                <a:latin typeface="#9Slide07 IcielBaliho Script" pitchFamily="2" charset="0"/>
              </a:rPr>
              <a:t>Giải thích tại sao chỉ nhìn thầy ảnh S' mà không thể thu được ảnh này trên màn chắn.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79B08365-97A5-1FF0-924F-ECCA9471A534}"/>
              </a:ext>
            </a:extLst>
          </p:cNvPr>
          <p:cNvGrpSpPr/>
          <p:nvPr/>
        </p:nvGrpSpPr>
        <p:grpSpPr>
          <a:xfrm>
            <a:off x="1084838" y="226819"/>
            <a:ext cx="6115836" cy="661079"/>
            <a:chOff x="1084838" y="482420"/>
            <a:chExt cx="7048106" cy="661079"/>
          </a:xfrm>
        </p:grpSpPr>
        <p:sp>
          <p:nvSpPr>
            <p:cNvPr id="78" name="Arrow: Pentagon 77">
              <a:extLst>
                <a:ext uri="{FF2B5EF4-FFF2-40B4-BE49-F238E27FC236}">
                  <a16:creationId xmlns:a16="http://schemas.microsoft.com/office/drawing/2014/main" id="{8595280E-39A4-5492-113C-01ADABD2DAE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0922A2BB-94A2-26DB-5CA5-EA65BA26A7DA}"/>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80" name="Group 79">
            <a:extLst>
              <a:ext uri="{FF2B5EF4-FFF2-40B4-BE49-F238E27FC236}">
                <a16:creationId xmlns:a16="http://schemas.microsoft.com/office/drawing/2014/main" id="{B4D8E1B7-5A67-82CB-0751-CD6E4AEF5D16}"/>
              </a:ext>
            </a:extLst>
          </p:cNvPr>
          <p:cNvGrpSpPr/>
          <p:nvPr/>
        </p:nvGrpSpPr>
        <p:grpSpPr>
          <a:xfrm>
            <a:off x="671166" y="155650"/>
            <a:ext cx="803416" cy="803416"/>
            <a:chOff x="671166" y="148129"/>
            <a:chExt cx="803416" cy="803416"/>
          </a:xfrm>
        </p:grpSpPr>
        <p:sp>
          <p:nvSpPr>
            <p:cNvPr id="81" name="Oval 80">
              <a:extLst>
                <a:ext uri="{FF2B5EF4-FFF2-40B4-BE49-F238E27FC236}">
                  <a16:creationId xmlns:a16="http://schemas.microsoft.com/office/drawing/2014/main" id="{06FFAB3F-974E-7862-82CF-AEAD1787A845}"/>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2" name="Picture 2" descr="Flip free icon">
              <a:extLst>
                <a:ext uri="{FF2B5EF4-FFF2-40B4-BE49-F238E27FC236}">
                  <a16:creationId xmlns:a16="http://schemas.microsoft.com/office/drawing/2014/main" id="{324C84A2-24C4-A798-E398-4FADC6A1FB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219139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6" name="Graphic 15">
            <a:extLst>
              <a:ext uri="{FF2B5EF4-FFF2-40B4-BE49-F238E27FC236}">
                <a16:creationId xmlns:a16="http://schemas.microsoft.com/office/drawing/2014/main" id="{7A932C2D-2F12-55B9-78F8-9CA069D5AF39}"/>
              </a:ext>
            </a:extLst>
          </p:cNvPr>
          <p:cNvGrpSpPr/>
          <p:nvPr/>
        </p:nvGrpSpPr>
        <p:grpSpPr>
          <a:xfrm rot="20987907">
            <a:off x="350248" y="772021"/>
            <a:ext cx="7118138" cy="5499097"/>
            <a:chOff x="5636086" y="1293343"/>
            <a:chExt cx="4242837" cy="4029785"/>
          </a:xfrm>
          <a:solidFill>
            <a:srgbClr val="FFF2F2"/>
          </a:solidFill>
        </p:grpSpPr>
        <p:sp>
          <p:nvSpPr>
            <p:cNvPr id="387" name="Freeform: Shape 386">
              <a:extLst>
                <a:ext uri="{FF2B5EF4-FFF2-40B4-BE49-F238E27FC236}">
                  <a16:creationId xmlns:a16="http://schemas.microsoft.com/office/drawing/2014/main" id="{B473BDFC-0291-9A83-E84A-7C71C5366C3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388" name="Freeform: Shape 387">
              <a:extLst>
                <a:ext uri="{FF2B5EF4-FFF2-40B4-BE49-F238E27FC236}">
                  <a16:creationId xmlns:a16="http://schemas.microsoft.com/office/drawing/2014/main" id="{DCB5BE3E-C97B-6B01-CFE5-8C72E9CE3D02}"/>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grpSp>
        <p:nvGrpSpPr>
          <p:cNvPr id="389" name="Graphic 5">
            <a:extLst>
              <a:ext uri="{FF2B5EF4-FFF2-40B4-BE49-F238E27FC236}">
                <a16:creationId xmlns:a16="http://schemas.microsoft.com/office/drawing/2014/main" id="{03AD8B5F-5024-A275-AC43-878E5CAAFCF5}"/>
              </a:ext>
            </a:extLst>
          </p:cNvPr>
          <p:cNvGrpSpPr/>
          <p:nvPr/>
        </p:nvGrpSpPr>
        <p:grpSpPr>
          <a:xfrm>
            <a:off x="7530422" y="1313174"/>
            <a:ext cx="3992479" cy="3127215"/>
            <a:chOff x="1218616" y="1609419"/>
            <a:chExt cx="2994359" cy="2345411"/>
          </a:xfrm>
        </p:grpSpPr>
        <p:sp>
          <p:nvSpPr>
            <p:cNvPr id="390" name="Freeform: Shape 389">
              <a:extLst>
                <a:ext uri="{FF2B5EF4-FFF2-40B4-BE49-F238E27FC236}">
                  <a16:creationId xmlns:a16="http://schemas.microsoft.com/office/drawing/2014/main" id="{E010F8A0-CA5C-22CE-0A3A-6CDDAB8FAEFE}"/>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1" name="Freeform: Shape 390">
              <a:extLst>
                <a:ext uri="{FF2B5EF4-FFF2-40B4-BE49-F238E27FC236}">
                  <a16:creationId xmlns:a16="http://schemas.microsoft.com/office/drawing/2014/main" id="{AB90B8C7-D939-7E36-9537-99CFC72B5E1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2" name="Freeform: Shape 391">
              <a:extLst>
                <a:ext uri="{FF2B5EF4-FFF2-40B4-BE49-F238E27FC236}">
                  <a16:creationId xmlns:a16="http://schemas.microsoft.com/office/drawing/2014/main" id="{ECA071A4-E461-81D9-6CAF-0043AF3503F5}"/>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3" name="Freeform: Shape 392">
              <a:extLst>
                <a:ext uri="{FF2B5EF4-FFF2-40B4-BE49-F238E27FC236}">
                  <a16:creationId xmlns:a16="http://schemas.microsoft.com/office/drawing/2014/main" id="{71548D7E-6AEC-7535-836A-A33124B964C4}"/>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4" name="Freeform: Shape 393">
              <a:extLst>
                <a:ext uri="{FF2B5EF4-FFF2-40B4-BE49-F238E27FC236}">
                  <a16:creationId xmlns:a16="http://schemas.microsoft.com/office/drawing/2014/main" id="{94617AB2-D6A5-32A1-31B4-10A5B8EBB6CC}"/>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5" name="Freeform: Shape 394">
              <a:extLst>
                <a:ext uri="{FF2B5EF4-FFF2-40B4-BE49-F238E27FC236}">
                  <a16:creationId xmlns:a16="http://schemas.microsoft.com/office/drawing/2014/main" id="{746CE93F-1040-E852-36ED-A387EA2EDDBD}"/>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6" name="Freeform: Shape 395">
              <a:extLst>
                <a:ext uri="{FF2B5EF4-FFF2-40B4-BE49-F238E27FC236}">
                  <a16:creationId xmlns:a16="http://schemas.microsoft.com/office/drawing/2014/main" id="{EB9E3D2F-1E55-DFD1-A733-DCA4CE741877}"/>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7" name="Freeform: Shape 396">
              <a:extLst>
                <a:ext uri="{FF2B5EF4-FFF2-40B4-BE49-F238E27FC236}">
                  <a16:creationId xmlns:a16="http://schemas.microsoft.com/office/drawing/2014/main" id="{1FA4F605-319C-3896-12CB-F7BF2701BFF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8" name="Freeform: Shape 397">
              <a:extLst>
                <a:ext uri="{FF2B5EF4-FFF2-40B4-BE49-F238E27FC236}">
                  <a16:creationId xmlns:a16="http://schemas.microsoft.com/office/drawing/2014/main" id="{C9A0E5EA-5B2B-2BD0-5F98-EDDD49C39C1A}"/>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9" name="Freeform: Shape 398">
              <a:extLst>
                <a:ext uri="{FF2B5EF4-FFF2-40B4-BE49-F238E27FC236}">
                  <a16:creationId xmlns:a16="http://schemas.microsoft.com/office/drawing/2014/main" id="{BF9A2A2D-12B4-4880-085E-AA1103C5123D}"/>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0" name="Freeform: Shape 399">
              <a:extLst>
                <a:ext uri="{FF2B5EF4-FFF2-40B4-BE49-F238E27FC236}">
                  <a16:creationId xmlns:a16="http://schemas.microsoft.com/office/drawing/2014/main" id="{04AAF42D-55A2-E2C1-2634-D69EEB49344C}"/>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1" name="Freeform: Shape 400">
              <a:extLst>
                <a:ext uri="{FF2B5EF4-FFF2-40B4-BE49-F238E27FC236}">
                  <a16:creationId xmlns:a16="http://schemas.microsoft.com/office/drawing/2014/main" id="{6BA526E2-5673-4FE1-79AB-367DA0A2D9D0}"/>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2" name="Freeform: Shape 401">
              <a:extLst>
                <a:ext uri="{FF2B5EF4-FFF2-40B4-BE49-F238E27FC236}">
                  <a16:creationId xmlns:a16="http://schemas.microsoft.com/office/drawing/2014/main" id="{FB672C0D-FD80-44EC-E6C1-EBFBBF9CB16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3" name="Freeform: Shape 402">
              <a:extLst>
                <a:ext uri="{FF2B5EF4-FFF2-40B4-BE49-F238E27FC236}">
                  <a16:creationId xmlns:a16="http://schemas.microsoft.com/office/drawing/2014/main" id="{583E9605-D332-201F-3A49-277879B3504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4" name="Freeform: Shape 403">
              <a:extLst>
                <a:ext uri="{FF2B5EF4-FFF2-40B4-BE49-F238E27FC236}">
                  <a16:creationId xmlns:a16="http://schemas.microsoft.com/office/drawing/2014/main" id="{F15EE2FF-E452-346D-F11F-1D4B51C73655}"/>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5" name="Freeform: Shape 404">
              <a:extLst>
                <a:ext uri="{FF2B5EF4-FFF2-40B4-BE49-F238E27FC236}">
                  <a16:creationId xmlns:a16="http://schemas.microsoft.com/office/drawing/2014/main" id="{AD8CE297-B940-6809-4750-F3C757B0672C}"/>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6" name="Freeform: Shape 405">
              <a:extLst>
                <a:ext uri="{FF2B5EF4-FFF2-40B4-BE49-F238E27FC236}">
                  <a16:creationId xmlns:a16="http://schemas.microsoft.com/office/drawing/2014/main" id="{EB616A2D-2E37-2757-5D01-4E455146D09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7" name="Freeform: Shape 406">
              <a:extLst>
                <a:ext uri="{FF2B5EF4-FFF2-40B4-BE49-F238E27FC236}">
                  <a16:creationId xmlns:a16="http://schemas.microsoft.com/office/drawing/2014/main" id="{DE6AAC04-D9E1-D17D-F9AA-30E542A1555B}"/>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8" name="Freeform: Shape 407">
              <a:extLst>
                <a:ext uri="{FF2B5EF4-FFF2-40B4-BE49-F238E27FC236}">
                  <a16:creationId xmlns:a16="http://schemas.microsoft.com/office/drawing/2014/main" id="{305CDDD3-97AE-5CB3-4947-45B47407234B}"/>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9" name="Freeform: Shape 408">
              <a:extLst>
                <a:ext uri="{FF2B5EF4-FFF2-40B4-BE49-F238E27FC236}">
                  <a16:creationId xmlns:a16="http://schemas.microsoft.com/office/drawing/2014/main" id="{ECA40CF1-5B88-7289-EB4A-24F2FDEC58A1}"/>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0" name="Freeform: Shape 409">
              <a:extLst>
                <a:ext uri="{FF2B5EF4-FFF2-40B4-BE49-F238E27FC236}">
                  <a16:creationId xmlns:a16="http://schemas.microsoft.com/office/drawing/2014/main" id="{0FAFD509-7CE3-DA02-3009-A6B877768236}"/>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1" name="Freeform: Shape 410">
              <a:extLst>
                <a:ext uri="{FF2B5EF4-FFF2-40B4-BE49-F238E27FC236}">
                  <a16:creationId xmlns:a16="http://schemas.microsoft.com/office/drawing/2014/main" id="{FAED607D-31C2-611C-0BC8-E270ACD3944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2" name="Freeform: Shape 411">
              <a:extLst>
                <a:ext uri="{FF2B5EF4-FFF2-40B4-BE49-F238E27FC236}">
                  <a16:creationId xmlns:a16="http://schemas.microsoft.com/office/drawing/2014/main" id="{69619E73-EA03-2429-E8FC-8AE1C10004D4}"/>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3" name="Freeform: Shape 412">
              <a:extLst>
                <a:ext uri="{FF2B5EF4-FFF2-40B4-BE49-F238E27FC236}">
                  <a16:creationId xmlns:a16="http://schemas.microsoft.com/office/drawing/2014/main" id="{FAFD714B-E48A-25C5-C20C-7A4B81975532}"/>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4" name="Freeform: Shape 413">
              <a:extLst>
                <a:ext uri="{FF2B5EF4-FFF2-40B4-BE49-F238E27FC236}">
                  <a16:creationId xmlns:a16="http://schemas.microsoft.com/office/drawing/2014/main" id="{C30AC14D-934B-7224-5C89-4BA76A1CD4A7}"/>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5" name="Freeform: Shape 414">
              <a:extLst>
                <a:ext uri="{FF2B5EF4-FFF2-40B4-BE49-F238E27FC236}">
                  <a16:creationId xmlns:a16="http://schemas.microsoft.com/office/drawing/2014/main" id="{693B6325-8AA0-2F66-8F16-AB0302EBBE52}"/>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6" name="Freeform: Shape 415">
              <a:extLst>
                <a:ext uri="{FF2B5EF4-FFF2-40B4-BE49-F238E27FC236}">
                  <a16:creationId xmlns:a16="http://schemas.microsoft.com/office/drawing/2014/main" id="{853251DE-5312-6235-7E87-417BFEFEC03F}"/>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7" name="Freeform: Shape 416">
              <a:extLst>
                <a:ext uri="{FF2B5EF4-FFF2-40B4-BE49-F238E27FC236}">
                  <a16:creationId xmlns:a16="http://schemas.microsoft.com/office/drawing/2014/main" id="{5AC3A866-2400-0648-59F9-125E2E52E2B5}"/>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8" name="Freeform: Shape 417">
              <a:extLst>
                <a:ext uri="{FF2B5EF4-FFF2-40B4-BE49-F238E27FC236}">
                  <a16:creationId xmlns:a16="http://schemas.microsoft.com/office/drawing/2014/main" id="{B7C15738-89E4-EB2C-3BA5-A6826F7C8CD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9" name="Freeform: Shape 418">
              <a:extLst>
                <a:ext uri="{FF2B5EF4-FFF2-40B4-BE49-F238E27FC236}">
                  <a16:creationId xmlns:a16="http://schemas.microsoft.com/office/drawing/2014/main" id="{F59207C7-F2CF-7C65-7464-E149F9F1C0E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0" name="Freeform: Shape 419">
              <a:extLst>
                <a:ext uri="{FF2B5EF4-FFF2-40B4-BE49-F238E27FC236}">
                  <a16:creationId xmlns:a16="http://schemas.microsoft.com/office/drawing/2014/main" id="{D5A560D7-D94D-4F7C-1CAA-D1EF793D5731}"/>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1" name="Freeform: Shape 420">
              <a:extLst>
                <a:ext uri="{FF2B5EF4-FFF2-40B4-BE49-F238E27FC236}">
                  <a16:creationId xmlns:a16="http://schemas.microsoft.com/office/drawing/2014/main" id="{22FC32F8-1010-5AB6-852D-37764EA67677}"/>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2" name="Freeform: Shape 421">
              <a:extLst>
                <a:ext uri="{FF2B5EF4-FFF2-40B4-BE49-F238E27FC236}">
                  <a16:creationId xmlns:a16="http://schemas.microsoft.com/office/drawing/2014/main" id="{9D4C6709-37CD-8465-B048-E5C1AC7A0D08}"/>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3" name="Freeform: Shape 422">
              <a:extLst>
                <a:ext uri="{FF2B5EF4-FFF2-40B4-BE49-F238E27FC236}">
                  <a16:creationId xmlns:a16="http://schemas.microsoft.com/office/drawing/2014/main" id="{ED954A38-BCF0-D869-EF52-9108B18399E3}"/>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4" name="Freeform: Shape 423">
              <a:extLst>
                <a:ext uri="{FF2B5EF4-FFF2-40B4-BE49-F238E27FC236}">
                  <a16:creationId xmlns:a16="http://schemas.microsoft.com/office/drawing/2014/main" id="{740B2B27-5E72-1C05-26F0-2EFD6018A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5" name="Freeform: Shape 424">
              <a:extLst>
                <a:ext uri="{FF2B5EF4-FFF2-40B4-BE49-F238E27FC236}">
                  <a16:creationId xmlns:a16="http://schemas.microsoft.com/office/drawing/2014/main" id="{1A3B254F-6D72-C7EF-F216-5788FD430590}"/>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6" name="Freeform: Shape 425">
              <a:extLst>
                <a:ext uri="{FF2B5EF4-FFF2-40B4-BE49-F238E27FC236}">
                  <a16:creationId xmlns:a16="http://schemas.microsoft.com/office/drawing/2014/main" id="{0A7BE629-5436-8002-A170-BB20AF08D56D}"/>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7" name="Freeform: Shape 426">
              <a:extLst>
                <a:ext uri="{FF2B5EF4-FFF2-40B4-BE49-F238E27FC236}">
                  <a16:creationId xmlns:a16="http://schemas.microsoft.com/office/drawing/2014/main" id="{5123B75F-DF70-2DD8-CA02-94A156EB62CF}"/>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8" name="Freeform: Shape 427">
              <a:extLst>
                <a:ext uri="{FF2B5EF4-FFF2-40B4-BE49-F238E27FC236}">
                  <a16:creationId xmlns:a16="http://schemas.microsoft.com/office/drawing/2014/main" id="{5B2B18AE-B80C-BB6A-0090-6E472B0D9023}"/>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9" name="Freeform: Shape 428">
              <a:extLst>
                <a:ext uri="{FF2B5EF4-FFF2-40B4-BE49-F238E27FC236}">
                  <a16:creationId xmlns:a16="http://schemas.microsoft.com/office/drawing/2014/main" id="{7CC23E03-4DF4-413C-78C5-2D5FAFC4FC2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0" name="Freeform: Shape 429">
              <a:extLst>
                <a:ext uri="{FF2B5EF4-FFF2-40B4-BE49-F238E27FC236}">
                  <a16:creationId xmlns:a16="http://schemas.microsoft.com/office/drawing/2014/main" id="{90FDDA73-6D78-574E-738B-94584643827C}"/>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1" name="Freeform: Shape 430">
              <a:extLst>
                <a:ext uri="{FF2B5EF4-FFF2-40B4-BE49-F238E27FC236}">
                  <a16:creationId xmlns:a16="http://schemas.microsoft.com/office/drawing/2014/main" id="{862DE628-78AE-0A3B-D382-68033599FE7E}"/>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2" name="Freeform: Shape 431">
              <a:extLst>
                <a:ext uri="{FF2B5EF4-FFF2-40B4-BE49-F238E27FC236}">
                  <a16:creationId xmlns:a16="http://schemas.microsoft.com/office/drawing/2014/main" id="{A7EE2BA3-3688-8BF3-7340-07D9C7558BD6}"/>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3" name="Freeform: Shape 432">
              <a:extLst>
                <a:ext uri="{FF2B5EF4-FFF2-40B4-BE49-F238E27FC236}">
                  <a16:creationId xmlns:a16="http://schemas.microsoft.com/office/drawing/2014/main" id="{D431136B-6F9A-8E29-833E-D33B1CFD8A28}"/>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434" name="Freeform: Shape 433">
            <a:extLst>
              <a:ext uri="{FF2B5EF4-FFF2-40B4-BE49-F238E27FC236}">
                <a16:creationId xmlns:a16="http://schemas.microsoft.com/office/drawing/2014/main" id="{CC3DC939-F002-B7E1-8C03-8F89CE54C3C1}"/>
              </a:ext>
            </a:extLst>
          </p:cNvPr>
          <p:cNvSpPr/>
          <p:nvPr/>
        </p:nvSpPr>
        <p:spPr>
          <a:xfrm>
            <a:off x="7478682" y="4919781"/>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5" name="Freeform: Shape 434">
            <a:extLst>
              <a:ext uri="{FF2B5EF4-FFF2-40B4-BE49-F238E27FC236}">
                <a16:creationId xmlns:a16="http://schemas.microsoft.com/office/drawing/2014/main" id="{2A790E6A-B1D3-31E8-728B-2FDCAECC6A0C}"/>
              </a:ext>
            </a:extLst>
          </p:cNvPr>
          <p:cNvSpPr/>
          <p:nvPr/>
        </p:nvSpPr>
        <p:spPr>
          <a:xfrm>
            <a:off x="7780804" y="5084767"/>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436" name="Graphic 5">
            <a:extLst>
              <a:ext uri="{FF2B5EF4-FFF2-40B4-BE49-F238E27FC236}">
                <a16:creationId xmlns:a16="http://schemas.microsoft.com/office/drawing/2014/main" id="{62645253-9450-6961-75EE-BCF7E01A703D}"/>
              </a:ext>
            </a:extLst>
          </p:cNvPr>
          <p:cNvGrpSpPr/>
          <p:nvPr/>
        </p:nvGrpSpPr>
        <p:grpSpPr>
          <a:xfrm>
            <a:off x="10392070" y="3541163"/>
            <a:ext cx="1031992" cy="1386933"/>
            <a:chOff x="3364852" y="3280411"/>
            <a:chExt cx="773994" cy="1040200"/>
          </a:xfrm>
        </p:grpSpPr>
        <p:sp>
          <p:nvSpPr>
            <p:cNvPr id="437" name="Freeform: Shape 436">
              <a:extLst>
                <a:ext uri="{FF2B5EF4-FFF2-40B4-BE49-F238E27FC236}">
                  <a16:creationId xmlns:a16="http://schemas.microsoft.com/office/drawing/2014/main" id="{89C971DC-6231-68F1-009A-5BA1C1C552B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8" name="Freeform: Shape 437">
              <a:extLst>
                <a:ext uri="{FF2B5EF4-FFF2-40B4-BE49-F238E27FC236}">
                  <a16:creationId xmlns:a16="http://schemas.microsoft.com/office/drawing/2014/main" id="{0F591320-6533-1728-3487-9078F740319B}"/>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9" name="Freeform: Shape 438">
              <a:extLst>
                <a:ext uri="{FF2B5EF4-FFF2-40B4-BE49-F238E27FC236}">
                  <a16:creationId xmlns:a16="http://schemas.microsoft.com/office/drawing/2014/main" id="{289E0E81-8146-D7B6-8096-B2EC8C940466}"/>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0" name="Freeform: Shape 439">
              <a:extLst>
                <a:ext uri="{FF2B5EF4-FFF2-40B4-BE49-F238E27FC236}">
                  <a16:creationId xmlns:a16="http://schemas.microsoft.com/office/drawing/2014/main" id="{F3827102-CEE9-6063-206E-8EE42E5DAB30}"/>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1" name="Freeform: Shape 440">
              <a:extLst>
                <a:ext uri="{FF2B5EF4-FFF2-40B4-BE49-F238E27FC236}">
                  <a16:creationId xmlns:a16="http://schemas.microsoft.com/office/drawing/2014/main" id="{F1241C9E-5ADA-9D81-4410-E5FDA9E9D34F}"/>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2" name="Freeform: Shape 441">
              <a:extLst>
                <a:ext uri="{FF2B5EF4-FFF2-40B4-BE49-F238E27FC236}">
                  <a16:creationId xmlns:a16="http://schemas.microsoft.com/office/drawing/2014/main" id="{26D17276-22B3-2744-D7D5-044052B47E03}"/>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3" name="Freeform: Shape 442">
              <a:extLst>
                <a:ext uri="{FF2B5EF4-FFF2-40B4-BE49-F238E27FC236}">
                  <a16:creationId xmlns:a16="http://schemas.microsoft.com/office/drawing/2014/main" id="{091B964F-794F-A03D-F802-4AF73122FAD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4" name="Freeform: Shape 443">
              <a:extLst>
                <a:ext uri="{FF2B5EF4-FFF2-40B4-BE49-F238E27FC236}">
                  <a16:creationId xmlns:a16="http://schemas.microsoft.com/office/drawing/2014/main" id="{7B7D2706-88DC-2A77-00B9-46DD3BCFB826}"/>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5" name="Freeform: Shape 444">
              <a:extLst>
                <a:ext uri="{FF2B5EF4-FFF2-40B4-BE49-F238E27FC236}">
                  <a16:creationId xmlns:a16="http://schemas.microsoft.com/office/drawing/2014/main" id="{19FD6F55-9A96-7C1D-2140-C0E666ED27DC}"/>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6" name="Freeform: Shape 445">
              <a:extLst>
                <a:ext uri="{FF2B5EF4-FFF2-40B4-BE49-F238E27FC236}">
                  <a16:creationId xmlns:a16="http://schemas.microsoft.com/office/drawing/2014/main" id="{6480E177-A6BA-F450-2C25-B48D1132E5DF}"/>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7" name="Freeform: Shape 446">
              <a:extLst>
                <a:ext uri="{FF2B5EF4-FFF2-40B4-BE49-F238E27FC236}">
                  <a16:creationId xmlns:a16="http://schemas.microsoft.com/office/drawing/2014/main" id="{A3F6C2D3-612E-BF61-CF97-05BDE0B2CC4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8" name="Freeform: Shape 447">
              <a:extLst>
                <a:ext uri="{FF2B5EF4-FFF2-40B4-BE49-F238E27FC236}">
                  <a16:creationId xmlns:a16="http://schemas.microsoft.com/office/drawing/2014/main" id="{18DD2B36-F3F1-C382-0CD6-4E79C8C8D107}"/>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9" name="Freeform: Shape 448">
              <a:extLst>
                <a:ext uri="{FF2B5EF4-FFF2-40B4-BE49-F238E27FC236}">
                  <a16:creationId xmlns:a16="http://schemas.microsoft.com/office/drawing/2014/main" id="{B3B6523C-AD77-184D-794C-F9C52B7110CF}"/>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0" name="Freeform: Shape 449">
              <a:extLst>
                <a:ext uri="{FF2B5EF4-FFF2-40B4-BE49-F238E27FC236}">
                  <a16:creationId xmlns:a16="http://schemas.microsoft.com/office/drawing/2014/main" id="{C96CC5FC-B898-D00C-D8A6-50743627885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1" name="Freeform: Shape 450">
              <a:extLst>
                <a:ext uri="{FF2B5EF4-FFF2-40B4-BE49-F238E27FC236}">
                  <a16:creationId xmlns:a16="http://schemas.microsoft.com/office/drawing/2014/main" id="{B0D61531-C5BF-B1AA-EABB-79EE245DF86A}"/>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2" name="Freeform: Shape 451">
              <a:extLst>
                <a:ext uri="{FF2B5EF4-FFF2-40B4-BE49-F238E27FC236}">
                  <a16:creationId xmlns:a16="http://schemas.microsoft.com/office/drawing/2014/main" id="{3AC105DB-D6B2-96C6-AE45-05E5B5B0184C}"/>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3" name="Freeform: Shape 452">
              <a:extLst>
                <a:ext uri="{FF2B5EF4-FFF2-40B4-BE49-F238E27FC236}">
                  <a16:creationId xmlns:a16="http://schemas.microsoft.com/office/drawing/2014/main" id="{36C3E228-5894-86E5-BF27-231171E9B496}"/>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4" name="Freeform: Shape 453">
              <a:extLst>
                <a:ext uri="{FF2B5EF4-FFF2-40B4-BE49-F238E27FC236}">
                  <a16:creationId xmlns:a16="http://schemas.microsoft.com/office/drawing/2014/main" id="{29A3354A-F621-0896-17AE-4464D6CA5E7B}"/>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5" name="Freeform: Shape 454">
              <a:extLst>
                <a:ext uri="{FF2B5EF4-FFF2-40B4-BE49-F238E27FC236}">
                  <a16:creationId xmlns:a16="http://schemas.microsoft.com/office/drawing/2014/main" id="{D4C5A207-3B88-69CA-7D22-FF830424A079}"/>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6" name="Freeform: Shape 455">
              <a:extLst>
                <a:ext uri="{FF2B5EF4-FFF2-40B4-BE49-F238E27FC236}">
                  <a16:creationId xmlns:a16="http://schemas.microsoft.com/office/drawing/2014/main" id="{02834042-5B03-B6C6-C3D1-AC7238DE1A31}"/>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7" name="Freeform: Shape 456">
              <a:extLst>
                <a:ext uri="{FF2B5EF4-FFF2-40B4-BE49-F238E27FC236}">
                  <a16:creationId xmlns:a16="http://schemas.microsoft.com/office/drawing/2014/main" id="{39AA36E6-5E2C-9453-20E8-9540DCE3C88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8" name="Freeform: Shape 457">
              <a:extLst>
                <a:ext uri="{FF2B5EF4-FFF2-40B4-BE49-F238E27FC236}">
                  <a16:creationId xmlns:a16="http://schemas.microsoft.com/office/drawing/2014/main" id="{3B57F1F5-4B53-9394-F3FF-9B658060359E}"/>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9" name="Freeform: Shape 458">
              <a:extLst>
                <a:ext uri="{FF2B5EF4-FFF2-40B4-BE49-F238E27FC236}">
                  <a16:creationId xmlns:a16="http://schemas.microsoft.com/office/drawing/2014/main" id="{7178D082-477A-3658-2C79-FC6B6D6BAA86}"/>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0" name="Freeform: Shape 459">
              <a:extLst>
                <a:ext uri="{FF2B5EF4-FFF2-40B4-BE49-F238E27FC236}">
                  <a16:creationId xmlns:a16="http://schemas.microsoft.com/office/drawing/2014/main" id="{29639238-ED6A-E3E1-D700-4D551547FF93}"/>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1" name="Freeform: Shape 460">
              <a:extLst>
                <a:ext uri="{FF2B5EF4-FFF2-40B4-BE49-F238E27FC236}">
                  <a16:creationId xmlns:a16="http://schemas.microsoft.com/office/drawing/2014/main" id="{6CF8EF16-DD29-B321-6CF5-CD19079B9203}"/>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2" name="Freeform: Shape 461">
              <a:extLst>
                <a:ext uri="{FF2B5EF4-FFF2-40B4-BE49-F238E27FC236}">
                  <a16:creationId xmlns:a16="http://schemas.microsoft.com/office/drawing/2014/main" id="{B794BE8D-8A0D-34DA-827D-600162A49778}"/>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3" name="Freeform: Shape 462">
              <a:extLst>
                <a:ext uri="{FF2B5EF4-FFF2-40B4-BE49-F238E27FC236}">
                  <a16:creationId xmlns:a16="http://schemas.microsoft.com/office/drawing/2014/main" id="{A6CC23C5-5BE9-FCE1-4DBD-E087D3929755}"/>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4" name="Freeform: Shape 463">
              <a:extLst>
                <a:ext uri="{FF2B5EF4-FFF2-40B4-BE49-F238E27FC236}">
                  <a16:creationId xmlns:a16="http://schemas.microsoft.com/office/drawing/2014/main" id="{2D8E4FFE-00B8-B931-1D60-47299BB54D1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5" name="Freeform: Shape 464">
              <a:extLst>
                <a:ext uri="{FF2B5EF4-FFF2-40B4-BE49-F238E27FC236}">
                  <a16:creationId xmlns:a16="http://schemas.microsoft.com/office/drawing/2014/main" id="{502C0442-DFA1-1192-116B-DDD91511C1D3}"/>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6" name="Freeform: Shape 465">
              <a:extLst>
                <a:ext uri="{FF2B5EF4-FFF2-40B4-BE49-F238E27FC236}">
                  <a16:creationId xmlns:a16="http://schemas.microsoft.com/office/drawing/2014/main" id="{1CA382A9-7145-EA90-8E0A-847ED2F3B381}"/>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7" name="Freeform: Shape 466">
              <a:extLst>
                <a:ext uri="{FF2B5EF4-FFF2-40B4-BE49-F238E27FC236}">
                  <a16:creationId xmlns:a16="http://schemas.microsoft.com/office/drawing/2014/main" id="{3985721C-E6AC-3A9C-590C-B25A174B5216}"/>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8" name="Freeform: Shape 467">
              <a:extLst>
                <a:ext uri="{FF2B5EF4-FFF2-40B4-BE49-F238E27FC236}">
                  <a16:creationId xmlns:a16="http://schemas.microsoft.com/office/drawing/2014/main" id="{C656035F-2320-7815-D8B0-BD040309523C}"/>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9" name="Freeform: Shape 468">
              <a:extLst>
                <a:ext uri="{FF2B5EF4-FFF2-40B4-BE49-F238E27FC236}">
                  <a16:creationId xmlns:a16="http://schemas.microsoft.com/office/drawing/2014/main" id="{59BE09BD-C93F-FFD7-8FD6-2A5CB640C41C}"/>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0" name="Freeform: Shape 469">
              <a:extLst>
                <a:ext uri="{FF2B5EF4-FFF2-40B4-BE49-F238E27FC236}">
                  <a16:creationId xmlns:a16="http://schemas.microsoft.com/office/drawing/2014/main" id="{1D815094-7A69-E052-6453-CE1E94165BE4}"/>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1" name="Graphic 5">
            <a:extLst>
              <a:ext uri="{FF2B5EF4-FFF2-40B4-BE49-F238E27FC236}">
                <a16:creationId xmlns:a16="http://schemas.microsoft.com/office/drawing/2014/main" id="{9E055A89-4B66-E529-E4DD-DE606E801EEC}"/>
              </a:ext>
            </a:extLst>
          </p:cNvPr>
          <p:cNvGrpSpPr/>
          <p:nvPr/>
        </p:nvGrpSpPr>
        <p:grpSpPr>
          <a:xfrm>
            <a:off x="8689104" y="1795174"/>
            <a:ext cx="2048049" cy="3407965"/>
            <a:chOff x="2087627" y="1970919"/>
            <a:chExt cx="1536037" cy="2555974"/>
          </a:xfrm>
        </p:grpSpPr>
        <p:sp>
          <p:nvSpPr>
            <p:cNvPr id="472" name="Freeform: Shape 471">
              <a:extLst>
                <a:ext uri="{FF2B5EF4-FFF2-40B4-BE49-F238E27FC236}">
                  <a16:creationId xmlns:a16="http://schemas.microsoft.com/office/drawing/2014/main" id="{E4CEE54A-A3A0-7A7E-E333-AA4AAFE7E816}"/>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3" name="Freeform: Shape 472">
              <a:extLst>
                <a:ext uri="{FF2B5EF4-FFF2-40B4-BE49-F238E27FC236}">
                  <a16:creationId xmlns:a16="http://schemas.microsoft.com/office/drawing/2014/main" id="{142599D9-390A-0625-A9D4-E660969347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4" name="Freeform: Shape 473">
              <a:extLst>
                <a:ext uri="{FF2B5EF4-FFF2-40B4-BE49-F238E27FC236}">
                  <a16:creationId xmlns:a16="http://schemas.microsoft.com/office/drawing/2014/main" id="{3A68A832-7990-A579-EB9B-0799644D8A0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5" name="Graphic 5">
            <a:extLst>
              <a:ext uri="{FF2B5EF4-FFF2-40B4-BE49-F238E27FC236}">
                <a16:creationId xmlns:a16="http://schemas.microsoft.com/office/drawing/2014/main" id="{5B3EDF53-C1A5-DCB9-85F4-C96AB16F88EB}"/>
              </a:ext>
            </a:extLst>
          </p:cNvPr>
          <p:cNvGrpSpPr/>
          <p:nvPr/>
        </p:nvGrpSpPr>
        <p:grpSpPr>
          <a:xfrm>
            <a:off x="7714774" y="1947859"/>
            <a:ext cx="1183931" cy="3342982"/>
            <a:chOff x="1356880" y="2085433"/>
            <a:chExt cx="887948" cy="2507237"/>
          </a:xfrm>
        </p:grpSpPr>
        <p:sp>
          <p:nvSpPr>
            <p:cNvPr id="476" name="Freeform: Shape 475">
              <a:extLst>
                <a:ext uri="{FF2B5EF4-FFF2-40B4-BE49-F238E27FC236}">
                  <a16:creationId xmlns:a16="http://schemas.microsoft.com/office/drawing/2014/main" id="{E265A1FC-62C1-8392-6569-4BAC57B2F569}"/>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7" name="Freeform: Shape 476">
              <a:extLst>
                <a:ext uri="{FF2B5EF4-FFF2-40B4-BE49-F238E27FC236}">
                  <a16:creationId xmlns:a16="http://schemas.microsoft.com/office/drawing/2014/main" id="{33DE1D44-656E-0E37-5566-3EA7C2CB0F21}"/>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8" name="Freeform: Shape 477">
              <a:extLst>
                <a:ext uri="{FF2B5EF4-FFF2-40B4-BE49-F238E27FC236}">
                  <a16:creationId xmlns:a16="http://schemas.microsoft.com/office/drawing/2014/main" id="{23FA2101-4BAB-399B-EF60-5FE4EA060433}"/>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9" name="Freeform: Shape 478">
              <a:extLst>
                <a:ext uri="{FF2B5EF4-FFF2-40B4-BE49-F238E27FC236}">
                  <a16:creationId xmlns:a16="http://schemas.microsoft.com/office/drawing/2014/main" id="{0E9447C9-81DD-869B-27F0-B36297962A94}"/>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0" name="Freeform: Shape 479">
              <a:extLst>
                <a:ext uri="{FF2B5EF4-FFF2-40B4-BE49-F238E27FC236}">
                  <a16:creationId xmlns:a16="http://schemas.microsoft.com/office/drawing/2014/main" id="{EFC7482E-0784-37A1-273A-1C4FEFDF72C6}"/>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1" name="Freeform: Shape 480">
              <a:extLst>
                <a:ext uri="{FF2B5EF4-FFF2-40B4-BE49-F238E27FC236}">
                  <a16:creationId xmlns:a16="http://schemas.microsoft.com/office/drawing/2014/main" id="{8D41A722-4698-ED1F-16FE-EEDE3C0D94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2" name="Freeform: Shape 481">
              <a:extLst>
                <a:ext uri="{FF2B5EF4-FFF2-40B4-BE49-F238E27FC236}">
                  <a16:creationId xmlns:a16="http://schemas.microsoft.com/office/drawing/2014/main" id="{6BCA2556-65A6-646E-E3A3-9513AACE2EC5}"/>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3" name="Freeform: Shape 482">
              <a:extLst>
                <a:ext uri="{FF2B5EF4-FFF2-40B4-BE49-F238E27FC236}">
                  <a16:creationId xmlns:a16="http://schemas.microsoft.com/office/drawing/2014/main" id="{CDDC55A3-AFCB-4EFA-769C-1932B8BBC15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4" name="Freeform: Shape 483">
              <a:extLst>
                <a:ext uri="{FF2B5EF4-FFF2-40B4-BE49-F238E27FC236}">
                  <a16:creationId xmlns:a16="http://schemas.microsoft.com/office/drawing/2014/main" id="{3D10D9CD-7969-E6A7-2098-228D41B0A96C}"/>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5" name="Freeform: Shape 484">
              <a:extLst>
                <a:ext uri="{FF2B5EF4-FFF2-40B4-BE49-F238E27FC236}">
                  <a16:creationId xmlns:a16="http://schemas.microsoft.com/office/drawing/2014/main" id="{7FBF33C1-77DA-FE5E-00DF-F1115F03DD7A}"/>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6" name="Freeform: Shape 485">
              <a:extLst>
                <a:ext uri="{FF2B5EF4-FFF2-40B4-BE49-F238E27FC236}">
                  <a16:creationId xmlns:a16="http://schemas.microsoft.com/office/drawing/2014/main" id="{691BE634-650F-12BA-BB65-1DB16199A10D}"/>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7" name="Freeform: Shape 486">
              <a:extLst>
                <a:ext uri="{FF2B5EF4-FFF2-40B4-BE49-F238E27FC236}">
                  <a16:creationId xmlns:a16="http://schemas.microsoft.com/office/drawing/2014/main" id="{9A3C9870-0970-C525-FB96-39F07C2846D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8" name="Freeform: Shape 487">
              <a:extLst>
                <a:ext uri="{FF2B5EF4-FFF2-40B4-BE49-F238E27FC236}">
                  <a16:creationId xmlns:a16="http://schemas.microsoft.com/office/drawing/2014/main" id="{2B711B37-B96D-A33F-8CCF-D3264040A579}"/>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9" name="Freeform: Shape 488">
              <a:extLst>
                <a:ext uri="{FF2B5EF4-FFF2-40B4-BE49-F238E27FC236}">
                  <a16:creationId xmlns:a16="http://schemas.microsoft.com/office/drawing/2014/main" id="{30D8C296-328D-B658-81A8-27743675E707}"/>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0" name="Freeform: Shape 489">
              <a:extLst>
                <a:ext uri="{FF2B5EF4-FFF2-40B4-BE49-F238E27FC236}">
                  <a16:creationId xmlns:a16="http://schemas.microsoft.com/office/drawing/2014/main" id="{C7525356-6F3D-F4AC-4497-232ECD521B2D}"/>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1" name="Freeform: Shape 490">
              <a:extLst>
                <a:ext uri="{FF2B5EF4-FFF2-40B4-BE49-F238E27FC236}">
                  <a16:creationId xmlns:a16="http://schemas.microsoft.com/office/drawing/2014/main" id="{E6401D10-7061-3C3F-C397-4A69EB677567}"/>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2" name="Freeform: Shape 491">
              <a:extLst>
                <a:ext uri="{FF2B5EF4-FFF2-40B4-BE49-F238E27FC236}">
                  <a16:creationId xmlns:a16="http://schemas.microsoft.com/office/drawing/2014/main" id="{D7989FFB-CBAF-54B9-F15C-DEB824D5130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493" name="Freeform: Shape 492">
              <a:extLst>
                <a:ext uri="{FF2B5EF4-FFF2-40B4-BE49-F238E27FC236}">
                  <a16:creationId xmlns:a16="http://schemas.microsoft.com/office/drawing/2014/main" id="{08972106-6680-EB50-64F3-AE598817F5BE}"/>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4" name="Freeform: Shape 493">
              <a:extLst>
                <a:ext uri="{FF2B5EF4-FFF2-40B4-BE49-F238E27FC236}">
                  <a16:creationId xmlns:a16="http://schemas.microsoft.com/office/drawing/2014/main" id="{39960457-44DB-6CE5-0CF1-D6DFFCE760AE}"/>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5" name="Freeform: Shape 494">
              <a:extLst>
                <a:ext uri="{FF2B5EF4-FFF2-40B4-BE49-F238E27FC236}">
                  <a16:creationId xmlns:a16="http://schemas.microsoft.com/office/drawing/2014/main" id="{0B08ED76-7849-8E79-20E3-484C8FFFBC2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6" name="Freeform: Shape 495">
              <a:extLst>
                <a:ext uri="{FF2B5EF4-FFF2-40B4-BE49-F238E27FC236}">
                  <a16:creationId xmlns:a16="http://schemas.microsoft.com/office/drawing/2014/main" id="{C99A62A5-924D-9C18-D306-053FFE357E3C}"/>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7" name="Freeform: Shape 496">
              <a:extLst>
                <a:ext uri="{FF2B5EF4-FFF2-40B4-BE49-F238E27FC236}">
                  <a16:creationId xmlns:a16="http://schemas.microsoft.com/office/drawing/2014/main" id="{0591D67B-78C4-7A4E-3862-C25217E9E4DC}"/>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8" name="Freeform: Shape 497">
              <a:extLst>
                <a:ext uri="{FF2B5EF4-FFF2-40B4-BE49-F238E27FC236}">
                  <a16:creationId xmlns:a16="http://schemas.microsoft.com/office/drawing/2014/main" id="{7AB82422-2E5F-E9A9-A14E-5C245293FD99}"/>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9" name="Freeform: Shape 498">
              <a:extLst>
                <a:ext uri="{FF2B5EF4-FFF2-40B4-BE49-F238E27FC236}">
                  <a16:creationId xmlns:a16="http://schemas.microsoft.com/office/drawing/2014/main" id="{783A025C-3414-3502-4549-C4C0A9D4CB3E}"/>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0" name="Freeform: Shape 499">
              <a:extLst>
                <a:ext uri="{FF2B5EF4-FFF2-40B4-BE49-F238E27FC236}">
                  <a16:creationId xmlns:a16="http://schemas.microsoft.com/office/drawing/2014/main" id="{E75FB6F6-97F7-31B7-B9F2-B7021B222A0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1" name="Freeform: Shape 500">
              <a:extLst>
                <a:ext uri="{FF2B5EF4-FFF2-40B4-BE49-F238E27FC236}">
                  <a16:creationId xmlns:a16="http://schemas.microsoft.com/office/drawing/2014/main" id="{395FA0C8-0252-86B4-DB34-123500ACCC5A}"/>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2" name="Freeform: Shape 501">
              <a:extLst>
                <a:ext uri="{FF2B5EF4-FFF2-40B4-BE49-F238E27FC236}">
                  <a16:creationId xmlns:a16="http://schemas.microsoft.com/office/drawing/2014/main" id="{CBADBC2D-99F6-4E6F-5936-A338D678598F}"/>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3" name="Freeform: Shape 502">
              <a:extLst>
                <a:ext uri="{FF2B5EF4-FFF2-40B4-BE49-F238E27FC236}">
                  <a16:creationId xmlns:a16="http://schemas.microsoft.com/office/drawing/2014/main" id="{21B30B38-B7CB-1D6A-6AEF-C6071BB2D97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4" name="Freeform: Shape 503">
              <a:extLst>
                <a:ext uri="{FF2B5EF4-FFF2-40B4-BE49-F238E27FC236}">
                  <a16:creationId xmlns:a16="http://schemas.microsoft.com/office/drawing/2014/main" id="{9A0546A2-57EC-C912-FB9E-E1B9E757ED4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5" name="Freeform: Shape 504">
              <a:extLst>
                <a:ext uri="{FF2B5EF4-FFF2-40B4-BE49-F238E27FC236}">
                  <a16:creationId xmlns:a16="http://schemas.microsoft.com/office/drawing/2014/main" id="{5091AAC0-3AB1-9FFC-65D8-B1F5175CB23F}"/>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6" name="Freeform: Shape 505">
              <a:extLst>
                <a:ext uri="{FF2B5EF4-FFF2-40B4-BE49-F238E27FC236}">
                  <a16:creationId xmlns:a16="http://schemas.microsoft.com/office/drawing/2014/main" id="{FEB9BB8A-2DF9-C0A9-2D4C-883C1C43EFEF}"/>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7" name="Freeform: Shape 506">
              <a:extLst>
                <a:ext uri="{FF2B5EF4-FFF2-40B4-BE49-F238E27FC236}">
                  <a16:creationId xmlns:a16="http://schemas.microsoft.com/office/drawing/2014/main" id="{BB266823-7E09-4306-0F9E-8E524F6F36BC}"/>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8" name="Freeform: Shape 507">
              <a:extLst>
                <a:ext uri="{FF2B5EF4-FFF2-40B4-BE49-F238E27FC236}">
                  <a16:creationId xmlns:a16="http://schemas.microsoft.com/office/drawing/2014/main" id="{67CB6642-628D-8E6A-7CC7-476B8ED3C7B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9" name="Freeform: Shape 508">
              <a:extLst>
                <a:ext uri="{FF2B5EF4-FFF2-40B4-BE49-F238E27FC236}">
                  <a16:creationId xmlns:a16="http://schemas.microsoft.com/office/drawing/2014/main" id="{A0B52148-E0A4-A42A-CB05-F9DFE18B8391}"/>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0" name="Freeform: Shape 509">
              <a:extLst>
                <a:ext uri="{FF2B5EF4-FFF2-40B4-BE49-F238E27FC236}">
                  <a16:creationId xmlns:a16="http://schemas.microsoft.com/office/drawing/2014/main" id="{2AE8EB16-BC34-2374-A005-BE316B526EAA}"/>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1" name="Freeform: Shape 510">
              <a:extLst>
                <a:ext uri="{FF2B5EF4-FFF2-40B4-BE49-F238E27FC236}">
                  <a16:creationId xmlns:a16="http://schemas.microsoft.com/office/drawing/2014/main" id="{639148DB-F484-AE7C-86F9-143FEC01485E}"/>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2" name="Freeform: Shape 511">
              <a:extLst>
                <a:ext uri="{FF2B5EF4-FFF2-40B4-BE49-F238E27FC236}">
                  <a16:creationId xmlns:a16="http://schemas.microsoft.com/office/drawing/2014/main" id="{0200E71A-A169-A446-324B-B6F7A658399F}"/>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3" name="Freeform: Shape 512">
              <a:extLst>
                <a:ext uri="{FF2B5EF4-FFF2-40B4-BE49-F238E27FC236}">
                  <a16:creationId xmlns:a16="http://schemas.microsoft.com/office/drawing/2014/main" id="{7A9429DD-38BA-DE7A-97FE-D1658C6C3A3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4" name="Freeform: Shape 513">
              <a:extLst>
                <a:ext uri="{FF2B5EF4-FFF2-40B4-BE49-F238E27FC236}">
                  <a16:creationId xmlns:a16="http://schemas.microsoft.com/office/drawing/2014/main" id="{490224AA-2B41-7D69-1954-07B1FF6B549D}"/>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5" name="Freeform: Shape 514">
              <a:extLst>
                <a:ext uri="{FF2B5EF4-FFF2-40B4-BE49-F238E27FC236}">
                  <a16:creationId xmlns:a16="http://schemas.microsoft.com/office/drawing/2014/main" id="{5E367772-33DC-C1BE-D55D-A90EF9178A21}"/>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6" name="Freeform: Shape 515">
              <a:extLst>
                <a:ext uri="{FF2B5EF4-FFF2-40B4-BE49-F238E27FC236}">
                  <a16:creationId xmlns:a16="http://schemas.microsoft.com/office/drawing/2014/main" id="{167F6ED7-91DE-4B05-5CCE-104FD7252D55}"/>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7" name="Freeform: Shape 516">
              <a:extLst>
                <a:ext uri="{FF2B5EF4-FFF2-40B4-BE49-F238E27FC236}">
                  <a16:creationId xmlns:a16="http://schemas.microsoft.com/office/drawing/2014/main" id="{6C215E58-0078-2D48-4441-AE46D010B26D}"/>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8" name="Freeform: Shape 517">
              <a:extLst>
                <a:ext uri="{FF2B5EF4-FFF2-40B4-BE49-F238E27FC236}">
                  <a16:creationId xmlns:a16="http://schemas.microsoft.com/office/drawing/2014/main" id="{4D8E36A3-86FC-7F06-9B50-E29BDA3E9B9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9" name="Freeform: Shape 518">
              <a:extLst>
                <a:ext uri="{FF2B5EF4-FFF2-40B4-BE49-F238E27FC236}">
                  <a16:creationId xmlns:a16="http://schemas.microsoft.com/office/drawing/2014/main" id="{BD8F748D-5607-DCCE-DB2D-5E3D7A3B283D}"/>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0" name="Freeform: Shape 519">
              <a:extLst>
                <a:ext uri="{FF2B5EF4-FFF2-40B4-BE49-F238E27FC236}">
                  <a16:creationId xmlns:a16="http://schemas.microsoft.com/office/drawing/2014/main" id="{F91D7900-6904-6A6B-3C3D-64BDC09DF4E4}"/>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1" name="Freeform: Shape 520">
              <a:extLst>
                <a:ext uri="{FF2B5EF4-FFF2-40B4-BE49-F238E27FC236}">
                  <a16:creationId xmlns:a16="http://schemas.microsoft.com/office/drawing/2014/main" id="{DA4F685F-9B98-59F3-BF90-05410278D2A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2" name="Freeform: Shape 521">
              <a:extLst>
                <a:ext uri="{FF2B5EF4-FFF2-40B4-BE49-F238E27FC236}">
                  <a16:creationId xmlns:a16="http://schemas.microsoft.com/office/drawing/2014/main" id="{F0DD18A7-0DFB-07C4-F3F6-10AE2D64B239}"/>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3" name="Freeform: Shape 522">
              <a:extLst>
                <a:ext uri="{FF2B5EF4-FFF2-40B4-BE49-F238E27FC236}">
                  <a16:creationId xmlns:a16="http://schemas.microsoft.com/office/drawing/2014/main" id="{0BD1F57D-F384-AA68-4551-BAB4638E4E7F}"/>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4" name="Freeform: Shape 523">
              <a:extLst>
                <a:ext uri="{FF2B5EF4-FFF2-40B4-BE49-F238E27FC236}">
                  <a16:creationId xmlns:a16="http://schemas.microsoft.com/office/drawing/2014/main" id="{61AA9094-4913-CCF9-E08F-73D3458267A7}"/>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5" name="Freeform: Shape 524">
              <a:extLst>
                <a:ext uri="{FF2B5EF4-FFF2-40B4-BE49-F238E27FC236}">
                  <a16:creationId xmlns:a16="http://schemas.microsoft.com/office/drawing/2014/main" id="{E2ADD5F0-D810-06C3-4260-BD9899AFB05F}"/>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6" name="Freeform: Shape 525">
              <a:extLst>
                <a:ext uri="{FF2B5EF4-FFF2-40B4-BE49-F238E27FC236}">
                  <a16:creationId xmlns:a16="http://schemas.microsoft.com/office/drawing/2014/main" id="{0A000479-166A-2EAB-57F4-EF793BE58D7F}"/>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7" name="Freeform: Shape 526">
              <a:extLst>
                <a:ext uri="{FF2B5EF4-FFF2-40B4-BE49-F238E27FC236}">
                  <a16:creationId xmlns:a16="http://schemas.microsoft.com/office/drawing/2014/main" id="{BF3EBB13-23B6-9C94-D92B-4766EA4BDEE4}"/>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8" name="Freeform: Shape 527">
              <a:extLst>
                <a:ext uri="{FF2B5EF4-FFF2-40B4-BE49-F238E27FC236}">
                  <a16:creationId xmlns:a16="http://schemas.microsoft.com/office/drawing/2014/main" id="{7B07DEC3-3519-EEA4-A289-672A69E5D6B6}"/>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9" name="Freeform: Shape 528">
              <a:extLst>
                <a:ext uri="{FF2B5EF4-FFF2-40B4-BE49-F238E27FC236}">
                  <a16:creationId xmlns:a16="http://schemas.microsoft.com/office/drawing/2014/main" id="{2CC0EC83-185A-7DCC-5346-E2DF3DFF7F28}"/>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0" name="Freeform: Shape 529">
              <a:extLst>
                <a:ext uri="{FF2B5EF4-FFF2-40B4-BE49-F238E27FC236}">
                  <a16:creationId xmlns:a16="http://schemas.microsoft.com/office/drawing/2014/main" id="{9DB6356E-30CB-223E-A402-5FD0C06E7059}"/>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1" name="Freeform: Shape 530">
              <a:extLst>
                <a:ext uri="{FF2B5EF4-FFF2-40B4-BE49-F238E27FC236}">
                  <a16:creationId xmlns:a16="http://schemas.microsoft.com/office/drawing/2014/main" id="{C72BB043-7862-BA79-2230-CCB60677EBE6}"/>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2" name="Freeform: Shape 531">
              <a:extLst>
                <a:ext uri="{FF2B5EF4-FFF2-40B4-BE49-F238E27FC236}">
                  <a16:creationId xmlns:a16="http://schemas.microsoft.com/office/drawing/2014/main" id="{381B7E88-1F92-A861-4B18-3ABEEAC9AAA4}"/>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3" name="Freeform: Shape 532">
              <a:extLst>
                <a:ext uri="{FF2B5EF4-FFF2-40B4-BE49-F238E27FC236}">
                  <a16:creationId xmlns:a16="http://schemas.microsoft.com/office/drawing/2014/main" id="{69434DCE-2A3D-1A52-599B-6A11B96C27B9}"/>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4" name="Freeform: Shape 533">
              <a:extLst>
                <a:ext uri="{FF2B5EF4-FFF2-40B4-BE49-F238E27FC236}">
                  <a16:creationId xmlns:a16="http://schemas.microsoft.com/office/drawing/2014/main" id="{17ED5918-BF17-B2A5-5B8F-D1DA476995D4}"/>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5" name="Freeform: Shape 534">
              <a:extLst>
                <a:ext uri="{FF2B5EF4-FFF2-40B4-BE49-F238E27FC236}">
                  <a16:creationId xmlns:a16="http://schemas.microsoft.com/office/drawing/2014/main" id="{48E59911-85CD-85F8-8871-90DEEDBE8DB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6" name="Freeform: Shape 535">
              <a:extLst>
                <a:ext uri="{FF2B5EF4-FFF2-40B4-BE49-F238E27FC236}">
                  <a16:creationId xmlns:a16="http://schemas.microsoft.com/office/drawing/2014/main" id="{28573100-1837-A18F-09A6-23478FEFF3F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7" name="Freeform: Shape 536">
              <a:extLst>
                <a:ext uri="{FF2B5EF4-FFF2-40B4-BE49-F238E27FC236}">
                  <a16:creationId xmlns:a16="http://schemas.microsoft.com/office/drawing/2014/main" id="{63E33D1A-43E9-40D2-61A5-8551747362B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8" name="Freeform: Shape 537">
              <a:extLst>
                <a:ext uri="{FF2B5EF4-FFF2-40B4-BE49-F238E27FC236}">
                  <a16:creationId xmlns:a16="http://schemas.microsoft.com/office/drawing/2014/main" id="{6BB43F0A-A91E-2045-54AC-25808CB59480}"/>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9" name="Freeform: Shape 538">
              <a:extLst>
                <a:ext uri="{FF2B5EF4-FFF2-40B4-BE49-F238E27FC236}">
                  <a16:creationId xmlns:a16="http://schemas.microsoft.com/office/drawing/2014/main" id="{959FCBF5-73EB-434E-C344-7E7F248F1810}"/>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0" name="Freeform: Shape 539">
              <a:extLst>
                <a:ext uri="{FF2B5EF4-FFF2-40B4-BE49-F238E27FC236}">
                  <a16:creationId xmlns:a16="http://schemas.microsoft.com/office/drawing/2014/main" id="{F647848F-72F2-56D9-F7D4-351F62A53DDA}"/>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1" name="Freeform: Shape 540">
              <a:extLst>
                <a:ext uri="{FF2B5EF4-FFF2-40B4-BE49-F238E27FC236}">
                  <a16:creationId xmlns:a16="http://schemas.microsoft.com/office/drawing/2014/main" id="{BBE57EE0-8D19-41A4-6913-0B895F677129}"/>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2" name="Freeform: Shape 541">
              <a:extLst>
                <a:ext uri="{FF2B5EF4-FFF2-40B4-BE49-F238E27FC236}">
                  <a16:creationId xmlns:a16="http://schemas.microsoft.com/office/drawing/2014/main" id="{5C53FCED-E7F9-7B53-FA6F-7460085BDF0E}"/>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3" name="Freeform: Shape 542">
              <a:extLst>
                <a:ext uri="{FF2B5EF4-FFF2-40B4-BE49-F238E27FC236}">
                  <a16:creationId xmlns:a16="http://schemas.microsoft.com/office/drawing/2014/main" id="{BB51C52F-85ED-1BBE-4A84-ABAD72121370}"/>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4" name="Freeform: Shape 543">
              <a:extLst>
                <a:ext uri="{FF2B5EF4-FFF2-40B4-BE49-F238E27FC236}">
                  <a16:creationId xmlns:a16="http://schemas.microsoft.com/office/drawing/2014/main" id="{310F0A24-E602-7CFC-3CD7-83693EA39B8A}"/>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5" name="Freeform: Shape 544">
              <a:extLst>
                <a:ext uri="{FF2B5EF4-FFF2-40B4-BE49-F238E27FC236}">
                  <a16:creationId xmlns:a16="http://schemas.microsoft.com/office/drawing/2014/main" id="{BFDAF468-6BEA-DFCA-B3AF-BFAFE64858C8}"/>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6" name="Freeform: Shape 545">
              <a:extLst>
                <a:ext uri="{FF2B5EF4-FFF2-40B4-BE49-F238E27FC236}">
                  <a16:creationId xmlns:a16="http://schemas.microsoft.com/office/drawing/2014/main" id="{373499BB-0F49-BD3D-8F52-51FC7731B78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547" name="Graphic 5">
            <a:extLst>
              <a:ext uri="{FF2B5EF4-FFF2-40B4-BE49-F238E27FC236}">
                <a16:creationId xmlns:a16="http://schemas.microsoft.com/office/drawing/2014/main" id="{1C4631C5-175A-7A47-4C23-1788A12715AB}"/>
              </a:ext>
            </a:extLst>
          </p:cNvPr>
          <p:cNvGrpSpPr/>
          <p:nvPr/>
        </p:nvGrpSpPr>
        <p:grpSpPr>
          <a:xfrm>
            <a:off x="8371908" y="1304350"/>
            <a:ext cx="605953" cy="680956"/>
            <a:chOff x="1849730" y="1602801"/>
            <a:chExt cx="454465" cy="510717"/>
          </a:xfrm>
        </p:grpSpPr>
        <p:sp>
          <p:nvSpPr>
            <p:cNvPr id="548" name="Freeform: Shape 547">
              <a:extLst>
                <a:ext uri="{FF2B5EF4-FFF2-40B4-BE49-F238E27FC236}">
                  <a16:creationId xmlns:a16="http://schemas.microsoft.com/office/drawing/2014/main" id="{1C0AA6A3-00EB-CA80-AA4E-23F326E25260}"/>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9" name="Freeform: Shape 548">
              <a:extLst>
                <a:ext uri="{FF2B5EF4-FFF2-40B4-BE49-F238E27FC236}">
                  <a16:creationId xmlns:a16="http://schemas.microsoft.com/office/drawing/2014/main" id="{74742531-1F41-088B-4F46-8EB5EF2AAFF7}"/>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0" name="Freeform: Shape 549">
              <a:extLst>
                <a:ext uri="{FF2B5EF4-FFF2-40B4-BE49-F238E27FC236}">
                  <a16:creationId xmlns:a16="http://schemas.microsoft.com/office/drawing/2014/main" id="{A30DBEDF-0580-3605-A467-806F7DC0B540}"/>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1" name="Freeform: Shape 550">
              <a:extLst>
                <a:ext uri="{FF2B5EF4-FFF2-40B4-BE49-F238E27FC236}">
                  <a16:creationId xmlns:a16="http://schemas.microsoft.com/office/drawing/2014/main" id="{54D680B1-798A-5BC3-B3B9-A474A417B8A4}"/>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2" name="Freeform: Shape 551">
              <a:extLst>
                <a:ext uri="{FF2B5EF4-FFF2-40B4-BE49-F238E27FC236}">
                  <a16:creationId xmlns:a16="http://schemas.microsoft.com/office/drawing/2014/main" id="{BD112A3F-9FBE-F534-3EAF-7869789389D3}"/>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3" name="Freeform: Shape 552">
              <a:extLst>
                <a:ext uri="{FF2B5EF4-FFF2-40B4-BE49-F238E27FC236}">
                  <a16:creationId xmlns:a16="http://schemas.microsoft.com/office/drawing/2014/main" id="{0CE583E7-E3EE-357E-B895-97B17A5577E2}"/>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4" name="Freeform: Shape 553">
              <a:extLst>
                <a:ext uri="{FF2B5EF4-FFF2-40B4-BE49-F238E27FC236}">
                  <a16:creationId xmlns:a16="http://schemas.microsoft.com/office/drawing/2014/main" id="{55D0C3D7-A8B8-015D-623E-4670E65B26F1}"/>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5" name="Freeform: Shape 554">
              <a:extLst>
                <a:ext uri="{FF2B5EF4-FFF2-40B4-BE49-F238E27FC236}">
                  <a16:creationId xmlns:a16="http://schemas.microsoft.com/office/drawing/2014/main" id="{7E1FA13B-3FDF-A764-D840-2A8975695F44}"/>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591729" y="2301233"/>
            <a:ext cx="4705800" cy="2554545"/>
          </a:xfrm>
          <a:prstGeom prst="rect">
            <a:avLst/>
          </a:prstGeom>
          <a:noFill/>
        </p:spPr>
        <p:txBody>
          <a:bodyPr wrap="square" rtlCol="0">
            <a:spAutoFit/>
          </a:bodyPr>
          <a:lstStyle/>
          <a:p>
            <a:pPr lvl="0" algn="ctr"/>
            <a:r>
              <a:rPr lang="vi-VN" sz="4000" dirty="0">
                <a:solidFill>
                  <a:prstClr val="black"/>
                </a:solidFill>
                <a:latin typeface="#9Slide07 IcielBaliho Script" pitchFamily="2" charset="0"/>
              </a:rPr>
              <a:t>Hãy nêu thêm ví dụ về ảnh của vật qua gương phẳng hoặc các mặt phản xạ khác.</a:t>
            </a:r>
            <a:endParaRPr lang="en-US" sz="4000" dirty="0">
              <a:solidFill>
                <a:prstClr val="black"/>
              </a:solidFill>
              <a:latin typeface="#9Slide07 IcielBaliho Script" pitchFamily="2" charset="0"/>
            </a:endParaRPr>
          </a:p>
        </p:txBody>
      </p:sp>
      <p:pic>
        <p:nvPicPr>
          <p:cNvPr id="14" name="Picture 13">
            <a:extLst>
              <a:ext uri="{FF2B5EF4-FFF2-40B4-BE49-F238E27FC236}">
                <a16:creationId xmlns:a16="http://schemas.microsoft.com/office/drawing/2014/main" id="{AE10D1D5-A434-825D-29A2-72A3B8CF099F}"/>
              </a:ext>
            </a:extLst>
          </p:cNvPr>
          <p:cNvPicPr>
            <a:picLocks noChangeAspect="1"/>
          </p:cNvPicPr>
          <p:nvPr/>
        </p:nvPicPr>
        <p:blipFill>
          <a:blip r:embed="rId2"/>
          <a:stretch>
            <a:fillRect/>
          </a:stretch>
        </p:blipFill>
        <p:spPr>
          <a:xfrm>
            <a:off x="-4471648" y="2482779"/>
            <a:ext cx="3508562" cy="1973566"/>
          </a:xfrm>
          <a:prstGeom prst="rect">
            <a:avLst/>
          </a:prstGeom>
        </p:spPr>
      </p:pic>
    </p:spTree>
    <p:extLst>
      <p:ext uri="{BB962C8B-B14F-4D97-AF65-F5344CB8AC3E}">
        <p14:creationId xmlns:p14="http://schemas.microsoft.com/office/powerpoint/2010/main" val="41130287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89"/>
                                        </p:tgtEl>
                                        <p:attrNameLst>
                                          <p:attrName>style.visibility</p:attrName>
                                        </p:attrNameLst>
                                      </p:cBhvr>
                                      <p:to>
                                        <p:strVal val="visible"/>
                                      </p:to>
                                    </p:set>
                                    <p:animEffect transition="in" filter="box(out)">
                                      <p:cBhvr>
                                        <p:cTn id="7" dur="500"/>
                                        <p:tgtEl>
                                          <p:spTgt spid="389"/>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box(out)">
                                      <p:cBhvr>
                                        <p:cTn id="10" dur="500"/>
                                        <p:tgtEl>
                                          <p:spTgt spid="434"/>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435"/>
                                        </p:tgtEl>
                                        <p:attrNameLst>
                                          <p:attrName>style.visibility</p:attrName>
                                        </p:attrNameLst>
                                      </p:cBhvr>
                                      <p:to>
                                        <p:strVal val="visible"/>
                                      </p:to>
                                    </p:set>
                                    <p:animEffect transition="in" filter="box(out)">
                                      <p:cBhvr>
                                        <p:cTn id="13" dur="500"/>
                                        <p:tgtEl>
                                          <p:spTgt spid="435"/>
                                        </p:tgtEl>
                                      </p:cBhvr>
                                    </p:animEffect>
                                  </p:childTnLst>
                                </p:cTn>
                              </p:par>
                              <p:par>
                                <p:cTn id="14" presetID="4" presetClass="entr" presetSubtype="32" fill="hold" nodeType="withEffect">
                                  <p:stCondLst>
                                    <p:cond delay="0"/>
                                  </p:stCondLst>
                                  <p:childTnLst>
                                    <p:set>
                                      <p:cBhvr>
                                        <p:cTn id="15" dur="1" fill="hold">
                                          <p:stCondLst>
                                            <p:cond delay="0"/>
                                          </p:stCondLst>
                                        </p:cTn>
                                        <p:tgtEl>
                                          <p:spTgt spid="436"/>
                                        </p:tgtEl>
                                        <p:attrNameLst>
                                          <p:attrName>style.visibility</p:attrName>
                                        </p:attrNameLst>
                                      </p:cBhvr>
                                      <p:to>
                                        <p:strVal val="visible"/>
                                      </p:to>
                                    </p:set>
                                    <p:animEffect transition="in" filter="box(out)">
                                      <p:cBhvr>
                                        <p:cTn id="16" dur="500"/>
                                        <p:tgtEl>
                                          <p:spTgt spid="436"/>
                                        </p:tgtEl>
                                      </p:cBhvr>
                                    </p:animEffect>
                                  </p:childTnLst>
                                </p:cTn>
                              </p:par>
                              <p:par>
                                <p:cTn id="17" presetID="4" presetClass="entr" presetSubtype="32" fill="hold" nodeType="withEffect">
                                  <p:stCondLst>
                                    <p:cond delay="0"/>
                                  </p:stCondLst>
                                  <p:childTnLst>
                                    <p:set>
                                      <p:cBhvr>
                                        <p:cTn id="18" dur="1" fill="hold">
                                          <p:stCondLst>
                                            <p:cond delay="0"/>
                                          </p:stCondLst>
                                        </p:cTn>
                                        <p:tgtEl>
                                          <p:spTgt spid="471"/>
                                        </p:tgtEl>
                                        <p:attrNameLst>
                                          <p:attrName>style.visibility</p:attrName>
                                        </p:attrNameLst>
                                      </p:cBhvr>
                                      <p:to>
                                        <p:strVal val="visible"/>
                                      </p:to>
                                    </p:set>
                                    <p:animEffect transition="in" filter="box(out)">
                                      <p:cBhvr>
                                        <p:cTn id="19" dur="500"/>
                                        <p:tgtEl>
                                          <p:spTgt spid="471"/>
                                        </p:tgtEl>
                                      </p:cBhvr>
                                    </p:animEffect>
                                  </p:childTnLst>
                                </p:cTn>
                              </p:par>
                              <p:par>
                                <p:cTn id="20" presetID="4" presetClass="entr" presetSubtype="32" fill="hold" nodeType="withEffect">
                                  <p:stCondLst>
                                    <p:cond delay="0"/>
                                  </p:stCondLst>
                                  <p:childTnLst>
                                    <p:set>
                                      <p:cBhvr>
                                        <p:cTn id="21" dur="1" fill="hold">
                                          <p:stCondLst>
                                            <p:cond delay="0"/>
                                          </p:stCondLst>
                                        </p:cTn>
                                        <p:tgtEl>
                                          <p:spTgt spid="475"/>
                                        </p:tgtEl>
                                        <p:attrNameLst>
                                          <p:attrName>style.visibility</p:attrName>
                                        </p:attrNameLst>
                                      </p:cBhvr>
                                      <p:to>
                                        <p:strVal val="visible"/>
                                      </p:to>
                                    </p:set>
                                    <p:animEffect transition="in" filter="box(out)">
                                      <p:cBhvr>
                                        <p:cTn id="22" dur="500"/>
                                        <p:tgtEl>
                                          <p:spTgt spid="475"/>
                                        </p:tgtEl>
                                      </p:cBhvr>
                                    </p:animEffect>
                                  </p:childTnLst>
                                </p:cTn>
                              </p:par>
                              <p:par>
                                <p:cTn id="23" presetID="4" presetClass="entr" presetSubtype="32" fill="hold" nodeType="withEffect">
                                  <p:stCondLst>
                                    <p:cond delay="0"/>
                                  </p:stCondLst>
                                  <p:childTnLst>
                                    <p:set>
                                      <p:cBhvr>
                                        <p:cTn id="24" dur="1" fill="hold">
                                          <p:stCondLst>
                                            <p:cond delay="0"/>
                                          </p:stCondLst>
                                        </p:cTn>
                                        <p:tgtEl>
                                          <p:spTgt spid="547"/>
                                        </p:tgtEl>
                                        <p:attrNameLst>
                                          <p:attrName>style.visibility</p:attrName>
                                        </p:attrNameLst>
                                      </p:cBhvr>
                                      <p:to>
                                        <p:strVal val="visible"/>
                                      </p:to>
                                    </p:set>
                                    <p:animEffect transition="in" filter="box(out)">
                                      <p:cBhvr>
                                        <p:cTn id="25" dur="500"/>
                                        <p:tgtEl>
                                          <p:spTgt spid="547"/>
                                        </p:tgtEl>
                                      </p:cBhvr>
                                    </p:animEffect>
                                  </p:childTnLst>
                                </p:cTn>
                              </p:par>
                              <p:par>
                                <p:cTn id="26" presetID="22" presetClass="entr" presetSubtype="2" fill="hold" nodeType="withEffect">
                                  <p:stCondLst>
                                    <p:cond delay="0"/>
                                  </p:stCondLst>
                                  <p:childTnLst>
                                    <p:set>
                                      <p:cBhvr>
                                        <p:cTn id="27" dur="1" fill="hold">
                                          <p:stCondLst>
                                            <p:cond delay="0"/>
                                          </p:stCondLst>
                                        </p:cTn>
                                        <p:tgtEl>
                                          <p:spTgt spid="386"/>
                                        </p:tgtEl>
                                        <p:attrNameLst>
                                          <p:attrName>style.visibility</p:attrName>
                                        </p:attrNameLst>
                                      </p:cBhvr>
                                      <p:to>
                                        <p:strVal val="visible"/>
                                      </p:to>
                                    </p:set>
                                    <p:animEffect transition="in" filter="wipe(right)">
                                      <p:cBhvr>
                                        <p:cTn id="28" dur="500"/>
                                        <p:tgtEl>
                                          <p:spTgt spid="386"/>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 grpId="0" animBg="1"/>
      <p:bldP spid="435" grpId="0" animBg="1"/>
      <p:bldP spid="2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6446461" y="2863898"/>
            <a:ext cx="5054711"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Không hứng được S' trên màn vì chỉ có đường kèo dài của các tia phản xạ gặp nhau ở S' (tức ảnh ảo) chứ không có ảnh sáng thật đến S'</a:t>
            </a:r>
            <a:endParaRPr lang="en-US" dirty="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22" name="Group 921">
            <a:extLst>
              <a:ext uri="{FF2B5EF4-FFF2-40B4-BE49-F238E27FC236}">
                <a16:creationId xmlns:a16="http://schemas.microsoft.com/office/drawing/2014/main" id="{B59DA4D3-14E2-80AA-6F7C-F21099172BB2}"/>
              </a:ext>
            </a:extLst>
          </p:cNvPr>
          <p:cNvGrpSpPr/>
          <p:nvPr/>
        </p:nvGrpSpPr>
        <p:grpSpPr>
          <a:xfrm>
            <a:off x="1084838" y="226819"/>
            <a:ext cx="6115836" cy="661079"/>
            <a:chOff x="1084838" y="482420"/>
            <a:chExt cx="7048106" cy="661079"/>
          </a:xfrm>
        </p:grpSpPr>
        <p:sp>
          <p:nvSpPr>
            <p:cNvPr id="926" name="Arrow: Pentagon 925">
              <a:extLst>
                <a:ext uri="{FF2B5EF4-FFF2-40B4-BE49-F238E27FC236}">
                  <a16:creationId xmlns:a16="http://schemas.microsoft.com/office/drawing/2014/main" id="{EF77A3B9-C901-DF32-FCCC-6F4335677E4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TextBox 926">
              <a:extLst>
                <a:ext uri="{FF2B5EF4-FFF2-40B4-BE49-F238E27FC236}">
                  <a16:creationId xmlns:a16="http://schemas.microsoft.com/office/drawing/2014/main" id="{5A11ECE6-060F-C9A2-AA23-9155678D6F57}"/>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928" name="Group 927">
            <a:extLst>
              <a:ext uri="{FF2B5EF4-FFF2-40B4-BE49-F238E27FC236}">
                <a16:creationId xmlns:a16="http://schemas.microsoft.com/office/drawing/2014/main" id="{359B2BB9-5CFA-13BD-979C-F52127547257}"/>
              </a:ext>
            </a:extLst>
          </p:cNvPr>
          <p:cNvGrpSpPr/>
          <p:nvPr/>
        </p:nvGrpSpPr>
        <p:grpSpPr>
          <a:xfrm>
            <a:off x="671166" y="155650"/>
            <a:ext cx="803416" cy="803416"/>
            <a:chOff x="671166" y="148129"/>
            <a:chExt cx="803416" cy="803416"/>
          </a:xfrm>
        </p:grpSpPr>
        <p:sp>
          <p:nvSpPr>
            <p:cNvPr id="929" name="Oval 928">
              <a:extLst>
                <a:ext uri="{FF2B5EF4-FFF2-40B4-BE49-F238E27FC236}">
                  <a16:creationId xmlns:a16="http://schemas.microsoft.com/office/drawing/2014/main" id="{8BFCB759-3116-DE01-3F17-7EC72F0F3A49}"/>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0" name="Picture 2" descr="Flip free icon">
              <a:extLst>
                <a:ext uri="{FF2B5EF4-FFF2-40B4-BE49-F238E27FC236}">
                  <a16:creationId xmlns:a16="http://schemas.microsoft.com/office/drawing/2014/main" id="{8D3D48D2-3829-0475-05D6-4E70B71E5A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338536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5937477"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5959774"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61914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58547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554545"/>
          </a:xfrm>
          <a:prstGeom prst="rect">
            <a:avLst/>
          </a:prstGeom>
          <a:noFill/>
        </p:spPr>
        <p:txBody>
          <a:bodyPr wrap="square" rtlCol="0">
            <a:spAutoFit/>
          </a:bodyPr>
          <a:lstStyle/>
          <a:p>
            <a:pPr lvl="0" algn="ctr"/>
            <a:r>
              <a:rPr lang="vi-VN" sz="4000" dirty="0">
                <a:solidFill>
                  <a:prstClr val="white"/>
                </a:solidFill>
                <a:latin typeface="#9Slide07 IcielBaliho Script" pitchFamily="2" charset="0"/>
              </a:rPr>
              <a:t>Giải thích được cách bố trí gương trong tiệm cắt tóc, tiệm trang điểm, cửa hàng thời trang,..</a:t>
            </a:r>
            <a:endParaRPr lang="en-US" sz="4000" dirty="0">
              <a:solidFill>
                <a:prstClr val="white"/>
              </a:solidFill>
              <a:latin typeface="#9Slide07 IcielBaliho Script" pitchFamily="2" charset="0"/>
            </a:endParaRPr>
          </a:p>
        </p:txBody>
      </p:sp>
    </p:spTree>
    <p:extLst>
      <p:ext uri="{BB962C8B-B14F-4D97-AF65-F5344CB8AC3E}">
        <p14:creationId xmlns:p14="http://schemas.microsoft.com/office/powerpoint/2010/main" val="32005310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1854714"/>
            <a:ext cx="10691887" cy="4432221"/>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134518" y="2507453"/>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Trong tiệm cắt tóc người ta bố trí 2 cái gương:</a:t>
            </a:r>
          </a:p>
          <a:p>
            <a:pPr algn="l"/>
            <a:r>
              <a:rPr lang="vi-VN" dirty="0">
                <a:solidFill>
                  <a:srgbClr val="2A3563"/>
                </a:solidFill>
              </a:rPr>
              <a:t>           + Gương phía trước để người cắt tóc có thể nhìn thấy mặt và phần tóc phía trước của mình trong gương.</a:t>
            </a:r>
          </a:p>
        </p:txBody>
      </p:sp>
      <p:pic>
        <p:nvPicPr>
          <p:cNvPr id="3074" name="Picture 2" descr="Mẫu gương cắt tóc đẹp chất lượng nhất thị trường - Tin tức">
            <a:extLst>
              <a:ext uri="{FF2B5EF4-FFF2-40B4-BE49-F238E27FC236}">
                <a16:creationId xmlns:a16="http://schemas.microsoft.com/office/drawing/2014/main" id="{7D296ABC-46E2-F9BF-9490-7B0ACF5F6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1008" y="321715"/>
            <a:ext cx="3457254" cy="230483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85ED15FD-3F6D-D449-C7D4-7CA10CFC3179}"/>
              </a:ext>
            </a:extLst>
          </p:cNvPr>
          <p:cNvSpPr txBox="1"/>
          <p:nvPr/>
        </p:nvSpPr>
        <p:spPr>
          <a:xfrm>
            <a:off x="1277935" y="3987903"/>
            <a:ext cx="10163555" cy="2246769"/>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 Gương treo phía sau có tác dụng tạo ảnh của mái tóc phía sau gáy, ảnh này được gương phía trước phản chiếu trở lại và người cắt tóc có thể quan sát được đồng thời ảnh của mái tóc phía trước lẫn phía sau khi nhìn vào gương trước mặt mình.</a:t>
            </a:r>
          </a:p>
        </p:txBody>
      </p:sp>
    </p:spTree>
    <p:extLst>
      <p:ext uri="{BB962C8B-B14F-4D97-AF65-F5344CB8AC3E}">
        <p14:creationId xmlns:p14="http://schemas.microsoft.com/office/powerpoint/2010/main" val="438576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out)">
                                      <p:cBhvr>
                                        <p:cTn id="7" dur="500"/>
                                        <p:tgtEl>
                                          <p:spTgt spid="307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iterate type="lt">
                                    <p:tmPct val="6000"/>
                                  </p:iterate>
                                  <p:childTnLst>
                                    <p:set>
                                      <p:cBhvr>
                                        <p:cTn id="19" dur="1" fill="hold">
                                          <p:stCondLst>
                                            <p:cond delay="0"/>
                                          </p:stCondLst>
                                        </p:cTn>
                                        <p:tgtEl>
                                          <p:spTgt spid="18"/>
                                        </p:tgtEl>
                                        <p:attrNameLst>
                                          <p:attrName>style.visibility</p:attrName>
                                        </p:attrNameLst>
                                      </p:cBhvr>
                                      <p:to>
                                        <p:strVal val="visible"/>
                                      </p:to>
                                    </p:set>
                                    <p:animEffect transition="in" filter="wipe(up)">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P spid="1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D102A1E-0FD8-42F2-9AF2-1915E23414E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81653" y="343617"/>
            <a:ext cx="1677385" cy="1677385"/>
          </a:xfrm>
          <a:prstGeom prst="rect">
            <a:avLst/>
          </a:prstGeom>
        </p:spPr>
      </p:pic>
      <p:sp>
        <p:nvSpPr>
          <p:cNvPr id="84" name="TextBox 83">
            <a:extLst>
              <a:ext uri="{FF2B5EF4-FFF2-40B4-BE49-F238E27FC236}">
                <a16:creationId xmlns:a16="http://schemas.microsoft.com/office/drawing/2014/main" id="{CF6F4640-0960-E9E0-3F44-3C7CE15D1419}"/>
              </a:ext>
            </a:extLst>
          </p:cNvPr>
          <p:cNvSpPr txBox="1"/>
          <p:nvPr/>
        </p:nvSpPr>
        <p:spPr>
          <a:xfrm>
            <a:off x="495421" y="4918989"/>
            <a:ext cx="11573671" cy="136809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ctr" defTabSz="1219170">
              <a:buClr>
                <a:srgbClr val="000000"/>
              </a:buClr>
              <a:defRPr/>
            </a:pPr>
            <a:r>
              <a:rPr lang="vi-VN" kern="0" dirty="0">
                <a:sym typeface="Arial"/>
              </a:rPr>
              <a:t>Em hãy vẽ lại sơ đồ cấu tạo kính tiềm vọng này vào vở và vẽ tiếp đường truyền của ánh sáng tới mắt để giải thích vì sao có thể sử dụng kính tiềm vọng để nhìn thấy vật bị che khuất.</a:t>
            </a:r>
          </a:p>
        </p:txBody>
      </p:sp>
      <p:grpSp>
        <p:nvGrpSpPr>
          <p:cNvPr id="26" name="Group 25">
            <a:extLst>
              <a:ext uri="{FF2B5EF4-FFF2-40B4-BE49-F238E27FC236}">
                <a16:creationId xmlns:a16="http://schemas.microsoft.com/office/drawing/2014/main" id="{17CBC308-42CA-3D79-0E4C-42E428D8DAB8}"/>
              </a:ext>
            </a:extLst>
          </p:cNvPr>
          <p:cNvGrpSpPr/>
          <p:nvPr/>
        </p:nvGrpSpPr>
        <p:grpSpPr>
          <a:xfrm>
            <a:off x="5224326" y="2486433"/>
            <a:ext cx="2945916" cy="2321545"/>
            <a:chOff x="5223168" y="1880356"/>
            <a:chExt cx="2209437" cy="1741159"/>
          </a:xfrm>
        </p:grpSpPr>
        <p:cxnSp>
          <p:nvCxnSpPr>
            <p:cNvPr id="6" name="Straight Connector 5">
              <a:extLst>
                <a:ext uri="{FF2B5EF4-FFF2-40B4-BE49-F238E27FC236}">
                  <a16:creationId xmlns:a16="http://schemas.microsoft.com/office/drawing/2014/main" id="{CF19C6E0-13B8-3ABD-C94F-EDD13780EF25}"/>
                </a:ext>
              </a:extLst>
            </p:cNvPr>
            <p:cNvCxnSpPr>
              <a:cxnSpLocks/>
            </p:cNvCxnSpPr>
            <p:nvPr/>
          </p:nvCxnSpPr>
          <p:spPr>
            <a:xfrm>
              <a:off x="5554744" y="2053652"/>
              <a:ext cx="81325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7CE9069-D67E-F228-EF09-771ACD6AFB89}"/>
                </a:ext>
              </a:extLst>
            </p:cNvPr>
            <p:cNvCxnSpPr>
              <a:cxnSpLocks/>
            </p:cNvCxnSpPr>
            <p:nvPr/>
          </p:nvCxnSpPr>
          <p:spPr>
            <a:xfrm>
              <a:off x="6355829" y="2043820"/>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5FE8B2-5CC3-8796-D1F3-E5698FE644F1}"/>
                </a:ext>
              </a:extLst>
            </p:cNvPr>
            <p:cNvCxnSpPr>
              <a:cxnSpLocks/>
            </p:cNvCxnSpPr>
            <p:nvPr/>
          </p:nvCxnSpPr>
          <p:spPr>
            <a:xfrm>
              <a:off x="6355829" y="3254692"/>
              <a:ext cx="59557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3FD0396C-3A53-D254-D892-8C0ED731357B}"/>
                </a:ext>
              </a:extLst>
            </p:cNvPr>
            <p:cNvCxnSpPr>
              <a:cxnSpLocks/>
            </p:cNvCxnSpPr>
            <p:nvPr/>
          </p:nvCxnSpPr>
          <p:spPr>
            <a:xfrm>
              <a:off x="5554744" y="2348620"/>
              <a:ext cx="474044"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AB6F644-08CE-0557-0316-403704DBAE01}"/>
                </a:ext>
              </a:extLst>
            </p:cNvPr>
            <p:cNvCxnSpPr>
              <a:cxnSpLocks/>
            </p:cNvCxnSpPr>
            <p:nvPr/>
          </p:nvCxnSpPr>
          <p:spPr>
            <a:xfrm>
              <a:off x="6016616" y="2338788"/>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51CB736-D911-CF2F-7152-8CA703D73A1D}"/>
                </a:ext>
              </a:extLst>
            </p:cNvPr>
            <p:cNvCxnSpPr>
              <a:cxnSpLocks/>
            </p:cNvCxnSpPr>
            <p:nvPr/>
          </p:nvCxnSpPr>
          <p:spPr>
            <a:xfrm>
              <a:off x="6016616" y="3549660"/>
              <a:ext cx="934790"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BB9F664-A217-1284-7FCA-566912804992}"/>
                </a:ext>
              </a:extLst>
            </p:cNvPr>
            <p:cNvCxnSpPr>
              <a:cxnSpLocks/>
            </p:cNvCxnSpPr>
            <p:nvPr/>
          </p:nvCxnSpPr>
          <p:spPr>
            <a:xfrm>
              <a:off x="6039102" y="2053130"/>
              <a:ext cx="316727" cy="285658"/>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1784493-E928-B5EE-30B1-3FAF3BF463B1}"/>
                </a:ext>
              </a:extLst>
            </p:cNvPr>
            <p:cNvCxnSpPr>
              <a:cxnSpLocks/>
            </p:cNvCxnSpPr>
            <p:nvPr/>
          </p:nvCxnSpPr>
          <p:spPr>
            <a:xfrm>
              <a:off x="6016616" y="3282455"/>
              <a:ext cx="310764" cy="266683"/>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pic>
          <p:nvPicPr>
            <p:cNvPr id="94" name="Picture 2">
              <a:extLst>
                <a:ext uri="{FF2B5EF4-FFF2-40B4-BE49-F238E27FC236}">
                  <a16:creationId xmlns:a16="http://schemas.microsoft.com/office/drawing/2014/main" id="{85537210-21B2-A418-6B51-83D781A084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7065782" y="3254692"/>
              <a:ext cx="366823" cy="36682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E199C5D0-7D63-F8E3-2C8F-1DEB9BAB00D1}"/>
                </a:ext>
              </a:extLst>
            </p:cNvPr>
            <p:cNvGrpSpPr/>
            <p:nvPr/>
          </p:nvGrpSpPr>
          <p:grpSpPr>
            <a:xfrm rot="9250393" flipH="1" flipV="1">
              <a:off x="5223168" y="1880356"/>
              <a:ext cx="902384" cy="541649"/>
              <a:chOff x="1907259" y="1615560"/>
              <a:chExt cx="1287851" cy="666065"/>
            </a:xfrm>
          </p:grpSpPr>
          <p:cxnSp>
            <p:nvCxnSpPr>
              <p:cNvPr id="96" name="Straight Connector 95">
                <a:extLst>
                  <a:ext uri="{FF2B5EF4-FFF2-40B4-BE49-F238E27FC236}">
                    <a16:creationId xmlns:a16="http://schemas.microsoft.com/office/drawing/2014/main" id="{97F0421F-04C4-E1CF-1AC8-988BF43A98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DECA7544-6376-F227-402F-09AFFA53620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177835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4"/>
                                        </p:tgtEl>
                                        <p:attrNameLst>
                                          <p:attrName>style.visibility</p:attrName>
                                        </p:attrNameLst>
                                      </p:cBhvr>
                                      <p:to>
                                        <p:strVal val="visible"/>
                                      </p:to>
                                    </p:set>
                                    <p:animEffect transition="in" filter="wipe(up)">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CBF2AAE-15B9-1C03-51B7-BA35CC0DB28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439081" y="109123"/>
            <a:ext cx="2034587" cy="2034587"/>
          </a:xfrm>
          <a:prstGeom prst="rect">
            <a:avLst/>
          </a:prstGeom>
        </p:spPr>
      </p:pic>
      <p:grpSp>
        <p:nvGrpSpPr>
          <p:cNvPr id="94" name="Group 93">
            <a:extLst>
              <a:ext uri="{FF2B5EF4-FFF2-40B4-BE49-F238E27FC236}">
                <a16:creationId xmlns:a16="http://schemas.microsoft.com/office/drawing/2014/main" id="{5F0B2EB5-2592-5C7E-8DC0-6EABEBB4BAC2}"/>
              </a:ext>
            </a:extLst>
          </p:cNvPr>
          <p:cNvGrpSpPr/>
          <p:nvPr/>
        </p:nvGrpSpPr>
        <p:grpSpPr>
          <a:xfrm rot="14595846" flipH="1" flipV="1">
            <a:off x="6795468" y="3111997"/>
            <a:ext cx="2991549" cy="1042617"/>
            <a:chOff x="1779176" y="1887876"/>
            <a:chExt cx="1738505" cy="522071"/>
          </a:xfrm>
        </p:grpSpPr>
        <p:cxnSp>
          <p:nvCxnSpPr>
            <p:cNvPr id="95" name="Straight Connector 94">
              <a:extLst>
                <a:ext uri="{FF2B5EF4-FFF2-40B4-BE49-F238E27FC236}">
                  <a16:creationId xmlns:a16="http://schemas.microsoft.com/office/drawing/2014/main" id="{BCB7F532-1582-0114-E6F9-CF3EC30D8D09}"/>
                </a:ext>
              </a:extLst>
            </p:cNvPr>
            <p:cNvCxnSpPr>
              <a:cxnSpLocks/>
            </p:cNvCxnSpPr>
            <p:nvPr/>
          </p:nvCxnSpPr>
          <p:spPr>
            <a:xfrm>
              <a:off x="2721198" y="2069385"/>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2A281AF4-06E8-1C1A-586B-4A82CFA62339}"/>
                </a:ext>
              </a:extLst>
            </p:cNvPr>
            <p:cNvCxnSpPr>
              <a:cxnSpLocks/>
            </p:cNvCxnSpPr>
            <p:nvPr/>
          </p:nvCxnSpPr>
          <p:spPr>
            <a:xfrm rot="7004154" flipH="1" flipV="1">
              <a:off x="2283021" y="1384031"/>
              <a:ext cx="16942" cy="1024632"/>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81" name="TextBox 280">
            <a:extLst>
              <a:ext uri="{FF2B5EF4-FFF2-40B4-BE49-F238E27FC236}">
                <a16:creationId xmlns:a16="http://schemas.microsoft.com/office/drawing/2014/main" id="{536A1562-7BA9-C143-B29E-49BDE6C1B508}"/>
              </a:ext>
            </a:extLst>
          </p:cNvPr>
          <p:cNvSpPr txBox="1"/>
          <p:nvPr/>
        </p:nvSpPr>
        <p:spPr>
          <a:xfrm>
            <a:off x="956452" y="2118805"/>
            <a:ext cx="5768848" cy="1060359"/>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a:solidFill>
                  <a:srgbClr val="073763"/>
                </a:solidFill>
                <a:sym typeface="Arial"/>
              </a:rPr>
              <a:t>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 </a:t>
            </a:r>
            <a:r>
              <a:rPr lang="en-US" sz="2667" kern="0" dirty="0" err="1">
                <a:solidFill>
                  <a:srgbClr val="073763"/>
                </a:solidFill>
                <a:sym typeface="Arial"/>
              </a:rPr>
              <a:t>phản</a:t>
            </a:r>
            <a:r>
              <a:rPr lang="en-US" sz="2667" kern="0" dirty="0">
                <a:solidFill>
                  <a:srgbClr val="073763"/>
                </a:solidFill>
                <a:sym typeface="Arial"/>
              </a:rPr>
              <a:t> </a:t>
            </a:r>
            <a:r>
              <a:rPr lang="en-US" sz="2667" kern="0" dirty="0" err="1">
                <a:solidFill>
                  <a:srgbClr val="073763"/>
                </a:solidFill>
                <a:sym typeface="Arial"/>
              </a:rPr>
              <a:t>xạ</a:t>
            </a:r>
            <a:r>
              <a:rPr lang="en-US" sz="2667" kern="0" dirty="0">
                <a:solidFill>
                  <a:srgbClr val="073763"/>
                </a:solidFill>
                <a:sym typeface="Arial"/>
              </a:rPr>
              <a:t> </a:t>
            </a:r>
            <a:r>
              <a:rPr lang="en-US" sz="2667" kern="0" dirty="0" err="1">
                <a:solidFill>
                  <a:srgbClr val="073763"/>
                </a:solidFill>
                <a:sym typeface="Arial"/>
              </a:rPr>
              <a:t>lần</a:t>
            </a:r>
            <a:r>
              <a:rPr lang="en-US" sz="2667" kern="0" dirty="0">
                <a:solidFill>
                  <a:srgbClr val="073763"/>
                </a:solidFill>
                <a:sym typeface="Arial"/>
              </a:rPr>
              <a:t> 1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a:t>
            </a: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a:t>
            </a:r>
          </a:p>
        </p:txBody>
      </p:sp>
      <p:pic>
        <p:nvPicPr>
          <p:cNvPr id="282" name="Picture 2" descr="Mặt trời">
            <a:extLst>
              <a:ext uri="{FF2B5EF4-FFF2-40B4-BE49-F238E27FC236}">
                <a16:creationId xmlns:a16="http://schemas.microsoft.com/office/drawing/2014/main"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2413388"/>
            <a:ext cx="366424" cy="366424"/>
          </a:xfrm>
          <a:prstGeom prst="rect">
            <a:avLst/>
          </a:prstGeom>
          <a:noFill/>
          <a:extLst>
            <a:ext uri="{909E8E84-426E-40DD-AFC4-6F175D3DCCD1}">
              <a14:hiddenFill xmlns:a14="http://schemas.microsoft.com/office/drawing/2010/main">
                <a:solidFill>
                  <a:srgbClr val="FFFFFF"/>
                </a:solidFill>
              </a14:hiddenFill>
            </a:ext>
          </a:extLst>
        </p:spPr>
      </p:pic>
      <p:sp>
        <p:nvSpPr>
          <p:cNvPr id="283" name="TextBox 282">
            <a:extLst>
              <a:ext uri="{FF2B5EF4-FFF2-40B4-BE49-F238E27FC236}">
                <a16:creationId xmlns:a16="http://schemas.microsoft.com/office/drawing/2014/main" id="{5A58C8F5-800C-F134-BEE2-57AF2F5494EF}"/>
              </a:ext>
            </a:extLst>
          </p:cNvPr>
          <p:cNvSpPr txBox="1"/>
          <p:nvPr/>
        </p:nvSpPr>
        <p:spPr>
          <a:xfrm>
            <a:off x="1007243" y="3405014"/>
            <a:ext cx="5447815" cy="1411676"/>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a:t>
            </a:r>
            <a:r>
              <a:rPr lang="en-US" sz="2667" kern="0" dirty="0">
                <a:solidFill>
                  <a:srgbClr val="073763"/>
                </a:solidFill>
                <a:sym typeface="Arial"/>
              </a:rPr>
              <a:t> 1 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2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 </a:t>
            </a:r>
            <a:r>
              <a:rPr lang="en-US" sz="2667" kern="0" dirty="0" err="1">
                <a:solidFill>
                  <a:srgbClr val="073763"/>
                </a:solidFill>
                <a:sym typeface="Arial"/>
              </a:rPr>
              <a:t>cùng</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 ban </a:t>
            </a:r>
            <a:r>
              <a:rPr lang="en-US" sz="2667" kern="0" dirty="0" err="1">
                <a:solidFill>
                  <a:srgbClr val="073763"/>
                </a:solidFill>
                <a:sym typeface="Arial"/>
              </a:rPr>
              <a:t>đầu</a:t>
            </a:r>
            <a:endParaRPr lang="en-US" sz="2667" kern="0" dirty="0">
              <a:solidFill>
                <a:srgbClr val="073763"/>
              </a:solidFill>
              <a:sym typeface="Arial"/>
            </a:endParaRPr>
          </a:p>
        </p:txBody>
      </p:sp>
      <p:pic>
        <p:nvPicPr>
          <p:cNvPr id="284" name="Picture 2" descr="Mặt trời">
            <a:extLst>
              <a:ext uri="{FF2B5EF4-FFF2-40B4-BE49-F238E27FC236}">
                <a16:creationId xmlns:a16="http://schemas.microsoft.com/office/drawing/2014/main"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3405013"/>
            <a:ext cx="366424" cy="366424"/>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73">
            <a:extLst>
              <a:ext uri="{FF2B5EF4-FFF2-40B4-BE49-F238E27FC236}">
                <a16:creationId xmlns:a16="http://schemas.microsoft.com/office/drawing/2014/main" id="{DB91851C-CF91-92B4-4073-F9C9F3720873}"/>
              </a:ext>
            </a:extLst>
          </p:cNvPr>
          <p:cNvGrpSpPr/>
          <p:nvPr/>
        </p:nvGrpSpPr>
        <p:grpSpPr>
          <a:xfrm>
            <a:off x="5945499" y="1159360"/>
            <a:ext cx="5527855" cy="4431333"/>
            <a:chOff x="5223168" y="1880356"/>
            <a:chExt cx="2106631" cy="1688754"/>
          </a:xfrm>
        </p:grpSpPr>
        <p:cxnSp>
          <p:nvCxnSpPr>
            <p:cNvPr id="75" name="Straight Connector 74">
              <a:extLst>
                <a:ext uri="{FF2B5EF4-FFF2-40B4-BE49-F238E27FC236}">
                  <a16:creationId xmlns:a16="http://schemas.microsoft.com/office/drawing/2014/main" id="{F20D414B-EEFB-C2C2-159A-473A4FCB5B7A}"/>
                </a:ext>
              </a:extLst>
            </p:cNvPr>
            <p:cNvCxnSpPr>
              <a:cxnSpLocks/>
            </p:cNvCxnSpPr>
            <p:nvPr/>
          </p:nvCxnSpPr>
          <p:spPr>
            <a:xfrm>
              <a:off x="5554744" y="2053652"/>
              <a:ext cx="81325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97C8BDE5-CEA6-70AA-3C51-55A937068D5A}"/>
                </a:ext>
              </a:extLst>
            </p:cNvPr>
            <p:cNvCxnSpPr>
              <a:cxnSpLocks/>
            </p:cNvCxnSpPr>
            <p:nvPr/>
          </p:nvCxnSpPr>
          <p:spPr>
            <a:xfrm>
              <a:off x="6355829" y="2043820"/>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2BE0F03-009D-93F1-539E-0E0F56DA2C9C}"/>
                </a:ext>
              </a:extLst>
            </p:cNvPr>
            <p:cNvCxnSpPr>
              <a:cxnSpLocks/>
            </p:cNvCxnSpPr>
            <p:nvPr/>
          </p:nvCxnSpPr>
          <p:spPr>
            <a:xfrm>
              <a:off x="6355829" y="3254692"/>
              <a:ext cx="59557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FCF66BE-C9CA-970E-A398-900E9EB4D7E2}"/>
                </a:ext>
              </a:extLst>
            </p:cNvPr>
            <p:cNvCxnSpPr>
              <a:cxnSpLocks/>
            </p:cNvCxnSpPr>
            <p:nvPr/>
          </p:nvCxnSpPr>
          <p:spPr>
            <a:xfrm>
              <a:off x="5554744" y="2348620"/>
              <a:ext cx="474044"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A7045CB-7558-9022-8484-01ED2E2E24F8}"/>
                </a:ext>
              </a:extLst>
            </p:cNvPr>
            <p:cNvCxnSpPr>
              <a:cxnSpLocks/>
            </p:cNvCxnSpPr>
            <p:nvPr/>
          </p:nvCxnSpPr>
          <p:spPr>
            <a:xfrm>
              <a:off x="6016616" y="2338788"/>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033C2167-805B-8FEB-A373-D1EE9C4FB9E1}"/>
                </a:ext>
              </a:extLst>
            </p:cNvPr>
            <p:cNvCxnSpPr>
              <a:cxnSpLocks/>
            </p:cNvCxnSpPr>
            <p:nvPr/>
          </p:nvCxnSpPr>
          <p:spPr>
            <a:xfrm>
              <a:off x="6016616" y="3549660"/>
              <a:ext cx="934790"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C5175D0-21ED-09DD-742E-BDEAA3AE2B85}"/>
                </a:ext>
              </a:extLst>
            </p:cNvPr>
            <p:cNvCxnSpPr>
              <a:cxnSpLocks/>
            </p:cNvCxnSpPr>
            <p:nvPr/>
          </p:nvCxnSpPr>
          <p:spPr>
            <a:xfrm>
              <a:off x="6039102" y="2053130"/>
              <a:ext cx="316727" cy="28565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C5C6A81-08F3-D9C4-B5FE-8A0AB2C93768}"/>
                </a:ext>
              </a:extLst>
            </p:cNvPr>
            <p:cNvCxnSpPr>
              <a:cxnSpLocks/>
            </p:cNvCxnSpPr>
            <p:nvPr/>
          </p:nvCxnSpPr>
          <p:spPr>
            <a:xfrm>
              <a:off x="6016616" y="3282455"/>
              <a:ext cx="310764" cy="26668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pic>
          <p:nvPicPr>
            <p:cNvPr id="83" name="Picture 2">
              <a:extLst>
                <a:ext uri="{FF2B5EF4-FFF2-40B4-BE49-F238E27FC236}">
                  <a16:creationId xmlns:a16="http://schemas.microsoft.com/office/drawing/2014/main" id="{D91DE395-CAA3-63B4-54EE-E371979387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7019036" y="3254692"/>
              <a:ext cx="310763" cy="310763"/>
            </a:xfrm>
            <a:prstGeom prst="rect">
              <a:avLst/>
            </a:prstGeom>
            <a:noFill/>
            <a:ln w="38100">
              <a:noFill/>
            </a:ln>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id="{FD12831A-2013-C860-0AEA-8E5DD1C9FD9A}"/>
                </a:ext>
              </a:extLst>
            </p:cNvPr>
            <p:cNvGrpSpPr/>
            <p:nvPr/>
          </p:nvGrpSpPr>
          <p:grpSpPr>
            <a:xfrm rot="9250393" flipH="1" flipV="1">
              <a:off x="5223168" y="1880356"/>
              <a:ext cx="902384" cy="541649"/>
              <a:chOff x="1907259" y="1615560"/>
              <a:chExt cx="1287851" cy="666065"/>
            </a:xfrm>
          </p:grpSpPr>
          <p:cxnSp>
            <p:nvCxnSpPr>
              <p:cNvPr id="85" name="Straight Connector 84">
                <a:extLst>
                  <a:ext uri="{FF2B5EF4-FFF2-40B4-BE49-F238E27FC236}">
                    <a16:creationId xmlns:a16="http://schemas.microsoft.com/office/drawing/2014/main" id="{DF17644A-F388-1123-7FCC-3A3AD113E8C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6E35D64D-5120-B912-3B3B-E8BE2408FF5A}"/>
                  </a:ext>
                </a:extLst>
              </p:cNvPr>
              <p:cNvCxnSpPr>
                <a:cxnSpLocks/>
              </p:cNvCxnSpPr>
              <p:nvPr/>
            </p:nvCxnSpPr>
            <p:spPr>
              <a:xfrm rot="4068874" flipV="1">
                <a:off x="1918376" y="1604443"/>
                <a:ext cx="431379" cy="453614"/>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87" name="TextBox 86">
            <a:extLst>
              <a:ext uri="{FF2B5EF4-FFF2-40B4-BE49-F238E27FC236}">
                <a16:creationId xmlns:a16="http://schemas.microsoft.com/office/drawing/2014/main" id="{3FB9C1A1-DE53-7360-660E-AD6A912C722C}"/>
              </a:ext>
            </a:extLst>
          </p:cNvPr>
          <p:cNvSpPr txBox="1"/>
          <p:nvPr/>
        </p:nvSpPr>
        <p:spPr>
          <a:xfrm>
            <a:off x="7527369" y="602440"/>
            <a:ext cx="3045041" cy="533480"/>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a:t>
            </a:r>
          </a:p>
        </p:txBody>
      </p:sp>
      <p:pic>
        <p:nvPicPr>
          <p:cNvPr id="3" name="Graphic 2" descr="Line arrow Clockwise curve">
            <a:extLst>
              <a:ext uri="{FF2B5EF4-FFF2-40B4-BE49-F238E27FC236}">
                <a16:creationId xmlns:a16="http://schemas.microsoft.com/office/drawing/2014/main" id="{10BA9B4C-9AD1-8434-20B1-345668570D1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9320733" flipH="1">
            <a:off x="8363840" y="1100883"/>
            <a:ext cx="1219200" cy="1219200"/>
          </a:xfrm>
          <a:prstGeom prst="rect">
            <a:avLst/>
          </a:prstGeom>
        </p:spPr>
      </p:pic>
      <p:sp>
        <p:nvSpPr>
          <p:cNvPr id="93" name="TextBox 92">
            <a:extLst>
              <a:ext uri="{FF2B5EF4-FFF2-40B4-BE49-F238E27FC236}">
                <a16:creationId xmlns:a16="http://schemas.microsoft.com/office/drawing/2014/main" id="{E8C4DBA9-7268-5CAB-3DAA-FC100107B157}"/>
              </a:ext>
            </a:extLst>
          </p:cNvPr>
          <p:cNvSpPr txBox="1"/>
          <p:nvPr/>
        </p:nvSpPr>
        <p:spPr>
          <a:xfrm>
            <a:off x="975305" y="4833381"/>
            <a:ext cx="4421847" cy="77263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truyền</a:t>
            </a:r>
            <a:r>
              <a:rPr lang="en-US" sz="2667" kern="0" dirty="0">
                <a:solidFill>
                  <a:srgbClr val="073763"/>
                </a:solidFill>
                <a:sym typeface="Arial"/>
              </a:rPr>
              <a:t> </a:t>
            </a:r>
            <a:r>
              <a:rPr lang="en-US" sz="2667" kern="0" dirty="0" err="1">
                <a:solidFill>
                  <a:srgbClr val="073763"/>
                </a:solidFill>
                <a:sym typeface="Arial"/>
              </a:rPr>
              <a:t>đến</a:t>
            </a:r>
            <a:r>
              <a:rPr lang="en-US" sz="2667" kern="0" dirty="0">
                <a:solidFill>
                  <a:srgbClr val="073763"/>
                </a:solidFill>
                <a:sym typeface="Arial"/>
              </a:rPr>
              <a:t> </a:t>
            </a:r>
            <a:r>
              <a:rPr lang="en-US" sz="2667" kern="0" dirty="0" err="1">
                <a:solidFill>
                  <a:srgbClr val="073763"/>
                </a:solidFill>
                <a:sym typeface="Arial"/>
              </a:rPr>
              <a:t>mắt</a:t>
            </a:r>
            <a:r>
              <a:rPr lang="en-US" sz="2667" kern="0" dirty="0">
                <a:solidFill>
                  <a:srgbClr val="073763"/>
                </a:solidFill>
                <a:sym typeface="Arial"/>
              </a:rPr>
              <a:t> ta</a:t>
            </a:r>
          </a:p>
        </p:txBody>
      </p:sp>
      <p:grpSp>
        <p:nvGrpSpPr>
          <p:cNvPr id="8" name="Group 7">
            <a:extLst>
              <a:ext uri="{FF2B5EF4-FFF2-40B4-BE49-F238E27FC236}">
                <a16:creationId xmlns:a16="http://schemas.microsoft.com/office/drawing/2014/main" id="{46A07B6F-F307-5BF7-5423-12498E1F10D3}"/>
              </a:ext>
            </a:extLst>
          </p:cNvPr>
          <p:cNvGrpSpPr/>
          <p:nvPr/>
        </p:nvGrpSpPr>
        <p:grpSpPr>
          <a:xfrm>
            <a:off x="8649841" y="4802528"/>
            <a:ext cx="1813992" cy="834027"/>
            <a:chOff x="4554732" y="1323695"/>
            <a:chExt cx="1360494" cy="625520"/>
          </a:xfrm>
        </p:grpSpPr>
        <p:cxnSp>
          <p:nvCxnSpPr>
            <p:cNvPr id="102" name="Straight Connector 101">
              <a:extLst>
                <a:ext uri="{FF2B5EF4-FFF2-40B4-BE49-F238E27FC236}">
                  <a16:creationId xmlns:a16="http://schemas.microsoft.com/office/drawing/2014/main" id="{1351A204-5FBD-AA7B-7443-A92BC934F3C7}"/>
                </a:ext>
              </a:extLst>
            </p:cNvPr>
            <p:cNvCxnSpPr>
              <a:cxnSpLocks/>
            </p:cNvCxnSpPr>
            <p:nvPr/>
          </p:nvCxnSpPr>
          <p:spPr>
            <a:xfrm>
              <a:off x="5304869" y="1635711"/>
              <a:ext cx="610357" cy="60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EC63E938-0D4E-C71B-34DB-10C1672C6269}"/>
                </a:ext>
              </a:extLst>
            </p:cNvPr>
            <p:cNvCxnSpPr>
              <a:cxnSpLocks/>
            </p:cNvCxnSpPr>
            <p:nvPr/>
          </p:nvCxnSpPr>
          <p:spPr>
            <a:xfrm rot="13319267" flipH="1">
              <a:off x="4554732" y="1323695"/>
              <a:ext cx="690383" cy="625520"/>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90569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par>
                          <p:cTn id="13" fill="hold">
                            <p:stCondLst>
                              <p:cond delay="500"/>
                            </p:stCondLst>
                            <p:childTnLst>
                              <p:par>
                                <p:cTn id="14" presetID="47"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anim calcmode="lin" valueType="num">
                                      <p:cBhvr>
                                        <p:cTn id="17" dur="500" fill="hold"/>
                                        <p:tgtEl>
                                          <p:spTgt spid="87"/>
                                        </p:tgtEl>
                                        <p:attrNameLst>
                                          <p:attrName>ppt_x</p:attrName>
                                        </p:attrNameLst>
                                      </p:cBhvr>
                                      <p:tavLst>
                                        <p:tav tm="0">
                                          <p:val>
                                            <p:strVal val="#ppt_x"/>
                                          </p:val>
                                        </p:tav>
                                        <p:tav tm="100000">
                                          <p:val>
                                            <p:strVal val="#ppt_x"/>
                                          </p:val>
                                        </p:tav>
                                      </p:tavLst>
                                    </p:anim>
                                    <p:anim calcmode="lin" valueType="num">
                                      <p:cBhvr>
                                        <p:cTn id="18" dur="500" fill="hold"/>
                                        <p:tgtEl>
                                          <p:spTgt spid="87"/>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wipe(left)">
                                      <p:cBhvr>
                                        <p:cTn id="22" dur="500"/>
                                        <p:tgtEl>
                                          <p:spTgt spid="281"/>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up)">
                                      <p:cBhvr>
                                        <p:cTn id="26" dur="750"/>
                                        <p:tgtEl>
                                          <p:spTgt spid="9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284"/>
                                        </p:tgtEl>
                                        <p:attrNameLst>
                                          <p:attrName>style.visibility</p:attrName>
                                        </p:attrNameLst>
                                      </p:cBhvr>
                                      <p:to>
                                        <p:strVal val="visible"/>
                                      </p:to>
                                    </p:set>
                                    <p:animEffect transition="in" filter="fade">
                                      <p:cBhvr>
                                        <p:cTn id="31" dur="500"/>
                                        <p:tgtEl>
                                          <p:spTgt spid="284"/>
                                        </p:tgtEl>
                                      </p:cBhvr>
                                    </p:animEffect>
                                    <p:anim calcmode="lin" valueType="num">
                                      <p:cBhvr>
                                        <p:cTn id="32" dur="500" fill="hold"/>
                                        <p:tgtEl>
                                          <p:spTgt spid="284"/>
                                        </p:tgtEl>
                                        <p:attrNameLst>
                                          <p:attrName>ppt_x</p:attrName>
                                        </p:attrNameLst>
                                      </p:cBhvr>
                                      <p:tavLst>
                                        <p:tav tm="0">
                                          <p:val>
                                            <p:strVal val="#ppt_x"/>
                                          </p:val>
                                        </p:tav>
                                        <p:tav tm="100000">
                                          <p:val>
                                            <p:strVal val="#ppt_x"/>
                                          </p:val>
                                        </p:tav>
                                      </p:tavLst>
                                    </p:anim>
                                    <p:anim calcmode="lin" valueType="num">
                                      <p:cBhvr>
                                        <p:cTn id="33" dur="500" fill="hold"/>
                                        <p:tgtEl>
                                          <p:spTgt spid="284"/>
                                        </p:tgtEl>
                                        <p:attrNameLst>
                                          <p:attrName>ppt_y</p:attrName>
                                        </p:attrNameLst>
                                      </p:cBhvr>
                                      <p:tavLst>
                                        <p:tav tm="0">
                                          <p:val>
                                            <p:strVal val="#ppt_y-.1"/>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3"/>
                                        </p:tgtEl>
                                        <p:attrNameLst>
                                          <p:attrName>style.visibility</p:attrName>
                                        </p:attrNameLst>
                                      </p:cBhvr>
                                      <p:to>
                                        <p:strVal val="visible"/>
                                      </p:to>
                                    </p:set>
                                    <p:animEffect transition="in" filter="wipe(left)">
                                      <p:cBhvr>
                                        <p:cTn id="37" dur="500"/>
                                        <p:tgtEl>
                                          <p:spTgt spid="283"/>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par>
                          <p:cTn id="42" fill="hold">
                            <p:stCondLst>
                              <p:cond delay="1750"/>
                            </p:stCondLst>
                            <p:childTnLst>
                              <p:par>
                                <p:cTn id="43" presetID="22" presetClass="entr" presetSubtype="8"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ipe(left)">
                                      <p:cBhvr>
                                        <p:cTn id="4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83" grpId="0"/>
      <p:bldP spid="87" grpId="0"/>
      <p:bldP spid="9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4C1253D-C8E0-961B-8250-E4253B1FFEE8}"/>
              </a:ext>
            </a:extLst>
          </p:cNvPr>
          <p:cNvPicPr>
            <a:picLocks noChangeAspect="1"/>
          </p:cNvPicPr>
          <p:nvPr/>
        </p:nvPicPr>
        <p:blipFill rotWithShape="1">
          <a:blip r:embed="rId2"/>
          <a:srcRect t="15414" b="342"/>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1" y="2"/>
            <a:ext cx="5457216" cy="651752"/>
          </a:xfrm>
          <a:prstGeom prst="rect">
            <a:avLst/>
          </a:prstGeom>
          <a:solidFill>
            <a:srgbClr val="9EDCD9"/>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933" kern="0"/>
              <a:t>Ảnh của tòa nhà qua mặt nước</a:t>
            </a:r>
            <a:endParaRPr lang="en-US" sz="2933" kern="0" dirty="0"/>
          </a:p>
        </p:txBody>
      </p:sp>
      <p:pic>
        <p:nvPicPr>
          <p:cNvPr id="2" name="Picture 1">
            <a:extLst>
              <a:ext uri="{FF2B5EF4-FFF2-40B4-BE49-F238E27FC236}">
                <a16:creationId xmlns:a16="http://schemas.microsoft.com/office/drawing/2014/main" id="{2D5ADC40-C823-EDBD-39E6-7FC981E13071}"/>
              </a:ext>
            </a:extLst>
          </p:cNvPr>
          <p:cNvPicPr>
            <a:picLocks noChangeAspect="1"/>
          </p:cNvPicPr>
          <p:nvPr/>
        </p:nvPicPr>
        <p:blipFill>
          <a:blip r:embed="rId3"/>
          <a:stretch>
            <a:fillRect/>
          </a:stretch>
        </p:blipFill>
        <p:spPr>
          <a:xfrm>
            <a:off x="-5421690" y="2383972"/>
            <a:ext cx="4392989" cy="2471056"/>
          </a:xfrm>
          <a:prstGeom prst="rect">
            <a:avLst/>
          </a:prstGeom>
        </p:spPr>
      </p:pic>
    </p:spTree>
    <p:extLst>
      <p:ext uri="{BB962C8B-B14F-4D97-AF65-F5344CB8AC3E}">
        <p14:creationId xmlns:p14="http://schemas.microsoft.com/office/powerpoint/2010/main" val="4397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65C23B-3AFA-488D-EACE-2477B3E86414}"/>
              </a:ext>
            </a:extLst>
          </p:cNvPr>
          <p:cNvPicPr>
            <a:picLocks noChangeAspect="1"/>
          </p:cNvPicPr>
          <p:nvPr/>
        </p:nvPicPr>
        <p:blipFill rotWithShape="1">
          <a:blip r:embed="rId2"/>
          <a:srcRect t="7845" b="7845"/>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0" y="2"/>
            <a:ext cx="5077837" cy="537273"/>
          </a:xfrm>
          <a:prstGeom prst="rect">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mèo qua tấm kính</a:t>
            </a:r>
            <a:endParaRPr lang="en-US" sz="2667" kern="0" dirty="0"/>
          </a:p>
        </p:txBody>
      </p:sp>
      <p:pic>
        <p:nvPicPr>
          <p:cNvPr id="6" name="Picture 5">
            <a:extLst>
              <a:ext uri="{FF2B5EF4-FFF2-40B4-BE49-F238E27FC236}">
                <a16:creationId xmlns:a16="http://schemas.microsoft.com/office/drawing/2014/main" id="{1847E154-E943-B1CA-4ED1-383A2ECF1AB2}"/>
              </a:ext>
            </a:extLst>
          </p:cNvPr>
          <p:cNvPicPr>
            <a:picLocks noChangeAspect="1"/>
          </p:cNvPicPr>
          <p:nvPr/>
        </p:nvPicPr>
        <p:blipFill>
          <a:blip r:embed="rId3"/>
          <a:stretch>
            <a:fillRect/>
          </a:stretch>
        </p:blipFill>
        <p:spPr>
          <a:xfrm>
            <a:off x="12706009" y="2564422"/>
            <a:ext cx="3508562" cy="1973566"/>
          </a:xfrm>
          <a:prstGeom prst="rect">
            <a:avLst/>
          </a:prstGeom>
        </p:spPr>
      </p:pic>
      <p:pic>
        <p:nvPicPr>
          <p:cNvPr id="7" name="Picture 6">
            <a:extLst>
              <a:ext uri="{FF2B5EF4-FFF2-40B4-BE49-F238E27FC236}">
                <a16:creationId xmlns:a16="http://schemas.microsoft.com/office/drawing/2014/main" id="{1825FFC7-AD98-83F2-2B39-AD87F1CF624F}"/>
              </a:ext>
            </a:extLst>
          </p:cNvPr>
          <p:cNvPicPr>
            <a:picLocks noChangeAspect="1"/>
          </p:cNvPicPr>
          <p:nvPr/>
        </p:nvPicPr>
        <p:blipFill rotWithShape="1">
          <a:blip r:embed="rId4"/>
          <a:srcRect t="7680" b="7680"/>
          <a:stretch/>
        </p:blipFill>
        <p:spPr>
          <a:xfrm>
            <a:off x="-4578013" y="2285999"/>
            <a:ext cx="4064004" cy="2286002"/>
          </a:xfrm>
          <a:prstGeom prst="rect">
            <a:avLst/>
          </a:prstGeom>
        </p:spPr>
      </p:pic>
    </p:spTree>
    <p:extLst>
      <p:ext uri="{BB962C8B-B14F-4D97-AF65-F5344CB8AC3E}">
        <p14:creationId xmlns:p14="http://schemas.microsoft.com/office/powerpoint/2010/main" val="3283053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37EF36-DDF8-08D2-66C5-2B3B5895395C}"/>
              </a:ext>
            </a:extLst>
          </p:cNvPr>
          <p:cNvPicPr>
            <a:picLocks noChangeAspect="1"/>
          </p:cNvPicPr>
          <p:nvPr/>
        </p:nvPicPr>
        <p:blipFill rotWithShape="1">
          <a:blip r:embed="rId2"/>
          <a:srcRect t="7680" b="7680"/>
          <a:stretch/>
        </p:blipFill>
        <p:spPr>
          <a:xfrm>
            <a:off x="-3" y="-2"/>
            <a:ext cx="12192003" cy="6858001"/>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3" y="0"/>
            <a:ext cx="5223756" cy="651754"/>
          </a:xfrm>
          <a:prstGeom prst="round2DiagRect">
            <a:avLst>
              <a:gd name="adj1" fmla="val 0"/>
              <a:gd name="adj2" fmla="val 0"/>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vật qua gương</a:t>
            </a:r>
            <a:endParaRPr lang="en-US" sz="2667" kern="0" dirty="0"/>
          </a:p>
        </p:txBody>
      </p:sp>
      <p:pic>
        <p:nvPicPr>
          <p:cNvPr id="6" name="Picture 5">
            <a:extLst>
              <a:ext uri="{FF2B5EF4-FFF2-40B4-BE49-F238E27FC236}">
                <a16:creationId xmlns:a16="http://schemas.microsoft.com/office/drawing/2014/main" id="{C88B0D64-ACB1-8DC0-DC2F-9B9F2FF63C6B}"/>
              </a:ext>
            </a:extLst>
          </p:cNvPr>
          <p:cNvPicPr>
            <a:picLocks noChangeAspect="1"/>
          </p:cNvPicPr>
          <p:nvPr/>
        </p:nvPicPr>
        <p:blipFill>
          <a:blip r:embed="rId3"/>
          <a:stretch>
            <a:fillRect/>
          </a:stretch>
        </p:blipFill>
        <p:spPr>
          <a:xfrm>
            <a:off x="12817324" y="2193470"/>
            <a:ext cx="4392989" cy="2471056"/>
          </a:xfrm>
          <a:prstGeom prst="rect">
            <a:avLst/>
          </a:prstGeom>
        </p:spPr>
      </p:pic>
      <p:grpSp>
        <p:nvGrpSpPr>
          <p:cNvPr id="7" name="Group 6">
            <a:extLst>
              <a:ext uri="{FF2B5EF4-FFF2-40B4-BE49-F238E27FC236}">
                <a16:creationId xmlns:a16="http://schemas.microsoft.com/office/drawing/2014/main" id="{9C0EE4EC-BC5F-A97D-17EA-3B5F28D7D885}"/>
              </a:ext>
            </a:extLst>
          </p:cNvPr>
          <p:cNvGrpSpPr/>
          <p:nvPr/>
        </p:nvGrpSpPr>
        <p:grpSpPr>
          <a:xfrm>
            <a:off x="-5257098" y="2726169"/>
            <a:ext cx="4944433" cy="2972321"/>
            <a:chOff x="5408004" y="2346302"/>
            <a:chExt cx="6645150" cy="3994698"/>
          </a:xfrm>
        </p:grpSpPr>
        <p:sp>
          <p:nvSpPr>
            <p:cNvPr id="8" name="Parallelogram 7">
              <a:extLst>
                <a:ext uri="{FF2B5EF4-FFF2-40B4-BE49-F238E27FC236}">
                  <a16:creationId xmlns:a16="http://schemas.microsoft.com/office/drawing/2014/main" id="{14BCE181-DA51-A3F7-52AF-52BC835FF832}"/>
                </a:ext>
              </a:extLst>
            </p:cNvPr>
            <p:cNvSpPr/>
            <p:nvPr/>
          </p:nvSpPr>
          <p:spPr>
            <a:xfrm>
              <a:off x="5408004" y="3938796"/>
              <a:ext cx="6645150" cy="2402204"/>
            </a:xfrm>
            <a:prstGeom prst="parallelogram">
              <a:avLst/>
            </a:prstGeom>
            <a:solidFill>
              <a:srgbClr val="FFE5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F4900DF4-761C-2039-59FA-C22F61BFF2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D3280469-00DF-2426-4E24-66031E7C6F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92BA01E5-73E1-A7C4-4575-15201663833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722699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6CEEE51F-8F0B-B83F-3214-3F95DDB3DEAE}"/>
              </a:ext>
            </a:extLst>
          </p:cNvPr>
          <p:cNvPicPr>
            <a:picLocks noChangeAspect="1"/>
          </p:cNvPicPr>
          <p:nvPr/>
        </p:nvPicPr>
        <p:blipFill rotWithShape="1">
          <a:blip r:embed="rId6"/>
          <a:srcRect t="7680" b="7680"/>
          <a:stretch/>
        </p:blipFill>
        <p:spPr>
          <a:xfrm>
            <a:off x="13793463" y="2110867"/>
            <a:ext cx="4064004" cy="2286002"/>
          </a:xfrm>
          <a:prstGeom prst="rect">
            <a:avLst/>
          </a:prstGeom>
        </p:spPr>
      </p:pic>
    </p:spTree>
    <p:extLst>
      <p:ext uri="{BB962C8B-B14F-4D97-AF65-F5344CB8AC3E}">
        <p14:creationId xmlns:p14="http://schemas.microsoft.com/office/powerpoint/2010/main" val="419886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06218" y="624335"/>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02</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691447" y="2480170"/>
            <a:ext cx="6146058" cy="3416320"/>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a:t>
            </a:r>
            <a:r>
              <a:rPr lang="vi-VN" sz="7200">
                <a:solidFill>
                  <a:srgbClr val="E04E02"/>
                </a:solidFill>
                <a:latin typeface="#9Slide07 IcielBaliho Script" pitchFamily="2" charset="0"/>
              </a:rPr>
              <a:t>Ảnh Của Vật Qua </a:t>
            </a:r>
            <a:r>
              <a:rPr lang="vi-VN" sz="7200" dirty="0">
                <a:solidFill>
                  <a:srgbClr val="E04E02"/>
                </a:solidFill>
                <a:latin typeface="#9Slide07 IcielBaliho Script" pitchFamily="2" charset="0"/>
              </a:rPr>
              <a:t>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057372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qua Marketing Plan by Slidego">
  <a:themeElements>
    <a:clrScheme name="Simple Light">
      <a:dk1>
        <a:srgbClr val="434343"/>
      </a:dk1>
      <a:lt1>
        <a:srgbClr val="FFFFFF"/>
      </a:lt1>
      <a:dk2>
        <a:srgbClr val="073763"/>
      </a:dk2>
      <a:lt2>
        <a:srgbClr val="3D85C6"/>
      </a:lt2>
      <a:accent1>
        <a:srgbClr val="3D85C6"/>
      </a:accent1>
      <a:accent2>
        <a:srgbClr val="B6D7A8"/>
      </a:accent2>
      <a:accent3>
        <a:srgbClr val="9FC5E8"/>
      </a:accent3>
      <a:accent4>
        <a:srgbClr val="9EDCD9"/>
      </a:accent4>
      <a:accent5>
        <a:srgbClr val="93C47D"/>
      </a:accent5>
      <a:accent6>
        <a:srgbClr val="6FA8DC"/>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2772</TotalTime>
  <Words>2078</Words>
  <Application>Microsoft Office PowerPoint</Application>
  <PresentationFormat>Widescreen</PresentationFormat>
  <Paragraphs>217</Paragraphs>
  <Slides>48</Slides>
  <Notes>0</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48</vt:i4>
      </vt:variant>
    </vt:vector>
  </HeadingPairs>
  <TitlesOfParts>
    <vt:vector size="62" baseType="lpstr">
      <vt:lpstr>#9Slide03 Arima Madurai Black</vt:lpstr>
      <vt:lpstr>#9Slide03 Arima Madurai Bold</vt:lpstr>
      <vt:lpstr>#9Slide07 Cadena</vt:lpstr>
      <vt:lpstr>#9Slide07 IcielBaliho Script</vt:lpstr>
      <vt:lpstr>#9Slide07 IcielCadena</vt:lpstr>
      <vt:lpstr>Arial</vt:lpstr>
      <vt:lpstr>Calibri</vt:lpstr>
      <vt:lpstr>Calibri Light</vt:lpstr>
      <vt:lpstr>Fira Sans Extra Condensed Medium</vt:lpstr>
      <vt:lpstr>Open Sans</vt:lpstr>
      <vt:lpstr>Open Sans SemiBold</vt:lpstr>
      <vt:lpstr>Overpass Black</vt:lpstr>
      <vt:lpstr>Office Theme</vt:lpstr>
      <vt:lpstr>Aqua Marketing Plan by Slidego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sfsf</cp:lastModifiedBy>
  <cp:revision>25</cp:revision>
  <dcterms:created xsi:type="dcterms:W3CDTF">2022-06-22T16:18:06Z</dcterms:created>
  <dcterms:modified xsi:type="dcterms:W3CDTF">2023-05-31T09:01:12Z</dcterms:modified>
</cp:coreProperties>
</file>